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34" d="100"/>
          <a:sy n="34" d="100"/>
        </p:scale>
        <p:origin x="1488" y="6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4ABB-B2A1-4948-AFE8-78E3535980B9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C4A8-AFB5-4AEA-94DA-FE34201A9B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801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4ABB-B2A1-4948-AFE8-78E3535980B9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C4A8-AFB5-4AEA-94DA-FE34201A9B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641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4ABB-B2A1-4948-AFE8-78E3535980B9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C4A8-AFB5-4AEA-94DA-FE34201A9B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9907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4ABB-B2A1-4948-AFE8-78E3535980B9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C4A8-AFB5-4AEA-94DA-FE34201A9B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599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4ABB-B2A1-4948-AFE8-78E3535980B9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C4A8-AFB5-4AEA-94DA-FE34201A9B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77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4ABB-B2A1-4948-AFE8-78E3535980B9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C4A8-AFB5-4AEA-94DA-FE34201A9B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312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4ABB-B2A1-4948-AFE8-78E3535980B9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C4A8-AFB5-4AEA-94DA-FE34201A9B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417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4ABB-B2A1-4948-AFE8-78E3535980B9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C4A8-AFB5-4AEA-94DA-FE34201A9B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2946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4ABB-B2A1-4948-AFE8-78E3535980B9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C4A8-AFB5-4AEA-94DA-FE34201A9B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6719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4ABB-B2A1-4948-AFE8-78E3535980B9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C4A8-AFB5-4AEA-94DA-FE34201A9B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8948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4ABB-B2A1-4948-AFE8-78E3535980B9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C4A8-AFB5-4AEA-94DA-FE34201A9B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513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84ABB-B2A1-4948-AFE8-78E3535980B9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2C4A8-AFB5-4AEA-94DA-FE34201A9B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133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前田敦子 | NHK人物録 | NHKアーカイブス" hidden="1">
            <a:extLst>
              <a:ext uri="{FF2B5EF4-FFF2-40B4-BE49-F238E27FC236}">
                <a16:creationId xmlns:a16="http://schemas.microsoft.com/office/drawing/2014/main" id="{4AC7E883-6F4C-4129-9C7A-49D25ECA3B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750219"/>
            <a:ext cx="9480755" cy="9184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5A49A30F-2F2E-40D3-8F9A-6B52C1FD41BE}"/>
              </a:ext>
            </a:extLst>
          </p:cNvPr>
          <p:cNvSpPr/>
          <p:nvPr/>
        </p:nvSpPr>
        <p:spPr>
          <a:xfrm>
            <a:off x="4149023" y="5295379"/>
            <a:ext cx="780840" cy="243414"/>
          </a:xfrm>
          <a:custGeom>
            <a:avLst/>
            <a:gdLst>
              <a:gd name="connsiteX0" fmla="*/ 702 w 780840"/>
              <a:gd name="connsiteY0" fmla="*/ 243409 h 243414"/>
              <a:gd name="connsiteX1" fmla="*/ 121352 w 780840"/>
              <a:gd name="connsiteY1" fmla="*/ 64021 h 243414"/>
              <a:gd name="connsiteX2" fmla="*/ 370590 w 780840"/>
              <a:gd name="connsiteY2" fmla="*/ 19571 h 243414"/>
              <a:gd name="connsiteX3" fmla="*/ 569027 w 780840"/>
              <a:gd name="connsiteY3" fmla="*/ 46559 h 243414"/>
              <a:gd name="connsiteX4" fmla="*/ 657927 w 780840"/>
              <a:gd name="connsiteY4" fmla="*/ 89421 h 243414"/>
              <a:gd name="connsiteX5" fmla="*/ 778577 w 780840"/>
              <a:gd name="connsiteY5" fmla="*/ 198959 h 243414"/>
              <a:gd name="connsiteX6" fmla="*/ 730952 w 780840"/>
              <a:gd name="connsiteY6" fmla="*/ 140221 h 243414"/>
              <a:gd name="connsiteX7" fmla="*/ 659515 w 780840"/>
              <a:gd name="connsiteY7" fmla="*/ 71959 h 243414"/>
              <a:gd name="connsiteX8" fmla="*/ 437265 w 780840"/>
              <a:gd name="connsiteY8" fmla="*/ 6871 h 243414"/>
              <a:gd name="connsiteX9" fmla="*/ 315027 w 780840"/>
              <a:gd name="connsiteY9" fmla="*/ 2109 h 243414"/>
              <a:gd name="connsiteX10" fmla="*/ 197552 w 780840"/>
              <a:gd name="connsiteY10" fmla="*/ 8459 h 243414"/>
              <a:gd name="connsiteX11" fmla="*/ 76902 w 780840"/>
              <a:gd name="connsiteY11" fmla="*/ 57671 h 243414"/>
              <a:gd name="connsiteX12" fmla="*/ 702 w 780840"/>
              <a:gd name="connsiteY12" fmla="*/ 243409 h 243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0840" h="243414">
                <a:moveTo>
                  <a:pt x="702" y="243409"/>
                </a:moveTo>
                <a:cubicBezTo>
                  <a:pt x="8110" y="244467"/>
                  <a:pt x="59704" y="101327"/>
                  <a:pt x="121352" y="64021"/>
                </a:cubicBezTo>
                <a:cubicBezTo>
                  <a:pt x="183000" y="26715"/>
                  <a:pt x="295978" y="22481"/>
                  <a:pt x="370590" y="19571"/>
                </a:cubicBezTo>
                <a:cubicBezTo>
                  <a:pt x="445202" y="16661"/>
                  <a:pt x="521138" y="34917"/>
                  <a:pt x="569027" y="46559"/>
                </a:cubicBezTo>
                <a:cubicBezTo>
                  <a:pt x="616917" y="58201"/>
                  <a:pt x="623002" y="64021"/>
                  <a:pt x="657927" y="89421"/>
                </a:cubicBezTo>
                <a:cubicBezTo>
                  <a:pt x="692852" y="114821"/>
                  <a:pt x="766406" y="190492"/>
                  <a:pt x="778577" y="198959"/>
                </a:cubicBezTo>
                <a:cubicBezTo>
                  <a:pt x="790748" y="207426"/>
                  <a:pt x="750796" y="161388"/>
                  <a:pt x="730952" y="140221"/>
                </a:cubicBezTo>
                <a:cubicBezTo>
                  <a:pt x="711108" y="119054"/>
                  <a:pt x="708463" y="94184"/>
                  <a:pt x="659515" y="71959"/>
                </a:cubicBezTo>
                <a:cubicBezTo>
                  <a:pt x="610567" y="49734"/>
                  <a:pt x="494680" y="18513"/>
                  <a:pt x="437265" y="6871"/>
                </a:cubicBezTo>
                <a:cubicBezTo>
                  <a:pt x="379850" y="-4771"/>
                  <a:pt x="354979" y="1844"/>
                  <a:pt x="315027" y="2109"/>
                </a:cubicBezTo>
                <a:cubicBezTo>
                  <a:pt x="275075" y="2374"/>
                  <a:pt x="237239" y="-801"/>
                  <a:pt x="197552" y="8459"/>
                </a:cubicBezTo>
                <a:cubicBezTo>
                  <a:pt x="157865" y="17719"/>
                  <a:pt x="107594" y="22217"/>
                  <a:pt x="76902" y="57671"/>
                </a:cubicBezTo>
                <a:cubicBezTo>
                  <a:pt x="46210" y="93125"/>
                  <a:pt x="-6706" y="242351"/>
                  <a:pt x="702" y="2434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7E37010F-89B6-431C-997B-96F4D6205483}"/>
              </a:ext>
            </a:extLst>
          </p:cNvPr>
          <p:cNvSpPr/>
          <p:nvPr/>
        </p:nvSpPr>
        <p:spPr>
          <a:xfrm>
            <a:off x="4584700" y="5314394"/>
            <a:ext cx="393192" cy="160134"/>
          </a:xfrm>
          <a:custGeom>
            <a:avLst/>
            <a:gdLst>
              <a:gd name="connsiteX0" fmla="*/ 0 w 393192"/>
              <a:gd name="connsiteY0" fmla="*/ 556 h 160134"/>
              <a:gd name="connsiteX1" fmla="*/ 230188 w 393192"/>
              <a:gd name="connsiteY1" fmla="*/ 73581 h 160134"/>
              <a:gd name="connsiteX2" fmla="*/ 385763 w 393192"/>
              <a:gd name="connsiteY2" fmla="*/ 157719 h 160134"/>
              <a:gd name="connsiteX3" fmla="*/ 354013 w 393192"/>
              <a:gd name="connsiteY3" fmla="*/ 129144 h 160134"/>
              <a:gd name="connsiteX4" fmla="*/ 228600 w 393192"/>
              <a:gd name="connsiteY4" fmla="*/ 45006 h 160134"/>
              <a:gd name="connsiteX5" fmla="*/ 0 w 393192"/>
              <a:gd name="connsiteY5" fmla="*/ 556 h 16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3192" h="160134">
                <a:moveTo>
                  <a:pt x="0" y="556"/>
                </a:moveTo>
                <a:cubicBezTo>
                  <a:pt x="265" y="5318"/>
                  <a:pt x="165894" y="47387"/>
                  <a:pt x="230188" y="73581"/>
                </a:cubicBezTo>
                <a:cubicBezTo>
                  <a:pt x="294482" y="99775"/>
                  <a:pt x="365126" y="148459"/>
                  <a:pt x="385763" y="157719"/>
                </a:cubicBezTo>
                <a:cubicBezTo>
                  <a:pt x="406401" y="166980"/>
                  <a:pt x="380207" y="147929"/>
                  <a:pt x="354013" y="129144"/>
                </a:cubicBezTo>
                <a:cubicBezTo>
                  <a:pt x="327819" y="110359"/>
                  <a:pt x="285485" y="67496"/>
                  <a:pt x="228600" y="45006"/>
                </a:cubicBezTo>
                <a:cubicBezTo>
                  <a:pt x="171715" y="22516"/>
                  <a:pt x="-265" y="-4206"/>
                  <a:pt x="0" y="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BF4A8487-6DB9-491A-A012-5BC679BEF68B}"/>
              </a:ext>
            </a:extLst>
          </p:cNvPr>
          <p:cNvSpPr/>
          <p:nvPr/>
        </p:nvSpPr>
        <p:spPr>
          <a:xfrm>
            <a:off x="4187825" y="5378955"/>
            <a:ext cx="326038" cy="274578"/>
          </a:xfrm>
          <a:custGeom>
            <a:avLst/>
            <a:gdLst>
              <a:gd name="connsiteX0" fmla="*/ 0 w 326038"/>
              <a:gd name="connsiteY0" fmla="*/ 274133 h 274578"/>
              <a:gd name="connsiteX1" fmla="*/ 60325 w 326038"/>
              <a:gd name="connsiteY1" fmla="*/ 151895 h 274578"/>
              <a:gd name="connsiteX2" fmla="*/ 193675 w 326038"/>
              <a:gd name="connsiteY2" fmla="*/ 55058 h 274578"/>
              <a:gd name="connsiteX3" fmla="*/ 320675 w 326038"/>
              <a:gd name="connsiteY3" fmla="*/ 20133 h 274578"/>
              <a:gd name="connsiteX4" fmla="*/ 296863 w 326038"/>
              <a:gd name="connsiteY4" fmla="*/ 4258 h 274578"/>
              <a:gd name="connsiteX5" fmla="*/ 246063 w 326038"/>
              <a:gd name="connsiteY5" fmla="*/ 1083 h 274578"/>
              <a:gd name="connsiteX6" fmla="*/ 182563 w 326038"/>
              <a:gd name="connsiteY6" fmla="*/ 20133 h 274578"/>
              <a:gd name="connsiteX7" fmla="*/ 60325 w 326038"/>
              <a:gd name="connsiteY7" fmla="*/ 105858 h 274578"/>
              <a:gd name="connsiteX8" fmla="*/ 0 w 326038"/>
              <a:gd name="connsiteY8" fmla="*/ 274133 h 274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6038" h="274578">
                <a:moveTo>
                  <a:pt x="0" y="274133"/>
                </a:moveTo>
                <a:cubicBezTo>
                  <a:pt x="0" y="281806"/>
                  <a:pt x="28046" y="188407"/>
                  <a:pt x="60325" y="151895"/>
                </a:cubicBezTo>
                <a:cubicBezTo>
                  <a:pt x="92604" y="115383"/>
                  <a:pt x="150283" y="77018"/>
                  <a:pt x="193675" y="55058"/>
                </a:cubicBezTo>
                <a:cubicBezTo>
                  <a:pt x="237067" y="33098"/>
                  <a:pt x="303477" y="28600"/>
                  <a:pt x="320675" y="20133"/>
                </a:cubicBezTo>
                <a:cubicBezTo>
                  <a:pt x="337873" y="11666"/>
                  <a:pt x="309298" y="7433"/>
                  <a:pt x="296863" y="4258"/>
                </a:cubicBezTo>
                <a:cubicBezTo>
                  <a:pt x="284428" y="1083"/>
                  <a:pt x="265113" y="-1563"/>
                  <a:pt x="246063" y="1083"/>
                </a:cubicBezTo>
                <a:cubicBezTo>
                  <a:pt x="227013" y="3729"/>
                  <a:pt x="213519" y="2671"/>
                  <a:pt x="182563" y="20133"/>
                </a:cubicBezTo>
                <a:cubicBezTo>
                  <a:pt x="151607" y="37595"/>
                  <a:pt x="93133" y="71198"/>
                  <a:pt x="60325" y="105858"/>
                </a:cubicBezTo>
                <a:cubicBezTo>
                  <a:pt x="27517" y="140518"/>
                  <a:pt x="0" y="266460"/>
                  <a:pt x="0" y="274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1136E246-0886-49F1-B054-E0B96CCE9282}"/>
              </a:ext>
            </a:extLst>
          </p:cNvPr>
          <p:cNvSpPr/>
          <p:nvPr/>
        </p:nvSpPr>
        <p:spPr>
          <a:xfrm>
            <a:off x="4153053" y="5501861"/>
            <a:ext cx="249226" cy="227533"/>
          </a:xfrm>
          <a:custGeom>
            <a:avLst/>
            <a:gdLst>
              <a:gd name="connsiteX0" fmla="*/ 79222 w 249226"/>
              <a:gd name="connsiteY0" fmla="*/ 414 h 227533"/>
              <a:gd name="connsiteX1" fmla="*/ 3022 w 249226"/>
              <a:gd name="connsiteY1" fmla="*/ 129002 h 227533"/>
              <a:gd name="connsiteX2" fmla="*/ 22072 w 249226"/>
              <a:gd name="connsiteY2" fmla="*/ 165514 h 227533"/>
              <a:gd name="connsiteX3" fmla="*/ 85572 w 249226"/>
              <a:gd name="connsiteY3" fmla="*/ 184564 h 227533"/>
              <a:gd name="connsiteX4" fmla="*/ 242735 w 249226"/>
              <a:gd name="connsiteY4" fmla="*/ 227427 h 227533"/>
              <a:gd name="connsiteX5" fmla="*/ 207810 w 249226"/>
              <a:gd name="connsiteY5" fmla="*/ 195677 h 227533"/>
              <a:gd name="connsiteX6" fmla="*/ 103035 w 249226"/>
              <a:gd name="connsiteY6" fmla="*/ 162339 h 227533"/>
              <a:gd name="connsiteX7" fmla="*/ 47472 w 249226"/>
              <a:gd name="connsiteY7" fmla="*/ 151227 h 227533"/>
              <a:gd name="connsiteX8" fmla="*/ 55410 w 249226"/>
              <a:gd name="connsiteY8" fmla="*/ 89314 h 227533"/>
              <a:gd name="connsiteX9" fmla="*/ 79222 w 249226"/>
              <a:gd name="connsiteY9" fmla="*/ 414 h 227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9226" h="227533">
                <a:moveTo>
                  <a:pt x="79222" y="414"/>
                </a:moveTo>
                <a:cubicBezTo>
                  <a:pt x="70491" y="7029"/>
                  <a:pt x="12547" y="101485"/>
                  <a:pt x="3022" y="129002"/>
                </a:cubicBezTo>
                <a:cubicBezTo>
                  <a:pt x="-6503" y="156519"/>
                  <a:pt x="8314" y="156254"/>
                  <a:pt x="22072" y="165514"/>
                </a:cubicBezTo>
                <a:cubicBezTo>
                  <a:pt x="35830" y="174774"/>
                  <a:pt x="85572" y="184564"/>
                  <a:pt x="85572" y="184564"/>
                </a:cubicBezTo>
                <a:cubicBezTo>
                  <a:pt x="122349" y="194883"/>
                  <a:pt x="222362" y="225575"/>
                  <a:pt x="242735" y="227427"/>
                </a:cubicBezTo>
                <a:cubicBezTo>
                  <a:pt x="263108" y="229279"/>
                  <a:pt x="231093" y="206525"/>
                  <a:pt x="207810" y="195677"/>
                </a:cubicBezTo>
                <a:cubicBezTo>
                  <a:pt x="184527" y="184829"/>
                  <a:pt x="129758" y="169747"/>
                  <a:pt x="103035" y="162339"/>
                </a:cubicBezTo>
                <a:cubicBezTo>
                  <a:pt x="76312" y="154931"/>
                  <a:pt x="55409" y="163398"/>
                  <a:pt x="47472" y="151227"/>
                </a:cubicBezTo>
                <a:cubicBezTo>
                  <a:pt x="39535" y="139056"/>
                  <a:pt x="51706" y="110481"/>
                  <a:pt x="55410" y="89314"/>
                </a:cubicBezTo>
                <a:cubicBezTo>
                  <a:pt x="59114" y="68147"/>
                  <a:pt x="87953" y="-6201"/>
                  <a:pt x="79222" y="4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121465D3-3CCA-46C9-9CC0-774D78D8D4F1}"/>
              </a:ext>
            </a:extLst>
          </p:cNvPr>
          <p:cNvSpPr/>
          <p:nvPr/>
        </p:nvSpPr>
        <p:spPr>
          <a:xfrm>
            <a:off x="4534781" y="5364542"/>
            <a:ext cx="555840" cy="216481"/>
          </a:xfrm>
          <a:custGeom>
            <a:avLst/>
            <a:gdLst>
              <a:gd name="connsiteX0" fmla="*/ 707 w 555840"/>
              <a:gd name="connsiteY0" fmla="*/ 36133 h 216481"/>
              <a:gd name="connsiteX1" fmla="*/ 110244 w 555840"/>
              <a:gd name="connsiteY1" fmla="*/ 1208 h 216481"/>
              <a:gd name="connsiteX2" fmla="*/ 265819 w 555840"/>
              <a:gd name="connsiteY2" fmla="*/ 85346 h 216481"/>
              <a:gd name="connsiteX3" fmla="*/ 388057 w 555840"/>
              <a:gd name="connsiteY3" fmla="*/ 159958 h 216481"/>
              <a:gd name="connsiteX4" fmla="*/ 553157 w 555840"/>
              <a:gd name="connsiteY4" fmla="*/ 207583 h 216481"/>
              <a:gd name="connsiteX5" fmla="*/ 476957 w 555840"/>
              <a:gd name="connsiteY5" fmla="*/ 205996 h 216481"/>
              <a:gd name="connsiteX6" fmla="*/ 303919 w 555840"/>
              <a:gd name="connsiteY6" fmla="*/ 101221 h 216481"/>
              <a:gd name="connsiteX7" fmla="*/ 162632 w 555840"/>
              <a:gd name="connsiteY7" fmla="*/ 44071 h 216481"/>
              <a:gd name="connsiteX8" fmla="*/ 707 w 555840"/>
              <a:gd name="connsiteY8" fmla="*/ 36133 h 216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5840" h="216481">
                <a:moveTo>
                  <a:pt x="707" y="36133"/>
                </a:moveTo>
                <a:cubicBezTo>
                  <a:pt x="-8024" y="28989"/>
                  <a:pt x="66059" y="-6994"/>
                  <a:pt x="110244" y="1208"/>
                </a:cubicBezTo>
                <a:cubicBezTo>
                  <a:pt x="154429" y="9410"/>
                  <a:pt x="219517" y="58888"/>
                  <a:pt x="265819" y="85346"/>
                </a:cubicBezTo>
                <a:cubicBezTo>
                  <a:pt x="312121" y="111804"/>
                  <a:pt x="340167" y="139585"/>
                  <a:pt x="388057" y="159958"/>
                </a:cubicBezTo>
                <a:cubicBezTo>
                  <a:pt x="435947" y="180331"/>
                  <a:pt x="538340" y="199910"/>
                  <a:pt x="553157" y="207583"/>
                </a:cubicBezTo>
                <a:cubicBezTo>
                  <a:pt x="567974" y="215256"/>
                  <a:pt x="518497" y="223723"/>
                  <a:pt x="476957" y="205996"/>
                </a:cubicBezTo>
                <a:cubicBezTo>
                  <a:pt x="435417" y="188269"/>
                  <a:pt x="356307" y="128209"/>
                  <a:pt x="303919" y="101221"/>
                </a:cubicBezTo>
                <a:cubicBezTo>
                  <a:pt x="251532" y="74234"/>
                  <a:pt x="206553" y="54919"/>
                  <a:pt x="162632" y="44071"/>
                </a:cubicBezTo>
                <a:cubicBezTo>
                  <a:pt x="118711" y="33223"/>
                  <a:pt x="9438" y="43277"/>
                  <a:pt x="707" y="36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755260B2-7D61-4F0F-A9F0-F0CD6583771D}"/>
              </a:ext>
            </a:extLst>
          </p:cNvPr>
          <p:cNvSpPr/>
          <p:nvPr/>
        </p:nvSpPr>
        <p:spPr>
          <a:xfrm>
            <a:off x="4691063" y="5386633"/>
            <a:ext cx="370997" cy="198216"/>
          </a:xfrm>
          <a:custGeom>
            <a:avLst/>
            <a:gdLst>
              <a:gd name="connsiteX0" fmla="*/ 0 w 370997"/>
              <a:gd name="connsiteY0" fmla="*/ 1342 h 198216"/>
              <a:gd name="connsiteX1" fmla="*/ 136525 w 370997"/>
              <a:gd name="connsiteY1" fmla="*/ 63255 h 198216"/>
              <a:gd name="connsiteX2" fmla="*/ 254000 w 370997"/>
              <a:gd name="connsiteY2" fmla="*/ 139455 h 198216"/>
              <a:gd name="connsiteX3" fmla="*/ 366712 w 370997"/>
              <a:gd name="connsiteY3" fmla="*/ 195017 h 198216"/>
              <a:gd name="connsiteX4" fmla="*/ 349250 w 370997"/>
              <a:gd name="connsiteY4" fmla="*/ 191842 h 198216"/>
              <a:gd name="connsiteX5" fmla="*/ 241300 w 370997"/>
              <a:gd name="connsiteY5" fmla="*/ 171205 h 198216"/>
              <a:gd name="connsiteX6" fmla="*/ 134937 w 370997"/>
              <a:gd name="connsiteY6" fmla="*/ 123580 h 198216"/>
              <a:gd name="connsiteX7" fmla="*/ 0 w 370997"/>
              <a:gd name="connsiteY7" fmla="*/ 1342 h 198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0997" h="198216">
                <a:moveTo>
                  <a:pt x="0" y="1342"/>
                </a:moveTo>
                <a:cubicBezTo>
                  <a:pt x="265" y="-8712"/>
                  <a:pt x="94192" y="40236"/>
                  <a:pt x="136525" y="63255"/>
                </a:cubicBezTo>
                <a:cubicBezTo>
                  <a:pt x="178858" y="86274"/>
                  <a:pt x="215636" y="117495"/>
                  <a:pt x="254000" y="139455"/>
                </a:cubicBezTo>
                <a:cubicBezTo>
                  <a:pt x="292364" y="161415"/>
                  <a:pt x="350837" y="186286"/>
                  <a:pt x="366712" y="195017"/>
                </a:cubicBezTo>
                <a:cubicBezTo>
                  <a:pt x="382587" y="203748"/>
                  <a:pt x="349250" y="191842"/>
                  <a:pt x="349250" y="191842"/>
                </a:cubicBezTo>
                <a:cubicBezTo>
                  <a:pt x="328348" y="187873"/>
                  <a:pt x="277019" y="182582"/>
                  <a:pt x="241300" y="171205"/>
                </a:cubicBezTo>
                <a:cubicBezTo>
                  <a:pt x="205581" y="159828"/>
                  <a:pt x="174624" y="149245"/>
                  <a:pt x="134937" y="123580"/>
                </a:cubicBezTo>
                <a:cubicBezTo>
                  <a:pt x="95250" y="97915"/>
                  <a:pt x="-265" y="11396"/>
                  <a:pt x="0" y="1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4F0BFE98-3F5D-43D7-B567-9B96992E7BA6}"/>
              </a:ext>
            </a:extLst>
          </p:cNvPr>
          <p:cNvSpPr/>
          <p:nvPr/>
        </p:nvSpPr>
        <p:spPr>
          <a:xfrm>
            <a:off x="4395576" y="5364107"/>
            <a:ext cx="295869" cy="32120"/>
          </a:xfrm>
          <a:custGeom>
            <a:avLst/>
            <a:gdLst>
              <a:gd name="connsiteX0" fmla="*/ 212 w 295869"/>
              <a:gd name="connsiteY0" fmla="*/ 31806 h 32120"/>
              <a:gd name="connsiteX1" fmla="*/ 158962 w 295869"/>
              <a:gd name="connsiteY1" fmla="*/ 56 h 32120"/>
              <a:gd name="connsiteX2" fmla="*/ 295487 w 295869"/>
              <a:gd name="connsiteY2" fmla="*/ 23868 h 32120"/>
              <a:gd name="connsiteX3" fmla="*/ 193887 w 295869"/>
              <a:gd name="connsiteY3" fmla="*/ 17518 h 32120"/>
              <a:gd name="connsiteX4" fmla="*/ 212 w 295869"/>
              <a:gd name="connsiteY4" fmla="*/ 31806 h 32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869" h="32120">
                <a:moveTo>
                  <a:pt x="212" y="31806"/>
                </a:moveTo>
                <a:cubicBezTo>
                  <a:pt x="-5609" y="28896"/>
                  <a:pt x="109750" y="1379"/>
                  <a:pt x="158962" y="56"/>
                </a:cubicBezTo>
                <a:cubicBezTo>
                  <a:pt x="208174" y="-1267"/>
                  <a:pt x="289666" y="20958"/>
                  <a:pt x="295487" y="23868"/>
                </a:cubicBezTo>
                <a:cubicBezTo>
                  <a:pt x="301308" y="26778"/>
                  <a:pt x="239395" y="18576"/>
                  <a:pt x="193887" y="17518"/>
                </a:cubicBezTo>
                <a:cubicBezTo>
                  <a:pt x="148379" y="16460"/>
                  <a:pt x="6033" y="34716"/>
                  <a:pt x="212" y="318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ABBF88CD-E684-4888-8048-CDDCA8913C86}"/>
              </a:ext>
            </a:extLst>
          </p:cNvPr>
          <p:cNvSpPr/>
          <p:nvPr/>
        </p:nvSpPr>
        <p:spPr>
          <a:xfrm>
            <a:off x="4430626" y="5278092"/>
            <a:ext cx="23991" cy="119556"/>
          </a:xfrm>
          <a:custGeom>
            <a:avLst/>
            <a:gdLst>
              <a:gd name="connsiteX0" fmla="*/ 23899 w 23991"/>
              <a:gd name="connsiteY0" fmla="*/ 119408 h 119556"/>
              <a:gd name="connsiteX1" fmla="*/ 8024 w 23991"/>
              <a:gd name="connsiteY1" fmla="*/ 5108 h 119556"/>
              <a:gd name="connsiteX2" fmla="*/ 87 w 23991"/>
              <a:gd name="connsiteY2" fmla="*/ 28921 h 119556"/>
              <a:gd name="connsiteX3" fmla="*/ 23899 w 23991"/>
              <a:gd name="connsiteY3" fmla="*/ 119408 h 119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91" h="119556">
                <a:moveTo>
                  <a:pt x="23899" y="119408"/>
                </a:moveTo>
                <a:cubicBezTo>
                  <a:pt x="25222" y="115439"/>
                  <a:pt x="11993" y="20189"/>
                  <a:pt x="8024" y="5108"/>
                </a:cubicBezTo>
                <a:cubicBezTo>
                  <a:pt x="4055" y="-9973"/>
                  <a:pt x="-707" y="11459"/>
                  <a:pt x="87" y="28921"/>
                </a:cubicBezTo>
                <a:cubicBezTo>
                  <a:pt x="881" y="46383"/>
                  <a:pt x="22576" y="123377"/>
                  <a:pt x="23899" y="1194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C1182222-A5AF-4AE8-80E2-9FC3FA268DFB}"/>
              </a:ext>
            </a:extLst>
          </p:cNvPr>
          <p:cNvSpPr/>
          <p:nvPr/>
        </p:nvSpPr>
        <p:spPr>
          <a:xfrm>
            <a:off x="4390484" y="5274815"/>
            <a:ext cx="15177" cy="128134"/>
          </a:xfrm>
          <a:custGeom>
            <a:avLst/>
            <a:gdLst>
              <a:gd name="connsiteX0" fmla="*/ 14829 w 15177"/>
              <a:gd name="connsiteY0" fmla="*/ 127448 h 128134"/>
              <a:gd name="connsiteX1" fmla="*/ 10066 w 15177"/>
              <a:gd name="connsiteY1" fmla="*/ 6798 h 128134"/>
              <a:gd name="connsiteX2" fmla="*/ 2129 w 15177"/>
              <a:gd name="connsiteY2" fmla="*/ 19498 h 128134"/>
              <a:gd name="connsiteX3" fmla="*/ 541 w 15177"/>
              <a:gd name="connsiteY3" fmla="*/ 56010 h 128134"/>
              <a:gd name="connsiteX4" fmla="*/ 14829 w 15177"/>
              <a:gd name="connsiteY4" fmla="*/ 127448 h 128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77" h="128134">
                <a:moveTo>
                  <a:pt x="14829" y="127448"/>
                </a:moveTo>
                <a:cubicBezTo>
                  <a:pt x="16417" y="119246"/>
                  <a:pt x="12183" y="24790"/>
                  <a:pt x="10066" y="6798"/>
                </a:cubicBezTo>
                <a:cubicBezTo>
                  <a:pt x="7949" y="-11194"/>
                  <a:pt x="3717" y="11296"/>
                  <a:pt x="2129" y="19498"/>
                </a:cubicBezTo>
                <a:cubicBezTo>
                  <a:pt x="541" y="27700"/>
                  <a:pt x="-782" y="44104"/>
                  <a:pt x="541" y="56010"/>
                </a:cubicBezTo>
                <a:cubicBezTo>
                  <a:pt x="1864" y="67916"/>
                  <a:pt x="13241" y="135650"/>
                  <a:pt x="14829" y="1274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FD4B8A4B-23C7-4161-BB38-FCDAA16F19AD}"/>
              </a:ext>
            </a:extLst>
          </p:cNvPr>
          <p:cNvSpPr/>
          <p:nvPr/>
        </p:nvSpPr>
        <p:spPr>
          <a:xfrm>
            <a:off x="4394068" y="5728990"/>
            <a:ext cx="343889" cy="35471"/>
          </a:xfrm>
          <a:custGeom>
            <a:avLst/>
            <a:gdLst>
              <a:gd name="connsiteX0" fmla="*/ 132 w 343889"/>
              <a:gd name="connsiteY0" fmla="*/ 12998 h 35471"/>
              <a:gd name="connsiteX1" fmla="*/ 112845 w 343889"/>
              <a:gd name="connsiteY1" fmla="*/ 11410 h 35471"/>
              <a:gd name="connsiteX2" fmla="*/ 136657 w 343889"/>
              <a:gd name="connsiteY2" fmla="*/ 20935 h 35471"/>
              <a:gd name="connsiteX3" fmla="*/ 174757 w 343889"/>
              <a:gd name="connsiteY3" fmla="*/ 16173 h 35471"/>
              <a:gd name="connsiteX4" fmla="*/ 196982 w 343889"/>
              <a:gd name="connsiteY4" fmla="*/ 35223 h 35471"/>
              <a:gd name="connsiteX5" fmla="*/ 243020 w 343889"/>
              <a:gd name="connsiteY5" fmla="*/ 298 h 35471"/>
              <a:gd name="connsiteX6" fmla="*/ 292232 w 343889"/>
              <a:gd name="connsiteY6" fmla="*/ 17760 h 35471"/>
              <a:gd name="connsiteX7" fmla="*/ 304932 w 343889"/>
              <a:gd name="connsiteY7" fmla="*/ 6648 h 35471"/>
              <a:gd name="connsiteX8" fmla="*/ 343032 w 343889"/>
              <a:gd name="connsiteY8" fmla="*/ 14585 h 35471"/>
              <a:gd name="connsiteX9" fmla="*/ 263657 w 343889"/>
              <a:gd name="connsiteY9" fmla="*/ 20935 h 35471"/>
              <a:gd name="connsiteX10" fmla="*/ 190632 w 343889"/>
              <a:gd name="connsiteY10" fmla="*/ 24110 h 35471"/>
              <a:gd name="connsiteX11" fmla="*/ 92207 w 343889"/>
              <a:gd name="connsiteY11" fmla="*/ 11410 h 35471"/>
              <a:gd name="connsiteX12" fmla="*/ 132 w 343889"/>
              <a:gd name="connsiteY12" fmla="*/ 12998 h 35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3889" h="35471">
                <a:moveTo>
                  <a:pt x="132" y="12998"/>
                </a:moveTo>
                <a:cubicBezTo>
                  <a:pt x="3572" y="12998"/>
                  <a:pt x="90091" y="10087"/>
                  <a:pt x="112845" y="11410"/>
                </a:cubicBezTo>
                <a:cubicBezTo>
                  <a:pt x="135599" y="12733"/>
                  <a:pt x="126338" y="20141"/>
                  <a:pt x="136657" y="20935"/>
                </a:cubicBezTo>
                <a:cubicBezTo>
                  <a:pt x="146976" y="21729"/>
                  <a:pt x="164703" y="13792"/>
                  <a:pt x="174757" y="16173"/>
                </a:cubicBezTo>
                <a:cubicBezTo>
                  <a:pt x="184811" y="18554"/>
                  <a:pt x="185605" y="37869"/>
                  <a:pt x="196982" y="35223"/>
                </a:cubicBezTo>
                <a:cubicBezTo>
                  <a:pt x="208359" y="32577"/>
                  <a:pt x="227145" y="3208"/>
                  <a:pt x="243020" y="298"/>
                </a:cubicBezTo>
                <a:cubicBezTo>
                  <a:pt x="258895" y="-2612"/>
                  <a:pt x="281913" y="16702"/>
                  <a:pt x="292232" y="17760"/>
                </a:cubicBezTo>
                <a:cubicBezTo>
                  <a:pt x="302551" y="18818"/>
                  <a:pt x="296465" y="7177"/>
                  <a:pt x="304932" y="6648"/>
                </a:cubicBezTo>
                <a:cubicBezTo>
                  <a:pt x="313399" y="6119"/>
                  <a:pt x="349911" y="12204"/>
                  <a:pt x="343032" y="14585"/>
                </a:cubicBezTo>
                <a:cubicBezTo>
                  <a:pt x="336153" y="16966"/>
                  <a:pt x="289057" y="19348"/>
                  <a:pt x="263657" y="20935"/>
                </a:cubicBezTo>
                <a:cubicBezTo>
                  <a:pt x="238257" y="22523"/>
                  <a:pt x="219207" y="25698"/>
                  <a:pt x="190632" y="24110"/>
                </a:cubicBezTo>
                <a:cubicBezTo>
                  <a:pt x="162057" y="22523"/>
                  <a:pt x="123428" y="14320"/>
                  <a:pt x="92207" y="11410"/>
                </a:cubicBezTo>
                <a:cubicBezTo>
                  <a:pt x="60986" y="8500"/>
                  <a:pt x="-3308" y="12998"/>
                  <a:pt x="132" y="129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F03A9E90-193F-4590-A1B6-4C0EA257F9F4}"/>
              </a:ext>
            </a:extLst>
          </p:cNvPr>
          <p:cNvSpPr/>
          <p:nvPr/>
        </p:nvSpPr>
        <p:spPr>
          <a:xfrm>
            <a:off x="4768868" y="5457443"/>
            <a:ext cx="103692" cy="177542"/>
          </a:xfrm>
          <a:custGeom>
            <a:avLst/>
            <a:gdLst>
              <a:gd name="connsiteX0" fmla="*/ 17445 w 103692"/>
              <a:gd name="connsiteY0" fmla="*/ 382 h 177542"/>
              <a:gd name="connsiteX1" fmla="*/ 85707 w 103692"/>
              <a:gd name="connsiteY1" fmla="*/ 74995 h 177542"/>
              <a:gd name="connsiteX2" fmla="*/ 44432 w 103692"/>
              <a:gd name="connsiteY2" fmla="*/ 143257 h 177542"/>
              <a:gd name="connsiteX3" fmla="*/ 1570 w 103692"/>
              <a:gd name="connsiteY3" fmla="*/ 176595 h 177542"/>
              <a:gd name="connsiteX4" fmla="*/ 103170 w 103692"/>
              <a:gd name="connsiteY4" fmla="*/ 108332 h 177542"/>
              <a:gd name="connsiteX5" fmla="*/ 17445 w 103692"/>
              <a:gd name="connsiteY5" fmla="*/ 382 h 17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692" h="177542">
                <a:moveTo>
                  <a:pt x="17445" y="382"/>
                </a:moveTo>
                <a:cubicBezTo>
                  <a:pt x="14534" y="-5174"/>
                  <a:pt x="81209" y="51183"/>
                  <a:pt x="85707" y="74995"/>
                </a:cubicBezTo>
                <a:cubicBezTo>
                  <a:pt x="90205" y="98808"/>
                  <a:pt x="58455" y="126324"/>
                  <a:pt x="44432" y="143257"/>
                </a:cubicBezTo>
                <a:cubicBezTo>
                  <a:pt x="30409" y="160190"/>
                  <a:pt x="-8220" y="182416"/>
                  <a:pt x="1570" y="176595"/>
                </a:cubicBezTo>
                <a:cubicBezTo>
                  <a:pt x="11360" y="170774"/>
                  <a:pt x="94968" y="136113"/>
                  <a:pt x="103170" y="108332"/>
                </a:cubicBezTo>
                <a:cubicBezTo>
                  <a:pt x="111372" y="80551"/>
                  <a:pt x="20356" y="5938"/>
                  <a:pt x="17445" y="3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B6E5F996-DA32-4013-BE09-A857B0D4EC5E}"/>
              </a:ext>
            </a:extLst>
          </p:cNvPr>
          <p:cNvSpPr/>
          <p:nvPr/>
        </p:nvSpPr>
        <p:spPr>
          <a:xfrm>
            <a:off x="4845115" y="5498526"/>
            <a:ext cx="157145" cy="159455"/>
          </a:xfrm>
          <a:custGeom>
            <a:avLst/>
            <a:gdLst>
              <a:gd name="connsiteX0" fmla="*/ 4698 w 157145"/>
              <a:gd name="connsiteY0" fmla="*/ 574 h 159455"/>
              <a:gd name="connsiteX1" fmla="*/ 42798 w 157145"/>
              <a:gd name="connsiteY1" fmla="*/ 100587 h 159455"/>
              <a:gd name="connsiteX2" fmla="*/ 155510 w 157145"/>
              <a:gd name="connsiteY2" fmla="*/ 159324 h 159455"/>
              <a:gd name="connsiteX3" fmla="*/ 103123 w 157145"/>
              <a:gd name="connsiteY3" fmla="*/ 114874 h 159455"/>
              <a:gd name="connsiteX4" fmla="*/ 12635 w 157145"/>
              <a:gd name="connsiteY4" fmla="*/ 60899 h 159455"/>
              <a:gd name="connsiteX5" fmla="*/ 4698 w 157145"/>
              <a:gd name="connsiteY5" fmla="*/ 574 h 159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145" h="159455">
                <a:moveTo>
                  <a:pt x="4698" y="574"/>
                </a:moveTo>
                <a:cubicBezTo>
                  <a:pt x="9725" y="7189"/>
                  <a:pt x="17663" y="74129"/>
                  <a:pt x="42798" y="100587"/>
                </a:cubicBezTo>
                <a:cubicBezTo>
                  <a:pt x="67933" y="127045"/>
                  <a:pt x="145456" y="156943"/>
                  <a:pt x="155510" y="159324"/>
                </a:cubicBezTo>
                <a:cubicBezTo>
                  <a:pt x="165564" y="161705"/>
                  <a:pt x="126935" y="131278"/>
                  <a:pt x="103123" y="114874"/>
                </a:cubicBezTo>
                <a:cubicBezTo>
                  <a:pt x="79311" y="98470"/>
                  <a:pt x="30627" y="75451"/>
                  <a:pt x="12635" y="60899"/>
                </a:cubicBezTo>
                <a:cubicBezTo>
                  <a:pt x="-5357" y="46347"/>
                  <a:pt x="-329" y="-6041"/>
                  <a:pt x="4698" y="5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27E76F07-B82A-4FD8-93C2-A7AB8B3197CA}"/>
              </a:ext>
            </a:extLst>
          </p:cNvPr>
          <p:cNvSpPr/>
          <p:nvPr/>
        </p:nvSpPr>
        <p:spPr>
          <a:xfrm>
            <a:off x="4926685" y="5532360"/>
            <a:ext cx="137197" cy="71673"/>
          </a:xfrm>
          <a:custGeom>
            <a:avLst/>
            <a:gdLst>
              <a:gd name="connsiteX0" fmla="*/ 915 w 137197"/>
              <a:gd name="connsiteY0" fmla="*/ 78 h 71673"/>
              <a:gd name="connsiteX1" fmla="*/ 96165 w 137197"/>
              <a:gd name="connsiteY1" fmla="*/ 41353 h 71673"/>
              <a:gd name="connsiteX2" fmla="*/ 135853 w 137197"/>
              <a:gd name="connsiteY2" fmla="*/ 71515 h 71673"/>
              <a:gd name="connsiteX3" fmla="*/ 51715 w 137197"/>
              <a:gd name="connsiteY3" fmla="*/ 52465 h 71673"/>
              <a:gd name="connsiteX4" fmla="*/ 915 w 137197"/>
              <a:gd name="connsiteY4" fmla="*/ 78 h 7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197" h="71673">
                <a:moveTo>
                  <a:pt x="915" y="78"/>
                </a:moveTo>
                <a:cubicBezTo>
                  <a:pt x="8323" y="-1774"/>
                  <a:pt x="73675" y="29447"/>
                  <a:pt x="96165" y="41353"/>
                </a:cubicBezTo>
                <a:cubicBezTo>
                  <a:pt x="118655" y="53259"/>
                  <a:pt x="143261" y="69663"/>
                  <a:pt x="135853" y="71515"/>
                </a:cubicBezTo>
                <a:cubicBezTo>
                  <a:pt x="128445" y="73367"/>
                  <a:pt x="70501" y="58550"/>
                  <a:pt x="51715" y="52465"/>
                </a:cubicBezTo>
                <a:cubicBezTo>
                  <a:pt x="32930" y="46380"/>
                  <a:pt x="-6493" y="1930"/>
                  <a:pt x="915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85EE3E9D-52BF-4B57-8E43-7AB5B052F522}"/>
              </a:ext>
            </a:extLst>
          </p:cNvPr>
          <p:cNvSpPr/>
          <p:nvPr/>
        </p:nvSpPr>
        <p:spPr>
          <a:xfrm>
            <a:off x="4702990" y="5583235"/>
            <a:ext cx="158276" cy="137704"/>
          </a:xfrm>
          <a:custGeom>
            <a:avLst/>
            <a:gdLst>
              <a:gd name="connsiteX0" fmla="*/ 157935 w 158276"/>
              <a:gd name="connsiteY0" fmla="*/ 3 h 137704"/>
              <a:gd name="connsiteX1" fmla="*/ 121423 w 158276"/>
              <a:gd name="connsiteY1" fmla="*/ 80965 h 137704"/>
              <a:gd name="connsiteX2" fmla="*/ 57923 w 158276"/>
              <a:gd name="connsiteY2" fmla="*/ 114303 h 137704"/>
              <a:gd name="connsiteX3" fmla="*/ 773 w 158276"/>
              <a:gd name="connsiteY3" fmla="*/ 136528 h 137704"/>
              <a:gd name="connsiteX4" fmla="*/ 100785 w 158276"/>
              <a:gd name="connsiteY4" fmla="*/ 77790 h 137704"/>
              <a:gd name="connsiteX5" fmla="*/ 157935 w 158276"/>
              <a:gd name="connsiteY5" fmla="*/ 3 h 137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276" h="137704">
                <a:moveTo>
                  <a:pt x="157935" y="3"/>
                </a:moveTo>
                <a:cubicBezTo>
                  <a:pt x="161375" y="532"/>
                  <a:pt x="138092" y="61915"/>
                  <a:pt x="121423" y="80965"/>
                </a:cubicBezTo>
                <a:cubicBezTo>
                  <a:pt x="104754" y="100015"/>
                  <a:pt x="78031" y="105043"/>
                  <a:pt x="57923" y="114303"/>
                </a:cubicBezTo>
                <a:cubicBezTo>
                  <a:pt x="37815" y="123563"/>
                  <a:pt x="-6371" y="142613"/>
                  <a:pt x="773" y="136528"/>
                </a:cubicBezTo>
                <a:cubicBezTo>
                  <a:pt x="7917" y="130443"/>
                  <a:pt x="77502" y="99486"/>
                  <a:pt x="100785" y="77790"/>
                </a:cubicBezTo>
                <a:cubicBezTo>
                  <a:pt x="124068" y="56094"/>
                  <a:pt x="154495" y="-526"/>
                  <a:pt x="157935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1E3D6AA6-C112-4065-897F-B1041F294B35}"/>
              </a:ext>
            </a:extLst>
          </p:cNvPr>
          <p:cNvSpPr/>
          <p:nvPr/>
        </p:nvSpPr>
        <p:spPr>
          <a:xfrm>
            <a:off x="4892675" y="5621338"/>
            <a:ext cx="90720" cy="43306"/>
          </a:xfrm>
          <a:custGeom>
            <a:avLst/>
            <a:gdLst>
              <a:gd name="connsiteX0" fmla="*/ 0 w 90720"/>
              <a:gd name="connsiteY0" fmla="*/ 0 h 43306"/>
              <a:gd name="connsiteX1" fmla="*/ 90488 w 90720"/>
              <a:gd name="connsiteY1" fmla="*/ 42862 h 43306"/>
              <a:gd name="connsiteX2" fmla="*/ 0 w 90720"/>
              <a:gd name="connsiteY2" fmla="*/ 0 h 43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720" h="43306">
                <a:moveTo>
                  <a:pt x="0" y="0"/>
                </a:moveTo>
                <a:cubicBezTo>
                  <a:pt x="0" y="0"/>
                  <a:pt x="84932" y="37306"/>
                  <a:pt x="90488" y="42862"/>
                </a:cubicBezTo>
                <a:cubicBezTo>
                  <a:pt x="96044" y="48418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CEA19EF6-85C6-4F8F-A9BC-33BE491E05C3}"/>
              </a:ext>
            </a:extLst>
          </p:cNvPr>
          <p:cNvSpPr/>
          <p:nvPr/>
        </p:nvSpPr>
        <p:spPr>
          <a:xfrm>
            <a:off x="4226916" y="5486229"/>
            <a:ext cx="113360" cy="200646"/>
          </a:xfrm>
          <a:custGeom>
            <a:avLst/>
            <a:gdLst>
              <a:gd name="connsiteX0" fmla="*/ 87909 w 113360"/>
              <a:gd name="connsiteY0" fmla="*/ 171 h 200646"/>
              <a:gd name="connsiteX1" fmla="*/ 19647 w 113360"/>
              <a:gd name="connsiteY1" fmla="*/ 87484 h 200646"/>
              <a:gd name="connsiteX2" fmla="*/ 37109 w 113360"/>
              <a:gd name="connsiteY2" fmla="*/ 141459 h 200646"/>
              <a:gd name="connsiteX3" fmla="*/ 113309 w 113360"/>
              <a:gd name="connsiteY3" fmla="*/ 200196 h 200646"/>
              <a:gd name="connsiteX4" fmla="*/ 48222 w 113360"/>
              <a:gd name="connsiteY4" fmla="*/ 166859 h 200646"/>
              <a:gd name="connsiteX5" fmla="*/ 5359 w 113360"/>
              <a:gd name="connsiteY5" fmla="*/ 135109 h 200646"/>
              <a:gd name="connsiteX6" fmla="*/ 6947 w 113360"/>
              <a:gd name="connsiteY6" fmla="*/ 66846 h 200646"/>
              <a:gd name="connsiteX7" fmla="*/ 87909 w 113360"/>
              <a:gd name="connsiteY7" fmla="*/ 171 h 200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360" h="200646">
                <a:moveTo>
                  <a:pt x="87909" y="171"/>
                </a:moveTo>
                <a:cubicBezTo>
                  <a:pt x="90026" y="3611"/>
                  <a:pt x="28114" y="63936"/>
                  <a:pt x="19647" y="87484"/>
                </a:cubicBezTo>
                <a:cubicBezTo>
                  <a:pt x="11180" y="111032"/>
                  <a:pt x="21499" y="122674"/>
                  <a:pt x="37109" y="141459"/>
                </a:cubicBezTo>
                <a:cubicBezTo>
                  <a:pt x="52719" y="160244"/>
                  <a:pt x="111457" y="195963"/>
                  <a:pt x="113309" y="200196"/>
                </a:cubicBezTo>
                <a:cubicBezTo>
                  <a:pt x="115161" y="204429"/>
                  <a:pt x="66214" y="177707"/>
                  <a:pt x="48222" y="166859"/>
                </a:cubicBezTo>
                <a:cubicBezTo>
                  <a:pt x="30230" y="156011"/>
                  <a:pt x="12238" y="151778"/>
                  <a:pt x="5359" y="135109"/>
                </a:cubicBezTo>
                <a:cubicBezTo>
                  <a:pt x="-1520" y="118440"/>
                  <a:pt x="-2578" y="87748"/>
                  <a:pt x="6947" y="66846"/>
                </a:cubicBezTo>
                <a:cubicBezTo>
                  <a:pt x="16472" y="45944"/>
                  <a:pt x="85792" y="-3269"/>
                  <a:pt x="87909" y="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7F0CB1C4-7E60-4943-BE18-6AC763A5D3C6}"/>
              </a:ext>
            </a:extLst>
          </p:cNvPr>
          <p:cNvSpPr/>
          <p:nvPr/>
        </p:nvSpPr>
        <p:spPr>
          <a:xfrm>
            <a:off x="4333328" y="5656196"/>
            <a:ext cx="451400" cy="54696"/>
          </a:xfrm>
          <a:custGeom>
            <a:avLst/>
            <a:gdLst>
              <a:gd name="connsiteX0" fmla="*/ 547 w 451400"/>
              <a:gd name="connsiteY0" fmla="*/ 19117 h 54696"/>
              <a:gd name="connsiteX1" fmla="*/ 186285 w 451400"/>
              <a:gd name="connsiteY1" fmla="*/ 49279 h 54696"/>
              <a:gd name="connsiteX2" fmla="*/ 303760 w 451400"/>
              <a:gd name="connsiteY2" fmla="*/ 54042 h 54696"/>
              <a:gd name="connsiteX3" fmla="*/ 360910 w 451400"/>
              <a:gd name="connsiteY3" fmla="*/ 41342 h 54696"/>
              <a:gd name="connsiteX4" fmla="*/ 451397 w 451400"/>
              <a:gd name="connsiteY4" fmla="*/ 67 h 54696"/>
              <a:gd name="connsiteX5" fmla="*/ 364085 w 451400"/>
              <a:gd name="connsiteY5" fmla="*/ 31817 h 54696"/>
              <a:gd name="connsiteX6" fmla="*/ 249785 w 451400"/>
              <a:gd name="connsiteY6" fmla="*/ 38167 h 54696"/>
              <a:gd name="connsiteX7" fmla="*/ 547 w 451400"/>
              <a:gd name="connsiteY7" fmla="*/ 19117 h 54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1400" h="54696">
                <a:moveTo>
                  <a:pt x="547" y="19117"/>
                </a:moveTo>
                <a:cubicBezTo>
                  <a:pt x="-10036" y="20969"/>
                  <a:pt x="135750" y="43458"/>
                  <a:pt x="186285" y="49279"/>
                </a:cubicBezTo>
                <a:cubicBezTo>
                  <a:pt x="236820" y="55100"/>
                  <a:pt x="274656" y="55365"/>
                  <a:pt x="303760" y="54042"/>
                </a:cubicBezTo>
                <a:cubicBezTo>
                  <a:pt x="332864" y="52719"/>
                  <a:pt x="336304" y="50338"/>
                  <a:pt x="360910" y="41342"/>
                </a:cubicBezTo>
                <a:cubicBezTo>
                  <a:pt x="385516" y="32346"/>
                  <a:pt x="450868" y="1654"/>
                  <a:pt x="451397" y="67"/>
                </a:cubicBezTo>
                <a:cubicBezTo>
                  <a:pt x="451926" y="-1520"/>
                  <a:pt x="397687" y="25467"/>
                  <a:pt x="364085" y="31817"/>
                </a:cubicBezTo>
                <a:cubicBezTo>
                  <a:pt x="330483" y="38167"/>
                  <a:pt x="308522" y="40548"/>
                  <a:pt x="249785" y="38167"/>
                </a:cubicBezTo>
                <a:cubicBezTo>
                  <a:pt x="191048" y="35786"/>
                  <a:pt x="11130" y="17265"/>
                  <a:pt x="547" y="19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873FD38C-6985-4D46-9CF6-0255AB45B64D}"/>
              </a:ext>
            </a:extLst>
          </p:cNvPr>
          <p:cNvSpPr/>
          <p:nvPr/>
        </p:nvSpPr>
        <p:spPr>
          <a:xfrm>
            <a:off x="4388431" y="5389726"/>
            <a:ext cx="313941" cy="45920"/>
          </a:xfrm>
          <a:custGeom>
            <a:avLst/>
            <a:gdLst>
              <a:gd name="connsiteX0" fmla="*/ 2594 w 313941"/>
              <a:gd name="connsiteY0" fmla="*/ 45874 h 45920"/>
              <a:gd name="connsiteX1" fmla="*/ 193094 w 313941"/>
              <a:gd name="connsiteY1" fmla="*/ 18887 h 45920"/>
              <a:gd name="connsiteX2" fmla="*/ 313744 w 313941"/>
              <a:gd name="connsiteY2" fmla="*/ 39524 h 45920"/>
              <a:gd name="connsiteX3" fmla="*/ 166107 w 313941"/>
              <a:gd name="connsiteY3" fmla="*/ 1424 h 45920"/>
              <a:gd name="connsiteX4" fmla="*/ 88319 w 313941"/>
              <a:gd name="connsiteY4" fmla="*/ 10949 h 45920"/>
              <a:gd name="connsiteX5" fmla="*/ 2594 w 313941"/>
              <a:gd name="connsiteY5" fmla="*/ 45874 h 45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3941" h="45920">
                <a:moveTo>
                  <a:pt x="2594" y="45874"/>
                </a:moveTo>
                <a:cubicBezTo>
                  <a:pt x="20057" y="47197"/>
                  <a:pt x="141236" y="19945"/>
                  <a:pt x="193094" y="18887"/>
                </a:cubicBezTo>
                <a:cubicBezTo>
                  <a:pt x="244952" y="17829"/>
                  <a:pt x="318242" y="42434"/>
                  <a:pt x="313744" y="39524"/>
                </a:cubicBezTo>
                <a:cubicBezTo>
                  <a:pt x="309246" y="36613"/>
                  <a:pt x="203678" y="6186"/>
                  <a:pt x="166107" y="1424"/>
                </a:cubicBezTo>
                <a:cubicBezTo>
                  <a:pt x="128536" y="-3338"/>
                  <a:pt x="116100" y="4864"/>
                  <a:pt x="88319" y="10949"/>
                </a:cubicBezTo>
                <a:cubicBezTo>
                  <a:pt x="60538" y="17034"/>
                  <a:pt x="-14869" y="44551"/>
                  <a:pt x="2594" y="458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1673A318-8FFE-42A0-B71F-20F011EA6C85}"/>
              </a:ext>
            </a:extLst>
          </p:cNvPr>
          <p:cNvSpPr/>
          <p:nvPr/>
        </p:nvSpPr>
        <p:spPr>
          <a:xfrm>
            <a:off x="4452313" y="5382746"/>
            <a:ext cx="354873" cy="292503"/>
          </a:xfrm>
          <a:custGeom>
            <a:avLst/>
            <a:gdLst>
              <a:gd name="connsiteX0" fmla="*/ 318125 w 354873"/>
              <a:gd name="connsiteY0" fmla="*/ 81429 h 292503"/>
              <a:gd name="connsiteX1" fmla="*/ 354637 w 354873"/>
              <a:gd name="connsiteY1" fmla="*/ 144929 h 292503"/>
              <a:gd name="connsiteX2" fmla="*/ 299075 w 354873"/>
              <a:gd name="connsiteY2" fmla="*/ 238592 h 292503"/>
              <a:gd name="connsiteX3" fmla="*/ 246687 w 354873"/>
              <a:gd name="connsiteY3" fmla="*/ 260817 h 292503"/>
              <a:gd name="connsiteX4" fmla="*/ 222875 w 354873"/>
              <a:gd name="connsiteY4" fmla="*/ 281454 h 292503"/>
              <a:gd name="connsiteX5" fmla="*/ 153025 w 354873"/>
              <a:gd name="connsiteY5" fmla="*/ 290979 h 292503"/>
              <a:gd name="connsiteX6" fmla="*/ 65712 w 354873"/>
              <a:gd name="connsiteY6" fmla="*/ 249704 h 292503"/>
              <a:gd name="connsiteX7" fmla="*/ 18087 w 354873"/>
              <a:gd name="connsiteY7" fmla="*/ 195729 h 292503"/>
              <a:gd name="connsiteX8" fmla="*/ 2212 w 354873"/>
              <a:gd name="connsiteY8" fmla="*/ 127467 h 292503"/>
              <a:gd name="connsiteX9" fmla="*/ 62537 w 354873"/>
              <a:gd name="connsiteY9" fmla="*/ 22692 h 292503"/>
              <a:gd name="connsiteX10" fmla="*/ 183187 w 354873"/>
              <a:gd name="connsiteY10" fmla="*/ 467 h 292503"/>
              <a:gd name="connsiteX11" fmla="*/ 294312 w 354873"/>
              <a:gd name="connsiteY11" fmla="*/ 33804 h 292503"/>
              <a:gd name="connsiteX12" fmla="*/ 318125 w 354873"/>
              <a:gd name="connsiteY12" fmla="*/ 81429 h 292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4873" h="292503">
                <a:moveTo>
                  <a:pt x="318125" y="81429"/>
                </a:moveTo>
                <a:cubicBezTo>
                  <a:pt x="328179" y="99950"/>
                  <a:pt x="357812" y="118735"/>
                  <a:pt x="354637" y="144929"/>
                </a:cubicBezTo>
                <a:cubicBezTo>
                  <a:pt x="351462" y="171123"/>
                  <a:pt x="317067" y="219277"/>
                  <a:pt x="299075" y="238592"/>
                </a:cubicBezTo>
                <a:cubicBezTo>
                  <a:pt x="281083" y="257907"/>
                  <a:pt x="259387" y="253673"/>
                  <a:pt x="246687" y="260817"/>
                </a:cubicBezTo>
                <a:cubicBezTo>
                  <a:pt x="233987" y="267961"/>
                  <a:pt x="238485" y="276427"/>
                  <a:pt x="222875" y="281454"/>
                </a:cubicBezTo>
                <a:cubicBezTo>
                  <a:pt x="207265" y="286481"/>
                  <a:pt x="179219" y="296271"/>
                  <a:pt x="153025" y="290979"/>
                </a:cubicBezTo>
                <a:cubicBezTo>
                  <a:pt x="126831" y="285687"/>
                  <a:pt x="88202" y="265579"/>
                  <a:pt x="65712" y="249704"/>
                </a:cubicBezTo>
                <a:cubicBezTo>
                  <a:pt x="43222" y="233829"/>
                  <a:pt x="28670" y="216102"/>
                  <a:pt x="18087" y="195729"/>
                </a:cubicBezTo>
                <a:cubicBezTo>
                  <a:pt x="7504" y="175356"/>
                  <a:pt x="-5196" y="156306"/>
                  <a:pt x="2212" y="127467"/>
                </a:cubicBezTo>
                <a:cubicBezTo>
                  <a:pt x="9620" y="98628"/>
                  <a:pt x="32375" y="43859"/>
                  <a:pt x="62537" y="22692"/>
                </a:cubicBezTo>
                <a:cubicBezTo>
                  <a:pt x="92699" y="1525"/>
                  <a:pt x="144558" y="-1385"/>
                  <a:pt x="183187" y="467"/>
                </a:cubicBezTo>
                <a:cubicBezTo>
                  <a:pt x="221816" y="2319"/>
                  <a:pt x="269441" y="23221"/>
                  <a:pt x="294312" y="33804"/>
                </a:cubicBezTo>
                <a:cubicBezTo>
                  <a:pt x="319183" y="44387"/>
                  <a:pt x="308071" y="62908"/>
                  <a:pt x="318125" y="8142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C5291935-4ACA-4572-A8F6-88031280EC4F}"/>
              </a:ext>
            </a:extLst>
          </p:cNvPr>
          <p:cNvSpPr/>
          <p:nvPr/>
        </p:nvSpPr>
        <p:spPr>
          <a:xfrm>
            <a:off x="4597400" y="5454651"/>
            <a:ext cx="76200" cy="76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9E819804-3A7D-4FB4-92D5-2CD329E8C93A}"/>
              </a:ext>
            </a:extLst>
          </p:cNvPr>
          <p:cNvSpPr/>
          <p:nvPr/>
        </p:nvSpPr>
        <p:spPr>
          <a:xfrm>
            <a:off x="3995572" y="4940312"/>
            <a:ext cx="836688" cy="116829"/>
          </a:xfrm>
          <a:custGeom>
            <a:avLst/>
            <a:gdLst>
              <a:gd name="connsiteX0" fmla="*/ 4928 w 836688"/>
              <a:gd name="connsiteY0" fmla="*/ 116405 h 116829"/>
              <a:gd name="connsiteX1" fmla="*/ 112878 w 836688"/>
              <a:gd name="connsiteY1" fmla="*/ 48671 h 116829"/>
              <a:gd name="connsiteX2" fmla="*/ 375345 w 836688"/>
              <a:gd name="connsiteY2" fmla="*/ 29621 h 116829"/>
              <a:gd name="connsiteX3" fmla="*/ 561611 w 836688"/>
              <a:gd name="connsiteY3" fmla="*/ 38088 h 116829"/>
              <a:gd name="connsiteX4" fmla="*/ 826195 w 836688"/>
              <a:gd name="connsiteY4" fmla="*/ 107938 h 116829"/>
              <a:gd name="connsiteX5" fmla="*/ 754228 w 836688"/>
              <a:gd name="connsiteY5" fmla="*/ 88888 h 116829"/>
              <a:gd name="connsiteX6" fmla="*/ 481178 w 836688"/>
              <a:gd name="connsiteY6" fmla="*/ 8455 h 116829"/>
              <a:gd name="connsiteX7" fmla="*/ 258928 w 836688"/>
              <a:gd name="connsiteY7" fmla="*/ 12688 h 116829"/>
              <a:gd name="connsiteX8" fmla="*/ 4928 w 836688"/>
              <a:gd name="connsiteY8" fmla="*/ 116405 h 116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6688" h="116829">
                <a:moveTo>
                  <a:pt x="4928" y="116405"/>
                </a:moveTo>
                <a:cubicBezTo>
                  <a:pt x="-19414" y="122402"/>
                  <a:pt x="51142" y="63135"/>
                  <a:pt x="112878" y="48671"/>
                </a:cubicBezTo>
                <a:cubicBezTo>
                  <a:pt x="174614" y="34207"/>
                  <a:pt x="300556" y="31385"/>
                  <a:pt x="375345" y="29621"/>
                </a:cubicBezTo>
                <a:cubicBezTo>
                  <a:pt x="450134" y="27857"/>
                  <a:pt x="486469" y="25035"/>
                  <a:pt x="561611" y="38088"/>
                </a:cubicBezTo>
                <a:cubicBezTo>
                  <a:pt x="636753" y="51141"/>
                  <a:pt x="794092" y="99471"/>
                  <a:pt x="826195" y="107938"/>
                </a:cubicBezTo>
                <a:cubicBezTo>
                  <a:pt x="858298" y="116405"/>
                  <a:pt x="811731" y="105468"/>
                  <a:pt x="754228" y="88888"/>
                </a:cubicBezTo>
                <a:cubicBezTo>
                  <a:pt x="696725" y="72307"/>
                  <a:pt x="563728" y="21155"/>
                  <a:pt x="481178" y="8455"/>
                </a:cubicBezTo>
                <a:cubicBezTo>
                  <a:pt x="398628" y="-4245"/>
                  <a:pt x="337597" y="-2481"/>
                  <a:pt x="258928" y="12688"/>
                </a:cubicBezTo>
                <a:cubicBezTo>
                  <a:pt x="180259" y="27857"/>
                  <a:pt x="29270" y="110408"/>
                  <a:pt x="4928" y="116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6B755CD9-159C-4C34-8045-E05A6F4EAAE8}"/>
              </a:ext>
            </a:extLst>
          </p:cNvPr>
          <p:cNvSpPr/>
          <p:nvPr/>
        </p:nvSpPr>
        <p:spPr>
          <a:xfrm>
            <a:off x="4207222" y="5041400"/>
            <a:ext cx="598815" cy="62092"/>
          </a:xfrm>
          <a:custGeom>
            <a:avLst/>
            <a:gdLst>
              <a:gd name="connsiteX0" fmla="*/ 711 w 598815"/>
              <a:gd name="connsiteY0" fmla="*/ 61883 h 62092"/>
              <a:gd name="connsiteX1" fmla="*/ 216611 w 598815"/>
              <a:gd name="connsiteY1" fmla="*/ 30133 h 62092"/>
              <a:gd name="connsiteX2" fmla="*/ 419811 w 598815"/>
              <a:gd name="connsiteY2" fmla="*/ 13200 h 62092"/>
              <a:gd name="connsiteX3" fmla="*/ 595495 w 598815"/>
              <a:gd name="connsiteY3" fmla="*/ 34367 h 62092"/>
              <a:gd name="connsiteX4" fmla="*/ 515061 w 598815"/>
              <a:gd name="connsiteY4" fmla="*/ 28017 h 62092"/>
              <a:gd name="connsiteX5" fmla="*/ 277995 w 598815"/>
              <a:gd name="connsiteY5" fmla="*/ 500 h 62092"/>
              <a:gd name="connsiteX6" fmla="*/ 150995 w 598815"/>
              <a:gd name="connsiteY6" fmla="*/ 13200 h 62092"/>
              <a:gd name="connsiteX7" fmla="*/ 711 w 598815"/>
              <a:gd name="connsiteY7" fmla="*/ 61883 h 62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8815" h="62092">
                <a:moveTo>
                  <a:pt x="711" y="61883"/>
                </a:moveTo>
                <a:cubicBezTo>
                  <a:pt x="11647" y="64705"/>
                  <a:pt x="146761" y="38247"/>
                  <a:pt x="216611" y="30133"/>
                </a:cubicBezTo>
                <a:cubicBezTo>
                  <a:pt x="286461" y="22019"/>
                  <a:pt x="356664" y="12494"/>
                  <a:pt x="419811" y="13200"/>
                </a:cubicBezTo>
                <a:cubicBezTo>
                  <a:pt x="482958" y="13906"/>
                  <a:pt x="579620" y="31897"/>
                  <a:pt x="595495" y="34367"/>
                </a:cubicBezTo>
                <a:cubicBezTo>
                  <a:pt x="611370" y="36836"/>
                  <a:pt x="567978" y="33661"/>
                  <a:pt x="515061" y="28017"/>
                </a:cubicBezTo>
                <a:cubicBezTo>
                  <a:pt x="462144" y="22372"/>
                  <a:pt x="338673" y="2969"/>
                  <a:pt x="277995" y="500"/>
                </a:cubicBezTo>
                <a:cubicBezTo>
                  <a:pt x="217317" y="-1969"/>
                  <a:pt x="194034" y="5086"/>
                  <a:pt x="150995" y="13200"/>
                </a:cubicBezTo>
                <a:cubicBezTo>
                  <a:pt x="107956" y="21314"/>
                  <a:pt x="-10225" y="59061"/>
                  <a:pt x="711" y="618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AEE662D8-4493-40DF-98AD-E7906D90B752}"/>
              </a:ext>
            </a:extLst>
          </p:cNvPr>
          <p:cNvSpPr/>
          <p:nvPr/>
        </p:nvSpPr>
        <p:spPr>
          <a:xfrm>
            <a:off x="2763647" y="4913013"/>
            <a:ext cx="606985" cy="174220"/>
          </a:xfrm>
          <a:custGeom>
            <a:avLst/>
            <a:gdLst>
              <a:gd name="connsiteX0" fmla="*/ 191 w 606985"/>
              <a:gd name="connsiteY0" fmla="*/ 103487 h 174220"/>
              <a:gd name="connsiteX1" fmla="*/ 160528 w 606985"/>
              <a:gd name="connsiteY1" fmla="*/ 8237 h 174220"/>
              <a:gd name="connsiteX2" fmla="*/ 211328 w 606985"/>
              <a:gd name="connsiteY2" fmla="*/ 8237 h 174220"/>
              <a:gd name="connsiteX3" fmla="*/ 306578 w 606985"/>
              <a:gd name="connsiteY3" fmla="*/ 36812 h 174220"/>
              <a:gd name="connsiteX4" fmla="*/ 403416 w 606985"/>
              <a:gd name="connsiteY4" fmla="*/ 55862 h 174220"/>
              <a:gd name="connsiteX5" fmla="*/ 478028 w 606985"/>
              <a:gd name="connsiteY5" fmla="*/ 98725 h 174220"/>
              <a:gd name="connsiteX6" fmla="*/ 603441 w 606985"/>
              <a:gd name="connsiteY6" fmla="*/ 173337 h 174220"/>
              <a:gd name="connsiteX7" fmla="*/ 557403 w 606985"/>
              <a:gd name="connsiteY7" fmla="*/ 135237 h 174220"/>
              <a:gd name="connsiteX8" fmla="*/ 401828 w 606985"/>
              <a:gd name="connsiteY8" fmla="*/ 68562 h 174220"/>
              <a:gd name="connsiteX9" fmla="*/ 177991 w 606985"/>
              <a:gd name="connsiteY9" fmla="*/ 22525 h 174220"/>
              <a:gd name="connsiteX10" fmla="*/ 128778 w 606985"/>
              <a:gd name="connsiteY10" fmla="*/ 35225 h 174220"/>
              <a:gd name="connsiteX11" fmla="*/ 191 w 606985"/>
              <a:gd name="connsiteY11" fmla="*/ 103487 h 174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06985" h="174220">
                <a:moveTo>
                  <a:pt x="191" y="103487"/>
                </a:moveTo>
                <a:cubicBezTo>
                  <a:pt x="5483" y="98989"/>
                  <a:pt x="125339" y="24112"/>
                  <a:pt x="160528" y="8237"/>
                </a:cubicBezTo>
                <a:cubicBezTo>
                  <a:pt x="195717" y="-7638"/>
                  <a:pt x="186986" y="3475"/>
                  <a:pt x="211328" y="8237"/>
                </a:cubicBezTo>
                <a:cubicBezTo>
                  <a:pt x="235670" y="12999"/>
                  <a:pt x="274563" y="28874"/>
                  <a:pt x="306578" y="36812"/>
                </a:cubicBezTo>
                <a:cubicBezTo>
                  <a:pt x="338593" y="44750"/>
                  <a:pt x="374841" y="45543"/>
                  <a:pt x="403416" y="55862"/>
                </a:cubicBezTo>
                <a:cubicBezTo>
                  <a:pt x="431991" y="66181"/>
                  <a:pt x="444691" y="79146"/>
                  <a:pt x="478028" y="98725"/>
                </a:cubicBezTo>
                <a:cubicBezTo>
                  <a:pt x="511366" y="118304"/>
                  <a:pt x="590212" y="167252"/>
                  <a:pt x="603441" y="173337"/>
                </a:cubicBezTo>
                <a:cubicBezTo>
                  <a:pt x="616670" y="179422"/>
                  <a:pt x="591005" y="152699"/>
                  <a:pt x="557403" y="135237"/>
                </a:cubicBezTo>
                <a:cubicBezTo>
                  <a:pt x="523801" y="117775"/>
                  <a:pt x="465063" y="87347"/>
                  <a:pt x="401828" y="68562"/>
                </a:cubicBezTo>
                <a:cubicBezTo>
                  <a:pt x="338593" y="49777"/>
                  <a:pt x="223499" y="28081"/>
                  <a:pt x="177991" y="22525"/>
                </a:cubicBezTo>
                <a:cubicBezTo>
                  <a:pt x="132483" y="16969"/>
                  <a:pt x="156559" y="25171"/>
                  <a:pt x="128778" y="35225"/>
                </a:cubicBezTo>
                <a:cubicBezTo>
                  <a:pt x="100997" y="45279"/>
                  <a:pt x="-5101" y="107985"/>
                  <a:pt x="191" y="103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02AE3D5E-D9C7-4758-917C-096A80E46A52}"/>
              </a:ext>
            </a:extLst>
          </p:cNvPr>
          <p:cNvSpPr/>
          <p:nvPr/>
        </p:nvSpPr>
        <p:spPr>
          <a:xfrm>
            <a:off x="2773157" y="5035459"/>
            <a:ext cx="644829" cy="95359"/>
          </a:xfrm>
          <a:custGeom>
            <a:avLst/>
            <a:gdLst>
              <a:gd name="connsiteX0" fmla="*/ 206 w 644829"/>
              <a:gd name="connsiteY0" fmla="*/ 20729 h 95359"/>
              <a:gd name="connsiteX1" fmla="*/ 225631 w 644829"/>
              <a:gd name="connsiteY1" fmla="*/ 15966 h 95359"/>
              <a:gd name="connsiteX2" fmla="*/ 390731 w 644829"/>
              <a:gd name="connsiteY2" fmla="*/ 23904 h 95359"/>
              <a:gd name="connsiteX3" fmla="*/ 541543 w 644829"/>
              <a:gd name="connsiteY3" fmla="*/ 58829 h 95359"/>
              <a:gd name="connsiteX4" fmla="*/ 644731 w 644829"/>
              <a:gd name="connsiteY4" fmla="*/ 95341 h 95359"/>
              <a:gd name="connsiteX5" fmla="*/ 557418 w 644829"/>
              <a:gd name="connsiteY5" fmla="*/ 54066 h 95359"/>
              <a:gd name="connsiteX6" fmla="*/ 412956 w 644829"/>
              <a:gd name="connsiteY6" fmla="*/ 20729 h 95359"/>
              <a:gd name="connsiteX7" fmla="*/ 266906 w 644829"/>
              <a:gd name="connsiteY7" fmla="*/ 91 h 95359"/>
              <a:gd name="connsiteX8" fmla="*/ 206 w 644829"/>
              <a:gd name="connsiteY8" fmla="*/ 20729 h 95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4829" h="95359">
                <a:moveTo>
                  <a:pt x="206" y="20729"/>
                </a:moveTo>
                <a:cubicBezTo>
                  <a:pt x="-6673" y="23375"/>
                  <a:pt x="160544" y="15437"/>
                  <a:pt x="225631" y="15966"/>
                </a:cubicBezTo>
                <a:cubicBezTo>
                  <a:pt x="290718" y="16495"/>
                  <a:pt x="338079" y="16760"/>
                  <a:pt x="390731" y="23904"/>
                </a:cubicBezTo>
                <a:cubicBezTo>
                  <a:pt x="443383" y="31048"/>
                  <a:pt x="499210" y="46923"/>
                  <a:pt x="541543" y="58829"/>
                </a:cubicBezTo>
                <a:cubicBezTo>
                  <a:pt x="583876" y="70735"/>
                  <a:pt x="642085" y="96135"/>
                  <a:pt x="644731" y="95341"/>
                </a:cubicBezTo>
                <a:cubicBezTo>
                  <a:pt x="647377" y="94547"/>
                  <a:pt x="596047" y="66501"/>
                  <a:pt x="557418" y="54066"/>
                </a:cubicBezTo>
                <a:cubicBezTo>
                  <a:pt x="518789" y="41631"/>
                  <a:pt x="461375" y="29725"/>
                  <a:pt x="412956" y="20729"/>
                </a:cubicBezTo>
                <a:cubicBezTo>
                  <a:pt x="364537" y="11733"/>
                  <a:pt x="335962" y="1678"/>
                  <a:pt x="266906" y="91"/>
                </a:cubicBezTo>
                <a:cubicBezTo>
                  <a:pt x="197850" y="-1496"/>
                  <a:pt x="7085" y="18083"/>
                  <a:pt x="206" y="20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3EEB8F1F-D6F9-4C27-AC33-CF23B7D8C7F1}"/>
              </a:ext>
            </a:extLst>
          </p:cNvPr>
          <p:cNvSpPr/>
          <p:nvPr/>
        </p:nvSpPr>
        <p:spPr>
          <a:xfrm>
            <a:off x="2896955" y="5240135"/>
            <a:ext cx="515477" cy="132132"/>
          </a:xfrm>
          <a:custGeom>
            <a:avLst/>
            <a:gdLst>
              <a:gd name="connsiteX0" fmla="*/ 233 w 515477"/>
              <a:gd name="connsiteY0" fmla="*/ 81165 h 132132"/>
              <a:gd name="connsiteX1" fmla="*/ 119295 w 515477"/>
              <a:gd name="connsiteY1" fmla="*/ 28778 h 132132"/>
              <a:gd name="connsiteX2" fmla="*/ 281220 w 515477"/>
              <a:gd name="connsiteY2" fmla="*/ 30365 h 132132"/>
              <a:gd name="connsiteX3" fmla="*/ 398695 w 515477"/>
              <a:gd name="connsiteY3" fmla="*/ 58940 h 132132"/>
              <a:gd name="connsiteX4" fmla="*/ 514583 w 515477"/>
              <a:gd name="connsiteY4" fmla="*/ 131965 h 132132"/>
              <a:gd name="connsiteX5" fmla="*/ 447908 w 515477"/>
              <a:gd name="connsiteY5" fmla="*/ 77990 h 132132"/>
              <a:gd name="connsiteX6" fmla="*/ 366945 w 515477"/>
              <a:gd name="connsiteY6" fmla="*/ 46240 h 132132"/>
              <a:gd name="connsiteX7" fmla="*/ 252645 w 515477"/>
              <a:gd name="connsiteY7" fmla="*/ 3378 h 132132"/>
              <a:gd name="connsiteX8" fmla="*/ 149458 w 515477"/>
              <a:gd name="connsiteY8" fmla="*/ 8140 h 132132"/>
              <a:gd name="connsiteX9" fmla="*/ 233 w 515477"/>
              <a:gd name="connsiteY9" fmla="*/ 81165 h 132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5477" h="132132">
                <a:moveTo>
                  <a:pt x="233" y="81165"/>
                </a:moveTo>
                <a:cubicBezTo>
                  <a:pt x="-4794" y="84605"/>
                  <a:pt x="72464" y="37245"/>
                  <a:pt x="119295" y="28778"/>
                </a:cubicBezTo>
                <a:cubicBezTo>
                  <a:pt x="166126" y="20311"/>
                  <a:pt x="234653" y="25338"/>
                  <a:pt x="281220" y="30365"/>
                </a:cubicBezTo>
                <a:cubicBezTo>
                  <a:pt x="327787" y="35392"/>
                  <a:pt x="359801" y="42007"/>
                  <a:pt x="398695" y="58940"/>
                </a:cubicBezTo>
                <a:cubicBezTo>
                  <a:pt x="437589" y="75873"/>
                  <a:pt x="506381" y="128790"/>
                  <a:pt x="514583" y="131965"/>
                </a:cubicBezTo>
                <a:cubicBezTo>
                  <a:pt x="522785" y="135140"/>
                  <a:pt x="472514" y="92278"/>
                  <a:pt x="447908" y="77990"/>
                </a:cubicBezTo>
                <a:cubicBezTo>
                  <a:pt x="423302" y="63702"/>
                  <a:pt x="366945" y="46240"/>
                  <a:pt x="366945" y="46240"/>
                </a:cubicBezTo>
                <a:cubicBezTo>
                  <a:pt x="334401" y="33805"/>
                  <a:pt x="288893" y="9728"/>
                  <a:pt x="252645" y="3378"/>
                </a:cubicBezTo>
                <a:cubicBezTo>
                  <a:pt x="216397" y="-2972"/>
                  <a:pt x="188616" y="203"/>
                  <a:pt x="149458" y="8140"/>
                </a:cubicBezTo>
                <a:cubicBezTo>
                  <a:pt x="110300" y="16077"/>
                  <a:pt x="5260" y="77725"/>
                  <a:pt x="233" y="81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44DCDE47-AA70-485E-B5C1-2DD64E3DC2DB}"/>
              </a:ext>
            </a:extLst>
          </p:cNvPr>
          <p:cNvSpPr/>
          <p:nvPr/>
        </p:nvSpPr>
        <p:spPr>
          <a:xfrm>
            <a:off x="2889193" y="5243056"/>
            <a:ext cx="149368" cy="67274"/>
          </a:xfrm>
          <a:custGeom>
            <a:avLst/>
            <a:gdLst>
              <a:gd name="connsiteX0" fmla="*/ 57 w 149368"/>
              <a:gd name="connsiteY0" fmla="*/ 67132 h 67274"/>
              <a:gd name="connsiteX1" fmla="*/ 79432 w 149368"/>
              <a:gd name="connsiteY1" fmla="*/ 16332 h 67274"/>
              <a:gd name="connsiteX2" fmla="*/ 149282 w 149368"/>
              <a:gd name="connsiteY2" fmla="*/ 457 h 67274"/>
              <a:gd name="connsiteX3" fmla="*/ 92132 w 149368"/>
              <a:gd name="connsiteY3" fmla="*/ 30619 h 67274"/>
              <a:gd name="connsiteX4" fmla="*/ 57 w 149368"/>
              <a:gd name="connsiteY4" fmla="*/ 67132 h 67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368" h="67274">
                <a:moveTo>
                  <a:pt x="57" y="67132"/>
                </a:moveTo>
                <a:cubicBezTo>
                  <a:pt x="-2060" y="64751"/>
                  <a:pt x="54561" y="27444"/>
                  <a:pt x="79432" y="16332"/>
                </a:cubicBezTo>
                <a:cubicBezTo>
                  <a:pt x="104303" y="5220"/>
                  <a:pt x="147165" y="-1924"/>
                  <a:pt x="149282" y="457"/>
                </a:cubicBezTo>
                <a:cubicBezTo>
                  <a:pt x="151399" y="2838"/>
                  <a:pt x="114092" y="19771"/>
                  <a:pt x="92132" y="30619"/>
                </a:cubicBezTo>
                <a:cubicBezTo>
                  <a:pt x="70172" y="41467"/>
                  <a:pt x="2174" y="69513"/>
                  <a:pt x="57" y="67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26C1EFE4-777E-4E94-AE63-E1DBF56C84DE}"/>
              </a:ext>
            </a:extLst>
          </p:cNvPr>
          <p:cNvSpPr/>
          <p:nvPr/>
        </p:nvSpPr>
        <p:spPr>
          <a:xfrm>
            <a:off x="2833600" y="5287871"/>
            <a:ext cx="366627" cy="179510"/>
          </a:xfrm>
          <a:custGeom>
            <a:avLst/>
            <a:gdLst>
              <a:gd name="connsiteX0" fmla="*/ 35013 w 366627"/>
              <a:gd name="connsiteY0" fmla="*/ 179479 h 179510"/>
              <a:gd name="connsiteX1" fmla="*/ 114388 w 366627"/>
              <a:gd name="connsiteY1" fmla="*/ 98517 h 179510"/>
              <a:gd name="connsiteX2" fmla="*/ 223925 w 366627"/>
              <a:gd name="connsiteY2" fmla="*/ 58829 h 179510"/>
              <a:gd name="connsiteX3" fmla="*/ 365213 w 366627"/>
              <a:gd name="connsiteY3" fmla="*/ 52479 h 179510"/>
              <a:gd name="connsiteX4" fmla="*/ 290600 w 366627"/>
              <a:gd name="connsiteY4" fmla="*/ 15967 h 179510"/>
              <a:gd name="connsiteX5" fmla="*/ 193763 w 366627"/>
              <a:gd name="connsiteY5" fmla="*/ 92 h 179510"/>
              <a:gd name="connsiteX6" fmla="*/ 201700 w 366627"/>
              <a:gd name="connsiteY6" fmla="*/ 22317 h 179510"/>
              <a:gd name="connsiteX7" fmla="*/ 122325 w 366627"/>
              <a:gd name="connsiteY7" fmla="*/ 6442 h 179510"/>
              <a:gd name="connsiteX8" fmla="*/ 138200 w 366627"/>
              <a:gd name="connsiteY8" fmla="*/ 44542 h 179510"/>
              <a:gd name="connsiteX9" fmla="*/ 54063 w 366627"/>
              <a:gd name="connsiteY9" fmla="*/ 58829 h 179510"/>
              <a:gd name="connsiteX10" fmla="*/ 88 w 366627"/>
              <a:gd name="connsiteY10" fmla="*/ 55654 h 179510"/>
              <a:gd name="connsiteX11" fmla="*/ 41363 w 366627"/>
              <a:gd name="connsiteY11" fmla="*/ 62004 h 179510"/>
              <a:gd name="connsiteX12" fmla="*/ 41363 w 366627"/>
              <a:gd name="connsiteY12" fmla="*/ 108042 h 179510"/>
              <a:gd name="connsiteX13" fmla="*/ 35013 w 366627"/>
              <a:gd name="connsiteY13" fmla="*/ 179479 h 179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66627" h="179510">
                <a:moveTo>
                  <a:pt x="35013" y="179479"/>
                </a:moveTo>
                <a:cubicBezTo>
                  <a:pt x="47184" y="177892"/>
                  <a:pt x="82903" y="118625"/>
                  <a:pt x="114388" y="98517"/>
                </a:cubicBezTo>
                <a:cubicBezTo>
                  <a:pt x="145873" y="78409"/>
                  <a:pt x="182121" y="66502"/>
                  <a:pt x="223925" y="58829"/>
                </a:cubicBezTo>
                <a:cubicBezTo>
                  <a:pt x="265729" y="51156"/>
                  <a:pt x="354101" y="59623"/>
                  <a:pt x="365213" y="52479"/>
                </a:cubicBezTo>
                <a:cubicBezTo>
                  <a:pt x="376326" y="45335"/>
                  <a:pt x="319175" y="24698"/>
                  <a:pt x="290600" y="15967"/>
                </a:cubicBezTo>
                <a:cubicBezTo>
                  <a:pt x="262025" y="7236"/>
                  <a:pt x="208580" y="-966"/>
                  <a:pt x="193763" y="92"/>
                </a:cubicBezTo>
                <a:cubicBezTo>
                  <a:pt x="178946" y="1150"/>
                  <a:pt x="213606" y="21259"/>
                  <a:pt x="201700" y="22317"/>
                </a:cubicBezTo>
                <a:cubicBezTo>
                  <a:pt x="189794" y="23375"/>
                  <a:pt x="132908" y="2738"/>
                  <a:pt x="122325" y="6442"/>
                </a:cubicBezTo>
                <a:cubicBezTo>
                  <a:pt x="111742" y="10146"/>
                  <a:pt x="149577" y="35811"/>
                  <a:pt x="138200" y="44542"/>
                </a:cubicBezTo>
                <a:cubicBezTo>
                  <a:pt x="126823" y="53273"/>
                  <a:pt x="77082" y="56977"/>
                  <a:pt x="54063" y="58829"/>
                </a:cubicBezTo>
                <a:cubicBezTo>
                  <a:pt x="31044" y="60681"/>
                  <a:pt x="2205" y="55125"/>
                  <a:pt x="88" y="55654"/>
                </a:cubicBezTo>
                <a:cubicBezTo>
                  <a:pt x="-2029" y="56183"/>
                  <a:pt x="34484" y="53273"/>
                  <a:pt x="41363" y="62004"/>
                </a:cubicBezTo>
                <a:cubicBezTo>
                  <a:pt x="48242" y="70735"/>
                  <a:pt x="43480" y="94813"/>
                  <a:pt x="41363" y="108042"/>
                </a:cubicBezTo>
                <a:cubicBezTo>
                  <a:pt x="39246" y="121271"/>
                  <a:pt x="22842" y="181066"/>
                  <a:pt x="35013" y="1794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CAA26474-52F1-437A-A6B6-25C1F5A09F0F}"/>
              </a:ext>
            </a:extLst>
          </p:cNvPr>
          <p:cNvSpPr/>
          <p:nvPr/>
        </p:nvSpPr>
        <p:spPr>
          <a:xfrm>
            <a:off x="3145742" y="5306744"/>
            <a:ext cx="332829" cy="226684"/>
          </a:xfrm>
          <a:custGeom>
            <a:avLst/>
            <a:gdLst>
              <a:gd name="connsiteX0" fmla="*/ 2271 w 332829"/>
              <a:gd name="connsiteY0" fmla="*/ 269 h 226684"/>
              <a:gd name="connsiteX1" fmla="*/ 181658 w 332829"/>
              <a:gd name="connsiteY1" fmla="*/ 46306 h 226684"/>
              <a:gd name="connsiteX2" fmla="*/ 262621 w 332829"/>
              <a:gd name="connsiteY2" fmla="*/ 114569 h 226684"/>
              <a:gd name="connsiteX3" fmla="*/ 332471 w 332829"/>
              <a:gd name="connsiteY3" fmla="*/ 225694 h 226684"/>
              <a:gd name="connsiteX4" fmla="*/ 286433 w 332829"/>
              <a:gd name="connsiteY4" fmla="*/ 163781 h 226684"/>
              <a:gd name="connsiteX5" fmla="*/ 211821 w 332829"/>
              <a:gd name="connsiteY5" fmla="*/ 73294 h 226684"/>
              <a:gd name="connsiteX6" fmla="*/ 87996 w 332829"/>
              <a:gd name="connsiteY6" fmla="*/ 28844 h 226684"/>
              <a:gd name="connsiteX7" fmla="*/ 2271 w 332829"/>
              <a:gd name="connsiteY7" fmla="*/ 269 h 226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2829" h="226684">
                <a:moveTo>
                  <a:pt x="2271" y="269"/>
                </a:moveTo>
                <a:cubicBezTo>
                  <a:pt x="17881" y="3179"/>
                  <a:pt x="138266" y="27256"/>
                  <a:pt x="181658" y="46306"/>
                </a:cubicBezTo>
                <a:cubicBezTo>
                  <a:pt x="225050" y="65356"/>
                  <a:pt x="237486" y="84671"/>
                  <a:pt x="262621" y="114569"/>
                </a:cubicBezTo>
                <a:cubicBezTo>
                  <a:pt x="287756" y="144467"/>
                  <a:pt x="328502" y="217492"/>
                  <a:pt x="332471" y="225694"/>
                </a:cubicBezTo>
                <a:cubicBezTo>
                  <a:pt x="336440" y="233896"/>
                  <a:pt x="306541" y="189181"/>
                  <a:pt x="286433" y="163781"/>
                </a:cubicBezTo>
                <a:cubicBezTo>
                  <a:pt x="266325" y="138381"/>
                  <a:pt x="244894" y="95784"/>
                  <a:pt x="211821" y="73294"/>
                </a:cubicBezTo>
                <a:cubicBezTo>
                  <a:pt x="178748" y="50805"/>
                  <a:pt x="120540" y="38898"/>
                  <a:pt x="87996" y="28844"/>
                </a:cubicBezTo>
                <a:cubicBezTo>
                  <a:pt x="55452" y="18790"/>
                  <a:pt x="-13339" y="-2641"/>
                  <a:pt x="2271" y="2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9CBAB42B-F2C4-4F05-99C5-152ECA95293D}"/>
              </a:ext>
            </a:extLst>
          </p:cNvPr>
          <p:cNvSpPr/>
          <p:nvPr/>
        </p:nvSpPr>
        <p:spPr>
          <a:xfrm>
            <a:off x="3140968" y="5338789"/>
            <a:ext cx="179726" cy="19107"/>
          </a:xfrm>
          <a:custGeom>
            <a:avLst/>
            <a:gdLst>
              <a:gd name="connsiteX0" fmla="*/ 695 w 179726"/>
              <a:gd name="connsiteY0" fmla="*/ 7911 h 19107"/>
              <a:gd name="connsiteX1" fmla="*/ 175320 w 179726"/>
              <a:gd name="connsiteY1" fmla="*/ 19024 h 19107"/>
              <a:gd name="connsiteX2" fmla="*/ 116582 w 179726"/>
              <a:gd name="connsiteY2" fmla="*/ 1561 h 19107"/>
              <a:gd name="connsiteX3" fmla="*/ 695 w 179726"/>
              <a:gd name="connsiteY3" fmla="*/ 7911 h 19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726" h="19107">
                <a:moveTo>
                  <a:pt x="695" y="7911"/>
                </a:moveTo>
                <a:cubicBezTo>
                  <a:pt x="10485" y="10822"/>
                  <a:pt x="156006" y="20082"/>
                  <a:pt x="175320" y="19024"/>
                </a:cubicBezTo>
                <a:cubicBezTo>
                  <a:pt x="194634" y="17966"/>
                  <a:pt x="145951" y="6588"/>
                  <a:pt x="116582" y="1561"/>
                </a:cubicBezTo>
                <a:cubicBezTo>
                  <a:pt x="87213" y="-3466"/>
                  <a:pt x="-9095" y="5000"/>
                  <a:pt x="695" y="79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E597B7B5-857B-4632-B746-44787D544581}"/>
              </a:ext>
            </a:extLst>
          </p:cNvPr>
          <p:cNvSpPr/>
          <p:nvPr/>
        </p:nvSpPr>
        <p:spPr>
          <a:xfrm>
            <a:off x="3455917" y="5479893"/>
            <a:ext cx="38738" cy="176491"/>
          </a:xfrm>
          <a:custGeom>
            <a:avLst/>
            <a:gdLst>
              <a:gd name="connsiteX0" fmla="*/ 71 w 38738"/>
              <a:gd name="connsiteY0" fmla="*/ 157 h 176491"/>
              <a:gd name="connsiteX1" fmla="*/ 28646 w 38738"/>
              <a:gd name="connsiteY1" fmla="*/ 101757 h 176491"/>
              <a:gd name="connsiteX2" fmla="*/ 28646 w 38738"/>
              <a:gd name="connsiteY2" fmla="*/ 139857 h 176491"/>
              <a:gd name="connsiteX3" fmla="*/ 28646 w 38738"/>
              <a:gd name="connsiteY3" fmla="*/ 176370 h 176491"/>
              <a:gd name="connsiteX4" fmla="*/ 38171 w 38738"/>
              <a:gd name="connsiteY4" fmla="*/ 127157 h 176491"/>
              <a:gd name="connsiteX5" fmla="*/ 71 w 38738"/>
              <a:gd name="connsiteY5" fmla="*/ 157 h 176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738" h="176491">
                <a:moveTo>
                  <a:pt x="71" y="157"/>
                </a:moveTo>
                <a:cubicBezTo>
                  <a:pt x="-1516" y="-4076"/>
                  <a:pt x="23884" y="78474"/>
                  <a:pt x="28646" y="101757"/>
                </a:cubicBezTo>
                <a:cubicBezTo>
                  <a:pt x="33409" y="125040"/>
                  <a:pt x="28646" y="139857"/>
                  <a:pt x="28646" y="139857"/>
                </a:cubicBezTo>
                <a:cubicBezTo>
                  <a:pt x="28646" y="152292"/>
                  <a:pt x="27058" y="178487"/>
                  <a:pt x="28646" y="176370"/>
                </a:cubicBezTo>
                <a:cubicBezTo>
                  <a:pt x="30234" y="174253"/>
                  <a:pt x="41346" y="153086"/>
                  <a:pt x="38171" y="127157"/>
                </a:cubicBezTo>
                <a:cubicBezTo>
                  <a:pt x="34996" y="101228"/>
                  <a:pt x="1658" y="4390"/>
                  <a:pt x="71" y="1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A34A5E40-105D-42C9-A713-A4FBE1BE0B15}"/>
              </a:ext>
            </a:extLst>
          </p:cNvPr>
          <p:cNvSpPr/>
          <p:nvPr/>
        </p:nvSpPr>
        <p:spPr>
          <a:xfrm>
            <a:off x="3309907" y="5633285"/>
            <a:ext cx="197022" cy="24643"/>
          </a:xfrm>
          <a:custGeom>
            <a:avLst/>
            <a:gdLst>
              <a:gd name="connsiteX0" fmla="*/ 31 w 197022"/>
              <a:gd name="connsiteY0" fmla="*/ 16628 h 24643"/>
              <a:gd name="connsiteX1" fmla="*/ 134968 w 197022"/>
              <a:gd name="connsiteY1" fmla="*/ 8690 h 24643"/>
              <a:gd name="connsiteX2" fmla="*/ 196881 w 197022"/>
              <a:gd name="connsiteY2" fmla="*/ 24565 h 24643"/>
              <a:gd name="connsiteX3" fmla="*/ 147668 w 197022"/>
              <a:gd name="connsiteY3" fmla="*/ 753 h 24643"/>
              <a:gd name="connsiteX4" fmla="*/ 31 w 197022"/>
              <a:gd name="connsiteY4" fmla="*/ 16628 h 24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022" h="24643">
                <a:moveTo>
                  <a:pt x="31" y="16628"/>
                </a:moveTo>
                <a:cubicBezTo>
                  <a:pt x="-2086" y="17951"/>
                  <a:pt x="102160" y="7367"/>
                  <a:pt x="134968" y="8690"/>
                </a:cubicBezTo>
                <a:cubicBezTo>
                  <a:pt x="167776" y="10013"/>
                  <a:pt x="194764" y="25888"/>
                  <a:pt x="196881" y="24565"/>
                </a:cubicBezTo>
                <a:cubicBezTo>
                  <a:pt x="198998" y="23242"/>
                  <a:pt x="177037" y="5515"/>
                  <a:pt x="147668" y="753"/>
                </a:cubicBezTo>
                <a:cubicBezTo>
                  <a:pt x="118299" y="-4009"/>
                  <a:pt x="2148" y="15305"/>
                  <a:pt x="31" y="166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CE72384A-4C0A-4E62-8D19-62950E4A68D2}"/>
              </a:ext>
            </a:extLst>
          </p:cNvPr>
          <p:cNvSpPr/>
          <p:nvPr/>
        </p:nvSpPr>
        <p:spPr>
          <a:xfrm>
            <a:off x="3449627" y="5492574"/>
            <a:ext cx="22271" cy="137302"/>
          </a:xfrm>
          <a:custGeom>
            <a:avLst/>
            <a:gdLst>
              <a:gd name="connsiteX0" fmla="*/ 11 w 22271"/>
              <a:gd name="connsiteY0" fmla="*/ 176 h 137302"/>
              <a:gd name="connsiteX1" fmla="*/ 19061 w 22271"/>
              <a:gd name="connsiteY1" fmla="*/ 101776 h 137302"/>
              <a:gd name="connsiteX2" fmla="*/ 14298 w 22271"/>
              <a:gd name="connsiteY2" fmla="*/ 136701 h 137302"/>
              <a:gd name="connsiteX3" fmla="*/ 22236 w 22271"/>
              <a:gd name="connsiteY3" fmla="*/ 77964 h 137302"/>
              <a:gd name="connsiteX4" fmla="*/ 11 w 22271"/>
              <a:gd name="connsiteY4" fmla="*/ 176 h 137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71" h="137302">
                <a:moveTo>
                  <a:pt x="11" y="176"/>
                </a:moveTo>
                <a:cubicBezTo>
                  <a:pt x="-518" y="4145"/>
                  <a:pt x="16680" y="79022"/>
                  <a:pt x="19061" y="101776"/>
                </a:cubicBezTo>
                <a:cubicBezTo>
                  <a:pt x="21442" y="124530"/>
                  <a:pt x="13769" y="140670"/>
                  <a:pt x="14298" y="136701"/>
                </a:cubicBezTo>
                <a:cubicBezTo>
                  <a:pt x="14827" y="132732"/>
                  <a:pt x="21178" y="95426"/>
                  <a:pt x="22236" y="77964"/>
                </a:cubicBezTo>
                <a:cubicBezTo>
                  <a:pt x="23294" y="60502"/>
                  <a:pt x="540" y="-3793"/>
                  <a:pt x="11" y="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2159C5B1-726C-4C14-86F0-87D2A6F73F28}"/>
              </a:ext>
            </a:extLst>
          </p:cNvPr>
          <p:cNvSpPr/>
          <p:nvPr/>
        </p:nvSpPr>
        <p:spPr>
          <a:xfrm>
            <a:off x="3295639" y="5611779"/>
            <a:ext cx="177830" cy="19334"/>
          </a:xfrm>
          <a:custGeom>
            <a:avLst/>
            <a:gdLst>
              <a:gd name="connsiteX0" fmla="*/ 11 w 177830"/>
              <a:gd name="connsiteY0" fmla="*/ 19084 h 19334"/>
              <a:gd name="connsiteX1" fmla="*/ 106374 w 177830"/>
              <a:gd name="connsiteY1" fmla="*/ 34 h 19334"/>
              <a:gd name="connsiteX2" fmla="*/ 177811 w 177830"/>
              <a:gd name="connsiteY2" fmla="*/ 14321 h 19334"/>
              <a:gd name="connsiteX3" fmla="*/ 100024 w 177830"/>
              <a:gd name="connsiteY3" fmla="*/ 11146 h 19334"/>
              <a:gd name="connsiteX4" fmla="*/ 11 w 177830"/>
              <a:gd name="connsiteY4" fmla="*/ 19084 h 19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830" h="19334">
                <a:moveTo>
                  <a:pt x="11" y="19084"/>
                </a:moveTo>
                <a:cubicBezTo>
                  <a:pt x="1069" y="17232"/>
                  <a:pt x="76741" y="828"/>
                  <a:pt x="106374" y="34"/>
                </a:cubicBezTo>
                <a:cubicBezTo>
                  <a:pt x="136007" y="-760"/>
                  <a:pt x="178869" y="12469"/>
                  <a:pt x="177811" y="14321"/>
                </a:cubicBezTo>
                <a:cubicBezTo>
                  <a:pt x="176753" y="16173"/>
                  <a:pt x="129128" y="10352"/>
                  <a:pt x="100024" y="11146"/>
                </a:cubicBezTo>
                <a:cubicBezTo>
                  <a:pt x="70920" y="11940"/>
                  <a:pt x="-1047" y="20936"/>
                  <a:pt x="11" y="190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215EB5FE-726A-4900-968A-17C1C2FEE699}"/>
              </a:ext>
            </a:extLst>
          </p:cNvPr>
          <p:cNvSpPr/>
          <p:nvPr/>
        </p:nvSpPr>
        <p:spPr>
          <a:xfrm>
            <a:off x="3104763" y="5629270"/>
            <a:ext cx="195705" cy="97360"/>
          </a:xfrm>
          <a:custGeom>
            <a:avLst/>
            <a:gdLst>
              <a:gd name="connsiteX0" fmla="*/ 195650 w 195705"/>
              <a:gd name="connsiteY0" fmla="*/ 12705 h 97360"/>
              <a:gd name="connsiteX1" fmla="*/ 103575 w 195705"/>
              <a:gd name="connsiteY1" fmla="*/ 22230 h 97360"/>
              <a:gd name="connsiteX2" fmla="*/ 44837 w 195705"/>
              <a:gd name="connsiteY2" fmla="*/ 49218 h 97360"/>
              <a:gd name="connsiteX3" fmla="*/ 387 w 195705"/>
              <a:gd name="connsiteY3" fmla="*/ 96843 h 97360"/>
              <a:gd name="connsiteX4" fmla="*/ 70237 w 195705"/>
              <a:gd name="connsiteY4" fmla="*/ 15880 h 97360"/>
              <a:gd name="connsiteX5" fmla="*/ 116275 w 195705"/>
              <a:gd name="connsiteY5" fmla="*/ 5 h 97360"/>
              <a:gd name="connsiteX6" fmla="*/ 195650 w 195705"/>
              <a:gd name="connsiteY6" fmla="*/ 12705 h 9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5705" h="97360">
                <a:moveTo>
                  <a:pt x="195650" y="12705"/>
                </a:moveTo>
                <a:cubicBezTo>
                  <a:pt x="193533" y="16409"/>
                  <a:pt x="128710" y="16145"/>
                  <a:pt x="103575" y="22230"/>
                </a:cubicBezTo>
                <a:cubicBezTo>
                  <a:pt x="78439" y="28316"/>
                  <a:pt x="62035" y="36783"/>
                  <a:pt x="44837" y="49218"/>
                </a:cubicBezTo>
                <a:cubicBezTo>
                  <a:pt x="27639" y="61653"/>
                  <a:pt x="-3846" y="102399"/>
                  <a:pt x="387" y="96843"/>
                </a:cubicBezTo>
                <a:cubicBezTo>
                  <a:pt x="4620" y="91287"/>
                  <a:pt x="50922" y="32020"/>
                  <a:pt x="70237" y="15880"/>
                </a:cubicBezTo>
                <a:cubicBezTo>
                  <a:pt x="89552" y="-260"/>
                  <a:pt x="93521" y="269"/>
                  <a:pt x="116275" y="5"/>
                </a:cubicBezTo>
                <a:cubicBezTo>
                  <a:pt x="139029" y="-259"/>
                  <a:pt x="197767" y="9001"/>
                  <a:pt x="195650" y="127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2AFABED0-145F-4B58-9811-E9AEACCD739F}"/>
              </a:ext>
            </a:extLst>
          </p:cNvPr>
          <p:cNvSpPr/>
          <p:nvPr/>
        </p:nvSpPr>
        <p:spPr>
          <a:xfrm>
            <a:off x="2979729" y="5623014"/>
            <a:ext cx="233672" cy="28439"/>
          </a:xfrm>
          <a:custGeom>
            <a:avLst/>
            <a:gdLst>
              <a:gd name="connsiteX0" fmla="*/ 9 w 233672"/>
              <a:gd name="connsiteY0" fmla="*/ 1499 h 28439"/>
              <a:gd name="connsiteX1" fmla="*/ 123834 w 233672"/>
              <a:gd name="connsiteY1" fmla="*/ 4674 h 28439"/>
              <a:gd name="connsiteX2" fmla="*/ 233371 w 233672"/>
              <a:gd name="connsiteY2" fmla="*/ 18961 h 28439"/>
              <a:gd name="connsiteX3" fmla="*/ 155584 w 233672"/>
              <a:gd name="connsiteY3" fmla="*/ 25311 h 28439"/>
              <a:gd name="connsiteX4" fmla="*/ 130184 w 233672"/>
              <a:gd name="connsiteY4" fmla="*/ 26899 h 28439"/>
              <a:gd name="connsiteX5" fmla="*/ 9 w 233672"/>
              <a:gd name="connsiteY5" fmla="*/ 1499 h 28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3672" h="28439">
                <a:moveTo>
                  <a:pt x="9" y="1499"/>
                </a:moveTo>
                <a:cubicBezTo>
                  <a:pt x="-1049" y="-2205"/>
                  <a:pt x="84941" y="1764"/>
                  <a:pt x="123834" y="4674"/>
                </a:cubicBezTo>
                <a:cubicBezTo>
                  <a:pt x="162727" y="7584"/>
                  <a:pt x="228079" y="15522"/>
                  <a:pt x="233371" y="18961"/>
                </a:cubicBezTo>
                <a:cubicBezTo>
                  <a:pt x="238663" y="22400"/>
                  <a:pt x="172782" y="23988"/>
                  <a:pt x="155584" y="25311"/>
                </a:cubicBezTo>
                <a:cubicBezTo>
                  <a:pt x="138386" y="26634"/>
                  <a:pt x="150557" y="30603"/>
                  <a:pt x="130184" y="26899"/>
                </a:cubicBezTo>
                <a:cubicBezTo>
                  <a:pt x="109811" y="23195"/>
                  <a:pt x="1067" y="5203"/>
                  <a:pt x="9" y="14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F6E74F0B-8806-49E7-9FCA-7D0B30D21526}"/>
              </a:ext>
            </a:extLst>
          </p:cNvPr>
          <p:cNvSpPr/>
          <p:nvPr/>
        </p:nvSpPr>
        <p:spPr>
          <a:xfrm>
            <a:off x="2927115" y="5634987"/>
            <a:ext cx="197452" cy="31184"/>
          </a:xfrm>
          <a:custGeom>
            <a:avLst/>
            <a:gdLst>
              <a:gd name="connsiteX0" fmla="*/ 235 w 197452"/>
              <a:gd name="connsiteY0" fmla="*/ 30801 h 31184"/>
              <a:gd name="connsiteX1" fmla="*/ 125648 w 197452"/>
              <a:gd name="connsiteY1" fmla="*/ 18101 h 31184"/>
              <a:gd name="connsiteX2" fmla="*/ 197085 w 197452"/>
              <a:gd name="connsiteY2" fmla="*/ 24451 h 31184"/>
              <a:gd name="connsiteX3" fmla="*/ 151048 w 197452"/>
              <a:gd name="connsiteY3" fmla="*/ 6988 h 31184"/>
              <a:gd name="connsiteX4" fmla="*/ 95485 w 197452"/>
              <a:gd name="connsiteY4" fmla="*/ 638 h 31184"/>
              <a:gd name="connsiteX5" fmla="*/ 235 w 197452"/>
              <a:gd name="connsiteY5" fmla="*/ 30801 h 31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452" h="31184">
                <a:moveTo>
                  <a:pt x="235" y="30801"/>
                </a:moveTo>
                <a:cubicBezTo>
                  <a:pt x="5262" y="33711"/>
                  <a:pt x="92840" y="19159"/>
                  <a:pt x="125648" y="18101"/>
                </a:cubicBezTo>
                <a:cubicBezTo>
                  <a:pt x="158456" y="17043"/>
                  <a:pt x="192852" y="26303"/>
                  <a:pt x="197085" y="24451"/>
                </a:cubicBezTo>
                <a:cubicBezTo>
                  <a:pt x="201318" y="22599"/>
                  <a:pt x="167981" y="10957"/>
                  <a:pt x="151048" y="6988"/>
                </a:cubicBezTo>
                <a:cubicBezTo>
                  <a:pt x="134115" y="3019"/>
                  <a:pt x="119033" y="-1743"/>
                  <a:pt x="95485" y="638"/>
                </a:cubicBezTo>
                <a:cubicBezTo>
                  <a:pt x="71937" y="3019"/>
                  <a:pt x="-4792" y="27891"/>
                  <a:pt x="235" y="308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8120AF63-1F51-4822-BFE4-405AE3CCBE6E}"/>
              </a:ext>
            </a:extLst>
          </p:cNvPr>
          <p:cNvSpPr/>
          <p:nvPr/>
        </p:nvSpPr>
        <p:spPr>
          <a:xfrm>
            <a:off x="2963963" y="5356330"/>
            <a:ext cx="123737" cy="257277"/>
          </a:xfrm>
          <a:custGeom>
            <a:avLst/>
            <a:gdLst>
              <a:gd name="connsiteX0" fmla="*/ 79275 w 123737"/>
              <a:gd name="connsiteY0" fmla="*/ 1483 h 257277"/>
              <a:gd name="connsiteX1" fmla="*/ 6250 w 123737"/>
              <a:gd name="connsiteY1" fmla="*/ 85620 h 257277"/>
              <a:gd name="connsiteX2" fmla="*/ 7837 w 123737"/>
              <a:gd name="connsiteY2" fmla="*/ 130070 h 257277"/>
              <a:gd name="connsiteX3" fmla="*/ 38000 w 123737"/>
              <a:gd name="connsiteY3" fmla="*/ 184045 h 257277"/>
              <a:gd name="connsiteX4" fmla="*/ 123725 w 123737"/>
              <a:gd name="connsiteY4" fmla="*/ 257070 h 257277"/>
              <a:gd name="connsiteX5" fmla="*/ 31650 w 123737"/>
              <a:gd name="connsiteY5" fmla="*/ 204683 h 257277"/>
              <a:gd name="connsiteX6" fmla="*/ 1487 w 123737"/>
              <a:gd name="connsiteY6" fmla="*/ 163408 h 257277"/>
              <a:gd name="connsiteX7" fmla="*/ 79275 w 123737"/>
              <a:gd name="connsiteY7" fmla="*/ 1483 h 257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737" h="257277">
                <a:moveTo>
                  <a:pt x="79275" y="1483"/>
                </a:moveTo>
                <a:cubicBezTo>
                  <a:pt x="80069" y="-11482"/>
                  <a:pt x="18156" y="64189"/>
                  <a:pt x="6250" y="85620"/>
                </a:cubicBezTo>
                <a:cubicBezTo>
                  <a:pt x="-5656" y="107051"/>
                  <a:pt x="2545" y="113666"/>
                  <a:pt x="7837" y="130070"/>
                </a:cubicBezTo>
                <a:cubicBezTo>
                  <a:pt x="13129" y="146474"/>
                  <a:pt x="18685" y="162878"/>
                  <a:pt x="38000" y="184045"/>
                </a:cubicBezTo>
                <a:cubicBezTo>
                  <a:pt x="57315" y="205212"/>
                  <a:pt x="124783" y="253631"/>
                  <a:pt x="123725" y="257070"/>
                </a:cubicBezTo>
                <a:cubicBezTo>
                  <a:pt x="122667" y="260509"/>
                  <a:pt x="52023" y="220293"/>
                  <a:pt x="31650" y="204683"/>
                </a:cubicBezTo>
                <a:cubicBezTo>
                  <a:pt x="11277" y="189073"/>
                  <a:pt x="-5127" y="198598"/>
                  <a:pt x="1487" y="163408"/>
                </a:cubicBezTo>
                <a:cubicBezTo>
                  <a:pt x="8101" y="128218"/>
                  <a:pt x="78481" y="14448"/>
                  <a:pt x="79275" y="14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DD9C8F95-60E7-44C0-87F4-4E645456EF48}"/>
              </a:ext>
            </a:extLst>
          </p:cNvPr>
          <p:cNvSpPr/>
          <p:nvPr/>
        </p:nvSpPr>
        <p:spPr>
          <a:xfrm>
            <a:off x="2920708" y="5409721"/>
            <a:ext cx="113898" cy="220069"/>
          </a:xfrm>
          <a:custGeom>
            <a:avLst/>
            <a:gdLst>
              <a:gd name="connsiteX0" fmla="*/ 22517 w 113898"/>
              <a:gd name="connsiteY0" fmla="*/ 479 h 220069"/>
              <a:gd name="connsiteX1" fmla="*/ 1880 w 113898"/>
              <a:gd name="connsiteY1" fmla="*/ 71917 h 220069"/>
              <a:gd name="connsiteX2" fmla="*/ 3467 w 113898"/>
              <a:gd name="connsiteY2" fmla="*/ 116367 h 220069"/>
              <a:gd name="connsiteX3" fmla="*/ 24105 w 113898"/>
              <a:gd name="connsiteY3" fmla="*/ 152879 h 220069"/>
              <a:gd name="connsiteX4" fmla="*/ 113005 w 113898"/>
              <a:gd name="connsiteY4" fmla="*/ 219554 h 220069"/>
              <a:gd name="connsiteX5" fmla="*/ 66967 w 113898"/>
              <a:gd name="connsiteY5" fmla="*/ 179867 h 220069"/>
              <a:gd name="connsiteX6" fmla="*/ 19342 w 113898"/>
              <a:gd name="connsiteY6" fmla="*/ 110017 h 220069"/>
              <a:gd name="connsiteX7" fmla="*/ 22517 w 113898"/>
              <a:gd name="connsiteY7" fmla="*/ 479 h 220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898" h="220069">
                <a:moveTo>
                  <a:pt x="22517" y="479"/>
                </a:moveTo>
                <a:cubicBezTo>
                  <a:pt x="19607" y="-5871"/>
                  <a:pt x="5055" y="52602"/>
                  <a:pt x="1880" y="71917"/>
                </a:cubicBezTo>
                <a:cubicBezTo>
                  <a:pt x="-1295" y="91232"/>
                  <a:pt x="-237" y="102873"/>
                  <a:pt x="3467" y="116367"/>
                </a:cubicBezTo>
                <a:cubicBezTo>
                  <a:pt x="7171" y="129861"/>
                  <a:pt x="5849" y="135681"/>
                  <a:pt x="24105" y="152879"/>
                </a:cubicBezTo>
                <a:cubicBezTo>
                  <a:pt x="42361" y="170077"/>
                  <a:pt x="105861" y="215056"/>
                  <a:pt x="113005" y="219554"/>
                </a:cubicBezTo>
                <a:cubicBezTo>
                  <a:pt x="120149" y="224052"/>
                  <a:pt x="82578" y="198123"/>
                  <a:pt x="66967" y="179867"/>
                </a:cubicBezTo>
                <a:cubicBezTo>
                  <a:pt x="51357" y="161611"/>
                  <a:pt x="28073" y="139650"/>
                  <a:pt x="19342" y="110017"/>
                </a:cubicBezTo>
                <a:cubicBezTo>
                  <a:pt x="10611" y="80384"/>
                  <a:pt x="25427" y="6829"/>
                  <a:pt x="22517" y="4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7C4402EE-EB73-410E-9641-F5D251CEB6E6}"/>
              </a:ext>
            </a:extLst>
          </p:cNvPr>
          <p:cNvSpPr/>
          <p:nvPr/>
        </p:nvSpPr>
        <p:spPr>
          <a:xfrm>
            <a:off x="2798653" y="5567172"/>
            <a:ext cx="192298" cy="30469"/>
          </a:xfrm>
          <a:custGeom>
            <a:avLst/>
            <a:gdLst>
              <a:gd name="connsiteX0" fmla="*/ 110 w 192298"/>
              <a:gd name="connsiteY0" fmla="*/ 30353 h 30469"/>
              <a:gd name="connsiteX1" fmla="*/ 84247 w 192298"/>
              <a:gd name="connsiteY1" fmla="*/ 11303 h 30469"/>
              <a:gd name="connsiteX2" fmla="*/ 192197 w 192298"/>
              <a:gd name="connsiteY2" fmla="*/ 30353 h 30469"/>
              <a:gd name="connsiteX3" fmla="*/ 101710 w 192298"/>
              <a:gd name="connsiteY3" fmla="*/ 191 h 30469"/>
              <a:gd name="connsiteX4" fmla="*/ 110 w 192298"/>
              <a:gd name="connsiteY4" fmla="*/ 30353 h 30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298" h="30469">
                <a:moveTo>
                  <a:pt x="110" y="30353"/>
                </a:moveTo>
                <a:cubicBezTo>
                  <a:pt x="-2800" y="32205"/>
                  <a:pt x="52233" y="11303"/>
                  <a:pt x="84247" y="11303"/>
                </a:cubicBezTo>
                <a:cubicBezTo>
                  <a:pt x="116261" y="11303"/>
                  <a:pt x="189287" y="32205"/>
                  <a:pt x="192197" y="30353"/>
                </a:cubicBezTo>
                <a:cubicBezTo>
                  <a:pt x="195107" y="28501"/>
                  <a:pt x="134783" y="3101"/>
                  <a:pt x="101710" y="191"/>
                </a:cubicBezTo>
                <a:cubicBezTo>
                  <a:pt x="68637" y="-2719"/>
                  <a:pt x="3020" y="28501"/>
                  <a:pt x="110" y="303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0D2A38B9-FCE4-4008-BC72-DC98A424FCE6}"/>
              </a:ext>
            </a:extLst>
          </p:cNvPr>
          <p:cNvSpPr/>
          <p:nvPr/>
        </p:nvSpPr>
        <p:spPr>
          <a:xfrm>
            <a:off x="2750288" y="5499060"/>
            <a:ext cx="186640" cy="67061"/>
          </a:xfrm>
          <a:custGeom>
            <a:avLst/>
            <a:gdLst>
              <a:gd name="connsiteX0" fmla="*/ 186587 w 186640"/>
              <a:gd name="connsiteY0" fmla="*/ 40 h 67061"/>
              <a:gd name="connsiteX1" fmla="*/ 110387 w 186640"/>
              <a:gd name="connsiteY1" fmla="*/ 41315 h 67061"/>
              <a:gd name="connsiteX2" fmla="*/ 850 w 186640"/>
              <a:gd name="connsiteY2" fmla="*/ 66715 h 67061"/>
              <a:gd name="connsiteX3" fmla="*/ 62762 w 186640"/>
              <a:gd name="connsiteY3" fmla="*/ 55603 h 67061"/>
              <a:gd name="connsiteX4" fmla="*/ 121500 w 186640"/>
              <a:gd name="connsiteY4" fmla="*/ 49253 h 67061"/>
              <a:gd name="connsiteX5" fmla="*/ 186587 w 186640"/>
              <a:gd name="connsiteY5" fmla="*/ 40 h 67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6640" h="67061">
                <a:moveTo>
                  <a:pt x="186587" y="40"/>
                </a:moveTo>
                <a:cubicBezTo>
                  <a:pt x="184735" y="-1283"/>
                  <a:pt x="141343" y="30203"/>
                  <a:pt x="110387" y="41315"/>
                </a:cubicBezTo>
                <a:cubicBezTo>
                  <a:pt x="79431" y="52427"/>
                  <a:pt x="8787" y="64334"/>
                  <a:pt x="850" y="66715"/>
                </a:cubicBezTo>
                <a:cubicBezTo>
                  <a:pt x="-7087" y="69096"/>
                  <a:pt x="42654" y="58513"/>
                  <a:pt x="62762" y="55603"/>
                </a:cubicBezTo>
                <a:cubicBezTo>
                  <a:pt x="82870" y="52693"/>
                  <a:pt x="101656" y="56397"/>
                  <a:pt x="121500" y="49253"/>
                </a:cubicBezTo>
                <a:cubicBezTo>
                  <a:pt x="141344" y="42109"/>
                  <a:pt x="188439" y="1363"/>
                  <a:pt x="186587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B647B94D-D67A-4F10-B87A-217C2D50E55D}"/>
              </a:ext>
            </a:extLst>
          </p:cNvPr>
          <p:cNvSpPr/>
          <p:nvPr/>
        </p:nvSpPr>
        <p:spPr>
          <a:xfrm>
            <a:off x="2819330" y="5313601"/>
            <a:ext cx="185832" cy="95679"/>
          </a:xfrm>
          <a:custGeom>
            <a:avLst/>
            <a:gdLst>
              <a:gd name="connsiteX0" fmla="*/ 185808 w 185832"/>
              <a:gd name="connsiteY0" fmla="*/ 1349 h 95679"/>
              <a:gd name="connsiteX1" fmla="*/ 57220 w 185832"/>
              <a:gd name="connsiteY1" fmla="*/ 15637 h 95679"/>
              <a:gd name="connsiteX2" fmla="*/ 70 w 185832"/>
              <a:gd name="connsiteY2" fmla="*/ 34687 h 95679"/>
              <a:gd name="connsiteX3" fmla="*/ 46108 w 185832"/>
              <a:gd name="connsiteY3" fmla="*/ 83899 h 95679"/>
              <a:gd name="connsiteX4" fmla="*/ 77858 w 185832"/>
              <a:gd name="connsiteY4" fmla="*/ 93424 h 95679"/>
              <a:gd name="connsiteX5" fmla="*/ 68333 w 185832"/>
              <a:gd name="connsiteY5" fmla="*/ 50562 h 95679"/>
              <a:gd name="connsiteX6" fmla="*/ 185808 w 185832"/>
              <a:gd name="connsiteY6" fmla="*/ 1349 h 95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5832" h="95679">
                <a:moveTo>
                  <a:pt x="185808" y="1349"/>
                </a:moveTo>
                <a:cubicBezTo>
                  <a:pt x="183956" y="-4472"/>
                  <a:pt x="88176" y="10081"/>
                  <a:pt x="57220" y="15637"/>
                </a:cubicBezTo>
                <a:cubicBezTo>
                  <a:pt x="26264" y="21193"/>
                  <a:pt x="1922" y="23310"/>
                  <a:pt x="70" y="34687"/>
                </a:cubicBezTo>
                <a:cubicBezTo>
                  <a:pt x="-1782" y="46064"/>
                  <a:pt x="33143" y="74110"/>
                  <a:pt x="46108" y="83899"/>
                </a:cubicBezTo>
                <a:cubicBezTo>
                  <a:pt x="59073" y="93689"/>
                  <a:pt x="74154" y="98980"/>
                  <a:pt x="77858" y="93424"/>
                </a:cubicBezTo>
                <a:cubicBezTo>
                  <a:pt x="81562" y="87868"/>
                  <a:pt x="53252" y="63791"/>
                  <a:pt x="68333" y="50562"/>
                </a:cubicBezTo>
                <a:cubicBezTo>
                  <a:pt x="83414" y="37333"/>
                  <a:pt x="187660" y="7170"/>
                  <a:pt x="185808" y="13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45913917-53AC-4904-B96F-5D91D67DCE4E}"/>
              </a:ext>
            </a:extLst>
          </p:cNvPr>
          <p:cNvSpPr/>
          <p:nvPr/>
        </p:nvSpPr>
        <p:spPr>
          <a:xfrm>
            <a:off x="2795499" y="5360877"/>
            <a:ext cx="228691" cy="115179"/>
          </a:xfrm>
          <a:custGeom>
            <a:avLst/>
            <a:gdLst>
              <a:gd name="connsiteX0" fmla="*/ 228689 w 228691"/>
              <a:gd name="connsiteY0" fmla="*/ 111 h 115179"/>
              <a:gd name="connsiteX1" fmla="*/ 122326 w 228691"/>
              <a:gd name="connsiteY1" fmla="*/ 82661 h 115179"/>
              <a:gd name="connsiteX2" fmla="*/ 63589 w 228691"/>
              <a:gd name="connsiteY2" fmla="*/ 108061 h 115179"/>
              <a:gd name="connsiteX3" fmla="*/ 89 w 228691"/>
              <a:gd name="connsiteY3" fmla="*/ 114411 h 115179"/>
              <a:gd name="connsiteX4" fmla="*/ 77876 w 228691"/>
              <a:gd name="connsiteY4" fmla="*/ 93773 h 115179"/>
              <a:gd name="connsiteX5" fmla="*/ 125501 w 228691"/>
              <a:gd name="connsiteY5" fmla="*/ 65198 h 115179"/>
              <a:gd name="connsiteX6" fmla="*/ 228689 w 228691"/>
              <a:gd name="connsiteY6" fmla="*/ 111 h 115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691" h="115179">
                <a:moveTo>
                  <a:pt x="228689" y="111"/>
                </a:moveTo>
                <a:cubicBezTo>
                  <a:pt x="228160" y="3022"/>
                  <a:pt x="149843" y="64669"/>
                  <a:pt x="122326" y="82661"/>
                </a:cubicBezTo>
                <a:cubicBezTo>
                  <a:pt x="94809" y="100653"/>
                  <a:pt x="83962" y="102769"/>
                  <a:pt x="63589" y="108061"/>
                </a:cubicBezTo>
                <a:cubicBezTo>
                  <a:pt x="43216" y="113353"/>
                  <a:pt x="-2292" y="116792"/>
                  <a:pt x="89" y="114411"/>
                </a:cubicBezTo>
                <a:cubicBezTo>
                  <a:pt x="2470" y="112030"/>
                  <a:pt x="56974" y="101975"/>
                  <a:pt x="77876" y="93773"/>
                </a:cubicBezTo>
                <a:cubicBezTo>
                  <a:pt x="98778" y="85571"/>
                  <a:pt x="104599" y="78162"/>
                  <a:pt x="125501" y="65198"/>
                </a:cubicBezTo>
                <a:cubicBezTo>
                  <a:pt x="146403" y="52234"/>
                  <a:pt x="229218" y="-2800"/>
                  <a:pt x="228689" y="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F22E8A6B-C1FB-4166-871B-4B6396A61A35}"/>
              </a:ext>
            </a:extLst>
          </p:cNvPr>
          <p:cNvSpPr/>
          <p:nvPr/>
        </p:nvSpPr>
        <p:spPr>
          <a:xfrm>
            <a:off x="3136008" y="5337332"/>
            <a:ext cx="329538" cy="304014"/>
          </a:xfrm>
          <a:custGeom>
            <a:avLst/>
            <a:gdLst>
              <a:gd name="connsiteX0" fmla="*/ 69155 w 329538"/>
              <a:gd name="connsiteY0" fmla="*/ 6193 h 304014"/>
              <a:gd name="connsiteX1" fmla="*/ 15180 w 329538"/>
              <a:gd name="connsiteY1" fmla="*/ 68106 h 304014"/>
              <a:gd name="connsiteX2" fmla="*/ 2480 w 329538"/>
              <a:gd name="connsiteY2" fmla="*/ 161768 h 304014"/>
              <a:gd name="connsiteX3" fmla="*/ 56455 w 329538"/>
              <a:gd name="connsiteY3" fmla="*/ 244318 h 304014"/>
              <a:gd name="connsiteX4" fmla="*/ 151705 w 329538"/>
              <a:gd name="connsiteY4" fmla="*/ 293531 h 304014"/>
              <a:gd name="connsiteX5" fmla="*/ 242192 w 329538"/>
              <a:gd name="connsiteY5" fmla="*/ 293531 h 304014"/>
              <a:gd name="connsiteX6" fmla="*/ 324742 w 329538"/>
              <a:gd name="connsiteY6" fmla="*/ 180818 h 304014"/>
              <a:gd name="connsiteX7" fmla="*/ 312042 w 329538"/>
              <a:gd name="connsiteY7" fmla="*/ 125256 h 304014"/>
              <a:gd name="connsiteX8" fmla="*/ 248542 w 329538"/>
              <a:gd name="connsiteY8" fmla="*/ 56993 h 304014"/>
              <a:gd name="connsiteX9" fmla="*/ 175517 w 329538"/>
              <a:gd name="connsiteY9" fmla="*/ 9368 h 304014"/>
              <a:gd name="connsiteX10" fmla="*/ 69155 w 329538"/>
              <a:gd name="connsiteY10" fmla="*/ 6193 h 304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9538" h="304014">
                <a:moveTo>
                  <a:pt x="69155" y="6193"/>
                </a:moveTo>
                <a:cubicBezTo>
                  <a:pt x="42432" y="15983"/>
                  <a:pt x="26292" y="42177"/>
                  <a:pt x="15180" y="68106"/>
                </a:cubicBezTo>
                <a:cubicBezTo>
                  <a:pt x="4067" y="94035"/>
                  <a:pt x="-4399" y="132399"/>
                  <a:pt x="2480" y="161768"/>
                </a:cubicBezTo>
                <a:cubicBezTo>
                  <a:pt x="9359" y="191137"/>
                  <a:pt x="31584" y="222357"/>
                  <a:pt x="56455" y="244318"/>
                </a:cubicBezTo>
                <a:cubicBezTo>
                  <a:pt x="81326" y="266279"/>
                  <a:pt x="120749" y="285329"/>
                  <a:pt x="151705" y="293531"/>
                </a:cubicBezTo>
                <a:cubicBezTo>
                  <a:pt x="182661" y="301733"/>
                  <a:pt x="213353" y="312316"/>
                  <a:pt x="242192" y="293531"/>
                </a:cubicBezTo>
                <a:cubicBezTo>
                  <a:pt x="271031" y="274746"/>
                  <a:pt x="313100" y="208864"/>
                  <a:pt x="324742" y="180818"/>
                </a:cubicBezTo>
                <a:cubicBezTo>
                  <a:pt x="336384" y="152772"/>
                  <a:pt x="324742" y="145893"/>
                  <a:pt x="312042" y="125256"/>
                </a:cubicBezTo>
                <a:cubicBezTo>
                  <a:pt x="299342" y="104619"/>
                  <a:pt x="271296" y="76308"/>
                  <a:pt x="248542" y="56993"/>
                </a:cubicBezTo>
                <a:cubicBezTo>
                  <a:pt x="225788" y="37678"/>
                  <a:pt x="205680" y="19951"/>
                  <a:pt x="175517" y="9368"/>
                </a:cubicBezTo>
                <a:cubicBezTo>
                  <a:pt x="145355" y="-1215"/>
                  <a:pt x="95878" y="-3597"/>
                  <a:pt x="69155" y="61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月 47">
            <a:extLst>
              <a:ext uri="{FF2B5EF4-FFF2-40B4-BE49-F238E27FC236}">
                <a16:creationId xmlns:a16="http://schemas.microsoft.com/office/drawing/2014/main" id="{B5C4039E-BEC2-46C8-A8A8-0BF0939E62D6}"/>
              </a:ext>
            </a:extLst>
          </p:cNvPr>
          <p:cNvSpPr/>
          <p:nvPr/>
        </p:nvSpPr>
        <p:spPr>
          <a:xfrm rot="6709339">
            <a:off x="3271838" y="5378451"/>
            <a:ext cx="79375" cy="122237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E3BBDB1E-8672-4EE4-8B4D-5DE45A4C1B49}"/>
              </a:ext>
            </a:extLst>
          </p:cNvPr>
          <p:cNvSpPr/>
          <p:nvPr/>
        </p:nvSpPr>
        <p:spPr>
          <a:xfrm>
            <a:off x="3437412" y="5395375"/>
            <a:ext cx="118505" cy="282052"/>
          </a:xfrm>
          <a:custGeom>
            <a:avLst/>
            <a:gdLst>
              <a:gd name="connsiteX0" fmla="*/ 55 w 118505"/>
              <a:gd name="connsiteY0" fmla="*/ 8 h 282052"/>
              <a:gd name="connsiteX1" fmla="*/ 76255 w 118505"/>
              <a:gd name="connsiteY1" fmla="*/ 137592 h 282052"/>
              <a:gd name="connsiteX2" fmla="*/ 116471 w 118505"/>
              <a:gd name="connsiteY2" fmla="*/ 281525 h 282052"/>
              <a:gd name="connsiteX3" fmla="*/ 110121 w 118505"/>
              <a:gd name="connsiteY3" fmla="*/ 184158 h 282052"/>
              <a:gd name="connsiteX4" fmla="*/ 88955 w 118505"/>
              <a:gd name="connsiteY4" fmla="*/ 131242 h 282052"/>
              <a:gd name="connsiteX5" fmla="*/ 55 w 118505"/>
              <a:gd name="connsiteY5" fmla="*/ 8 h 282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505" h="282052">
                <a:moveTo>
                  <a:pt x="55" y="8"/>
                </a:moveTo>
                <a:cubicBezTo>
                  <a:pt x="-2062" y="1066"/>
                  <a:pt x="56852" y="90673"/>
                  <a:pt x="76255" y="137592"/>
                </a:cubicBezTo>
                <a:cubicBezTo>
                  <a:pt x="95658" y="184512"/>
                  <a:pt x="110827" y="273764"/>
                  <a:pt x="116471" y="281525"/>
                </a:cubicBezTo>
                <a:cubicBezTo>
                  <a:pt x="122115" y="289286"/>
                  <a:pt x="114707" y="209205"/>
                  <a:pt x="110121" y="184158"/>
                </a:cubicBezTo>
                <a:cubicBezTo>
                  <a:pt x="105535" y="159111"/>
                  <a:pt x="104477" y="161228"/>
                  <a:pt x="88955" y="131242"/>
                </a:cubicBezTo>
                <a:cubicBezTo>
                  <a:pt x="73433" y="101256"/>
                  <a:pt x="2172" y="-1050"/>
                  <a:pt x="55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056F92FC-B859-43F8-978E-5CA1A0BEB172}"/>
              </a:ext>
            </a:extLst>
          </p:cNvPr>
          <p:cNvSpPr/>
          <p:nvPr/>
        </p:nvSpPr>
        <p:spPr>
          <a:xfrm>
            <a:off x="3545394" y="5470824"/>
            <a:ext cx="65878" cy="375706"/>
          </a:xfrm>
          <a:custGeom>
            <a:avLst/>
            <a:gdLst>
              <a:gd name="connsiteX0" fmla="*/ 25423 w 65878"/>
              <a:gd name="connsiteY0" fmla="*/ 759 h 375706"/>
              <a:gd name="connsiteX1" fmla="*/ 50823 w 65878"/>
              <a:gd name="connsiteY1" fmla="*/ 176443 h 375706"/>
              <a:gd name="connsiteX2" fmla="*/ 23 w 65878"/>
              <a:gd name="connsiteY2" fmla="*/ 375409 h 375706"/>
              <a:gd name="connsiteX3" fmla="*/ 44473 w 65878"/>
              <a:gd name="connsiteY3" fmla="*/ 218776 h 375706"/>
              <a:gd name="connsiteX4" fmla="*/ 65639 w 65878"/>
              <a:gd name="connsiteY4" fmla="*/ 115059 h 375706"/>
              <a:gd name="connsiteX5" fmla="*/ 25423 w 65878"/>
              <a:gd name="connsiteY5" fmla="*/ 759 h 375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878" h="375706">
                <a:moveTo>
                  <a:pt x="25423" y="759"/>
                </a:moveTo>
                <a:cubicBezTo>
                  <a:pt x="22954" y="10990"/>
                  <a:pt x="55056" y="114001"/>
                  <a:pt x="50823" y="176443"/>
                </a:cubicBezTo>
                <a:cubicBezTo>
                  <a:pt x="46590" y="238885"/>
                  <a:pt x="1081" y="368354"/>
                  <a:pt x="23" y="375409"/>
                </a:cubicBezTo>
                <a:cubicBezTo>
                  <a:pt x="-1035" y="382464"/>
                  <a:pt x="33537" y="262168"/>
                  <a:pt x="44473" y="218776"/>
                </a:cubicBezTo>
                <a:cubicBezTo>
                  <a:pt x="55409" y="175384"/>
                  <a:pt x="67756" y="143634"/>
                  <a:pt x="65639" y="115059"/>
                </a:cubicBezTo>
                <a:cubicBezTo>
                  <a:pt x="63522" y="86484"/>
                  <a:pt x="27892" y="-9472"/>
                  <a:pt x="25423" y="7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D32A0BF3-E66D-436D-B91C-B57DB352C7C2}"/>
              </a:ext>
            </a:extLst>
          </p:cNvPr>
          <p:cNvSpPr/>
          <p:nvPr/>
        </p:nvSpPr>
        <p:spPr>
          <a:xfrm>
            <a:off x="3583486" y="5563986"/>
            <a:ext cx="89998" cy="566134"/>
          </a:xfrm>
          <a:custGeom>
            <a:avLst/>
            <a:gdLst>
              <a:gd name="connsiteX0" fmla="*/ 88931 w 89998"/>
              <a:gd name="connsiteY0" fmla="*/ 731 h 566134"/>
              <a:gd name="connsiteX1" fmla="*/ 59297 w 89998"/>
              <a:gd name="connsiteY1" fmla="*/ 252614 h 566134"/>
              <a:gd name="connsiteX2" fmla="*/ 31 w 89998"/>
              <a:gd name="connsiteY2" fmla="*/ 565881 h 566134"/>
              <a:gd name="connsiteX3" fmla="*/ 67764 w 89998"/>
              <a:gd name="connsiteY3" fmla="*/ 303414 h 566134"/>
              <a:gd name="connsiteX4" fmla="*/ 82581 w 89998"/>
              <a:gd name="connsiteY4" fmla="*/ 178531 h 566134"/>
              <a:gd name="connsiteX5" fmla="*/ 88931 w 89998"/>
              <a:gd name="connsiteY5" fmla="*/ 731 h 566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998" h="566134">
                <a:moveTo>
                  <a:pt x="88931" y="731"/>
                </a:moveTo>
                <a:cubicBezTo>
                  <a:pt x="85050" y="13078"/>
                  <a:pt x="74114" y="158422"/>
                  <a:pt x="59297" y="252614"/>
                </a:cubicBezTo>
                <a:cubicBezTo>
                  <a:pt x="44480" y="346806"/>
                  <a:pt x="-1380" y="557414"/>
                  <a:pt x="31" y="565881"/>
                </a:cubicBezTo>
                <a:cubicBezTo>
                  <a:pt x="1442" y="574348"/>
                  <a:pt x="54006" y="367972"/>
                  <a:pt x="67764" y="303414"/>
                </a:cubicBezTo>
                <a:cubicBezTo>
                  <a:pt x="81522" y="238856"/>
                  <a:pt x="80111" y="221217"/>
                  <a:pt x="82581" y="178531"/>
                </a:cubicBezTo>
                <a:cubicBezTo>
                  <a:pt x="85050" y="135845"/>
                  <a:pt x="92812" y="-11616"/>
                  <a:pt x="88931" y="7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CD97341B-7FDE-4FF5-901B-07ED423A96AB}"/>
              </a:ext>
            </a:extLst>
          </p:cNvPr>
          <p:cNvSpPr/>
          <p:nvPr/>
        </p:nvSpPr>
        <p:spPr>
          <a:xfrm>
            <a:off x="3479034" y="5939252"/>
            <a:ext cx="49780" cy="201275"/>
          </a:xfrm>
          <a:custGeom>
            <a:avLst/>
            <a:gdLst>
              <a:gd name="connsiteX0" fmla="*/ 49449 w 49780"/>
              <a:gd name="connsiteY0" fmla="*/ 115 h 201275"/>
              <a:gd name="connsiteX1" fmla="*/ 11349 w 49780"/>
              <a:gd name="connsiteY1" fmla="*/ 95365 h 201275"/>
              <a:gd name="connsiteX2" fmla="*/ 766 w 49780"/>
              <a:gd name="connsiteY2" fmla="*/ 201198 h 201275"/>
              <a:gd name="connsiteX3" fmla="*/ 28283 w 49780"/>
              <a:gd name="connsiteY3" fmla="*/ 78431 h 201275"/>
              <a:gd name="connsiteX4" fmla="*/ 49449 w 49780"/>
              <a:gd name="connsiteY4" fmla="*/ 115 h 201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780" h="201275">
                <a:moveTo>
                  <a:pt x="49449" y="115"/>
                </a:moveTo>
                <a:cubicBezTo>
                  <a:pt x="46627" y="2937"/>
                  <a:pt x="19463" y="61851"/>
                  <a:pt x="11349" y="95365"/>
                </a:cubicBezTo>
                <a:cubicBezTo>
                  <a:pt x="3235" y="128879"/>
                  <a:pt x="-2056" y="204020"/>
                  <a:pt x="766" y="201198"/>
                </a:cubicBezTo>
                <a:cubicBezTo>
                  <a:pt x="3588" y="198376"/>
                  <a:pt x="20169" y="109828"/>
                  <a:pt x="28283" y="78431"/>
                </a:cubicBezTo>
                <a:cubicBezTo>
                  <a:pt x="36397" y="47034"/>
                  <a:pt x="52271" y="-2707"/>
                  <a:pt x="49449" y="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1C9A1EE8-0C15-40C6-94CE-24E2BEAB1251}"/>
              </a:ext>
            </a:extLst>
          </p:cNvPr>
          <p:cNvSpPr/>
          <p:nvPr/>
        </p:nvSpPr>
        <p:spPr>
          <a:xfrm>
            <a:off x="3560018" y="6178483"/>
            <a:ext cx="47603" cy="247801"/>
          </a:xfrm>
          <a:custGeom>
            <a:avLst/>
            <a:gdLst>
              <a:gd name="connsiteX0" fmla="*/ 46782 w 47603"/>
              <a:gd name="connsiteY0" fmla="*/ 67 h 247801"/>
              <a:gd name="connsiteX1" fmla="*/ 38315 w 47603"/>
              <a:gd name="connsiteY1" fmla="*/ 124950 h 247801"/>
              <a:gd name="connsiteX2" fmla="*/ 215 w 47603"/>
              <a:gd name="connsiteY2" fmla="*/ 247717 h 247801"/>
              <a:gd name="connsiteX3" fmla="*/ 23499 w 47603"/>
              <a:gd name="connsiteY3" fmla="*/ 141884 h 247801"/>
              <a:gd name="connsiteX4" fmla="*/ 46782 w 47603"/>
              <a:gd name="connsiteY4" fmla="*/ 67 h 247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603" h="247801">
                <a:moveTo>
                  <a:pt x="46782" y="67"/>
                </a:moveTo>
                <a:cubicBezTo>
                  <a:pt x="49251" y="-2755"/>
                  <a:pt x="46076" y="83675"/>
                  <a:pt x="38315" y="124950"/>
                </a:cubicBezTo>
                <a:cubicBezTo>
                  <a:pt x="30554" y="166225"/>
                  <a:pt x="2684" y="244895"/>
                  <a:pt x="215" y="247717"/>
                </a:cubicBezTo>
                <a:cubicBezTo>
                  <a:pt x="-2254" y="250539"/>
                  <a:pt x="17149" y="182101"/>
                  <a:pt x="23499" y="141884"/>
                </a:cubicBezTo>
                <a:cubicBezTo>
                  <a:pt x="29849" y="101667"/>
                  <a:pt x="44313" y="2889"/>
                  <a:pt x="46782" y="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58E64F84-F6A7-479D-9781-15E940800323}"/>
              </a:ext>
            </a:extLst>
          </p:cNvPr>
          <p:cNvSpPr/>
          <p:nvPr/>
        </p:nvSpPr>
        <p:spPr>
          <a:xfrm>
            <a:off x="3374416" y="6344403"/>
            <a:ext cx="52756" cy="359343"/>
          </a:xfrm>
          <a:custGeom>
            <a:avLst/>
            <a:gdLst>
              <a:gd name="connsiteX0" fmla="*/ 50351 w 52756"/>
              <a:gd name="connsiteY0" fmla="*/ 1364 h 359343"/>
              <a:gd name="connsiteX1" fmla="*/ 3784 w 52756"/>
              <a:gd name="connsiteY1" fmla="*/ 172814 h 359343"/>
              <a:gd name="connsiteX2" fmla="*/ 3784 w 52756"/>
              <a:gd name="connsiteY2" fmla="*/ 227847 h 359343"/>
              <a:gd name="connsiteX3" fmla="*/ 12251 w 52756"/>
              <a:gd name="connsiteY3" fmla="*/ 359080 h 359343"/>
              <a:gd name="connsiteX4" fmla="*/ 5901 w 52756"/>
              <a:gd name="connsiteY4" fmla="*/ 259597 h 359343"/>
              <a:gd name="connsiteX5" fmla="*/ 8017 w 52756"/>
              <a:gd name="connsiteY5" fmla="*/ 185514 h 359343"/>
              <a:gd name="connsiteX6" fmla="*/ 41884 w 52756"/>
              <a:gd name="connsiteY6" fmla="*/ 96614 h 359343"/>
              <a:gd name="connsiteX7" fmla="*/ 50351 w 52756"/>
              <a:gd name="connsiteY7" fmla="*/ 1364 h 359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756" h="359343">
                <a:moveTo>
                  <a:pt x="50351" y="1364"/>
                </a:moveTo>
                <a:cubicBezTo>
                  <a:pt x="44001" y="14064"/>
                  <a:pt x="11545" y="135067"/>
                  <a:pt x="3784" y="172814"/>
                </a:cubicBezTo>
                <a:cubicBezTo>
                  <a:pt x="-3977" y="210561"/>
                  <a:pt x="2373" y="196803"/>
                  <a:pt x="3784" y="227847"/>
                </a:cubicBezTo>
                <a:cubicBezTo>
                  <a:pt x="5195" y="258891"/>
                  <a:pt x="11898" y="353788"/>
                  <a:pt x="12251" y="359080"/>
                </a:cubicBezTo>
                <a:cubicBezTo>
                  <a:pt x="12604" y="364372"/>
                  <a:pt x="6607" y="288525"/>
                  <a:pt x="5901" y="259597"/>
                </a:cubicBezTo>
                <a:cubicBezTo>
                  <a:pt x="5195" y="230669"/>
                  <a:pt x="2020" y="212678"/>
                  <a:pt x="8017" y="185514"/>
                </a:cubicBezTo>
                <a:cubicBezTo>
                  <a:pt x="14014" y="158350"/>
                  <a:pt x="34476" y="125189"/>
                  <a:pt x="41884" y="96614"/>
                </a:cubicBezTo>
                <a:cubicBezTo>
                  <a:pt x="49292" y="68039"/>
                  <a:pt x="56701" y="-11336"/>
                  <a:pt x="50351" y="13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A09C26AF-BFCC-467D-98CE-C3E57CB1040B}"/>
              </a:ext>
            </a:extLst>
          </p:cNvPr>
          <p:cNvSpPr/>
          <p:nvPr/>
        </p:nvSpPr>
        <p:spPr>
          <a:xfrm>
            <a:off x="3359509" y="6520503"/>
            <a:ext cx="65942" cy="198195"/>
          </a:xfrm>
          <a:custGeom>
            <a:avLst/>
            <a:gdLst>
              <a:gd name="connsiteX0" fmla="*/ 16574 w 65942"/>
              <a:gd name="connsiteY0" fmla="*/ 947 h 198195"/>
              <a:gd name="connsiteX1" fmla="*/ 1758 w 65942"/>
              <a:gd name="connsiteY1" fmla="*/ 98314 h 198195"/>
              <a:gd name="connsiteX2" fmla="*/ 65258 w 65942"/>
              <a:gd name="connsiteY2" fmla="*/ 197797 h 198195"/>
              <a:gd name="connsiteX3" fmla="*/ 33508 w 65942"/>
              <a:gd name="connsiteY3" fmla="*/ 130064 h 198195"/>
              <a:gd name="connsiteX4" fmla="*/ 3874 w 65942"/>
              <a:gd name="connsiteY4" fmla="*/ 51747 h 198195"/>
              <a:gd name="connsiteX5" fmla="*/ 16574 w 65942"/>
              <a:gd name="connsiteY5" fmla="*/ 947 h 198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942" h="198195">
                <a:moveTo>
                  <a:pt x="16574" y="947"/>
                </a:moveTo>
                <a:cubicBezTo>
                  <a:pt x="16221" y="8708"/>
                  <a:pt x="-6356" y="65506"/>
                  <a:pt x="1758" y="98314"/>
                </a:cubicBezTo>
                <a:cubicBezTo>
                  <a:pt x="9872" y="131122"/>
                  <a:pt x="59966" y="192505"/>
                  <a:pt x="65258" y="197797"/>
                </a:cubicBezTo>
                <a:cubicBezTo>
                  <a:pt x="70550" y="203089"/>
                  <a:pt x="43739" y="154406"/>
                  <a:pt x="33508" y="130064"/>
                </a:cubicBezTo>
                <a:cubicBezTo>
                  <a:pt x="23277" y="105722"/>
                  <a:pt x="8460" y="68328"/>
                  <a:pt x="3874" y="51747"/>
                </a:cubicBezTo>
                <a:cubicBezTo>
                  <a:pt x="-712" y="35166"/>
                  <a:pt x="16927" y="-6814"/>
                  <a:pt x="16574" y="9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3682137E-1A69-496D-915D-10ED881602E6}"/>
              </a:ext>
            </a:extLst>
          </p:cNvPr>
          <p:cNvSpPr/>
          <p:nvPr/>
        </p:nvSpPr>
        <p:spPr>
          <a:xfrm>
            <a:off x="3591975" y="6558338"/>
            <a:ext cx="351417" cy="105473"/>
          </a:xfrm>
          <a:custGeom>
            <a:avLst/>
            <a:gdLst>
              <a:gd name="connsiteX0" fmla="*/ 8 w 351417"/>
              <a:gd name="connsiteY0" fmla="*/ 9679 h 105473"/>
              <a:gd name="connsiteX1" fmla="*/ 143942 w 351417"/>
              <a:gd name="connsiteY1" fmla="*/ 22379 h 105473"/>
              <a:gd name="connsiteX2" fmla="*/ 256125 w 351417"/>
              <a:gd name="connsiteY2" fmla="*/ 77412 h 105473"/>
              <a:gd name="connsiteX3" fmla="*/ 351375 w 351417"/>
              <a:gd name="connsiteY3" fmla="*/ 104929 h 105473"/>
              <a:gd name="connsiteX4" fmla="*/ 266708 w 351417"/>
              <a:gd name="connsiteY4" fmla="*/ 54129 h 105473"/>
              <a:gd name="connsiteX5" fmla="*/ 150292 w 351417"/>
              <a:gd name="connsiteY5" fmla="*/ 3329 h 105473"/>
              <a:gd name="connsiteX6" fmla="*/ 8 w 351417"/>
              <a:gd name="connsiteY6" fmla="*/ 9679 h 105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1417" h="105473">
                <a:moveTo>
                  <a:pt x="8" y="9679"/>
                </a:moveTo>
                <a:cubicBezTo>
                  <a:pt x="-1050" y="12854"/>
                  <a:pt x="101256" y="11090"/>
                  <a:pt x="143942" y="22379"/>
                </a:cubicBezTo>
                <a:cubicBezTo>
                  <a:pt x="186628" y="33668"/>
                  <a:pt x="221553" y="63654"/>
                  <a:pt x="256125" y="77412"/>
                </a:cubicBezTo>
                <a:cubicBezTo>
                  <a:pt x="290697" y="91170"/>
                  <a:pt x="349611" y="108809"/>
                  <a:pt x="351375" y="104929"/>
                </a:cubicBezTo>
                <a:cubicBezTo>
                  <a:pt x="353139" y="101049"/>
                  <a:pt x="300222" y="71062"/>
                  <a:pt x="266708" y="54129"/>
                </a:cubicBezTo>
                <a:cubicBezTo>
                  <a:pt x="233194" y="37196"/>
                  <a:pt x="191920" y="12501"/>
                  <a:pt x="150292" y="3329"/>
                </a:cubicBezTo>
                <a:cubicBezTo>
                  <a:pt x="108664" y="-5843"/>
                  <a:pt x="1066" y="6504"/>
                  <a:pt x="8" y="967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6D626BB3-1768-4CBF-B643-54A6E7804E33}"/>
              </a:ext>
            </a:extLst>
          </p:cNvPr>
          <p:cNvSpPr/>
          <p:nvPr/>
        </p:nvSpPr>
        <p:spPr>
          <a:xfrm>
            <a:off x="4120888" y="6451539"/>
            <a:ext cx="97864" cy="313428"/>
          </a:xfrm>
          <a:custGeom>
            <a:avLst/>
            <a:gdLst>
              <a:gd name="connsiteX0" fmla="*/ 262 w 97864"/>
              <a:gd name="connsiteY0" fmla="*/ 61 h 313428"/>
              <a:gd name="connsiteX1" fmla="*/ 91279 w 97864"/>
              <a:gd name="connsiteY1" fmla="*/ 133411 h 313428"/>
              <a:gd name="connsiteX2" fmla="*/ 89162 w 97864"/>
              <a:gd name="connsiteY2" fmla="*/ 207494 h 313428"/>
              <a:gd name="connsiteX3" fmla="*/ 76462 w 97864"/>
              <a:gd name="connsiteY3" fmla="*/ 241361 h 313428"/>
              <a:gd name="connsiteX4" fmla="*/ 19312 w 97864"/>
              <a:gd name="connsiteY4" fmla="*/ 313328 h 313428"/>
              <a:gd name="connsiteX5" fmla="*/ 74345 w 97864"/>
              <a:gd name="connsiteY5" fmla="*/ 224428 h 313428"/>
              <a:gd name="connsiteX6" fmla="*/ 80695 w 97864"/>
              <a:gd name="connsiteY6" fmla="*/ 158811 h 313428"/>
              <a:gd name="connsiteX7" fmla="*/ 63762 w 97864"/>
              <a:gd name="connsiteY7" fmla="*/ 116478 h 313428"/>
              <a:gd name="connsiteX8" fmla="*/ 262 w 97864"/>
              <a:gd name="connsiteY8" fmla="*/ 61 h 313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864" h="313428">
                <a:moveTo>
                  <a:pt x="262" y="61"/>
                </a:moveTo>
                <a:cubicBezTo>
                  <a:pt x="4848" y="2883"/>
                  <a:pt x="76462" y="98839"/>
                  <a:pt x="91279" y="133411"/>
                </a:cubicBezTo>
                <a:cubicBezTo>
                  <a:pt x="106096" y="167983"/>
                  <a:pt x="91631" y="189502"/>
                  <a:pt x="89162" y="207494"/>
                </a:cubicBezTo>
                <a:cubicBezTo>
                  <a:pt x="86693" y="225486"/>
                  <a:pt x="88104" y="223722"/>
                  <a:pt x="76462" y="241361"/>
                </a:cubicBezTo>
                <a:cubicBezTo>
                  <a:pt x="64820" y="259000"/>
                  <a:pt x="19665" y="316150"/>
                  <a:pt x="19312" y="313328"/>
                </a:cubicBezTo>
                <a:cubicBezTo>
                  <a:pt x="18959" y="310506"/>
                  <a:pt x="64114" y="250181"/>
                  <a:pt x="74345" y="224428"/>
                </a:cubicBezTo>
                <a:cubicBezTo>
                  <a:pt x="84576" y="198675"/>
                  <a:pt x="82459" y="176803"/>
                  <a:pt x="80695" y="158811"/>
                </a:cubicBezTo>
                <a:cubicBezTo>
                  <a:pt x="78931" y="140819"/>
                  <a:pt x="75051" y="140820"/>
                  <a:pt x="63762" y="116478"/>
                </a:cubicBezTo>
                <a:cubicBezTo>
                  <a:pt x="52473" y="92136"/>
                  <a:pt x="-4324" y="-2761"/>
                  <a:pt x="262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38D8E335-83DD-4B6F-8589-DB82E891CB72}"/>
              </a:ext>
            </a:extLst>
          </p:cNvPr>
          <p:cNvSpPr/>
          <p:nvPr/>
        </p:nvSpPr>
        <p:spPr>
          <a:xfrm>
            <a:off x="3471099" y="6700525"/>
            <a:ext cx="233948" cy="119616"/>
          </a:xfrm>
          <a:custGeom>
            <a:avLst/>
            <a:gdLst>
              <a:gd name="connsiteX0" fmla="*/ 234 w 233948"/>
              <a:gd name="connsiteY0" fmla="*/ 842 h 119616"/>
              <a:gd name="connsiteX1" fmla="*/ 142051 w 233948"/>
              <a:gd name="connsiteY1" fmla="*/ 68575 h 119616"/>
              <a:gd name="connsiteX2" fmla="*/ 230951 w 233948"/>
              <a:gd name="connsiteY2" fmla="*/ 119375 h 119616"/>
              <a:gd name="connsiteX3" fmla="*/ 203434 w 233948"/>
              <a:gd name="connsiteY3" fmla="*/ 85508 h 119616"/>
              <a:gd name="connsiteX4" fmla="*/ 110301 w 233948"/>
              <a:gd name="connsiteY4" fmla="*/ 34708 h 119616"/>
              <a:gd name="connsiteX5" fmla="*/ 234 w 233948"/>
              <a:gd name="connsiteY5" fmla="*/ 842 h 119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3948" h="119616">
                <a:moveTo>
                  <a:pt x="234" y="842"/>
                </a:moveTo>
                <a:cubicBezTo>
                  <a:pt x="5526" y="6486"/>
                  <a:pt x="103598" y="48819"/>
                  <a:pt x="142051" y="68575"/>
                </a:cubicBezTo>
                <a:cubicBezTo>
                  <a:pt x="180504" y="88331"/>
                  <a:pt x="220721" y="116553"/>
                  <a:pt x="230951" y="119375"/>
                </a:cubicBezTo>
                <a:cubicBezTo>
                  <a:pt x="241181" y="122197"/>
                  <a:pt x="223542" y="99619"/>
                  <a:pt x="203434" y="85508"/>
                </a:cubicBezTo>
                <a:cubicBezTo>
                  <a:pt x="183326" y="71397"/>
                  <a:pt x="139934" y="50230"/>
                  <a:pt x="110301" y="34708"/>
                </a:cubicBezTo>
                <a:cubicBezTo>
                  <a:pt x="80668" y="19186"/>
                  <a:pt x="-5058" y="-4802"/>
                  <a:pt x="234" y="84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5F9404D4-441D-441E-B561-91728A5F9159}"/>
              </a:ext>
            </a:extLst>
          </p:cNvPr>
          <p:cNvSpPr/>
          <p:nvPr/>
        </p:nvSpPr>
        <p:spPr>
          <a:xfrm>
            <a:off x="3753793" y="6715764"/>
            <a:ext cx="382334" cy="102075"/>
          </a:xfrm>
          <a:custGeom>
            <a:avLst/>
            <a:gdLst>
              <a:gd name="connsiteX0" fmla="*/ 1174 w 382334"/>
              <a:gd name="connsiteY0" fmla="*/ 102019 h 102075"/>
              <a:gd name="connsiteX1" fmla="*/ 94307 w 382334"/>
              <a:gd name="connsiteY1" fmla="*/ 21586 h 102075"/>
              <a:gd name="connsiteX2" fmla="*/ 229774 w 382334"/>
              <a:gd name="connsiteY2" fmla="*/ 13119 h 102075"/>
              <a:gd name="connsiteX3" fmla="*/ 320790 w 382334"/>
              <a:gd name="connsiteY3" fmla="*/ 49103 h 102075"/>
              <a:gd name="connsiteX4" fmla="*/ 354657 w 382334"/>
              <a:gd name="connsiteY4" fmla="*/ 61803 h 102075"/>
              <a:gd name="connsiteX5" fmla="*/ 382174 w 382334"/>
              <a:gd name="connsiteY5" fmla="*/ 49103 h 102075"/>
              <a:gd name="connsiteX6" fmla="*/ 341957 w 382334"/>
              <a:gd name="connsiteY6" fmla="*/ 44869 h 102075"/>
              <a:gd name="connsiteX7" fmla="*/ 204374 w 382334"/>
              <a:gd name="connsiteY7" fmla="*/ 6769 h 102075"/>
              <a:gd name="connsiteX8" fmla="*/ 115474 w 382334"/>
              <a:gd name="connsiteY8" fmla="*/ 2536 h 102075"/>
              <a:gd name="connsiteX9" fmla="*/ 45624 w 382334"/>
              <a:gd name="connsiteY9" fmla="*/ 34286 h 102075"/>
              <a:gd name="connsiteX10" fmla="*/ 1174 w 382334"/>
              <a:gd name="connsiteY10" fmla="*/ 102019 h 10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2334" h="102075">
                <a:moveTo>
                  <a:pt x="1174" y="102019"/>
                </a:moveTo>
                <a:cubicBezTo>
                  <a:pt x="9288" y="99902"/>
                  <a:pt x="56207" y="36403"/>
                  <a:pt x="94307" y="21586"/>
                </a:cubicBezTo>
                <a:cubicBezTo>
                  <a:pt x="132407" y="6769"/>
                  <a:pt x="192027" y="8533"/>
                  <a:pt x="229774" y="13119"/>
                </a:cubicBezTo>
                <a:cubicBezTo>
                  <a:pt x="267521" y="17705"/>
                  <a:pt x="299976" y="40989"/>
                  <a:pt x="320790" y="49103"/>
                </a:cubicBezTo>
                <a:cubicBezTo>
                  <a:pt x="341604" y="57217"/>
                  <a:pt x="344426" y="61803"/>
                  <a:pt x="354657" y="61803"/>
                </a:cubicBezTo>
                <a:cubicBezTo>
                  <a:pt x="364888" y="61803"/>
                  <a:pt x="384291" y="51925"/>
                  <a:pt x="382174" y="49103"/>
                </a:cubicBezTo>
                <a:cubicBezTo>
                  <a:pt x="380057" y="46281"/>
                  <a:pt x="371590" y="51925"/>
                  <a:pt x="341957" y="44869"/>
                </a:cubicBezTo>
                <a:cubicBezTo>
                  <a:pt x="312324" y="37813"/>
                  <a:pt x="242121" y="13824"/>
                  <a:pt x="204374" y="6769"/>
                </a:cubicBezTo>
                <a:cubicBezTo>
                  <a:pt x="166627" y="-286"/>
                  <a:pt x="141932" y="-2050"/>
                  <a:pt x="115474" y="2536"/>
                </a:cubicBezTo>
                <a:cubicBezTo>
                  <a:pt x="89016" y="7122"/>
                  <a:pt x="62205" y="22644"/>
                  <a:pt x="45624" y="34286"/>
                </a:cubicBezTo>
                <a:cubicBezTo>
                  <a:pt x="29043" y="45928"/>
                  <a:pt x="-6940" y="104136"/>
                  <a:pt x="1174" y="102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FCC08E9D-B946-4BE6-A1B2-0EA5FE7068B5}"/>
              </a:ext>
            </a:extLst>
          </p:cNvPr>
          <p:cNvSpPr/>
          <p:nvPr/>
        </p:nvSpPr>
        <p:spPr>
          <a:xfrm>
            <a:off x="3849711" y="6415565"/>
            <a:ext cx="210358" cy="88986"/>
          </a:xfrm>
          <a:custGeom>
            <a:avLst/>
            <a:gdLst>
              <a:gd name="connsiteX0" fmla="*/ 506 w 210358"/>
              <a:gd name="connsiteY0" fmla="*/ 88952 h 88986"/>
              <a:gd name="connsiteX1" fmla="*/ 72472 w 210358"/>
              <a:gd name="connsiteY1" fmla="*/ 4285 h 88986"/>
              <a:gd name="connsiteX2" fmla="*/ 210056 w 210358"/>
              <a:gd name="connsiteY2" fmla="*/ 12752 h 88986"/>
              <a:gd name="connsiteX3" fmla="*/ 106339 w 210358"/>
              <a:gd name="connsiteY3" fmla="*/ 14868 h 88986"/>
              <a:gd name="connsiteX4" fmla="*/ 506 w 210358"/>
              <a:gd name="connsiteY4" fmla="*/ 88952 h 88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358" h="88986">
                <a:moveTo>
                  <a:pt x="506" y="88952"/>
                </a:moveTo>
                <a:cubicBezTo>
                  <a:pt x="-5138" y="87188"/>
                  <a:pt x="37547" y="16985"/>
                  <a:pt x="72472" y="4285"/>
                </a:cubicBezTo>
                <a:cubicBezTo>
                  <a:pt x="107397" y="-8415"/>
                  <a:pt x="204412" y="10988"/>
                  <a:pt x="210056" y="12752"/>
                </a:cubicBezTo>
                <a:cubicBezTo>
                  <a:pt x="215700" y="14516"/>
                  <a:pt x="140911" y="5343"/>
                  <a:pt x="106339" y="14868"/>
                </a:cubicBezTo>
                <a:cubicBezTo>
                  <a:pt x="71767" y="24393"/>
                  <a:pt x="6150" y="90716"/>
                  <a:pt x="506" y="889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78313B48-A89A-4A17-957E-054D3F98B1C2}"/>
              </a:ext>
            </a:extLst>
          </p:cNvPr>
          <p:cNvSpPr/>
          <p:nvPr/>
        </p:nvSpPr>
        <p:spPr>
          <a:xfrm>
            <a:off x="3850877" y="5918174"/>
            <a:ext cx="89301" cy="256781"/>
          </a:xfrm>
          <a:custGeom>
            <a:avLst/>
            <a:gdLst>
              <a:gd name="connsiteX0" fmla="*/ 89298 w 89301"/>
              <a:gd name="connsiteY0" fmla="*/ 26 h 256781"/>
              <a:gd name="connsiteX1" fmla="*/ 11511 w 89301"/>
              <a:gd name="connsiteY1" fmla="*/ 111151 h 256781"/>
              <a:gd name="connsiteX2" fmla="*/ 28973 w 89301"/>
              <a:gd name="connsiteY2" fmla="*/ 255614 h 256781"/>
              <a:gd name="connsiteX3" fmla="*/ 3573 w 89301"/>
              <a:gd name="connsiteY3" fmla="*/ 176239 h 256781"/>
              <a:gd name="connsiteX4" fmla="*/ 8336 w 89301"/>
              <a:gd name="connsiteY4" fmla="*/ 120676 h 256781"/>
              <a:gd name="connsiteX5" fmla="*/ 89298 w 89301"/>
              <a:gd name="connsiteY5" fmla="*/ 26 h 25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301" h="256781">
                <a:moveTo>
                  <a:pt x="89298" y="26"/>
                </a:moveTo>
                <a:cubicBezTo>
                  <a:pt x="89827" y="-1561"/>
                  <a:pt x="21565" y="68553"/>
                  <a:pt x="11511" y="111151"/>
                </a:cubicBezTo>
                <a:cubicBezTo>
                  <a:pt x="1457" y="153749"/>
                  <a:pt x="30296" y="244766"/>
                  <a:pt x="28973" y="255614"/>
                </a:cubicBezTo>
                <a:cubicBezTo>
                  <a:pt x="27650" y="266462"/>
                  <a:pt x="7013" y="198729"/>
                  <a:pt x="3573" y="176239"/>
                </a:cubicBezTo>
                <a:cubicBezTo>
                  <a:pt x="133" y="153749"/>
                  <a:pt x="-4099" y="149251"/>
                  <a:pt x="8336" y="120676"/>
                </a:cubicBezTo>
                <a:cubicBezTo>
                  <a:pt x="20771" y="92101"/>
                  <a:pt x="88769" y="1613"/>
                  <a:pt x="89298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FE9FBDF4-DA78-4D63-AA75-44E7017CD2F7}"/>
              </a:ext>
            </a:extLst>
          </p:cNvPr>
          <p:cNvSpPr/>
          <p:nvPr/>
        </p:nvSpPr>
        <p:spPr>
          <a:xfrm>
            <a:off x="3377925" y="7115397"/>
            <a:ext cx="345685" cy="96834"/>
          </a:xfrm>
          <a:custGeom>
            <a:avLst/>
            <a:gdLst>
              <a:gd name="connsiteX0" fmla="*/ 275 w 345685"/>
              <a:gd name="connsiteY0" fmla="*/ 74391 h 96834"/>
              <a:gd name="connsiteX1" fmla="*/ 79650 w 345685"/>
              <a:gd name="connsiteY1" fmla="*/ 80741 h 96834"/>
              <a:gd name="connsiteX2" fmla="*/ 189188 w 345685"/>
              <a:gd name="connsiteY2" fmla="*/ 2953 h 96834"/>
              <a:gd name="connsiteX3" fmla="*/ 239988 w 345685"/>
              <a:gd name="connsiteY3" fmla="*/ 22003 h 96834"/>
              <a:gd name="connsiteX4" fmla="*/ 344763 w 345685"/>
              <a:gd name="connsiteY4" fmla="*/ 75978 h 96834"/>
              <a:gd name="connsiteX5" fmla="*/ 293963 w 345685"/>
              <a:gd name="connsiteY5" fmla="*/ 55341 h 96834"/>
              <a:gd name="connsiteX6" fmla="*/ 197125 w 345685"/>
              <a:gd name="connsiteY6" fmla="*/ 15653 h 96834"/>
              <a:gd name="connsiteX7" fmla="*/ 151088 w 345685"/>
              <a:gd name="connsiteY7" fmla="*/ 29941 h 96834"/>
              <a:gd name="connsiteX8" fmla="*/ 89175 w 345685"/>
              <a:gd name="connsiteY8" fmla="*/ 82328 h 96834"/>
              <a:gd name="connsiteX9" fmla="*/ 54250 w 345685"/>
              <a:gd name="connsiteY9" fmla="*/ 96616 h 96834"/>
              <a:gd name="connsiteX10" fmla="*/ 275 w 345685"/>
              <a:gd name="connsiteY10" fmla="*/ 74391 h 96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5685" h="96834">
                <a:moveTo>
                  <a:pt x="275" y="74391"/>
                </a:moveTo>
                <a:cubicBezTo>
                  <a:pt x="4508" y="71745"/>
                  <a:pt x="48165" y="92647"/>
                  <a:pt x="79650" y="80741"/>
                </a:cubicBezTo>
                <a:cubicBezTo>
                  <a:pt x="111135" y="68835"/>
                  <a:pt x="162465" y="12743"/>
                  <a:pt x="189188" y="2953"/>
                </a:cubicBezTo>
                <a:cubicBezTo>
                  <a:pt x="215911" y="-6837"/>
                  <a:pt x="214059" y="9832"/>
                  <a:pt x="239988" y="22003"/>
                </a:cubicBezTo>
                <a:cubicBezTo>
                  <a:pt x="265917" y="34174"/>
                  <a:pt x="335767" y="70422"/>
                  <a:pt x="344763" y="75978"/>
                </a:cubicBezTo>
                <a:cubicBezTo>
                  <a:pt x="353759" y="81534"/>
                  <a:pt x="293963" y="55341"/>
                  <a:pt x="293963" y="55341"/>
                </a:cubicBezTo>
                <a:cubicBezTo>
                  <a:pt x="269357" y="45287"/>
                  <a:pt x="220937" y="19886"/>
                  <a:pt x="197125" y="15653"/>
                </a:cubicBezTo>
                <a:cubicBezTo>
                  <a:pt x="173313" y="11420"/>
                  <a:pt x="169079" y="18829"/>
                  <a:pt x="151088" y="29941"/>
                </a:cubicBezTo>
                <a:cubicBezTo>
                  <a:pt x="133097" y="41053"/>
                  <a:pt x="105315" y="71216"/>
                  <a:pt x="89175" y="82328"/>
                </a:cubicBezTo>
                <a:cubicBezTo>
                  <a:pt x="73035" y="93440"/>
                  <a:pt x="66685" y="93970"/>
                  <a:pt x="54250" y="96616"/>
                </a:cubicBezTo>
                <a:cubicBezTo>
                  <a:pt x="41815" y="99262"/>
                  <a:pt x="-3958" y="77037"/>
                  <a:pt x="275" y="743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A5349EF1-6FCC-4ECB-9B89-A1E76C5A24C1}"/>
              </a:ext>
            </a:extLst>
          </p:cNvPr>
          <p:cNvSpPr/>
          <p:nvPr/>
        </p:nvSpPr>
        <p:spPr>
          <a:xfrm>
            <a:off x="3703571" y="7146449"/>
            <a:ext cx="730373" cy="166077"/>
          </a:xfrm>
          <a:custGeom>
            <a:avLst/>
            <a:gdLst>
              <a:gd name="connsiteX0" fmla="*/ 67 w 730373"/>
              <a:gd name="connsiteY0" fmla="*/ 38576 h 166077"/>
              <a:gd name="connsiteX1" fmla="*/ 146117 w 730373"/>
              <a:gd name="connsiteY1" fmla="*/ 476 h 166077"/>
              <a:gd name="connsiteX2" fmla="*/ 236604 w 730373"/>
              <a:gd name="connsiteY2" fmla="*/ 21114 h 166077"/>
              <a:gd name="connsiteX3" fmla="*/ 346142 w 730373"/>
              <a:gd name="connsiteY3" fmla="*/ 76676 h 166077"/>
              <a:gd name="connsiteX4" fmla="*/ 439804 w 730373"/>
              <a:gd name="connsiteY4" fmla="*/ 116364 h 166077"/>
              <a:gd name="connsiteX5" fmla="*/ 504892 w 730373"/>
              <a:gd name="connsiteY5" fmla="*/ 137001 h 166077"/>
              <a:gd name="connsiteX6" fmla="*/ 568392 w 730373"/>
              <a:gd name="connsiteY6" fmla="*/ 148114 h 166077"/>
              <a:gd name="connsiteX7" fmla="*/ 657292 w 730373"/>
              <a:gd name="connsiteY7" fmla="*/ 162401 h 166077"/>
              <a:gd name="connsiteX8" fmla="*/ 730317 w 730373"/>
              <a:gd name="connsiteY8" fmla="*/ 163989 h 166077"/>
              <a:gd name="connsiteX9" fmla="*/ 666817 w 730373"/>
              <a:gd name="connsiteY9" fmla="*/ 165576 h 166077"/>
              <a:gd name="connsiteX10" fmla="*/ 531879 w 730373"/>
              <a:gd name="connsiteY10" fmla="*/ 154464 h 166077"/>
              <a:gd name="connsiteX11" fmla="*/ 336617 w 730373"/>
              <a:gd name="connsiteY11" fmla="*/ 87789 h 166077"/>
              <a:gd name="connsiteX12" fmla="*/ 233429 w 730373"/>
              <a:gd name="connsiteY12" fmla="*/ 30639 h 166077"/>
              <a:gd name="connsiteX13" fmla="*/ 165167 w 730373"/>
              <a:gd name="connsiteY13" fmla="*/ 14764 h 166077"/>
              <a:gd name="connsiteX14" fmla="*/ 67 w 730373"/>
              <a:gd name="connsiteY14" fmla="*/ 38576 h 166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30373" h="166077">
                <a:moveTo>
                  <a:pt x="67" y="38576"/>
                </a:moveTo>
                <a:cubicBezTo>
                  <a:pt x="-3108" y="36195"/>
                  <a:pt x="106694" y="3386"/>
                  <a:pt x="146117" y="476"/>
                </a:cubicBezTo>
                <a:cubicBezTo>
                  <a:pt x="185540" y="-2434"/>
                  <a:pt x="203267" y="8414"/>
                  <a:pt x="236604" y="21114"/>
                </a:cubicBezTo>
                <a:cubicBezTo>
                  <a:pt x="269942" y="33814"/>
                  <a:pt x="312275" y="60801"/>
                  <a:pt x="346142" y="76676"/>
                </a:cubicBezTo>
                <a:cubicBezTo>
                  <a:pt x="380009" y="92551"/>
                  <a:pt x="413346" y="106310"/>
                  <a:pt x="439804" y="116364"/>
                </a:cubicBezTo>
                <a:cubicBezTo>
                  <a:pt x="466262" y="126418"/>
                  <a:pt x="483461" y="131709"/>
                  <a:pt x="504892" y="137001"/>
                </a:cubicBezTo>
                <a:cubicBezTo>
                  <a:pt x="526323" y="142293"/>
                  <a:pt x="568392" y="148114"/>
                  <a:pt x="568392" y="148114"/>
                </a:cubicBezTo>
                <a:cubicBezTo>
                  <a:pt x="593792" y="152347"/>
                  <a:pt x="630305" y="159755"/>
                  <a:pt x="657292" y="162401"/>
                </a:cubicBezTo>
                <a:cubicBezTo>
                  <a:pt x="684280" y="165047"/>
                  <a:pt x="728730" y="163460"/>
                  <a:pt x="730317" y="163989"/>
                </a:cubicBezTo>
                <a:cubicBezTo>
                  <a:pt x="731904" y="164518"/>
                  <a:pt x="699890" y="167164"/>
                  <a:pt x="666817" y="165576"/>
                </a:cubicBezTo>
                <a:cubicBezTo>
                  <a:pt x="633744" y="163989"/>
                  <a:pt x="586912" y="167428"/>
                  <a:pt x="531879" y="154464"/>
                </a:cubicBezTo>
                <a:cubicBezTo>
                  <a:pt x="476846" y="141500"/>
                  <a:pt x="386359" y="108426"/>
                  <a:pt x="336617" y="87789"/>
                </a:cubicBezTo>
                <a:cubicBezTo>
                  <a:pt x="286875" y="67152"/>
                  <a:pt x="262004" y="42810"/>
                  <a:pt x="233429" y="30639"/>
                </a:cubicBezTo>
                <a:cubicBezTo>
                  <a:pt x="204854" y="18468"/>
                  <a:pt x="203002" y="12647"/>
                  <a:pt x="165167" y="14764"/>
                </a:cubicBezTo>
                <a:cubicBezTo>
                  <a:pt x="127332" y="16881"/>
                  <a:pt x="3242" y="40957"/>
                  <a:pt x="67" y="385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CBCB4838-924D-4E18-A27C-F38D54638B8A}"/>
              </a:ext>
            </a:extLst>
          </p:cNvPr>
          <p:cNvSpPr/>
          <p:nvPr/>
        </p:nvSpPr>
        <p:spPr>
          <a:xfrm>
            <a:off x="3393952" y="7208817"/>
            <a:ext cx="395586" cy="125433"/>
          </a:xfrm>
          <a:custGeom>
            <a:avLst/>
            <a:gdLst>
              <a:gd name="connsiteX0" fmla="*/ 123 w 395586"/>
              <a:gd name="connsiteY0" fmla="*/ 21 h 125433"/>
              <a:gd name="connsiteX1" fmla="*/ 131886 w 395586"/>
              <a:gd name="connsiteY1" fmla="*/ 47646 h 125433"/>
              <a:gd name="connsiteX2" fmla="*/ 257298 w 395586"/>
              <a:gd name="connsiteY2" fmla="*/ 57171 h 125433"/>
              <a:gd name="connsiteX3" fmla="*/ 296986 w 395586"/>
              <a:gd name="connsiteY3" fmla="*/ 82571 h 125433"/>
              <a:gd name="connsiteX4" fmla="*/ 341436 w 395586"/>
              <a:gd name="connsiteY4" fmla="*/ 114321 h 125433"/>
              <a:gd name="connsiteX5" fmla="*/ 395411 w 395586"/>
              <a:gd name="connsiteY5" fmla="*/ 125433 h 125433"/>
              <a:gd name="connsiteX6" fmla="*/ 322386 w 395586"/>
              <a:gd name="connsiteY6" fmla="*/ 114321 h 125433"/>
              <a:gd name="connsiteX7" fmla="*/ 258886 w 395586"/>
              <a:gd name="connsiteY7" fmla="*/ 73046 h 125433"/>
              <a:gd name="connsiteX8" fmla="*/ 155698 w 395586"/>
              <a:gd name="connsiteY8" fmla="*/ 53996 h 125433"/>
              <a:gd name="connsiteX9" fmla="*/ 123 w 395586"/>
              <a:gd name="connsiteY9" fmla="*/ 21 h 125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5586" h="125433">
                <a:moveTo>
                  <a:pt x="123" y="21"/>
                </a:moveTo>
                <a:cubicBezTo>
                  <a:pt x="-3846" y="-1037"/>
                  <a:pt x="89024" y="38121"/>
                  <a:pt x="131886" y="47646"/>
                </a:cubicBezTo>
                <a:cubicBezTo>
                  <a:pt x="174748" y="57171"/>
                  <a:pt x="229781" y="51350"/>
                  <a:pt x="257298" y="57171"/>
                </a:cubicBezTo>
                <a:cubicBezTo>
                  <a:pt x="284815" y="62992"/>
                  <a:pt x="282963" y="73046"/>
                  <a:pt x="296986" y="82571"/>
                </a:cubicBezTo>
                <a:cubicBezTo>
                  <a:pt x="311009" y="92096"/>
                  <a:pt x="325032" y="107177"/>
                  <a:pt x="341436" y="114321"/>
                </a:cubicBezTo>
                <a:cubicBezTo>
                  <a:pt x="357840" y="121465"/>
                  <a:pt x="398586" y="125433"/>
                  <a:pt x="395411" y="125433"/>
                </a:cubicBezTo>
                <a:cubicBezTo>
                  <a:pt x="392236" y="125433"/>
                  <a:pt x="345140" y="123052"/>
                  <a:pt x="322386" y="114321"/>
                </a:cubicBezTo>
                <a:cubicBezTo>
                  <a:pt x="299632" y="105590"/>
                  <a:pt x="286667" y="83100"/>
                  <a:pt x="258886" y="73046"/>
                </a:cubicBezTo>
                <a:cubicBezTo>
                  <a:pt x="231105" y="62992"/>
                  <a:pt x="195385" y="62992"/>
                  <a:pt x="155698" y="53996"/>
                </a:cubicBezTo>
                <a:cubicBezTo>
                  <a:pt x="116011" y="45000"/>
                  <a:pt x="4092" y="1079"/>
                  <a:pt x="123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6790E929-DC76-4B03-A10A-934C2BB4663A}"/>
              </a:ext>
            </a:extLst>
          </p:cNvPr>
          <p:cNvSpPr/>
          <p:nvPr/>
        </p:nvSpPr>
        <p:spPr>
          <a:xfrm>
            <a:off x="3793629" y="7312902"/>
            <a:ext cx="383084" cy="32615"/>
          </a:xfrm>
          <a:custGeom>
            <a:avLst/>
            <a:gdLst>
              <a:gd name="connsiteX0" fmla="*/ 496 w 383084"/>
              <a:gd name="connsiteY0" fmla="*/ 11823 h 32615"/>
              <a:gd name="connsiteX1" fmla="*/ 98921 w 383084"/>
              <a:gd name="connsiteY1" fmla="*/ 8648 h 32615"/>
              <a:gd name="connsiteX2" fmla="*/ 170359 w 383084"/>
              <a:gd name="connsiteY2" fmla="*/ 10236 h 32615"/>
              <a:gd name="connsiteX3" fmla="*/ 321171 w 383084"/>
              <a:gd name="connsiteY3" fmla="*/ 711 h 32615"/>
              <a:gd name="connsiteX4" fmla="*/ 383084 w 383084"/>
              <a:gd name="connsiteY4" fmla="*/ 32461 h 32615"/>
              <a:gd name="connsiteX5" fmla="*/ 321171 w 383084"/>
              <a:gd name="connsiteY5" fmla="*/ 13411 h 32615"/>
              <a:gd name="connsiteX6" fmla="*/ 238621 w 383084"/>
              <a:gd name="connsiteY6" fmla="*/ 27698 h 32615"/>
              <a:gd name="connsiteX7" fmla="*/ 143371 w 383084"/>
              <a:gd name="connsiteY7" fmla="*/ 13411 h 32615"/>
              <a:gd name="connsiteX8" fmla="*/ 496 w 383084"/>
              <a:gd name="connsiteY8" fmla="*/ 11823 h 32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3084" h="32615">
                <a:moveTo>
                  <a:pt x="496" y="11823"/>
                </a:moveTo>
                <a:cubicBezTo>
                  <a:pt x="-6912" y="11029"/>
                  <a:pt x="70611" y="8912"/>
                  <a:pt x="98921" y="8648"/>
                </a:cubicBezTo>
                <a:cubicBezTo>
                  <a:pt x="127231" y="8384"/>
                  <a:pt x="133317" y="11559"/>
                  <a:pt x="170359" y="10236"/>
                </a:cubicBezTo>
                <a:cubicBezTo>
                  <a:pt x="207401" y="8913"/>
                  <a:pt x="285717" y="-2993"/>
                  <a:pt x="321171" y="711"/>
                </a:cubicBezTo>
                <a:cubicBezTo>
                  <a:pt x="356625" y="4415"/>
                  <a:pt x="383084" y="30344"/>
                  <a:pt x="383084" y="32461"/>
                </a:cubicBezTo>
                <a:cubicBezTo>
                  <a:pt x="383084" y="34578"/>
                  <a:pt x="345248" y="14205"/>
                  <a:pt x="321171" y="13411"/>
                </a:cubicBezTo>
                <a:cubicBezTo>
                  <a:pt x="297094" y="12617"/>
                  <a:pt x="268254" y="27698"/>
                  <a:pt x="238621" y="27698"/>
                </a:cubicBezTo>
                <a:cubicBezTo>
                  <a:pt x="208988" y="27698"/>
                  <a:pt x="179883" y="16586"/>
                  <a:pt x="143371" y="13411"/>
                </a:cubicBezTo>
                <a:cubicBezTo>
                  <a:pt x="106859" y="10236"/>
                  <a:pt x="7904" y="12617"/>
                  <a:pt x="496" y="118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640F9E1B-B4B8-4C48-A47A-A7931895B5B1}"/>
              </a:ext>
            </a:extLst>
          </p:cNvPr>
          <p:cNvSpPr/>
          <p:nvPr/>
        </p:nvSpPr>
        <p:spPr>
          <a:xfrm>
            <a:off x="4175094" y="7299261"/>
            <a:ext cx="249434" cy="41293"/>
          </a:xfrm>
          <a:custGeom>
            <a:avLst/>
            <a:gdLst>
              <a:gd name="connsiteX0" fmla="*/ 31 w 249434"/>
              <a:gd name="connsiteY0" fmla="*/ 39752 h 41293"/>
              <a:gd name="connsiteX1" fmla="*/ 168306 w 249434"/>
              <a:gd name="connsiteY1" fmla="*/ 38164 h 41293"/>
              <a:gd name="connsiteX2" fmla="*/ 225456 w 249434"/>
              <a:gd name="connsiteY2" fmla="*/ 17527 h 41293"/>
              <a:gd name="connsiteX3" fmla="*/ 247681 w 249434"/>
              <a:gd name="connsiteY3" fmla="*/ 64 h 41293"/>
              <a:gd name="connsiteX4" fmla="*/ 182594 w 249434"/>
              <a:gd name="connsiteY4" fmla="*/ 23877 h 41293"/>
              <a:gd name="connsiteX5" fmla="*/ 31 w 249434"/>
              <a:gd name="connsiteY5" fmla="*/ 39752 h 41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9434" h="41293">
                <a:moveTo>
                  <a:pt x="31" y="39752"/>
                </a:moveTo>
                <a:cubicBezTo>
                  <a:pt x="-2350" y="42133"/>
                  <a:pt x="130735" y="41868"/>
                  <a:pt x="168306" y="38164"/>
                </a:cubicBezTo>
                <a:cubicBezTo>
                  <a:pt x="205877" y="34460"/>
                  <a:pt x="212227" y="23877"/>
                  <a:pt x="225456" y="17527"/>
                </a:cubicBezTo>
                <a:cubicBezTo>
                  <a:pt x="238685" y="11177"/>
                  <a:pt x="254825" y="-994"/>
                  <a:pt x="247681" y="64"/>
                </a:cubicBezTo>
                <a:cubicBezTo>
                  <a:pt x="240537" y="1122"/>
                  <a:pt x="222281" y="18056"/>
                  <a:pt x="182594" y="23877"/>
                </a:cubicBezTo>
                <a:cubicBezTo>
                  <a:pt x="142907" y="29698"/>
                  <a:pt x="2412" y="37371"/>
                  <a:pt x="31" y="397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E9CA765E-1EFB-4E76-BBA2-34E183FDB9BE}"/>
              </a:ext>
            </a:extLst>
          </p:cNvPr>
          <p:cNvSpPr/>
          <p:nvPr/>
        </p:nvSpPr>
        <p:spPr>
          <a:xfrm>
            <a:off x="3417738" y="7248443"/>
            <a:ext cx="390702" cy="104857"/>
          </a:xfrm>
          <a:custGeom>
            <a:avLst/>
            <a:gdLst>
              <a:gd name="connsiteX0" fmla="*/ 150 w 390702"/>
              <a:gd name="connsiteY0" fmla="*/ 82 h 104857"/>
              <a:gd name="connsiteX1" fmla="*/ 174775 w 390702"/>
              <a:gd name="connsiteY1" fmla="*/ 39770 h 104857"/>
              <a:gd name="connsiteX2" fmla="*/ 249387 w 390702"/>
              <a:gd name="connsiteY2" fmla="*/ 71520 h 104857"/>
              <a:gd name="connsiteX3" fmla="*/ 390675 w 390702"/>
              <a:gd name="connsiteY3" fmla="*/ 104857 h 104857"/>
              <a:gd name="connsiteX4" fmla="*/ 260500 w 390702"/>
              <a:gd name="connsiteY4" fmla="*/ 71520 h 104857"/>
              <a:gd name="connsiteX5" fmla="*/ 146200 w 390702"/>
              <a:gd name="connsiteY5" fmla="*/ 50882 h 104857"/>
              <a:gd name="connsiteX6" fmla="*/ 150 w 390702"/>
              <a:gd name="connsiteY6" fmla="*/ 82 h 104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0702" h="104857">
                <a:moveTo>
                  <a:pt x="150" y="82"/>
                </a:moveTo>
                <a:cubicBezTo>
                  <a:pt x="4913" y="-1770"/>
                  <a:pt x="133236" y="27864"/>
                  <a:pt x="174775" y="39770"/>
                </a:cubicBezTo>
                <a:cubicBezTo>
                  <a:pt x="216315" y="51676"/>
                  <a:pt x="213404" y="60672"/>
                  <a:pt x="249387" y="71520"/>
                </a:cubicBezTo>
                <a:cubicBezTo>
                  <a:pt x="285370" y="82368"/>
                  <a:pt x="388823" y="104857"/>
                  <a:pt x="390675" y="104857"/>
                </a:cubicBezTo>
                <a:cubicBezTo>
                  <a:pt x="392527" y="104857"/>
                  <a:pt x="301246" y="80516"/>
                  <a:pt x="260500" y="71520"/>
                </a:cubicBezTo>
                <a:cubicBezTo>
                  <a:pt x="219754" y="62524"/>
                  <a:pt x="187210" y="60142"/>
                  <a:pt x="146200" y="50882"/>
                </a:cubicBezTo>
                <a:cubicBezTo>
                  <a:pt x="105190" y="41622"/>
                  <a:pt x="-4613" y="1934"/>
                  <a:pt x="150" y="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4254FF50-E578-44A4-92AD-6609C62B1AC9}"/>
              </a:ext>
            </a:extLst>
          </p:cNvPr>
          <p:cNvSpPr/>
          <p:nvPr/>
        </p:nvSpPr>
        <p:spPr>
          <a:xfrm>
            <a:off x="3819525" y="7339660"/>
            <a:ext cx="351483" cy="14285"/>
          </a:xfrm>
          <a:custGeom>
            <a:avLst/>
            <a:gdLst>
              <a:gd name="connsiteX0" fmla="*/ 0 w 351483"/>
              <a:gd name="connsiteY0" fmla="*/ 13640 h 14285"/>
              <a:gd name="connsiteX1" fmla="*/ 217488 w 351483"/>
              <a:gd name="connsiteY1" fmla="*/ 8878 h 14285"/>
              <a:gd name="connsiteX2" fmla="*/ 338138 w 351483"/>
              <a:gd name="connsiteY2" fmla="*/ 12053 h 14285"/>
              <a:gd name="connsiteX3" fmla="*/ 339725 w 351483"/>
              <a:gd name="connsiteY3" fmla="*/ 13640 h 14285"/>
              <a:gd name="connsiteX4" fmla="*/ 260350 w 351483"/>
              <a:gd name="connsiteY4" fmla="*/ 940 h 14285"/>
              <a:gd name="connsiteX5" fmla="*/ 141288 w 351483"/>
              <a:gd name="connsiteY5" fmla="*/ 940 h 14285"/>
              <a:gd name="connsiteX6" fmla="*/ 0 w 351483"/>
              <a:gd name="connsiteY6" fmla="*/ 13640 h 14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1483" h="14285">
                <a:moveTo>
                  <a:pt x="0" y="13640"/>
                </a:moveTo>
                <a:lnTo>
                  <a:pt x="217488" y="8878"/>
                </a:lnTo>
                <a:cubicBezTo>
                  <a:pt x="273844" y="8614"/>
                  <a:pt x="317765" y="11259"/>
                  <a:pt x="338138" y="12053"/>
                </a:cubicBezTo>
                <a:cubicBezTo>
                  <a:pt x="358511" y="12847"/>
                  <a:pt x="352690" y="15492"/>
                  <a:pt x="339725" y="13640"/>
                </a:cubicBezTo>
                <a:cubicBezTo>
                  <a:pt x="326760" y="11788"/>
                  <a:pt x="293423" y="3057"/>
                  <a:pt x="260350" y="940"/>
                </a:cubicBezTo>
                <a:cubicBezTo>
                  <a:pt x="227277" y="-1177"/>
                  <a:pt x="141288" y="940"/>
                  <a:pt x="141288" y="940"/>
                </a:cubicBezTo>
                <a:lnTo>
                  <a:pt x="0" y="1364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671C2525-96C3-4C03-A981-3DB4E7787D05}"/>
              </a:ext>
            </a:extLst>
          </p:cNvPr>
          <p:cNvSpPr/>
          <p:nvPr/>
        </p:nvSpPr>
        <p:spPr>
          <a:xfrm>
            <a:off x="4165256" y="7321515"/>
            <a:ext cx="287990" cy="48511"/>
          </a:xfrm>
          <a:custGeom>
            <a:avLst/>
            <a:gdLst>
              <a:gd name="connsiteX0" fmla="*/ 344 w 287990"/>
              <a:gd name="connsiteY0" fmla="*/ 33373 h 48511"/>
              <a:gd name="connsiteX1" fmla="*/ 154332 w 287990"/>
              <a:gd name="connsiteY1" fmla="*/ 33373 h 48511"/>
              <a:gd name="connsiteX2" fmla="*/ 224182 w 287990"/>
              <a:gd name="connsiteY2" fmla="*/ 17498 h 48511"/>
              <a:gd name="connsiteX3" fmla="*/ 287682 w 287990"/>
              <a:gd name="connsiteY3" fmla="*/ 35 h 48511"/>
              <a:gd name="connsiteX4" fmla="*/ 197194 w 287990"/>
              <a:gd name="connsiteY4" fmla="*/ 22260 h 48511"/>
              <a:gd name="connsiteX5" fmla="*/ 114644 w 287990"/>
              <a:gd name="connsiteY5" fmla="*/ 47660 h 48511"/>
              <a:gd name="connsiteX6" fmla="*/ 344 w 287990"/>
              <a:gd name="connsiteY6" fmla="*/ 33373 h 48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7990" h="48511">
                <a:moveTo>
                  <a:pt x="344" y="33373"/>
                </a:moveTo>
                <a:cubicBezTo>
                  <a:pt x="6959" y="30992"/>
                  <a:pt x="117026" y="36019"/>
                  <a:pt x="154332" y="33373"/>
                </a:cubicBezTo>
                <a:cubicBezTo>
                  <a:pt x="191638" y="30727"/>
                  <a:pt x="201957" y="23054"/>
                  <a:pt x="224182" y="17498"/>
                </a:cubicBezTo>
                <a:cubicBezTo>
                  <a:pt x="246407" y="11942"/>
                  <a:pt x="292180" y="-759"/>
                  <a:pt x="287682" y="35"/>
                </a:cubicBezTo>
                <a:cubicBezTo>
                  <a:pt x="283184" y="829"/>
                  <a:pt x="226034" y="14323"/>
                  <a:pt x="197194" y="22260"/>
                </a:cubicBezTo>
                <a:cubicBezTo>
                  <a:pt x="168354" y="30197"/>
                  <a:pt x="145071" y="42898"/>
                  <a:pt x="114644" y="47660"/>
                </a:cubicBezTo>
                <a:cubicBezTo>
                  <a:pt x="84217" y="52422"/>
                  <a:pt x="-6271" y="35754"/>
                  <a:pt x="344" y="333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2F101FDA-EE9E-4384-9E41-5714FA2C4BAA}"/>
              </a:ext>
            </a:extLst>
          </p:cNvPr>
          <p:cNvSpPr/>
          <p:nvPr/>
        </p:nvSpPr>
        <p:spPr>
          <a:xfrm>
            <a:off x="3591956" y="7318374"/>
            <a:ext cx="184997" cy="77795"/>
          </a:xfrm>
          <a:custGeom>
            <a:avLst/>
            <a:gdLst>
              <a:gd name="connsiteX0" fmla="*/ 557 w 184997"/>
              <a:gd name="connsiteY0" fmla="*/ 1 h 77795"/>
              <a:gd name="connsiteX1" fmla="*/ 59294 w 184997"/>
              <a:gd name="connsiteY1" fmla="*/ 57151 h 77795"/>
              <a:gd name="connsiteX2" fmla="*/ 184707 w 184997"/>
              <a:gd name="connsiteY2" fmla="*/ 77789 h 77795"/>
              <a:gd name="connsiteX3" fmla="*/ 91044 w 184997"/>
              <a:gd name="connsiteY3" fmla="*/ 55564 h 77795"/>
              <a:gd name="connsiteX4" fmla="*/ 557 w 184997"/>
              <a:gd name="connsiteY4" fmla="*/ 1 h 77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997" h="77795">
                <a:moveTo>
                  <a:pt x="557" y="1"/>
                </a:moveTo>
                <a:cubicBezTo>
                  <a:pt x="-4735" y="265"/>
                  <a:pt x="28602" y="44186"/>
                  <a:pt x="59294" y="57151"/>
                </a:cubicBezTo>
                <a:cubicBezTo>
                  <a:pt x="89986" y="70116"/>
                  <a:pt x="179415" y="78053"/>
                  <a:pt x="184707" y="77789"/>
                </a:cubicBezTo>
                <a:cubicBezTo>
                  <a:pt x="189999" y="77525"/>
                  <a:pt x="121736" y="65883"/>
                  <a:pt x="91044" y="55564"/>
                </a:cubicBezTo>
                <a:cubicBezTo>
                  <a:pt x="60352" y="45245"/>
                  <a:pt x="5849" y="-263"/>
                  <a:pt x="557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D2BF2585-B977-4656-B326-D83EA4B2A593}"/>
              </a:ext>
            </a:extLst>
          </p:cNvPr>
          <p:cNvSpPr/>
          <p:nvPr/>
        </p:nvSpPr>
        <p:spPr>
          <a:xfrm>
            <a:off x="3871870" y="7378665"/>
            <a:ext cx="231890" cy="20291"/>
          </a:xfrm>
          <a:custGeom>
            <a:avLst/>
            <a:gdLst>
              <a:gd name="connsiteX0" fmla="*/ 43 w 231890"/>
              <a:gd name="connsiteY0" fmla="*/ 14323 h 20291"/>
              <a:gd name="connsiteX1" fmla="*/ 131805 w 231890"/>
              <a:gd name="connsiteY1" fmla="*/ 14323 h 20291"/>
              <a:gd name="connsiteX2" fmla="*/ 231818 w 231890"/>
              <a:gd name="connsiteY2" fmla="*/ 35 h 20291"/>
              <a:gd name="connsiteX3" fmla="*/ 146093 w 231890"/>
              <a:gd name="connsiteY3" fmla="*/ 19085 h 20291"/>
              <a:gd name="connsiteX4" fmla="*/ 43 w 231890"/>
              <a:gd name="connsiteY4" fmla="*/ 14323 h 20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890" h="20291">
                <a:moveTo>
                  <a:pt x="43" y="14323"/>
                </a:moveTo>
                <a:cubicBezTo>
                  <a:pt x="-2338" y="13529"/>
                  <a:pt x="93176" y="16704"/>
                  <a:pt x="131805" y="14323"/>
                </a:cubicBezTo>
                <a:cubicBezTo>
                  <a:pt x="170434" y="11942"/>
                  <a:pt x="229437" y="-759"/>
                  <a:pt x="231818" y="35"/>
                </a:cubicBezTo>
                <a:cubicBezTo>
                  <a:pt x="234199" y="829"/>
                  <a:pt x="177578" y="14852"/>
                  <a:pt x="146093" y="19085"/>
                </a:cubicBezTo>
                <a:cubicBezTo>
                  <a:pt x="114608" y="23318"/>
                  <a:pt x="2424" y="15117"/>
                  <a:pt x="43" y="14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B7C1CB62-4550-4C86-8DE4-9CEFF31D9470}"/>
              </a:ext>
            </a:extLst>
          </p:cNvPr>
          <p:cNvSpPr/>
          <p:nvPr/>
        </p:nvSpPr>
        <p:spPr>
          <a:xfrm>
            <a:off x="3515216" y="7292269"/>
            <a:ext cx="264957" cy="280108"/>
          </a:xfrm>
          <a:custGeom>
            <a:avLst/>
            <a:gdLst>
              <a:gd name="connsiteX0" fmla="*/ 2684 w 264957"/>
              <a:gd name="connsiteY0" fmla="*/ 706 h 280108"/>
              <a:gd name="connsiteX1" fmla="*/ 5859 w 264957"/>
              <a:gd name="connsiteY1" fmla="*/ 118181 h 280108"/>
              <a:gd name="connsiteX2" fmla="*/ 53484 w 264957"/>
              <a:gd name="connsiteY2" fmla="*/ 208669 h 280108"/>
              <a:gd name="connsiteX3" fmla="*/ 126509 w 264957"/>
              <a:gd name="connsiteY3" fmla="*/ 248356 h 280108"/>
              <a:gd name="connsiteX4" fmla="*/ 264622 w 264957"/>
              <a:gd name="connsiteY4" fmla="*/ 280106 h 280108"/>
              <a:gd name="connsiteX5" fmla="*/ 163022 w 264957"/>
              <a:gd name="connsiteY5" fmla="*/ 249944 h 280108"/>
              <a:gd name="connsiteX6" fmla="*/ 88409 w 264957"/>
              <a:gd name="connsiteY6" fmla="*/ 221369 h 280108"/>
              <a:gd name="connsiteX7" fmla="*/ 51897 w 264957"/>
              <a:gd name="connsiteY7" fmla="*/ 183269 h 280108"/>
              <a:gd name="connsiteX8" fmla="*/ 23322 w 264957"/>
              <a:gd name="connsiteY8" fmla="*/ 73731 h 280108"/>
              <a:gd name="connsiteX9" fmla="*/ 2684 w 264957"/>
              <a:gd name="connsiteY9" fmla="*/ 706 h 280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4957" h="280108">
                <a:moveTo>
                  <a:pt x="2684" y="706"/>
                </a:moveTo>
                <a:cubicBezTo>
                  <a:pt x="-227" y="8114"/>
                  <a:pt x="-2608" y="83520"/>
                  <a:pt x="5859" y="118181"/>
                </a:cubicBezTo>
                <a:cubicBezTo>
                  <a:pt x="14326" y="152842"/>
                  <a:pt x="33376" y="186973"/>
                  <a:pt x="53484" y="208669"/>
                </a:cubicBezTo>
                <a:cubicBezTo>
                  <a:pt x="73592" y="230365"/>
                  <a:pt x="91319" y="236450"/>
                  <a:pt x="126509" y="248356"/>
                </a:cubicBezTo>
                <a:cubicBezTo>
                  <a:pt x="161699" y="260262"/>
                  <a:pt x="258537" y="279841"/>
                  <a:pt x="264622" y="280106"/>
                </a:cubicBezTo>
                <a:cubicBezTo>
                  <a:pt x="270707" y="280371"/>
                  <a:pt x="192391" y="259734"/>
                  <a:pt x="163022" y="249944"/>
                </a:cubicBezTo>
                <a:cubicBezTo>
                  <a:pt x="133653" y="240155"/>
                  <a:pt x="106930" y="232482"/>
                  <a:pt x="88409" y="221369"/>
                </a:cubicBezTo>
                <a:cubicBezTo>
                  <a:pt x="69888" y="210257"/>
                  <a:pt x="62745" y="207875"/>
                  <a:pt x="51897" y="183269"/>
                </a:cubicBezTo>
                <a:cubicBezTo>
                  <a:pt x="41049" y="158663"/>
                  <a:pt x="31260" y="101512"/>
                  <a:pt x="23322" y="73731"/>
                </a:cubicBezTo>
                <a:cubicBezTo>
                  <a:pt x="15384" y="45950"/>
                  <a:pt x="5595" y="-6702"/>
                  <a:pt x="2684" y="7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FDBBB70F-C2AD-4BF3-BA16-E0E6E622D953}"/>
              </a:ext>
            </a:extLst>
          </p:cNvPr>
          <p:cNvSpPr/>
          <p:nvPr/>
        </p:nvSpPr>
        <p:spPr>
          <a:xfrm>
            <a:off x="3792046" y="7486606"/>
            <a:ext cx="335839" cy="85399"/>
          </a:xfrm>
          <a:custGeom>
            <a:avLst/>
            <a:gdLst>
              <a:gd name="connsiteX0" fmla="*/ 492 w 335839"/>
              <a:gd name="connsiteY0" fmla="*/ 68307 h 85399"/>
              <a:gd name="connsiteX1" fmla="*/ 149717 w 335839"/>
              <a:gd name="connsiteY1" fmla="*/ 63544 h 85399"/>
              <a:gd name="connsiteX2" fmla="*/ 335454 w 335839"/>
              <a:gd name="connsiteY2" fmla="*/ 44 h 85399"/>
              <a:gd name="connsiteX3" fmla="*/ 195754 w 335839"/>
              <a:gd name="connsiteY3" fmla="*/ 54019 h 85399"/>
              <a:gd name="connsiteX4" fmla="*/ 105267 w 335839"/>
              <a:gd name="connsiteY4" fmla="*/ 84182 h 85399"/>
              <a:gd name="connsiteX5" fmla="*/ 492 w 335839"/>
              <a:gd name="connsiteY5" fmla="*/ 68307 h 85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5839" h="85399">
                <a:moveTo>
                  <a:pt x="492" y="68307"/>
                </a:moveTo>
                <a:cubicBezTo>
                  <a:pt x="7900" y="64867"/>
                  <a:pt x="93890" y="74921"/>
                  <a:pt x="149717" y="63544"/>
                </a:cubicBezTo>
                <a:cubicBezTo>
                  <a:pt x="205544" y="52167"/>
                  <a:pt x="327781" y="1631"/>
                  <a:pt x="335454" y="44"/>
                </a:cubicBezTo>
                <a:cubicBezTo>
                  <a:pt x="343127" y="-1543"/>
                  <a:pt x="234118" y="39996"/>
                  <a:pt x="195754" y="54019"/>
                </a:cubicBezTo>
                <a:cubicBezTo>
                  <a:pt x="157390" y="68042"/>
                  <a:pt x="139398" y="78097"/>
                  <a:pt x="105267" y="84182"/>
                </a:cubicBezTo>
                <a:cubicBezTo>
                  <a:pt x="71136" y="90267"/>
                  <a:pt x="-6916" y="71747"/>
                  <a:pt x="492" y="68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22292E35-2C4E-4048-8208-AB1067694CBE}"/>
              </a:ext>
            </a:extLst>
          </p:cNvPr>
          <p:cNvSpPr/>
          <p:nvPr/>
        </p:nvSpPr>
        <p:spPr>
          <a:xfrm>
            <a:off x="4161184" y="7338972"/>
            <a:ext cx="290195" cy="147684"/>
          </a:xfrm>
          <a:custGeom>
            <a:avLst/>
            <a:gdLst>
              <a:gd name="connsiteX0" fmla="*/ 1241 w 290195"/>
              <a:gd name="connsiteY0" fmla="*/ 147678 h 147684"/>
              <a:gd name="connsiteX1" fmla="*/ 118716 w 290195"/>
              <a:gd name="connsiteY1" fmla="*/ 96878 h 147684"/>
              <a:gd name="connsiteX2" fmla="*/ 218729 w 290195"/>
              <a:gd name="connsiteY2" fmla="*/ 54016 h 147684"/>
              <a:gd name="connsiteX3" fmla="*/ 290166 w 290195"/>
              <a:gd name="connsiteY3" fmla="*/ 41 h 147684"/>
              <a:gd name="connsiteX4" fmla="*/ 210791 w 290195"/>
              <a:gd name="connsiteY4" fmla="*/ 46078 h 147684"/>
              <a:gd name="connsiteX5" fmla="*/ 64741 w 290195"/>
              <a:gd name="connsiteY5" fmla="*/ 100053 h 147684"/>
              <a:gd name="connsiteX6" fmla="*/ 1241 w 290195"/>
              <a:gd name="connsiteY6" fmla="*/ 147678 h 147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0195" h="147684">
                <a:moveTo>
                  <a:pt x="1241" y="147678"/>
                </a:moveTo>
                <a:cubicBezTo>
                  <a:pt x="10237" y="147149"/>
                  <a:pt x="82468" y="112488"/>
                  <a:pt x="118716" y="96878"/>
                </a:cubicBezTo>
                <a:cubicBezTo>
                  <a:pt x="154964" y="81268"/>
                  <a:pt x="190154" y="70155"/>
                  <a:pt x="218729" y="54016"/>
                </a:cubicBezTo>
                <a:cubicBezTo>
                  <a:pt x="247304" y="37877"/>
                  <a:pt x="291489" y="1364"/>
                  <a:pt x="290166" y="41"/>
                </a:cubicBezTo>
                <a:cubicBezTo>
                  <a:pt x="288843" y="-1282"/>
                  <a:pt x="248362" y="29409"/>
                  <a:pt x="210791" y="46078"/>
                </a:cubicBezTo>
                <a:cubicBezTo>
                  <a:pt x="173220" y="62747"/>
                  <a:pt x="95433" y="85501"/>
                  <a:pt x="64741" y="100053"/>
                </a:cubicBezTo>
                <a:cubicBezTo>
                  <a:pt x="34049" y="114605"/>
                  <a:pt x="-7755" y="148207"/>
                  <a:pt x="1241" y="1476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122A2B35-10D4-4B28-B2B6-0998D43F87B7}"/>
              </a:ext>
            </a:extLst>
          </p:cNvPr>
          <p:cNvSpPr/>
          <p:nvPr/>
        </p:nvSpPr>
        <p:spPr>
          <a:xfrm>
            <a:off x="3661447" y="6881188"/>
            <a:ext cx="35246" cy="152657"/>
          </a:xfrm>
          <a:custGeom>
            <a:avLst/>
            <a:gdLst>
              <a:gd name="connsiteX0" fmla="*/ 32136 w 35246"/>
              <a:gd name="connsiteY0" fmla="*/ 95 h 152657"/>
              <a:gd name="connsiteX1" fmla="*/ 32136 w 35246"/>
              <a:gd name="connsiteY1" fmla="*/ 95345 h 152657"/>
              <a:gd name="connsiteX2" fmla="*/ 386 w 35246"/>
              <a:gd name="connsiteY2" fmla="*/ 152495 h 152657"/>
              <a:gd name="connsiteX3" fmla="*/ 15203 w 35246"/>
              <a:gd name="connsiteY3" fmla="*/ 78412 h 152657"/>
              <a:gd name="connsiteX4" fmla="*/ 32136 w 35246"/>
              <a:gd name="connsiteY4" fmla="*/ 95 h 152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246" h="152657">
                <a:moveTo>
                  <a:pt x="32136" y="95"/>
                </a:moveTo>
                <a:cubicBezTo>
                  <a:pt x="34958" y="2917"/>
                  <a:pt x="37428" y="69945"/>
                  <a:pt x="32136" y="95345"/>
                </a:cubicBezTo>
                <a:cubicBezTo>
                  <a:pt x="26844" y="120745"/>
                  <a:pt x="3208" y="155317"/>
                  <a:pt x="386" y="152495"/>
                </a:cubicBezTo>
                <a:cubicBezTo>
                  <a:pt x="-2436" y="149673"/>
                  <a:pt x="10970" y="99226"/>
                  <a:pt x="15203" y="78412"/>
                </a:cubicBezTo>
                <a:cubicBezTo>
                  <a:pt x="19436" y="57598"/>
                  <a:pt x="29314" y="-2727"/>
                  <a:pt x="32136" y="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AEE5F7F0-E25E-4F33-8D32-826083ADE521}"/>
              </a:ext>
            </a:extLst>
          </p:cNvPr>
          <p:cNvSpPr/>
          <p:nvPr/>
        </p:nvSpPr>
        <p:spPr>
          <a:xfrm>
            <a:off x="3777460" y="6885096"/>
            <a:ext cx="15641" cy="138866"/>
          </a:xfrm>
          <a:custGeom>
            <a:avLst/>
            <a:gdLst>
              <a:gd name="connsiteX0" fmla="*/ 9257 w 15641"/>
              <a:gd name="connsiteY0" fmla="*/ 421 h 138866"/>
              <a:gd name="connsiteX1" fmla="*/ 5023 w 15641"/>
              <a:gd name="connsiteY1" fmla="*/ 70271 h 138866"/>
              <a:gd name="connsiteX2" fmla="*/ 15607 w 15641"/>
              <a:gd name="connsiteY2" fmla="*/ 138004 h 138866"/>
              <a:gd name="connsiteX3" fmla="*/ 790 w 15641"/>
              <a:gd name="connsiteY3" fmla="*/ 104137 h 138866"/>
              <a:gd name="connsiteX4" fmla="*/ 9257 w 15641"/>
              <a:gd name="connsiteY4" fmla="*/ 421 h 138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41" h="138866">
                <a:moveTo>
                  <a:pt x="9257" y="421"/>
                </a:moveTo>
                <a:cubicBezTo>
                  <a:pt x="9963" y="-5223"/>
                  <a:pt x="3965" y="47341"/>
                  <a:pt x="5023" y="70271"/>
                </a:cubicBezTo>
                <a:cubicBezTo>
                  <a:pt x="6081" y="93201"/>
                  <a:pt x="16313" y="132360"/>
                  <a:pt x="15607" y="138004"/>
                </a:cubicBezTo>
                <a:cubicBezTo>
                  <a:pt x="14902" y="143648"/>
                  <a:pt x="4671" y="120365"/>
                  <a:pt x="790" y="104137"/>
                </a:cubicBezTo>
                <a:cubicBezTo>
                  <a:pt x="-3091" y="87909"/>
                  <a:pt x="8551" y="6065"/>
                  <a:pt x="9257" y="4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65C40BD7-10D7-48A7-BA3A-0E7A330CC0FA}"/>
              </a:ext>
            </a:extLst>
          </p:cNvPr>
          <p:cNvSpPr/>
          <p:nvPr/>
        </p:nvSpPr>
        <p:spPr>
          <a:xfrm>
            <a:off x="2723075" y="5018494"/>
            <a:ext cx="113215" cy="1395776"/>
          </a:xfrm>
          <a:custGeom>
            <a:avLst/>
            <a:gdLst>
              <a:gd name="connsiteX0" fmla="*/ 26475 w 113215"/>
              <a:gd name="connsiteY0" fmla="*/ 1181 h 1395776"/>
              <a:gd name="connsiteX1" fmla="*/ 29650 w 113215"/>
              <a:gd name="connsiteY1" fmla="*/ 220256 h 1395776"/>
              <a:gd name="connsiteX2" fmla="*/ 70925 w 113215"/>
              <a:gd name="connsiteY2" fmla="*/ 461556 h 1395776"/>
              <a:gd name="connsiteX3" fmla="*/ 26475 w 113215"/>
              <a:gd name="connsiteY3" fmla="*/ 667931 h 1395776"/>
              <a:gd name="connsiteX4" fmla="*/ 4250 w 113215"/>
              <a:gd name="connsiteY4" fmla="*/ 871131 h 1395776"/>
              <a:gd name="connsiteX5" fmla="*/ 112200 w 113215"/>
              <a:gd name="connsiteY5" fmla="*/ 1391831 h 1395776"/>
              <a:gd name="connsiteX6" fmla="*/ 58225 w 113215"/>
              <a:gd name="connsiteY6" fmla="*/ 1093381 h 1395776"/>
              <a:gd name="connsiteX7" fmla="*/ 55050 w 113215"/>
              <a:gd name="connsiteY7" fmla="*/ 779056 h 1395776"/>
              <a:gd name="connsiteX8" fmla="*/ 93150 w 113215"/>
              <a:gd name="connsiteY8" fmla="*/ 423456 h 1395776"/>
              <a:gd name="connsiteX9" fmla="*/ 55050 w 113215"/>
              <a:gd name="connsiteY9" fmla="*/ 147231 h 1395776"/>
              <a:gd name="connsiteX10" fmla="*/ 26475 w 113215"/>
              <a:gd name="connsiteY10" fmla="*/ 1181 h 1395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3215" h="1395776">
                <a:moveTo>
                  <a:pt x="26475" y="1181"/>
                </a:moveTo>
                <a:cubicBezTo>
                  <a:pt x="22242" y="13352"/>
                  <a:pt x="22242" y="143527"/>
                  <a:pt x="29650" y="220256"/>
                </a:cubicBezTo>
                <a:cubicBezTo>
                  <a:pt x="37058" y="296985"/>
                  <a:pt x="71454" y="386944"/>
                  <a:pt x="70925" y="461556"/>
                </a:cubicBezTo>
                <a:cubicBezTo>
                  <a:pt x="70396" y="536168"/>
                  <a:pt x="37587" y="599669"/>
                  <a:pt x="26475" y="667931"/>
                </a:cubicBezTo>
                <a:cubicBezTo>
                  <a:pt x="15363" y="736193"/>
                  <a:pt x="-10037" y="750481"/>
                  <a:pt x="4250" y="871131"/>
                </a:cubicBezTo>
                <a:cubicBezTo>
                  <a:pt x="18537" y="991781"/>
                  <a:pt x="103204" y="1354789"/>
                  <a:pt x="112200" y="1391831"/>
                </a:cubicBezTo>
                <a:cubicBezTo>
                  <a:pt x="121196" y="1428873"/>
                  <a:pt x="67750" y="1195510"/>
                  <a:pt x="58225" y="1093381"/>
                </a:cubicBezTo>
                <a:cubicBezTo>
                  <a:pt x="48700" y="991252"/>
                  <a:pt x="49229" y="890710"/>
                  <a:pt x="55050" y="779056"/>
                </a:cubicBezTo>
                <a:cubicBezTo>
                  <a:pt x="60871" y="667402"/>
                  <a:pt x="93150" y="528760"/>
                  <a:pt x="93150" y="423456"/>
                </a:cubicBezTo>
                <a:cubicBezTo>
                  <a:pt x="93150" y="318152"/>
                  <a:pt x="64046" y="221314"/>
                  <a:pt x="55050" y="147231"/>
                </a:cubicBezTo>
                <a:cubicBezTo>
                  <a:pt x="46054" y="73148"/>
                  <a:pt x="30708" y="-10990"/>
                  <a:pt x="26475" y="1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A906078F-2B2C-4D61-9DE7-1343DCF363C2}"/>
              </a:ext>
            </a:extLst>
          </p:cNvPr>
          <p:cNvSpPr/>
          <p:nvPr/>
        </p:nvSpPr>
        <p:spPr>
          <a:xfrm>
            <a:off x="2819400" y="6319838"/>
            <a:ext cx="349902" cy="813582"/>
          </a:xfrm>
          <a:custGeom>
            <a:avLst/>
            <a:gdLst>
              <a:gd name="connsiteX0" fmla="*/ 0 w 349902"/>
              <a:gd name="connsiteY0" fmla="*/ 0 h 813582"/>
              <a:gd name="connsiteX1" fmla="*/ 104775 w 349902"/>
              <a:gd name="connsiteY1" fmla="*/ 242887 h 813582"/>
              <a:gd name="connsiteX2" fmla="*/ 338138 w 349902"/>
              <a:gd name="connsiteY2" fmla="*/ 785812 h 813582"/>
              <a:gd name="connsiteX3" fmla="*/ 314325 w 349902"/>
              <a:gd name="connsiteY3" fmla="*/ 727075 h 813582"/>
              <a:gd name="connsiteX4" fmla="*/ 306388 w 349902"/>
              <a:gd name="connsiteY4" fmla="*/ 661987 h 813582"/>
              <a:gd name="connsiteX5" fmla="*/ 139700 w 349902"/>
              <a:gd name="connsiteY5" fmla="*/ 301625 h 813582"/>
              <a:gd name="connsiteX6" fmla="*/ 0 w 349902"/>
              <a:gd name="connsiteY6" fmla="*/ 0 h 813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9902" h="813582">
                <a:moveTo>
                  <a:pt x="0" y="0"/>
                </a:moveTo>
                <a:lnTo>
                  <a:pt x="104775" y="242887"/>
                </a:lnTo>
                <a:lnTo>
                  <a:pt x="338138" y="785812"/>
                </a:lnTo>
                <a:cubicBezTo>
                  <a:pt x="373063" y="866510"/>
                  <a:pt x="319617" y="747712"/>
                  <a:pt x="314325" y="727075"/>
                </a:cubicBezTo>
                <a:cubicBezTo>
                  <a:pt x="309033" y="706438"/>
                  <a:pt x="335492" y="732895"/>
                  <a:pt x="306388" y="661987"/>
                </a:cubicBezTo>
                <a:cubicBezTo>
                  <a:pt x="277284" y="591079"/>
                  <a:pt x="189442" y="407987"/>
                  <a:pt x="139700" y="301625"/>
                </a:cubicBezTo>
                <a:cubicBezTo>
                  <a:pt x="89958" y="195263"/>
                  <a:pt x="48948" y="109537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DB1C8613-16EF-4AF3-BFEB-9F41D6ACE2D4}"/>
              </a:ext>
            </a:extLst>
          </p:cNvPr>
          <p:cNvSpPr/>
          <p:nvPr/>
        </p:nvSpPr>
        <p:spPr>
          <a:xfrm>
            <a:off x="3136479" y="7024288"/>
            <a:ext cx="321582" cy="676439"/>
          </a:xfrm>
          <a:custGeom>
            <a:avLst/>
            <a:gdLst>
              <a:gd name="connsiteX0" fmla="*/ 421 w 321582"/>
              <a:gd name="connsiteY0" fmla="*/ 1987 h 676439"/>
              <a:gd name="connsiteX1" fmla="*/ 75034 w 321582"/>
              <a:gd name="connsiteY1" fmla="*/ 236937 h 676439"/>
              <a:gd name="connsiteX2" fmla="*/ 240134 w 321582"/>
              <a:gd name="connsiteY2" fmla="*/ 467125 h 676439"/>
              <a:gd name="connsiteX3" fmla="*/ 317921 w 321582"/>
              <a:gd name="connsiteY3" fmla="*/ 673500 h 676439"/>
              <a:gd name="connsiteX4" fmla="*/ 289346 w 321582"/>
              <a:gd name="connsiteY4" fmla="*/ 570312 h 676439"/>
              <a:gd name="connsiteX5" fmla="*/ 121071 w 321582"/>
              <a:gd name="connsiteY5" fmla="*/ 319487 h 676439"/>
              <a:gd name="connsiteX6" fmla="*/ 48046 w 321582"/>
              <a:gd name="connsiteY6" fmla="*/ 133750 h 676439"/>
              <a:gd name="connsiteX7" fmla="*/ 421 w 321582"/>
              <a:gd name="connsiteY7" fmla="*/ 1987 h 676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1582" h="676439">
                <a:moveTo>
                  <a:pt x="421" y="1987"/>
                </a:moveTo>
                <a:cubicBezTo>
                  <a:pt x="4919" y="19185"/>
                  <a:pt x="35082" y="159414"/>
                  <a:pt x="75034" y="236937"/>
                </a:cubicBezTo>
                <a:cubicBezTo>
                  <a:pt x="114986" y="314460"/>
                  <a:pt x="199653" y="394365"/>
                  <a:pt x="240134" y="467125"/>
                </a:cubicBezTo>
                <a:cubicBezTo>
                  <a:pt x="280615" y="539886"/>
                  <a:pt x="309719" y="656302"/>
                  <a:pt x="317921" y="673500"/>
                </a:cubicBezTo>
                <a:cubicBezTo>
                  <a:pt x="326123" y="690698"/>
                  <a:pt x="322154" y="629314"/>
                  <a:pt x="289346" y="570312"/>
                </a:cubicBezTo>
                <a:cubicBezTo>
                  <a:pt x="256538" y="511310"/>
                  <a:pt x="161288" y="392247"/>
                  <a:pt x="121071" y="319487"/>
                </a:cubicBezTo>
                <a:cubicBezTo>
                  <a:pt x="80854" y="246727"/>
                  <a:pt x="67625" y="184021"/>
                  <a:pt x="48046" y="133750"/>
                </a:cubicBezTo>
                <a:cubicBezTo>
                  <a:pt x="28467" y="83479"/>
                  <a:pt x="-4077" y="-15211"/>
                  <a:pt x="421" y="19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CE69B0FB-7CE8-48EE-92D3-BD9EA3995E4B}"/>
              </a:ext>
            </a:extLst>
          </p:cNvPr>
          <p:cNvSpPr/>
          <p:nvPr/>
        </p:nvSpPr>
        <p:spPr>
          <a:xfrm>
            <a:off x="3460749" y="7680851"/>
            <a:ext cx="430958" cy="507542"/>
          </a:xfrm>
          <a:custGeom>
            <a:avLst/>
            <a:gdLst>
              <a:gd name="connsiteX0" fmla="*/ 1 w 430958"/>
              <a:gd name="connsiteY0" fmla="*/ 2649 h 507542"/>
              <a:gd name="connsiteX1" fmla="*/ 57151 w 430958"/>
              <a:gd name="connsiteY1" fmla="*/ 164574 h 507542"/>
              <a:gd name="connsiteX2" fmla="*/ 119064 w 430958"/>
              <a:gd name="connsiteY2" fmla="*/ 301099 h 507542"/>
              <a:gd name="connsiteX3" fmla="*/ 187326 w 430958"/>
              <a:gd name="connsiteY3" fmla="*/ 380474 h 507542"/>
              <a:gd name="connsiteX4" fmla="*/ 420689 w 430958"/>
              <a:gd name="connsiteY4" fmla="*/ 505887 h 507542"/>
              <a:gd name="connsiteX5" fmla="*/ 365126 w 430958"/>
              <a:gd name="connsiteY5" fmla="*/ 442387 h 507542"/>
              <a:gd name="connsiteX6" fmla="*/ 146051 w 430958"/>
              <a:gd name="connsiteY6" fmla="*/ 302687 h 507542"/>
              <a:gd name="connsiteX7" fmla="*/ 55564 w 430958"/>
              <a:gd name="connsiteY7" fmla="*/ 82024 h 507542"/>
              <a:gd name="connsiteX8" fmla="*/ 1 w 430958"/>
              <a:gd name="connsiteY8" fmla="*/ 2649 h 50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0958" h="507542">
                <a:moveTo>
                  <a:pt x="1" y="2649"/>
                </a:moveTo>
                <a:cubicBezTo>
                  <a:pt x="265" y="16407"/>
                  <a:pt x="37307" y="114832"/>
                  <a:pt x="57151" y="164574"/>
                </a:cubicBezTo>
                <a:cubicBezTo>
                  <a:pt x="76995" y="214316"/>
                  <a:pt x="97368" y="265116"/>
                  <a:pt x="119064" y="301099"/>
                </a:cubicBezTo>
                <a:cubicBezTo>
                  <a:pt x="140760" y="337082"/>
                  <a:pt x="137055" y="346343"/>
                  <a:pt x="187326" y="380474"/>
                </a:cubicBezTo>
                <a:cubicBezTo>
                  <a:pt x="237597" y="414605"/>
                  <a:pt x="391056" y="495568"/>
                  <a:pt x="420689" y="505887"/>
                </a:cubicBezTo>
                <a:cubicBezTo>
                  <a:pt x="450322" y="516206"/>
                  <a:pt x="410899" y="476254"/>
                  <a:pt x="365126" y="442387"/>
                </a:cubicBezTo>
                <a:cubicBezTo>
                  <a:pt x="319353" y="408520"/>
                  <a:pt x="197645" y="362747"/>
                  <a:pt x="146051" y="302687"/>
                </a:cubicBezTo>
                <a:cubicBezTo>
                  <a:pt x="94457" y="242627"/>
                  <a:pt x="78054" y="133353"/>
                  <a:pt x="55564" y="82024"/>
                </a:cubicBezTo>
                <a:cubicBezTo>
                  <a:pt x="33075" y="30695"/>
                  <a:pt x="-263" y="-11109"/>
                  <a:pt x="1" y="26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9EA3A8A8-AB48-44DE-99C9-D767F4A59DA6}"/>
              </a:ext>
            </a:extLst>
          </p:cNvPr>
          <p:cNvSpPr/>
          <p:nvPr/>
        </p:nvSpPr>
        <p:spPr>
          <a:xfrm>
            <a:off x="3765451" y="7955652"/>
            <a:ext cx="1041981" cy="280420"/>
          </a:xfrm>
          <a:custGeom>
            <a:avLst/>
            <a:gdLst>
              <a:gd name="connsiteX0" fmla="*/ 99 w 1041981"/>
              <a:gd name="connsiteY0" fmla="*/ 254898 h 280420"/>
              <a:gd name="connsiteX1" fmla="*/ 377924 w 1041981"/>
              <a:gd name="connsiteY1" fmla="*/ 64398 h 280420"/>
              <a:gd name="connsiteX2" fmla="*/ 603349 w 1041981"/>
              <a:gd name="connsiteY2" fmla="*/ 32648 h 280420"/>
              <a:gd name="connsiteX3" fmla="*/ 860524 w 1041981"/>
              <a:gd name="connsiteY3" fmla="*/ 146948 h 280420"/>
              <a:gd name="connsiteX4" fmla="*/ 1041499 w 1041981"/>
              <a:gd name="connsiteY4" fmla="*/ 280298 h 280420"/>
              <a:gd name="connsiteX5" fmla="*/ 911324 w 1041981"/>
              <a:gd name="connsiteY5" fmla="*/ 169173 h 280420"/>
              <a:gd name="connsiteX6" fmla="*/ 841474 w 1041981"/>
              <a:gd name="connsiteY6" fmla="*/ 77098 h 280420"/>
              <a:gd name="connsiteX7" fmla="*/ 612874 w 1041981"/>
              <a:gd name="connsiteY7" fmla="*/ 7248 h 280420"/>
              <a:gd name="connsiteX8" fmla="*/ 342999 w 1041981"/>
              <a:gd name="connsiteY8" fmla="*/ 29473 h 280420"/>
              <a:gd name="connsiteX9" fmla="*/ 99 w 1041981"/>
              <a:gd name="connsiteY9" fmla="*/ 254898 h 280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1981" h="280420">
                <a:moveTo>
                  <a:pt x="99" y="254898"/>
                </a:moveTo>
                <a:cubicBezTo>
                  <a:pt x="5920" y="260719"/>
                  <a:pt x="277382" y="101440"/>
                  <a:pt x="377924" y="64398"/>
                </a:cubicBezTo>
                <a:cubicBezTo>
                  <a:pt x="478466" y="27356"/>
                  <a:pt x="522916" y="18890"/>
                  <a:pt x="603349" y="32648"/>
                </a:cubicBezTo>
                <a:cubicBezTo>
                  <a:pt x="683782" y="46406"/>
                  <a:pt x="787499" y="105673"/>
                  <a:pt x="860524" y="146948"/>
                </a:cubicBezTo>
                <a:cubicBezTo>
                  <a:pt x="933549" y="188223"/>
                  <a:pt x="1033032" y="276594"/>
                  <a:pt x="1041499" y="280298"/>
                </a:cubicBezTo>
                <a:cubicBezTo>
                  <a:pt x="1049966" y="284002"/>
                  <a:pt x="944661" y="203040"/>
                  <a:pt x="911324" y="169173"/>
                </a:cubicBezTo>
                <a:cubicBezTo>
                  <a:pt x="877987" y="135306"/>
                  <a:pt x="891216" y="104086"/>
                  <a:pt x="841474" y="77098"/>
                </a:cubicBezTo>
                <a:cubicBezTo>
                  <a:pt x="791732" y="50110"/>
                  <a:pt x="695953" y="15185"/>
                  <a:pt x="612874" y="7248"/>
                </a:cubicBezTo>
                <a:cubicBezTo>
                  <a:pt x="529795" y="-689"/>
                  <a:pt x="441424" y="-10744"/>
                  <a:pt x="342999" y="29473"/>
                </a:cubicBezTo>
                <a:cubicBezTo>
                  <a:pt x="244574" y="69690"/>
                  <a:pt x="-5722" y="249077"/>
                  <a:pt x="99" y="2548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B7535C85-5CC5-448E-81C1-583F533F4B68}"/>
              </a:ext>
            </a:extLst>
          </p:cNvPr>
          <p:cNvSpPr/>
          <p:nvPr/>
        </p:nvSpPr>
        <p:spPr>
          <a:xfrm>
            <a:off x="4566770" y="7185908"/>
            <a:ext cx="849756" cy="846271"/>
          </a:xfrm>
          <a:custGeom>
            <a:avLst/>
            <a:gdLst>
              <a:gd name="connsiteX0" fmla="*/ 846605 w 849756"/>
              <a:gd name="connsiteY0" fmla="*/ 705 h 846271"/>
              <a:gd name="connsiteX1" fmla="*/ 605305 w 849756"/>
              <a:gd name="connsiteY1" fmla="*/ 435680 h 846271"/>
              <a:gd name="connsiteX2" fmla="*/ 322730 w 849756"/>
              <a:gd name="connsiteY2" fmla="*/ 672217 h 846271"/>
              <a:gd name="connsiteX3" fmla="*/ 3643 w 849756"/>
              <a:gd name="connsiteY3" fmla="*/ 843667 h 846271"/>
              <a:gd name="connsiteX4" fmla="*/ 167155 w 849756"/>
              <a:gd name="connsiteY4" fmla="*/ 759530 h 846271"/>
              <a:gd name="connsiteX5" fmla="*/ 429093 w 849756"/>
              <a:gd name="connsiteY5" fmla="*/ 545217 h 846271"/>
              <a:gd name="connsiteX6" fmla="*/ 846605 w 849756"/>
              <a:gd name="connsiteY6" fmla="*/ 705 h 846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9756" h="846271">
                <a:moveTo>
                  <a:pt x="846605" y="705"/>
                </a:moveTo>
                <a:cubicBezTo>
                  <a:pt x="875974" y="-17551"/>
                  <a:pt x="692617" y="323761"/>
                  <a:pt x="605305" y="435680"/>
                </a:cubicBezTo>
                <a:cubicBezTo>
                  <a:pt x="517993" y="547599"/>
                  <a:pt x="423007" y="604219"/>
                  <a:pt x="322730" y="672217"/>
                </a:cubicBezTo>
                <a:cubicBezTo>
                  <a:pt x="222453" y="740215"/>
                  <a:pt x="29572" y="829115"/>
                  <a:pt x="3643" y="843667"/>
                </a:cubicBezTo>
                <a:cubicBezTo>
                  <a:pt x="-22286" y="858219"/>
                  <a:pt x="96247" y="809272"/>
                  <a:pt x="167155" y="759530"/>
                </a:cubicBezTo>
                <a:cubicBezTo>
                  <a:pt x="238063" y="709788"/>
                  <a:pt x="319026" y="666396"/>
                  <a:pt x="429093" y="545217"/>
                </a:cubicBezTo>
                <a:cubicBezTo>
                  <a:pt x="539160" y="424038"/>
                  <a:pt x="817236" y="18961"/>
                  <a:pt x="846605" y="7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6F24A540-B315-4E95-A4C0-55D6BAC4F7C0}"/>
              </a:ext>
            </a:extLst>
          </p:cNvPr>
          <p:cNvSpPr/>
          <p:nvPr/>
        </p:nvSpPr>
        <p:spPr>
          <a:xfrm>
            <a:off x="5230499" y="6365020"/>
            <a:ext cx="475605" cy="1020258"/>
          </a:xfrm>
          <a:custGeom>
            <a:avLst/>
            <a:gdLst>
              <a:gd name="connsiteX0" fmla="*/ 455926 w 475605"/>
              <a:gd name="connsiteY0" fmla="*/ 7205 h 1020258"/>
              <a:gd name="connsiteX1" fmla="*/ 278126 w 475605"/>
              <a:gd name="connsiteY1" fmla="*/ 537430 h 1020258"/>
              <a:gd name="connsiteX2" fmla="*/ 1901 w 475605"/>
              <a:gd name="connsiteY2" fmla="*/ 1010505 h 1020258"/>
              <a:gd name="connsiteX3" fmla="*/ 170176 w 475605"/>
              <a:gd name="connsiteY3" fmla="*/ 810480 h 1020258"/>
              <a:gd name="connsiteX4" fmla="*/ 436876 w 475605"/>
              <a:gd name="connsiteY4" fmla="*/ 267555 h 1020258"/>
              <a:gd name="connsiteX5" fmla="*/ 455926 w 475605"/>
              <a:gd name="connsiteY5" fmla="*/ 7205 h 1020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5605" h="1020258">
                <a:moveTo>
                  <a:pt x="455926" y="7205"/>
                </a:moveTo>
                <a:cubicBezTo>
                  <a:pt x="429468" y="52184"/>
                  <a:pt x="353797" y="370213"/>
                  <a:pt x="278126" y="537430"/>
                </a:cubicBezTo>
                <a:cubicBezTo>
                  <a:pt x="202455" y="704647"/>
                  <a:pt x="19893" y="964997"/>
                  <a:pt x="1901" y="1010505"/>
                </a:cubicBezTo>
                <a:cubicBezTo>
                  <a:pt x="-16091" y="1056013"/>
                  <a:pt x="97680" y="934305"/>
                  <a:pt x="170176" y="810480"/>
                </a:cubicBezTo>
                <a:cubicBezTo>
                  <a:pt x="242672" y="686655"/>
                  <a:pt x="386076" y="397730"/>
                  <a:pt x="436876" y="267555"/>
                </a:cubicBezTo>
                <a:cubicBezTo>
                  <a:pt x="487676" y="137380"/>
                  <a:pt x="482384" y="-37774"/>
                  <a:pt x="455926" y="7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2CBED0A4-279E-4D15-9865-87309FDCC161}"/>
              </a:ext>
            </a:extLst>
          </p:cNvPr>
          <p:cNvSpPr/>
          <p:nvPr/>
        </p:nvSpPr>
        <p:spPr>
          <a:xfrm>
            <a:off x="5438988" y="5218281"/>
            <a:ext cx="335431" cy="1328890"/>
          </a:xfrm>
          <a:custGeom>
            <a:avLst/>
            <a:gdLst>
              <a:gd name="connsiteX0" fmla="*/ 2962 w 335431"/>
              <a:gd name="connsiteY0" fmla="*/ 4594 h 1328890"/>
              <a:gd name="connsiteX1" fmla="*/ 15662 w 335431"/>
              <a:gd name="connsiteY1" fmla="*/ 296694 h 1328890"/>
              <a:gd name="connsiteX2" fmla="*/ 114087 w 335431"/>
              <a:gd name="connsiteY2" fmla="*/ 652294 h 1328890"/>
              <a:gd name="connsiteX3" fmla="*/ 326812 w 335431"/>
              <a:gd name="connsiteY3" fmla="*/ 1299994 h 1328890"/>
              <a:gd name="connsiteX4" fmla="*/ 291887 w 335431"/>
              <a:gd name="connsiteY4" fmla="*/ 1188869 h 1328890"/>
              <a:gd name="connsiteX5" fmla="*/ 272837 w 335431"/>
              <a:gd name="connsiteY5" fmla="*/ 944394 h 1328890"/>
              <a:gd name="connsiteX6" fmla="*/ 44237 w 335431"/>
              <a:gd name="connsiteY6" fmla="*/ 179219 h 1328890"/>
              <a:gd name="connsiteX7" fmla="*/ 2962 w 335431"/>
              <a:gd name="connsiteY7" fmla="*/ 4594 h 1328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5431" h="1328890">
                <a:moveTo>
                  <a:pt x="2962" y="4594"/>
                </a:moveTo>
                <a:cubicBezTo>
                  <a:pt x="-1800" y="24173"/>
                  <a:pt x="-2859" y="188744"/>
                  <a:pt x="15662" y="296694"/>
                </a:cubicBezTo>
                <a:cubicBezTo>
                  <a:pt x="34183" y="404644"/>
                  <a:pt x="62229" y="485077"/>
                  <a:pt x="114087" y="652294"/>
                </a:cubicBezTo>
                <a:cubicBezTo>
                  <a:pt x="165945" y="819511"/>
                  <a:pt x="297179" y="1210565"/>
                  <a:pt x="326812" y="1299994"/>
                </a:cubicBezTo>
                <a:cubicBezTo>
                  <a:pt x="356445" y="1389423"/>
                  <a:pt x="300883" y="1248136"/>
                  <a:pt x="291887" y="1188869"/>
                </a:cubicBezTo>
                <a:cubicBezTo>
                  <a:pt x="282891" y="1129602"/>
                  <a:pt x="314112" y="1112669"/>
                  <a:pt x="272837" y="944394"/>
                </a:cubicBezTo>
                <a:cubicBezTo>
                  <a:pt x="231562" y="776119"/>
                  <a:pt x="84983" y="333207"/>
                  <a:pt x="44237" y="179219"/>
                </a:cubicBezTo>
                <a:cubicBezTo>
                  <a:pt x="3491" y="25232"/>
                  <a:pt x="7724" y="-14985"/>
                  <a:pt x="2962" y="45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C9AC2734-EE11-42ED-86DC-0012A9BF0DE3}"/>
              </a:ext>
            </a:extLst>
          </p:cNvPr>
          <p:cNvSpPr/>
          <p:nvPr/>
        </p:nvSpPr>
        <p:spPr>
          <a:xfrm>
            <a:off x="4873518" y="1804187"/>
            <a:ext cx="2246090" cy="1244563"/>
          </a:xfrm>
          <a:custGeom>
            <a:avLst/>
            <a:gdLst>
              <a:gd name="connsiteX0" fmla="*/ 71015 w 2246090"/>
              <a:gd name="connsiteY0" fmla="*/ 100813 h 1244563"/>
              <a:gd name="connsiteX1" fmla="*/ 130282 w 2246090"/>
              <a:gd name="connsiteY1" fmla="*/ 92346 h 1244563"/>
              <a:gd name="connsiteX2" fmla="*/ 739882 w 2246090"/>
              <a:gd name="connsiteY2" fmla="*/ 7680 h 1244563"/>
              <a:gd name="connsiteX3" fmla="*/ 1374882 w 2246090"/>
              <a:gd name="connsiteY3" fmla="*/ 312480 h 1244563"/>
              <a:gd name="connsiteX4" fmla="*/ 2204615 w 2246090"/>
              <a:gd name="connsiteY4" fmla="*/ 1209946 h 1244563"/>
              <a:gd name="connsiteX5" fmla="*/ 2077615 w 2246090"/>
              <a:gd name="connsiteY5" fmla="*/ 1006746 h 1244563"/>
              <a:gd name="connsiteX6" fmla="*/ 1696615 w 2246090"/>
              <a:gd name="connsiteY6" fmla="*/ 507213 h 1244563"/>
              <a:gd name="connsiteX7" fmla="*/ 1552682 w 2246090"/>
              <a:gd name="connsiteY7" fmla="*/ 329413 h 1244563"/>
              <a:gd name="connsiteX8" fmla="*/ 1264815 w 2246090"/>
              <a:gd name="connsiteY8" fmla="*/ 168546 h 1244563"/>
              <a:gd name="connsiteX9" fmla="*/ 71015 w 2246090"/>
              <a:gd name="connsiteY9" fmla="*/ 100813 h 1244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46090" h="1244563">
                <a:moveTo>
                  <a:pt x="71015" y="100813"/>
                </a:moveTo>
                <a:cubicBezTo>
                  <a:pt x="-118074" y="88113"/>
                  <a:pt x="130282" y="92346"/>
                  <a:pt x="130282" y="92346"/>
                </a:cubicBezTo>
                <a:cubicBezTo>
                  <a:pt x="241760" y="76824"/>
                  <a:pt x="532449" y="-29009"/>
                  <a:pt x="739882" y="7680"/>
                </a:cubicBezTo>
                <a:cubicBezTo>
                  <a:pt x="947315" y="44369"/>
                  <a:pt x="1130760" y="112102"/>
                  <a:pt x="1374882" y="312480"/>
                </a:cubicBezTo>
                <a:cubicBezTo>
                  <a:pt x="1619004" y="512858"/>
                  <a:pt x="2087493" y="1094235"/>
                  <a:pt x="2204615" y="1209946"/>
                </a:cubicBezTo>
                <a:cubicBezTo>
                  <a:pt x="2321737" y="1325657"/>
                  <a:pt x="2162282" y="1123868"/>
                  <a:pt x="2077615" y="1006746"/>
                </a:cubicBezTo>
                <a:cubicBezTo>
                  <a:pt x="1992948" y="889624"/>
                  <a:pt x="1784104" y="620102"/>
                  <a:pt x="1696615" y="507213"/>
                </a:cubicBezTo>
                <a:cubicBezTo>
                  <a:pt x="1609126" y="394324"/>
                  <a:pt x="1624649" y="385858"/>
                  <a:pt x="1552682" y="329413"/>
                </a:cubicBezTo>
                <a:cubicBezTo>
                  <a:pt x="1480715" y="272969"/>
                  <a:pt x="1511759" y="206646"/>
                  <a:pt x="1264815" y="168546"/>
                </a:cubicBezTo>
                <a:cubicBezTo>
                  <a:pt x="1017871" y="130446"/>
                  <a:pt x="260104" y="113513"/>
                  <a:pt x="71015" y="10081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9EAF908D-061A-4AC8-BF74-322FDE68F0CB}"/>
              </a:ext>
            </a:extLst>
          </p:cNvPr>
          <p:cNvSpPr/>
          <p:nvPr/>
        </p:nvSpPr>
        <p:spPr>
          <a:xfrm>
            <a:off x="6970495" y="2944140"/>
            <a:ext cx="833159" cy="2750947"/>
          </a:xfrm>
          <a:custGeom>
            <a:avLst/>
            <a:gdLst>
              <a:gd name="connsiteX0" fmla="*/ 6038 w 833159"/>
              <a:gd name="connsiteY0" fmla="*/ 2260 h 2750947"/>
              <a:gd name="connsiteX1" fmla="*/ 327772 w 833159"/>
              <a:gd name="connsiteY1" fmla="*/ 747327 h 2750947"/>
              <a:gd name="connsiteX2" fmla="*/ 632572 w 833159"/>
              <a:gd name="connsiteY2" fmla="*/ 1568593 h 2750947"/>
              <a:gd name="connsiteX3" fmla="*/ 810372 w 833159"/>
              <a:gd name="connsiteY3" fmla="*/ 2677727 h 2750947"/>
              <a:gd name="connsiteX4" fmla="*/ 818838 w 833159"/>
              <a:gd name="connsiteY4" fmla="*/ 2550727 h 2750947"/>
              <a:gd name="connsiteX5" fmla="*/ 700305 w 833159"/>
              <a:gd name="connsiteY5" fmla="*/ 1780260 h 2750947"/>
              <a:gd name="connsiteX6" fmla="*/ 624105 w 833159"/>
              <a:gd name="connsiteY6" fmla="*/ 992860 h 2750947"/>
              <a:gd name="connsiteX7" fmla="*/ 6038 w 833159"/>
              <a:gd name="connsiteY7" fmla="*/ 2260 h 2750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3159" h="2750947">
                <a:moveTo>
                  <a:pt x="6038" y="2260"/>
                </a:moveTo>
                <a:cubicBezTo>
                  <a:pt x="-43351" y="-38662"/>
                  <a:pt x="223350" y="486272"/>
                  <a:pt x="327772" y="747327"/>
                </a:cubicBezTo>
                <a:cubicBezTo>
                  <a:pt x="432194" y="1008382"/>
                  <a:pt x="552139" y="1246860"/>
                  <a:pt x="632572" y="1568593"/>
                </a:cubicBezTo>
                <a:cubicBezTo>
                  <a:pt x="713005" y="1890326"/>
                  <a:pt x="779328" y="2514038"/>
                  <a:pt x="810372" y="2677727"/>
                </a:cubicBezTo>
                <a:cubicBezTo>
                  <a:pt x="841416" y="2841416"/>
                  <a:pt x="837182" y="2700305"/>
                  <a:pt x="818838" y="2550727"/>
                </a:cubicBezTo>
                <a:cubicBezTo>
                  <a:pt x="800494" y="2401149"/>
                  <a:pt x="732760" y="2039904"/>
                  <a:pt x="700305" y="1780260"/>
                </a:cubicBezTo>
                <a:cubicBezTo>
                  <a:pt x="667850" y="1520616"/>
                  <a:pt x="745460" y="1292015"/>
                  <a:pt x="624105" y="992860"/>
                </a:cubicBezTo>
                <a:cubicBezTo>
                  <a:pt x="502750" y="693705"/>
                  <a:pt x="55427" y="43182"/>
                  <a:pt x="6038" y="2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E7B98FDF-472C-4F35-AFB3-4958DB5C916B}"/>
              </a:ext>
            </a:extLst>
          </p:cNvPr>
          <p:cNvSpPr/>
          <p:nvPr/>
        </p:nvSpPr>
        <p:spPr>
          <a:xfrm>
            <a:off x="3561146" y="1803030"/>
            <a:ext cx="1508019" cy="289858"/>
          </a:xfrm>
          <a:custGeom>
            <a:avLst/>
            <a:gdLst>
              <a:gd name="connsiteX0" fmla="*/ 1451121 w 1508019"/>
              <a:gd name="connsiteY0" fmla="*/ 101970 h 289858"/>
              <a:gd name="connsiteX1" fmla="*/ 807654 w 1508019"/>
              <a:gd name="connsiteY1" fmla="*/ 370 h 289858"/>
              <a:gd name="connsiteX2" fmla="*/ 502854 w 1508019"/>
              <a:gd name="connsiteY2" fmla="*/ 76570 h 289858"/>
              <a:gd name="connsiteX3" fmla="*/ 3321 w 1508019"/>
              <a:gd name="connsiteY3" fmla="*/ 288237 h 289858"/>
              <a:gd name="connsiteX4" fmla="*/ 308121 w 1508019"/>
              <a:gd name="connsiteY4" fmla="*/ 169703 h 289858"/>
              <a:gd name="connsiteX5" fmla="*/ 748387 w 1508019"/>
              <a:gd name="connsiteY5" fmla="*/ 85037 h 289858"/>
              <a:gd name="connsiteX6" fmla="*/ 1400321 w 1508019"/>
              <a:gd name="connsiteY6" fmla="*/ 101970 h 289858"/>
              <a:gd name="connsiteX7" fmla="*/ 1451121 w 1508019"/>
              <a:gd name="connsiteY7" fmla="*/ 101970 h 289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08019" h="289858">
                <a:moveTo>
                  <a:pt x="1451121" y="101970"/>
                </a:moveTo>
                <a:cubicBezTo>
                  <a:pt x="1352343" y="85037"/>
                  <a:pt x="965698" y="4603"/>
                  <a:pt x="807654" y="370"/>
                </a:cubicBezTo>
                <a:cubicBezTo>
                  <a:pt x="649610" y="-3863"/>
                  <a:pt x="636909" y="28592"/>
                  <a:pt x="502854" y="76570"/>
                </a:cubicBezTo>
                <a:cubicBezTo>
                  <a:pt x="368799" y="124548"/>
                  <a:pt x="35776" y="272715"/>
                  <a:pt x="3321" y="288237"/>
                </a:cubicBezTo>
                <a:cubicBezTo>
                  <a:pt x="-29134" y="303759"/>
                  <a:pt x="183943" y="203570"/>
                  <a:pt x="308121" y="169703"/>
                </a:cubicBezTo>
                <a:cubicBezTo>
                  <a:pt x="432299" y="135836"/>
                  <a:pt x="566354" y="96326"/>
                  <a:pt x="748387" y="85037"/>
                </a:cubicBezTo>
                <a:cubicBezTo>
                  <a:pt x="930420" y="73748"/>
                  <a:pt x="1288843" y="97737"/>
                  <a:pt x="1400321" y="101970"/>
                </a:cubicBezTo>
                <a:cubicBezTo>
                  <a:pt x="1511799" y="106203"/>
                  <a:pt x="1549899" y="118903"/>
                  <a:pt x="1451121" y="1019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1A5C6655-C3E3-40C1-90BD-C099C627D312}"/>
              </a:ext>
            </a:extLst>
          </p:cNvPr>
          <p:cNvSpPr/>
          <p:nvPr/>
        </p:nvSpPr>
        <p:spPr>
          <a:xfrm>
            <a:off x="2795547" y="1895915"/>
            <a:ext cx="1887907" cy="1091381"/>
          </a:xfrm>
          <a:custGeom>
            <a:avLst/>
            <a:gdLst>
              <a:gd name="connsiteX0" fmla="*/ 1861120 w 1887907"/>
              <a:gd name="connsiteY0" fmla="*/ 119152 h 1091381"/>
              <a:gd name="connsiteX1" fmla="*/ 1801853 w 1887907"/>
              <a:gd name="connsiteY1" fmla="*/ 93752 h 1091381"/>
              <a:gd name="connsiteX2" fmla="*/ 1124520 w 1887907"/>
              <a:gd name="connsiteY2" fmla="*/ 68352 h 1091381"/>
              <a:gd name="connsiteX3" fmla="*/ 40786 w 1887907"/>
              <a:gd name="connsiteY3" fmla="*/ 1075885 h 1091381"/>
              <a:gd name="connsiteX4" fmla="*/ 277853 w 1887907"/>
              <a:gd name="connsiteY4" fmla="*/ 652552 h 1091381"/>
              <a:gd name="connsiteX5" fmla="*/ 743520 w 1887907"/>
              <a:gd name="connsiteY5" fmla="*/ 280018 h 1091381"/>
              <a:gd name="connsiteX6" fmla="*/ 1640986 w 1887907"/>
              <a:gd name="connsiteY6" fmla="*/ 59885 h 1091381"/>
              <a:gd name="connsiteX7" fmla="*/ 1861120 w 1887907"/>
              <a:gd name="connsiteY7" fmla="*/ 119152 h 1091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87907" h="1091381">
                <a:moveTo>
                  <a:pt x="1861120" y="119152"/>
                </a:moveTo>
                <a:cubicBezTo>
                  <a:pt x="1887931" y="124796"/>
                  <a:pt x="1924620" y="102219"/>
                  <a:pt x="1801853" y="93752"/>
                </a:cubicBezTo>
                <a:cubicBezTo>
                  <a:pt x="1679086" y="85285"/>
                  <a:pt x="1418031" y="-95337"/>
                  <a:pt x="1124520" y="68352"/>
                </a:cubicBezTo>
                <a:cubicBezTo>
                  <a:pt x="831009" y="232041"/>
                  <a:pt x="181897" y="978518"/>
                  <a:pt x="40786" y="1075885"/>
                </a:cubicBezTo>
                <a:cubicBezTo>
                  <a:pt x="-100325" y="1173252"/>
                  <a:pt x="160731" y="785196"/>
                  <a:pt x="277853" y="652552"/>
                </a:cubicBezTo>
                <a:cubicBezTo>
                  <a:pt x="394975" y="519908"/>
                  <a:pt x="516331" y="378796"/>
                  <a:pt x="743520" y="280018"/>
                </a:cubicBezTo>
                <a:cubicBezTo>
                  <a:pt x="970709" y="181240"/>
                  <a:pt x="1450486" y="90929"/>
                  <a:pt x="1640986" y="59885"/>
                </a:cubicBezTo>
                <a:cubicBezTo>
                  <a:pt x="1831486" y="28841"/>
                  <a:pt x="1834309" y="113508"/>
                  <a:pt x="1861120" y="119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6EFB2B42-F7B2-443A-BD36-23D2D758DA2B}"/>
              </a:ext>
            </a:extLst>
          </p:cNvPr>
          <p:cNvSpPr/>
          <p:nvPr/>
        </p:nvSpPr>
        <p:spPr>
          <a:xfrm>
            <a:off x="2326177" y="2961438"/>
            <a:ext cx="612587" cy="1727210"/>
          </a:xfrm>
          <a:custGeom>
            <a:avLst/>
            <a:gdLst>
              <a:gd name="connsiteX0" fmla="*/ 607523 w 612587"/>
              <a:gd name="connsiteY0" fmla="*/ 6129 h 1727210"/>
              <a:gd name="connsiteX1" fmla="*/ 336590 w 612587"/>
              <a:gd name="connsiteY1" fmla="*/ 298229 h 1727210"/>
              <a:gd name="connsiteX2" fmla="*/ 184190 w 612587"/>
              <a:gd name="connsiteY2" fmla="*/ 611495 h 1727210"/>
              <a:gd name="connsiteX3" fmla="*/ 27556 w 612587"/>
              <a:gd name="connsiteY3" fmla="*/ 1674062 h 1727210"/>
              <a:gd name="connsiteX4" fmla="*/ 48723 w 612587"/>
              <a:gd name="connsiteY4" fmla="*/ 1525895 h 1727210"/>
              <a:gd name="connsiteX5" fmla="*/ 23323 w 612587"/>
              <a:gd name="connsiteY5" fmla="*/ 1161829 h 1727210"/>
              <a:gd name="connsiteX6" fmla="*/ 2156 w 612587"/>
              <a:gd name="connsiteY6" fmla="*/ 844329 h 1727210"/>
              <a:gd name="connsiteX7" fmla="*/ 78356 w 612587"/>
              <a:gd name="connsiteY7" fmla="*/ 581862 h 1727210"/>
              <a:gd name="connsiteX8" fmla="*/ 607523 w 612587"/>
              <a:gd name="connsiteY8" fmla="*/ 6129 h 1727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2587" h="1727210">
                <a:moveTo>
                  <a:pt x="607523" y="6129"/>
                </a:moveTo>
                <a:cubicBezTo>
                  <a:pt x="650562" y="-41143"/>
                  <a:pt x="407145" y="197335"/>
                  <a:pt x="336590" y="298229"/>
                </a:cubicBezTo>
                <a:cubicBezTo>
                  <a:pt x="266035" y="399123"/>
                  <a:pt x="235696" y="382190"/>
                  <a:pt x="184190" y="611495"/>
                </a:cubicBezTo>
                <a:cubicBezTo>
                  <a:pt x="132684" y="840800"/>
                  <a:pt x="50134" y="1521662"/>
                  <a:pt x="27556" y="1674062"/>
                </a:cubicBezTo>
                <a:cubicBezTo>
                  <a:pt x="4978" y="1826462"/>
                  <a:pt x="49428" y="1611267"/>
                  <a:pt x="48723" y="1525895"/>
                </a:cubicBezTo>
                <a:cubicBezTo>
                  <a:pt x="48018" y="1440523"/>
                  <a:pt x="31084" y="1275423"/>
                  <a:pt x="23323" y="1161829"/>
                </a:cubicBezTo>
                <a:cubicBezTo>
                  <a:pt x="15562" y="1048235"/>
                  <a:pt x="-7016" y="940990"/>
                  <a:pt x="2156" y="844329"/>
                </a:cubicBezTo>
                <a:cubicBezTo>
                  <a:pt x="11328" y="747668"/>
                  <a:pt x="-24655" y="722268"/>
                  <a:pt x="78356" y="581862"/>
                </a:cubicBezTo>
                <a:cubicBezTo>
                  <a:pt x="181367" y="441456"/>
                  <a:pt x="564484" y="53401"/>
                  <a:pt x="607523" y="6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3DDA7079-C473-4FE3-8880-05E33ECE8DFF}"/>
              </a:ext>
            </a:extLst>
          </p:cNvPr>
          <p:cNvSpPr/>
          <p:nvPr/>
        </p:nvSpPr>
        <p:spPr>
          <a:xfrm>
            <a:off x="2094306" y="4287003"/>
            <a:ext cx="250161" cy="1898729"/>
          </a:xfrm>
          <a:custGeom>
            <a:avLst/>
            <a:gdLst>
              <a:gd name="connsiteX0" fmla="*/ 229794 w 250161"/>
              <a:gd name="connsiteY0" fmla="*/ 5597 h 1898729"/>
              <a:gd name="connsiteX1" fmla="*/ 123961 w 250161"/>
              <a:gd name="connsiteY1" fmla="*/ 856497 h 1898729"/>
              <a:gd name="connsiteX2" fmla="*/ 5427 w 250161"/>
              <a:gd name="connsiteY2" fmla="*/ 1262897 h 1898729"/>
              <a:gd name="connsiteX3" fmla="*/ 22361 w 250161"/>
              <a:gd name="connsiteY3" fmla="*/ 1897897 h 1898729"/>
              <a:gd name="connsiteX4" fmla="*/ 43527 w 250161"/>
              <a:gd name="connsiteY4" fmla="*/ 1377197 h 1898729"/>
              <a:gd name="connsiteX5" fmla="*/ 229794 w 250161"/>
              <a:gd name="connsiteY5" fmla="*/ 530530 h 1898729"/>
              <a:gd name="connsiteX6" fmla="*/ 229794 w 250161"/>
              <a:gd name="connsiteY6" fmla="*/ 5597 h 1898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161" h="1898729">
                <a:moveTo>
                  <a:pt x="229794" y="5597"/>
                </a:moveTo>
                <a:cubicBezTo>
                  <a:pt x="212155" y="59925"/>
                  <a:pt x="161355" y="646947"/>
                  <a:pt x="123961" y="856497"/>
                </a:cubicBezTo>
                <a:cubicBezTo>
                  <a:pt x="86567" y="1066047"/>
                  <a:pt x="22360" y="1089330"/>
                  <a:pt x="5427" y="1262897"/>
                </a:cubicBezTo>
                <a:cubicBezTo>
                  <a:pt x="-11506" y="1436464"/>
                  <a:pt x="16011" y="1878847"/>
                  <a:pt x="22361" y="1897897"/>
                </a:cubicBezTo>
                <a:cubicBezTo>
                  <a:pt x="28711" y="1916947"/>
                  <a:pt x="8955" y="1605091"/>
                  <a:pt x="43527" y="1377197"/>
                </a:cubicBezTo>
                <a:cubicBezTo>
                  <a:pt x="78099" y="1149303"/>
                  <a:pt x="194516" y="756308"/>
                  <a:pt x="229794" y="530530"/>
                </a:cubicBezTo>
                <a:cubicBezTo>
                  <a:pt x="265072" y="304752"/>
                  <a:pt x="247433" y="-48731"/>
                  <a:pt x="229794" y="5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6A3F034C-E274-4073-850D-554973167572}"/>
              </a:ext>
            </a:extLst>
          </p:cNvPr>
          <p:cNvSpPr/>
          <p:nvPr/>
        </p:nvSpPr>
        <p:spPr>
          <a:xfrm>
            <a:off x="2073994" y="5613314"/>
            <a:ext cx="255358" cy="1650938"/>
          </a:xfrm>
          <a:custGeom>
            <a:avLst/>
            <a:gdLst>
              <a:gd name="connsiteX0" fmla="*/ 254339 w 255358"/>
              <a:gd name="connsiteY0" fmla="*/ 86 h 1650938"/>
              <a:gd name="connsiteX1" fmla="*/ 118873 w 255358"/>
              <a:gd name="connsiteY1" fmla="*/ 567353 h 1650938"/>
              <a:gd name="connsiteX2" fmla="*/ 21506 w 255358"/>
              <a:gd name="connsiteY2" fmla="*/ 889086 h 1650938"/>
              <a:gd name="connsiteX3" fmla="*/ 55373 w 255358"/>
              <a:gd name="connsiteY3" fmla="*/ 1625686 h 1650938"/>
              <a:gd name="connsiteX4" fmla="*/ 55373 w 255358"/>
              <a:gd name="connsiteY4" fmla="*/ 1435186 h 1650938"/>
              <a:gd name="connsiteX5" fmla="*/ 339 w 255358"/>
              <a:gd name="connsiteY5" fmla="*/ 994919 h 1650938"/>
              <a:gd name="connsiteX6" fmla="*/ 42673 w 255358"/>
              <a:gd name="connsiteY6" fmla="*/ 609686 h 1650938"/>
              <a:gd name="connsiteX7" fmla="*/ 254339 w 255358"/>
              <a:gd name="connsiteY7" fmla="*/ 86 h 1650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5358" h="1650938">
                <a:moveTo>
                  <a:pt x="254339" y="86"/>
                </a:moveTo>
                <a:cubicBezTo>
                  <a:pt x="267039" y="-6969"/>
                  <a:pt x="157678" y="419186"/>
                  <a:pt x="118873" y="567353"/>
                </a:cubicBezTo>
                <a:cubicBezTo>
                  <a:pt x="80068" y="715520"/>
                  <a:pt x="32089" y="712697"/>
                  <a:pt x="21506" y="889086"/>
                </a:cubicBezTo>
                <a:cubicBezTo>
                  <a:pt x="10923" y="1065475"/>
                  <a:pt x="49728" y="1534669"/>
                  <a:pt x="55373" y="1625686"/>
                </a:cubicBezTo>
                <a:cubicBezTo>
                  <a:pt x="61017" y="1716703"/>
                  <a:pt x="64545" y="1540314"/>
                  <a:pt x="55373" y="1435186"/>
                </a:cubicBezTo>
                <a:cubicBezTo>
                  <a:pt x="46201" y="1330058"/>
                  <a:pt x="2456" y="1132502"/>
                  <a:pt x="339" y="994919"/>
                </a:cubicBezTo>
                <a:cubicBezTo>
                  <a:pt x="-1778" y="857336"/>
                  <a:pt x="5279" y="778314"/>
                  <a:pt x="42673" y="609686"/>
                </a:cubicBezTo>
                <a:cubicBezTo>
                  <a:pt x="80067" y="441058"/>
                  <a:pt x="241639" y="7141"/>
                  <a:pt x="254339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8EA880A5-79CB-47BA-B2A3-7FD26244FF17}"/>
              </a:ext>
            </a:extLst>
          </p:cNvPr>
          <p:cNvSpPr/>
          <p:nvPr/>
        </p:nvSpPr>
        <p:spPr>
          <a:xfrm>
            <a:off x="2243083" y="5653438"/>
            <a:ext cx="189932" cy="2134463"/>
          </a:xfrm>
          <a:custGeom>
            <a:avLst/>
            <a:gdLst>
              <a:gd name="connsiteX0" fmla="*/ 136050 w 189932"/>
              <a:gd name="connsiteY0" fmla="*/ 2295 h 2134463"/>
              <a:gd name="connsiteX1" fmla="*/ 21750 w 189932"/>
              <a:gd name="connsiteY1" fmla="*/ 662695 h 2134463"/>
              <a:gd name="connsiteX2" fmla="*/ 85250 w 189932"/>
              <a:gd name="connsiteY2" fmla="*/ 1352729 h 2134463"/>
              <a:gd name="connsiteX3" fmla="*/ 186850 w 189932"/>
              <a:gd name="connsiteY3" fmla="*/ 2118962 h 2134463"/>
              <a:gd name="connsiteX4" fmla="*/ 148750 w 189932"/>
              <a:gd name="connsiteY4" fmla="*/ 1797229 h 2134463"/>
              <a:gd name="connsiteX5" fmla="*/ 584 w 189932"/>
              <a:gd name="connsiteY5" fmla="*/ 975962 h 2134463"/>
              <a:gd name="connsiteX6" fmla="*/ 97950 w 189932"/>
              <a:gd name="connsiteY6" fmla="*/ 463729 h 2134463"/>
              <a:gd name="connsiteX7" fmla="*/ 136050 w 189932"/>
              <a:gd name="connsiteY7" fmla="*/ 2295 h 2134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9932" h="2134463">
                <a:moveTo>
                  <a:pt x="136050" y="2295"/>
                </a:moveTo>
                <a:cubicBezTo>
                  <a:pt x="123350" y="35456"/>
                  <a:pt x="30217" y="437623"/>
                  <a:pt x="21750" y="662695"/>
                </a:cubicBezTo>
                <a:cubicBezTo>
                  <a:pt x="13283" y="887767"/>
                  <a:pt x="57733" y="1110018"/>
                  <a:pt x="85250" y="1352729"/>
                </a:cubicBezTo>
                <a:cubicBezTo>
                  <a:pt x="112767" y="1595440"/>
                  <a:pt x="176267" y="2044879"/>
                  <a:pt x="186850" y="2118962"/>
                </a:cubicBezTo>
                <a:cubicBezTo>
                  <a:pt x="197433" y="2193045"/>
                  <a:pt x="179794" y="1987729"/>
                  <a:pt x="148750" y="1797229"/>
                </a:cubicBezTo>
                <a:cubicBezTo>
                  <a:pt x="117706" y="1606729"/>
                  <a:pt x="9051" y="1198212"/>
                  <a:pt x="584" y="975962"/>
                </a:cubicBezTo>
                <a:cubicBezTo>
                  <a:pt x="-7883" y="753712"/>
                  <a:pt x="78194" y="623890"/>
                  <a:pt x="97950" y="463729"/>
                </a:cubicBezTo>
                <a:cubicBezTo>
                  <a:pt x="117705" y="303568"/>
                  <a:pt x="148750" y="-30866"/>
                  <a:pt x="136050" y="22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0D2DB3CF-22A3-4A9C-9489-271D1D5E7826}"/>
              </a:ext>
            </a:extLst>
          </p:cNvPr>
          <p:cNvSpPr/>
          <p:nvPr/>
        </p:nvSpPr>
        <p:spPr>
          <a:xfrm>
            <a:off x="2457296" y="6486898"/>
            <a:ext cx="197628" cy="1851338"/>
          </a:xfrm>
          <a:custGeom>
            <a:avLst/>
            <a:gdLst>
              <a:gd name="connsiteX0" fmla="*/ 141971 w 197628"/>
              <a:gd name="connsiteY0" fmla="*/ 19735 h 1851338"/>
              <a:gd name="connsiteX1" fmla="*/ 91171 w 197628"/>
              <a:gd name="connsiteY1" fmla="*/ 955302 h 1851338"/>
              <a:gd name="connsiteX2" fmla="*/ 2271 w 197628"/>
              <a:gd name="connsiteY2" fmla="*/ 1391335 h 1851338"/>
              <a:gd name="connsiteX3" fmla="*/ 192771 w 197628"/>
              <a:gd name="connsiteY3" fmla="*/ 1840069 h 1851338"/>
              <a:gd name="connsiteX4" fmla="*/ 133504 w 197628"/>
              <a:gd name="connsiteY4" fmla="*/ 1670735 h 1851338"/>
              <a:gd name="connsiteX5" fmla="*/ 82704 w 197628"/>
              <a:gd name="connsiteY5" fmla="*/ 1179669 h 1851338"/>
              <a:gd name="connsiteX6" fmla="*/ 197004 w 197628"/>
              <a:gd name="connsiteY6" fmla="*/ 388035 h 1851338"/>
              <a:gd name="connsiteX7" fmla="*/ 141971 w 197628"/>
              <a:gd name="connsiteY7" fmla="*/ 19735 h 1851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7628" h="1851338">
                <a:moveTo>
                  <a:pt x="141971" y="19735"/>
                </a:moveTo>
                <a:cubicBezTo>
                  <a:pt x="124332" y="114279"/>
                  <a:pt x="114454" y="726702"/>
                  <a:pt x="91171" y="955302"/>
                </a:cubicBezTo>
                <a:cubicBezTo>
                  <a:pt x="67888" y="1183902"/>
                  <a:pt x="-14662" y="1243874"/>
                  <a:pt x="2271" y="1391335"/>
                </a:cubicBezTo>
                <a:cubicBezTo>
                  <a:pt x="19204" y="1538796"/>
                  <a:pt x="170899" y="1793502"/>
                  <a:pt x="192771" y="1840069"/>
                </a:cubicBezTo>
                <a:cubicBezTo>
                  <a:pt x="214643" y="1886636"/>
                  <a:pt x="151849" y="1780802"/>
                  <a:pt x="133504" y="1670735"/>
                </a:cubicBezTo>
                <a:cubicBezTo>
                  <a:pt x="115159" y="1560668"/>
                  <a:pt x="72121" y="1393452"/>
                  <a:pt x="82704" y="1179669"/>
                </a:cubicBezTo>
                <a:cubicBezTo>
                  <a:pt x="93287" y="965886"/>
                  <a:pt x="190654" y="585591"/>
                  <a:pt x="197004" y="388035"/>
                </a:cubicBezTo>
                <a:cubicBezTo>
                  <a:pt x="203354" y="190479"/>
                  <a:pt x="159610" y="-74809"/>
                  <a:pt x="141971" y="1973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8B618F90-DE0C-4290-8F82-04657B57BCDC}"/>
              </a:ext>
            </a:extLst>
          </p:cNvPr>
          <p:cNvSpPr/>
          <p:nvPr/>
        </p:nvSpPr>
        <p:spPr>
          <a:xfrm>
            <a:off x="2675868" y="6100151"/>
            <a:ext cx="648793" cy="2393243"/>
          </a:xfrm>
          <a:custGeom>
            <a:avLst/>
            <a:gdLst>
              <a:gd name="connsiteX0" fmla="*/ 8065 w 648793"/>
              <a:gd name="connsiteY0" fmla="*/ 4316 h 2393243"/>
              <a:gd name="connsiteX1" fmla="*/ 3832 w 648793"/>
              <a:gd name="connsiteY1" fmla="*/ 872149 h 2393243"/>
              <a:gd name="connsiteX2" fmla="*/ 12299 w 648793"/>
              <a:gd name="connsiteY2" fmla="*/ 1401316 h 2393243"/>
              <a:gd name="connsiteX3" fmla="*/ 135065 w 648793"/>
              <a:gd name="connsiteY3" fmla="*/ 1854282 h 2393243"/>
              <a:gd name="connsiteX4" fmla="*/ 626132 w 648793"/>
              <a:gd name="connsiteY4" fmla="*/ 2370749 h 2393243"/>
              <a:gd name="connsiteX5" fmla="*/ 537232 w 648793"/>
              <a:gd name="connsiteY5" fmla="*/ 2260682 h 2393243"/>
              <a:gd name="connsiteX6" fmla="*/ 274765 w 648793"/>
              <a:gd name="connsiteY6" fmla="*/ 1900849 h 2393243"/>
              <a:gd name="connsiteX7" fmla="*/ 46165 w 648793"/>
              <a:gd name="connsiteY7" fmla="*/ 1265849 h 2393243"/>
              <a:gd name="connsiteX8" fmla="*/ 8065 w 648793"/>
              <a:gd name="connsiteY8" fmla="*/ 4316 h 2393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8793" h="2393243">
                <a:moveTo>
                  <a:pt x="8065" y="4316"/>
                </a:moveTo>
                <a:cubicBezTo>
                  <a:pt x="1009" y="-61301"/>
                  <a:pt x="3126" y="639316"/>
                  <a:pt x="3832" y="872149"/>
                </a:cubicBezTo>
                <a:cubicBezTo>
                  <a:pt x="4538" y="1104982"/>
                  <a:pt x="-9573" y="1237627"/>
                  <a:pt x="12299" y="1401316"/>
                </a:cubicBezTo>
                <a:cubicBezTo>
                  <a:pt x="34171" y="1565005"/>
                  <a:pt x="32760" y="1692710"/>
                  <a:pt x="135065" y="1854282"/>
                </a:cubicBezTo>
                <a:cubicBezTo>
                  <a:pt x="237370" y="2015854"/>
                  <a:pt x="559104" y="2303016"/>
                  <a:pt x="626132" y="2370749"/>
                </a:cubicBezTo>
                <a:cubicBezTo>
                  <a:pt x="693160" y="2438482"/>
                  <a:pt x="595793" y="2338999"/>
                  <a:pt x="537232" y="2260682"/>
                </a:cubicBezTo>
                <a:cubicBezTo>
                  <a:pt x="478671" y="2182365"/>
                  <a:pt x="356609" y="2066654"/>
                  <a:pt x="274765" y="1900849"/>
                </a:cubicBezTo>
                <a:cubicBezTo>
                  <a:pt x="192921" y="1735044"/>
                  <a:pt x="91320" y="1577704"/>
                  <a:pt x="46165" y="1265849"/>
                </a:cubicBezTo>
                <a:cubicBezTo>
                  <a:pt x="1010" y="953994"/>
                  <a:pt x="15121" y="69933"/>
                  <a:pt x="8065" y="43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F2B4EDE3-3D6C-46F4-9274-3A9B032CE346}"/>
              </a:ext>
            </a:extLst>
          </p:cNvPr>
          <p:cNvSpPr/>
          <p:nvPr/>
        </p:nvSpPr>
        <p:spPr>
          <a:xfrm>
            <a:off x="7839061" y="5631662"/>
            <a:ext cx="342740" cy="1868637"/>
          </a:xfrm>
          <a:custGeom>
            <a:avLst/>
            <a:gdLst>
              <a:gd name="connsiteX0" fmla="*/ 14 w 342740"/>
              <a:gd name="connsiteY0" fmla="*/ 3963 h 1868637"/>
              <a:gd name="connsiteX1" fmla="*/ 180989 w 342740"/>
              <a:gd name="connsiteY1" fmla="*/ 591338 h 1868637"/>
              <a:gd name="connsiteX2" fmla="*/ 317514 w 342740"/>
              <a:gd name="connsiteY2" fmla="*/ 1070763 h 1868637"/>
              <a:gd name="connsiteX3" fmla="*/ 339739 w 342740"/>
              <a:gd name="connsiteY3" fmla="*/ 1289838 h 1868637"/>
              <a:gd name="connsiteX4" fmla="*/ 279414 w 342740"/>
              <a:gd name="connsiteY4" fmla="*/ 1505738 h 1868637"/>
              <a:gd name="connsiteX5" fmla="*/ 19064 w 342740"/>
              <a:gd name="connsiteY5" fmla="*/ 1842288 h 1868637"/>
              <a:gd name="connsiteX6" fmla="*/ 69864 w 342740"/>
              <a:gd name="connsiteY6" fmla="*/ 1791488 h 1868637"/>
              <a:gd name="connsiteX7" fmla="*/ 295289 w 342740"/>
              <a:gd name="connsiteY7" fmla="*/ 1353338 h 1868637"/>
              <a:gd name="connsiteX8" fmla="*/ 190514 w 342740"/>
              <a:gd name="connsiteY8" fmla="*/ 899313 h 1868637"/>
              <a:gd name="connsiteX9" fmla="*/ 14 w 342740"/>
              <a:gd name="connsiteY9" fmla="*/ 3963 h 1868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2740" h="1868637">
                <a:moveTo>
                  <a:pt x="14" y="3963"/>
                </a:moveTo>
                <a:cubicBezTo>
                  <a:pt x="-1573" y="-47366"/>
                  <a:pt x="128072" y="413538"/>
                  <a:pt x="180989" y="591338"/>
                </a:cubicBezTo>
                <a:cubicBezTo>
                  <a:pt x="233906" y="769138"/>
                  <a:pt x="291056" y="954346"/>
                  <a:pt x="317514" y="1070763"/>
                </a:cubicBezTo>
                <a:cubicBezTo>
                  <a:pt x="343972" y="1187180"/>
                  <a:pt x="346089" y="1217342"/>
                  <a:pt x="339739" y="1289838"/>
                </a:cubicBezTo>
                <a:cubicBezTo>
                  <a:pt x="333389" y="1362334"/>
                  <a:pt x="332860" y="1413663"/>
                  <a:pt x="279414" y="1505738"/>
                </a:cubicBezTo>
                <a:cubicBezTo>
                  <a:pt x="225968" y="1597813"/>
                  <a:pt x="53989" y="1794663"/>
                  <a:pt x="19064" y="1842288"/>
                </a:cubicBezTo>
                <a:cubicBezTo>
                  <a:pt x="-15861" y="1889913"/>
                  <a:pt x="23827" y="1872980"/>
                  <a:pt x="69864" y="1791488"/>
                </a:cubicBezTo>
                <a:cubicBezTo>
                  <a:pt x="115901" y="1709996"/>
                  <a:pt x="275181" y="1502034"/>
                  <a:pt x="295289" y="1353338"/>
                </a:cubicBezTo>
                <a:cubicBezTo>
                  <a:pt x="315397" y="1204642"/>
                  <a:pt x="243960" y="1126855"/>
                  <a:pt x="190514" y="899313"/>
                </a:cubicBezTo>
                <a:cubicBezTo>
                  <a:pt x="137068" y="671771"/>
                  <a:pt x="1601" y="55292"/>
                  <a:pt x="14" y="39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5D108BB2-90E2-421E-97FC-58E9C50CE2EC}"/>
              </a:ext>
            </a:extLst>
          </p:cNvPr>
          <p:cNvSpPr/>
          <p:nvPr/>
        </p:nvSpPr>
        <p:spPr>
          <a:xfrm>
            <a:off x="7270157" y="6448889"/>
            <a:ext cx="702791" cy="1521702"/>
          </a:xfrm>
          <a:custGeom>
            <a:avLst/>
            <a:gdLst>
              <a:gd name="connsiteX0" fmla="*/ 635593 w 702791"/>
              <a:gd name="connsiteY0" fmla="*/ 5886 h 1521702"/>
              <a:gd name="connsiteX1" fmla="*/ 638768 w 702791"/>
              <a:gd name="connsiteY1" fmla="*/ 551986 h 1521702"/>
              <a:gd name="connsiteX2" fmla="*/ 537168 w 702791"/>
              <a:gd name="connsiteY2" fmla="*/ 936161 h 1521702"/>
              <a:gd name="connsiteX3" fmla="*/ 270468 w 702791"/>
              <a:gd name="connsiteY3" fmla="*/ 1310811 h 1521702"/>
              <a:gd name="connsiteX4" fmla="*/ 593 w 702791"/>
              <a:gd name="connsiteY4" fmla="*/ 1520361 h 1521702"/>
              <a:gd name="connsiteX5" fmla="*/ 210143 w 702791"/>
              <a:gd name="connsiteY5" fmla="*/ 1380661 h 1521702"/>
              <a:gd name="connsiteX6" fmla="*/ 600668 w 702791"/>
              <a:gd name="connsiteY6" fmla="*/ 1006011 h 1521702"/>
              <a:gd name="connsiteX7" fmla="*/ 702268 w 702791"/>
              <a:gd name="connsiteY7" fmla="*/ 307511 h 1521702"/>
              <a:gd name="connsiteX8" fmla="*/ 635593 w 702791"/>
              <a:gd name="connsiteY8" fmla="*/ 5886 h 1521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2791" h="1521702">
                <a:moveTo>
                  <a:pt x="635593" y="5886"/>
                </a:moveTo>
                <a:cubicBezTo>
                  <a:pt x="625010" y="46632"/>
                  <a:pt x="655172" y="396940"/>
                  <a:pt x="638768" y="551986"/>
                </a:cubicBezTo>
                <a:cubicBezTo>
                  <a:pt x="622364" y="707032"/>
                  <a:pt x="598551" y="809690"/>
                  <a:pt x="537168" y="936161"/>
                </a:cubicBezTo>
                <a:cubicBezTo>
                  <a:pt x="475785" y="1062632"/>
                  <a:pt x="359897" y="1213444"/>
                  <a:pt x="270468" y="1310811"/>
                </a:cubicBezTo>
                <a:cubicBezTo>
                  <a:pt x="181039" y="1408178"/>
                  <a:pt x="10647" y="1508719"/>
                  <a:pt x="593" y="1520361"/>
                </a:cubicBezTo>
                <a:cubicBezTo>
                  <a:pt x="-9461" y="1532003"/>
                  <a:pt x="110131" y="1466386"/>
                  <a:pt x="210143" y="1380661"/>
                </a:cubicBezTo>
                <a:cubicBezTo>
                  <a:pt x="310155" y="1294936"/>
                  <a:pt x="518647" y="1184869"/>
                  <a:pt x="600668" y="1006011"/>
                </a:cubicBezTo>
                <a:cubicBezTo>
                  <a:pt x="682689" y="827153"/>
                  <a:pt x="695389" y="471553"/>
                  <a:pt x="702268" y="307511"/>
                </a:cubicBezTo>
                <a:cubicBezTo>
                  <a:pt x="709147" y="143469"/>
                  <a:pt x="646176" y="-34860"/>
                  <a:pt x="635593" y="58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13817DE1-F8B4-4654-81AB-6E9A42E8EC46}"/>
              </a:ext>
            </a:extLst>
          </p:cNvPr>
          <p:cNvSpPr/>
          <p:nvPr/>
        </p:nvSpPr>
        <p:spPr>
          <a:xfrm>
            <a:off x="6389575" y="6879087"/>
            <a:ext cx="1090815" cy="1334266"/>
          </a:xfrm>
          <a:custGeom>
            <a:avLst/>
            <a:gdLst>
              <a:gd name="connsiteX0" fmla="*/ 1090725 w 1090815"/>
              <a:gd name="connsiteY0" fmla="*/ 1138 h 1334266"/>
              <a:gd name="connsiteX1" fmla="*/ 827200 w 1090815"/>
              <a:gd name="connsiteY1" fmla="*/ 826638 h 1334266"/>
              <a:gd name="connsiteX2" fmla="*/ 560500 w 1090815"/>
              <a:gd name="connsiteY2" fmla="*/ 1026663 h 1334266"/>
              <a:gd name="connsiteX3" fmla="*/ 4875 w 1090815"/>
              <a:gd name="connsiteY3" fmla="*/ 1331463 h 1334266"/>
              <a:gd name="connsiteX4" fmla="*/ 316025 w 1090815"/>
              <a:gd name="connsiteY4" fmla="*/ 1160013 h 1334266"/>
              <a:gd name="connsiteX5" fmla="*/ 770050 w 1090815"/>
              <a:gd name="connsiteY5" fmla="*/ 858388 h 1334266"/>
              <a:gd name="connsiteX6" fmla="*/ 855775 w 1090815"/>
              <a:gd name="connsiteY6" fmla="*/ 652013 h 1334266"/>
              <a:gd name="connsiteX7" fmla="*/ 1090725 w 1090815"/>
              <a:gd name="connsiteY7" fmla="*/ 1138 h 1334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90815" h="1334266">
                <a:moveTo>
                  <a:pt x="1090725" y="1138"/>
                </a:moveTo>
                <a:cubicBezTo>
                  <a:pt x="1085963" y="30242"/>
                  <a:pt x="915571" y="655717"/>
                  <a:pt x="827200" y="826638"/>
                </a:cubicBezTo>
                <a:cubicBezTo>
                  <a:pt x="738829" y="997559"/>
                  <a:pt x="697554" y="942526"/>
                  <a:pt x="560500" y="1026663"/>
                </a:cubicBezTo>
                <a:cubicBezTo>
                  <a:pt x="423446" y="1110800"/>
                  <a:pt x="45621" y="1309238"/>
                  <a:pt x="4875" y="1331463"/>
                </a:cubicBezTo>
                <a:cubicBezTo>
                  <a:pt x="-35871" y="1353688"/>
                  <a:pt x="188496" y="1238859"/>
                  <a:pt x="316025" y="1160013"/>
                </a:cubicBezTo>
                <a:cubicBezTo>
                  <a:pt x="443554" y="1081167"/>
                  <a:pt x="680092" y="943055"/>
                  <a:pt x="770050" y="858388"/>
                </a:cubicBezTo>
                <a:cubicBezTo>
                  <a:pt x="860008" y="773721"/>
                  <a:pt x="800742" y="794888"/>
                  <a:pt x="855775" y="652013"/>
                </a:cubicBezTo>
                <a:cubicBezTo>
                  <a:pt x="910808" y="509138"/>
                  <a:pt x="1095487" y="-27966"/>
                  <a:pt x="1090725" y="11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46E0D4AD-F288-4C90-BE5C-5A9A2BBD1B68}"/>
              </a:ext>
            </a:extLst>
          </p:cNvPr>
          <p:cNvSpPr/>
          <p:nvPr/>
        </p:nvSpPr>
        <p:spPr>
          <a:xfrm>
            <a:off x="5007958" y="6902992"/>
            <a:ext cx="1183512" cy="1347383"/>
          </a:xfrm>
          <a:custGeom>
            <a:avLst/>
            <a:gdLst>
              <a:gd name="connsiteX0" fmla="*/ 1183292 w 1183512"/>
              <a:gd name="connsiteY0" fmla="*/ 2633 h 1347383"/>
              <a:gd name="connsiteX1" fmla="*/ 799117 w 1183512"/>
              <a:gd name="connsiteY1" fmla="*/ 888458 h 1347383"/>
              <a:gd name="connsiteX2" fmla="*/ 24417 w 1183512"/>
              <a:gd name="connsiteY2" fmla="*/ 1329783 h 1347383"/>
              <a:gd name="connsiteX3" fmla="*/ 224442 w 1183512"/>
              <a:gd name="connsiteY3" fmla="*/ 1234533 h 1347383"/>
              <a:gd name="connsiteX4" fmla="*/ 532417 w 1183512"/>
              <a:gd name="connsiteY4" fmla="*/ 999583 h 1347383"/>
              <a:gd name="connsiteX5" fmla="*/ 849917 w 1183512"/>
              <a:gd name="connsiteY5" fmla="*/ 628108 h 1347383"/>
              <a:gd name="connsiteX6" fmla="*/ 1183292 w 1183512"/>
              <a:gd name="connsiteY6" fmla="*/ 2633 h 1347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3512" h="1347383">
                <a:moveTo>
                  <a:pt x="1183292" y="2633"/>
                </a:moveTo>
                <a:cubicBezTo>
                  <a:pt x="1174825" y="46025"/>
                  <a:pt x="992263" y="667266"/>
                  <a:pt x="799117" y="888458"/>
                </a:cubicBezTo>
                <a:cubicBezTo>
                  <a:pt x="605971" y="1109650"/>
                  <a:pt x="120196" y="1272104"/>
                  <a:pt x="24417" y="1329783"/>
                </a:cubicBezTo>
                <a:cubicBezTo>
                  <a:pt x="-71362" y="1387462"/>
                  <a:pt x="139776" y="1289566"/>
                  <a:pt x="224442" y="1234533"/>
                </a:cubicBezTo>
                <a:cubicBezTo>
                  <a:pt x="309108" y="1179500"/>
                  <a:pt x="428171" y="1100654"/>
                  <a:pt x="532417" y="999583"/>
                </a:cubicBezTo>
                <a:cubicBezTo>
                  <a:pt x="636663" y="898512"/>
                  <a:pt x="746200" y="792150"/>
                  <a:pt x="849917" y="628108"/>
                </a:cubicBezTo>
                <a:cubicBezTo>
                  <a:pt x="953634" y="464066"/>
                  <a:pt x="1191759" y="-40759"/>
                  <a:pt x="1183292" y="26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FBE88433-9380-4F24-A947-3606672108FD}"/>
              </a:ext>
            </a:extLst>
          </p:cNvPr>
          <p:cNvSpPr/>
          <p:nvPr/>
        </p:nvSpPr>
        <p:spPr>
          <a:xfrm>
            <a:off x="3807489" y="2410892"/>
            <a:ext cx="427226" cy="1786740"/>
          </a:xfrm>
          <a:custGeom>
            <a:avLst/>
            <a:gdLst>
              <a:gd name="connsiteX0" fmla="*/ 425844 w 427226"/>
              <a:gd name="connsiteY0" fmla="*/ 6341 h 1786740"/>
              <a:gd name="connsiteX1" fmla="*/ 154911 w 427226"/>
              <a:gd name="connsiteY1" fmla="*/ 298441 h 1786740"/>
              <a:gd name="connsiteX2" fmla="*/ 133744 w 427226"/>
              <a:gd name="connsiteY2" fmla="*/ 1703908 h 1786740"/>
              <a:gd name="connsiteX3" fmla="*/ 129511 w 427226"/>
              <a:gd name="connsiteY3" fmla="*/ 1564208 h 1786740"/>
              <a:gd name="connsiteX4" fmla="*/ 49078 w 427226"/>
              <a:gd name="connsiteY4" fmla="*/ 1077375 h 1786740"/>
              <a:gd name="connsiteX5" fmla="*/ 23678 w 427226"/>
              <a:gd name="connsiteY5" fmla="*/ 442375 h 1786740"/>
              <a:gd name="connsiteX6" fmla="*/ 425844 w 427226"/>
              <a:gd name="connsiteY6" fmla="*/ 6341 h 1786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7226" h="1786740">
                <a:moveTo>
                  <a:pt x="425844" y="6341"/>
                </a:moveTo>
                <a:cubicBezTo>
                  <a:pt x="447716" y="-17648"/>
                  <a:pt x="203594" y="15513"/>
                  <a:pt x="154911" y="298441"/>
                </a:cubicBezTo>
                <a:cubicBezTo>
                  <a:pt x="106228" y="581369"/>
                  <a:pt x="137977" y="1492947"/>
                  <a:pt x="133744" y="1703908"/>
                </a:cubicBezTo>
                <a:cubicBezTo>
                  <a:pt x="129511" y="1914869"/>
                  <a:pt x="143622" y="1668630"/>
                  <a:pt x="129511" y="1564208"/>
                </a:cubicBezTo>
                <a:cubicBezTo>
                  <a:pt x="115400" y="1459786"/>
                  <a:pt x="66717" y="1264347"/>
                  <a:pt x="49078" y="1077375"/>
                </a:cubicBezTo>
                <a:cubicBezTo>
                  <a:pt x="31439" y="890403"/>
                  <a:pt x="-34883" y="622997"/>
                  <a:pt x="23678" y="442375"/>
                </a:cubicBezTo>
                <a:cubicBezTo>
                  <a:pt x="82239" y="261753"/>
                  <a:pt x="403972" y="30330"/>
                  <a:pt x="425844" y="63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D1E401E7-18FE-4678-928C-D7F16E5008D2}"/>
              </a:ext>
            </a:extLst>
          </p:cNvPr>
          <p:cNvSpPr/>
          <p:nvPr/>
        </p:nvSpPr>
        <p:spPr>
          <a:xfrm>
            <a:off x="4046886" y="2358621"/>
            <a:ext cx="353529" cy="1728975"/>
          </a:xfrm>
          <a:custGeom>
            <a:avLst/>
            <a:gdLst>
              <a:gd name="connsiteX0" fmla="*/ 351547 w 353529"/>
              <a:gd name="connsiteY0" fmla="*/ 28979 h 1728975"/>
              <a:gd name="connsiteX1" fmla="*/ 42514 w 353529"/>
              <a:gd name="connsiteY1" fmla="*/ 930679 h 1728975"/>
              <a:gd name="connsiteX2" fmla="*/ 29814 w 353529"/>
              <a:gd name="connsiteY2" fmla="*/ 1701146 h 1728975"/>
              <a:gd name="connsiteX3" fmla="*/ 21347 w 353529"/>
              <a:gd name="connsiteY3" fmla="*/ 1493712 h 1728975"/>
              <a:gd name="connsiteX4" fmla="*/ 8647 w 353529"/>
              <a:gd name="connsiteY4" fmla="*/ 867179 h 1728975"/>
              <a:gd name="connsiteX5" fmla="*/ 165281 w 353529"/>
              <a:gd name="connsiteY5" fmla="*/ 282979 h 1728975"/>
              <a:gd name="connsiteX6" fmla="*/ 351547 w 353529"/>
              <a:gd name="connsiteY6" fmla="*/ 28979 h 1728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3529" h="1728975">
                <a:moveTo>
                  <a:pt x="351547" y="28979"/>
                </a:moveTo>
                <a:cubicBezTo>
                  <a:pt x="331086" y="136929"/>
                  <a:pt x="96136" y="651985"/>
                  <a:pt x="42514" y="930679"/>
                </a:cubicBezTo>
                <a:cubicBezTo>
                  <a:pt x="-11108" y="1209373"/>
                  <a:pt x="33342" y="1607307"/>
                  <a:pt x="29814" y="1701146"/>
                </a:cubicBezTo>
                <a:cubicBezTo>
                  <a:pt x="26286" y="1794985"/>
                  <a:pt x="24875" y="1632706"/>
                  <a:pt x="21347" y="1493712"/>
                </a:cubicBezTo>
                <a:cubicBezTo>
                  <a:pt x="17819" y="1354718"/>
                  <a:pt x="-15342" y="1068968"/>
                  <a:pt x="8647" y="867179"/>
                </a:cubicBezTo>
                <a:cubicBezTo>
                  <a:pt x="32636" y="665390"/>
                  <a:pt x="101781" y="426912"/>
                  <a:pt x="165281" y="282979"/>
                </a:cubicBezTo>
                <a:cubicBezTo>
                  <a:pt x="228781" y="139046"/>
                  <a:pt x="372008" y="-78971"/>
                  <a:pt x="351547" y="289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2566596F-65E6-453E-B536-88D4A6A7D602}"/>
              </a:ext>
            </a:extLst>
          </p:cNvPr>
          <p:cNvSpPr/>
          <p:nvPr/>
        </p:nvSpPr>
        <p:spPr>
          <a:xfrm>
            <a:off x="4274214" y="2417018"/>
            <a:ext cx="234891" cy="1757153"/>
          </a:xfrm>
          <a:custGeom>
            <a:avLst/>
            <a:gdLst>
              <a:gd name="connsiteX0" fmla="*/ 234286 w 234891"/>
              <a:gd name="connsiteY0" fmla="*/ 215 h 1757153"/>
              <a:gd name="connsiteX1" fmla="*/ 73419 w 234891"/>
              <a:gd name="connsiteY1" fmla="*/ 406615 h 1757153"/>
              <a:gd name="connsiteX2" fmla="*/ 217353 w 234891"/>
              <a:gd name="connsiteY2" fmla="*/ 1672382 h 1757153"/>
              <a:gd name="connsiteX3" fmla="*/ 217353 w 234891"/>
              <a:gd name="connsiteY3" fmla="*/ 1583482 h 1757153"/>
              <a:gd name="connsiteX4" fmla="*/ 115753 w 234891"/>
              <a:gd name="connsiteY4" fmla="*/ 1122049 h 1757153"/>
              <a:gd name="connsiteX5" fmla="*/ 1453 w 234891"/>
              <a:gd name="connsiteY5" fmla="*/ 444715 h 1757153"/>
              <a:gd name="connsiteX6" fmla="*/ 234286 w 234891"/>
              <a:gd name="connsiteY6" fmla="*/ 215 h 1757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891" h="1757153">
                <a:moveTo>
                  <a:pt x="234286" y="215"/>
                </a:moveTo>
                <a:cubicBezTo>
                  <a:pt x="246280" y="-6135"/>
                  <a:pt x="76241" y="127921"/>
                  <a:pt x="73419" y="406615"/>
                </a:cubicBezTo>
                <a:cubicBezTo>
                  <a:pt x="70597" y="685309"/>
                  <a:pt x="193364" y="1476238"/>
                  <a:pt x="217353" y="1672382"/>
                </a:cubicBezTo>
                <a:cubicBezTo>
                  <a:pt x="241342" y="1868526"/>
                  <a:pt x="234286" y="1675204"/>
                  <a:pt x="217353" y="1583482"/>
                </a:cubicBezTo>
                <a:cubicBezTo>
                  <a:pt x="200420" y="1491760"/>
                  <a:pt x="151736" y="1311843"/>
                  <a:pt x="115753" y="1122049"/>
                </a:cubicBezTo>
                <a:cubicBezTo>
                  <a:pt x="79770" y="932255"/>
                  <a:pt x="-12658" y="628865"/>
                  <a:pt x="1453" y="444715"/>
                </a:cubicBezTo>
                <a:cubicBezTo>
                  <a:pt x="15564" y="260565"/>
                  <a:pt x="222292" y="6565"/>
                  <a:pt x="234286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0AA6D94F-17E0-451D-A468-5B47775E4BA9}"/>
              </a:ext>
            </a:extLst>
          </p:cNvPr>
          <p:cNvSpPr/>
          <p:nvPr/>
        </p:nvSpPr>
        <p:spPr>
          <a:xfrm>
            <a:off x="4478808" y="2348953"/>
            <a:ext cx="628576" cy="1702299"/>
          </a:xfrm>
          <a:custGeom>
            <a:avLst/>
            <a:gdLst>
              <a:gd name="connsiteX0" fmla="*/ 59 w 628576"/>
              <a:gd name="connsiteY0" fmla="*/ 4780 h 1702299"/>
              <a:gd name="connsiteX1" fmla="*/ 321792 w 628576"/>
              <a:gd name="connsiteY1" fmla="*/ 669414 h 1702299"/>
              <a:gd name="connsiteX2" fmla="*/ 613892 w 628576"/>
              <a:gd name="connsiteY2" fmla="*/ 1647314 h 1702299"/>
              <a:gd name="connsiteX3" fmla="*/ 575792 w 628576"/>
              <a:gd name="connsiteY3" fmla="*/ 1516080 h 1702299"/>
              <a:gd name="connsiteX4" fmla="*/ 495359 w 628576"/>
              <a:gd name="connsiteY4" fmla="*/ 986914 h 1702299"/>
              <a:gd name="connsiteX5" fmla="*/ 347192 w 628576"/>
              <a:gd name="connsiteY5" fmla="*/ 402714 h 1702299"/>
              <a:gd name="connsiteX6" fmla="*/ 59 w 628576"/>
              <a:gd name="connsiteY6" fmla="*/ 4780 h 1702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8576" h="1702299">
                <a:moveTo>
                  <a:pt x="59" y="4780"/>
                </a:moveTo>
                <a:cubicBezTo>
                  <a:pt x="-4174" y="49230"/>
                  <a:pt x="219487" y="395658"/>
                  <a:pt x="321792" y="669414"/>
                </a:cubicBezTo>
                <a:cubicBezTo>
                  <a:pt x="424097" y="943170"/>
                  <a:pt x="571559" y="1506203"/>
                  <a:pt x="613892" y="1647314"/>
                </a:cubicBezTo>
                <a:cubicBezTo>
                  <a:pt x="656225" y="1788425"/>
                  <a:pt x="595548" y="1626147"/>
                  <a:pt x="575792" y="1516080"/>
                </a:cubicBezTo>
                <a:cubicBezTo>
                  <a:pt x="556037" y="1406013"/>
                  <a:pt x="533459" y="1172475"/>
                  <a:pt x="495359" y="986914"/>
                </a:cubicBezTo>
                <a:cubicBezTo>
                  <a:pt x="457259" y="801353"/>
                  <a:pt x="432564" y="569225"/>
                  <a:pt x="347192" y="402714"/>
                </a:cubicBezTo>
                <a:cubicBezTo>
                  <a:pt x="261820" y="236203"/>
                  <a:pt x="4292" y="-39670"/>
                  <a:pt x="59" y="47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9A15159B-6741-43C7-AF4D-46CFE2D8079E}"/>
              </a:ext>
            </a:extLst>
          </p:cNvPr>
          <p:cNvSpPr/>
          <p:nvPr/>
        </p:nvSpPr>
        <p:spPr>
          <a:xfrm>
            <a:off x="4614012" y="2328859"/>
            <a:ext cx="1071653" cy="2136544"/>
          </a:xfrm>
          <a:custGeom>
            <a:avLst/>
            <a:gdLst>
              <a:gd name="connsiteX0" fmla="*/ 4555 w 1071653"/>
              <a:gd name="connsiteY0" fmla="*/ 16408 h 2136544"/>
              <a:gd name="connsiteX1" fmla="*/ 461755 w 1071653"/>
              <a:gd name="connsiteY1" fmla="*/ 465141 h 2136544"/>
              <a:gd name="connsiteX2" fmla="*/ 1037488 w 1071653"/>
              <a:gd name="connsiteY2" fmla="*/ 2039941 h 2136544"/>
              <a:gd name="connsiteX3" fmla="*/ 1003621 w 1071653"/>
              <a:gd name="connsiteY3" fmla="*/ 1921408 h 2136544"/>
              <a:gd name="connsiteX4" fmla="*/ 990921 w 1071653"/>
              <a:gd name="connsiteY4" fmla="*/ 1561574 h 2136544"/>
              <a:gd name="connsiteX5" fmla="*/ 745388 w 1071653"/>
              <a:gd name="connsiteY5" fmla="*/ 913874 h 2136544"/>
              <a:gd name="connsiteX6" fmla="*/ 4555 w 1071653"/>
              <a:gd name="connsiteY6" fmla="*/ 16408 h 2136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1653" h="2136544">
                <a:moveTo>
                  <a:pt x="4555" y="16408"/>
                </a:moveTo>
                <a:cubicBezTo>
                  <a:pt x="-42717" y="-58381"/>
                  <a:pt x="289600" y="127886"/>
                  <a:pt x="461755" y="465141"/>
                </a:cubicBezTo>
                <a:cubicBezTo>
                  <a:pt x="633910" y="802396"/>
                  <a:pt x="947177" y="1797230"/>
                  <a:pt x="1037488" y="2039941"/>
                </a:cubicBezTo>
                <a:cubicBezTo>
                  <a:pt x="1127799" y="2282652"/>
                  <a:pt x="1011382" y="2001136"/>
                  <a:pt x="1003621" y="1921408"/>
                </a:cubicBezTo>
                <a:cubicBezTo>
                  <a:pt x="995860" y="1841680"/>
                  <a:pt x="1033960" y="1729496"/>
                  <a:pt x="990921" y="1561574"/>
                </a:cubicBezTo>
                <a:cubicBezTo>
                  <a:pt x="947882" y="1393652"/>
                  <a:pt x="909782" y="1177046"/>
                  <a:pt x="745388" y="913874"/>
                </a:cubicBezTo>
                <a:cubicBezTo>
                  <a:pt x="580994" y="650702"/>
                  <a:pt x="51827" y="91197"/>
                  <a:pt x="4555" y="164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756C05E5-6FB9-4B5D-B8C4-AB1846A1A809}"/>
              </a:ext>
            </a:extLst>
          </p:cNvPr>
          <p:cNvSpPr/>
          <p:nvPr/>
        </p:nvSpPr>
        <p:spPr>
          <a:xfrm>
            <a:off x="4190755" y="3140714"/>
            <a:ext cx="1138165" cy="2086606"/>
          </a:xfrm>
          <a:custGeom>
            <a:avLst/>
            <a:gdLst>
              <a:gd name="connsiteX0" fmla="*/ 81525 w 1138165"/>
              <a:gd name="connsiteY0" fmla="*/ 3806 h 2086606"/>
              <a:gd name="connsiteX1" fmla="*/ 91685 w 1138165"/>
              <a:gd name="connsiteY1" fmla="*/ 684526 h 2086606"/>
              <a:gd name="connsiteX2" fmla="*/ 335525 w 1138165"/>
              <a:gd name="connsiteY2" fmla="*/ 1477006 h 2086606"/>
              <a:gd name="connsiteX3" fmla="*/ 1138165 w 1138165"/>
              <a:gd name="connsiteY3" fmla="*/ 2086606 h 2086606"/>
              <a:gd name="connsiteX4" fmla="*/ 1117845 w 1138165"/>
              <a:gd name="connsiteY4" fmla="*/ 2071366 h 2086606"/>
              <a:gd name="connsiteX5" fmla="*/ 889245 w 1138165"/>
              <a:gd name="connsiteY5" fmla="*/ 1903726 h 2086606"/>
              <a:gd name="connsiteX6" fmla="*/ 56125 w 1138165"/>
              <a:gd name="connsiteY6" fmla="*/ 994406 h 2086606"/>
              <a:gd name="connsiteX7" fmla="*/ 81525 w 1138165"/>
              <a:gd name="connsiteY7" fmla="*/ 3806 h 2086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8165" h="2086606">
                <a:moveTo>
                  <a:pt x="81525" y="3806"/>
                </a:moveTo>
                <a:cubicBezTo>
                  <a:pt x="87452" y="-47841"/>
                  <a:pt x="49352" y="438993"/>
                  <a:pt x="91685" y="684526"/>
                </a:cubicBezTo>
                <a:cubicBezTo>
                  <a:pt x="134018" y="930059"/>
                  <a:pt x="161112" y="1243326"/>
                  <a:pt x="335525" y="1477006"/>
                </a:cubicBezTo>
                <a:cubicBezTo>
                  <a:pt x="509938" y="1710686"/>
                  <a:pt x="1138165" y="2086606"/>
                  <a:pt x="1138165" y="2086606"/>
                </a:cubicBezTo>
                <a:lnTo>
                  <a:pt x="1117845" y="2071366"/>
                </a:lnTo>
                <a:cubicBezTo>
                  <a:pt x="1076358" y="2040886"/>
                  <a:pt x="1066198" y="2083219"/>
                  <a:pt x="889245" y="1903726"/>
                </a:cubicBezTo>
                <a:cubicBezTo>
                  <a:pt x="712292" y="1724233"/>
                  <a:pt x="193285" y="1309366"/>
                  <a:pt x="56125" y="994406"/>
                </a:cubicBezTo>
                <a:cubicBezTo>
                  <a:pt x="-81035" y="679446"/>
                  <a:pt x="75598" y="55453"/>
                  <a:pt x="81525" y="3806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79C5123D-495F-4456-8B62-1311D8968F0B}"/>
              </a:ext>
            </a:extLst>
          </p:cNvPr>
          <p:cNvSpPr/>
          <p:nvPr/>
        </p:nvSpPr>
        <p:spPr>
          <a:xfrm>
            <a:off x="3917686" y="3255223"/>
            <a:ext cx="965048" cy="2078373"/>
          </a:xfrm>
          <a:custGeom>
            <a:avLst/>
            <a:gdLst>
              <a:gd name="connsiteX0" fmla="*/ 222514 w 965048"/>
              <a:gd name="connsiteY0" fmla="*/ 26457 h 2078373"/>
              <a:gd name="connsiteX1" fmla="*/ 19314 w 965048"/>
              <a:gd name="connsiteY1" fmla="*/ 757977 h 2078373"/>
              <a:gd name="connsiteX2" fmla="*/ 110754 w 965048"/>
              <a:gd name="connsiteY2" fmla="*/ 1357417 h 2078373"/>
              <a:gd name="connsiteX3" fmla="*/ 923554 w 965048"/>
              <a:gd name="connsiteY3" fmla="*/ 2038137 h 2078373"/>
              <a:gd name="connsiteX4" fmla="*/ 786394 w 965048"/>
              <a:gd name="connsiteY4" fmla="*/ 1946697 h 2078373"/>
              <a:gd name="connsiteX5" fmla="*/ 268234 w 965048"/>
              <a:gd name="connsiteY5" fmla="*/ 1509817 h 2078373"/>
              <a:gd name="connsiteX6" fmla="*/ 24394 w 965048"/>
              <a:gd name="connsiteY6" fmla="*/ 864657 h 2078373"/>
              <a:gd name="connsiteX7" fmla="*/ 217434 w 965048"/>
              <a:gd name="connsiteY7" fmla="*/ 229657 h 2078373"/>
              <a:gd name="connsiteX8" fmla="*/ 222514 w 965048"/>
              <a:gd name="connsiteY8" fmla="*/ 26457 h 2078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5048" h="2078373">
                <a:moveTo>
                  <a:pt x="222514" y="26457"/>
                </a:moveTo>
                <a:cubicBezTo>
                  <a:pt x="189494" y="114510"/>
                  <a:pt x="37941" y="536150"/>
                  <a:pt x="19314" y="757977"/>
                </a:cubicBezTo>
                <a:cubicBezTo>
                  <a:pt x="687" y="979804"/>
                  <a:pt x="-39953" y="1144057"/>
                  <a:pt x="110754" y="1357417"/>
                </a:cubicBezTo>
                <a:cubicBezTo>
                  <a:pt x="261461" y="1570777"/>
                  <a:pt x="810947" y="1939924"/>
                  <a:pt x="923554" y="2038137"/>
                </a:cubicBezTo>
                <a:cubicBezTo>
                  <a:pt x="1036161" y="2136350"/>
                  <a:pt x="895614" y="2034750"/>
                  <a:pt x="786394" y="1946697"/>
                </a:cubicBezTo>
                <a:cubicBezTo>
                  <a:pt x="677174" y="1858644"/>
                  <a:pt x="395234" y="1690157"/>
                  <a:pt x="268234" y="1509817"/>
                </a:cubicBezTo>
                <a:cubicBezTo>
                  <a:pt x="141234" y="1329477"/>
                  <a:pt x="32861" y="1078017"/>
                  <a:pt x="24394" y="864657"/>
                </a:cubicBezTo>
                <a:cubicBezTo>
                  <a:pt x="15927" y="651297"/>
                  <a:pt x="181027" y="372744"/>
                  <a:pt x="217434" y="229657"/>
                </a:cubicBezTo>
                <a:cubicBezTo>
                  <a:pt x="253841" y="86570"/>
                  <a:pt x="255534" y="-61596"/>
                  <a:pt x="222514" y="26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6A220F54-9085-43C7-BF98-85E25476435B}"/>
              </a:ext>
            </a:extLst>
          </p:cNvPr>
          <p:cNvSpPr/>
          <p:nvPr/>
        </p:nvSpPr>
        <p:spPr>
          <a:xfrm>
            <a:off x="3567130" y="3174877"/>
            <a:ext cx="635349" cy="2236739"/>
          </a:xfrm>
          <a:custGeom>
            <a:avLst/>
            <a:gdLst>
              <a:gd name="connsiteX0" fmla="*/ 456230 w 635349"/>
              <a:gd name="connsiteY0" fmla="*/ 127123 h 2236739"/>
              <a:gd name="connsiteX1" fmla="*/ 105710 w 635349"/>
              <a:gd name="connsiteY1" fmla="*/ 1224403 h 2236739"/>
              <a:gd name="connsiteX2" fmla="*/ 613710 w 635349"/>
              <a:gd name="connsiteY2" fmla="*/ 2189603 h 2236739"/>
              <a:gd name="connsiteX3" fmla="*/ 491790 w 635349"/>
              <a:gd name="connsiteY3" fmla="*/ 1996563 h 2236739"/>
              <a:gd name="connsiteX4" fmla="*/ 39670 w 635349"/>
              <a:gd name="connsiteY4" fmla="*/ 1209163 h 2236739"/>
              <a:gd name="connsiteX5" fmla="*/ 75230 w 635349"/>
              <a:gd name="connsiteY5" fmla="*/ 863723 h 2236739"/>
              <a:gd name="connsiteX6" fmla="*/ 501950 w 635349"/>
              <a:gd name="connsiteY6" fmla="*/ 106803 h 2236739"/>
              <a:gd name="connsiteX7" fmla="*/ 456230 w 635349"/>
              <a:gd name="connsiteY7" fmla="*/ 127123 h 2236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5349" h="2236739">
                <a:moveTo>
                  <a:pt x="456230" y="127123"/>
                </a:moveTo>
                <a:cubicBezTo>
                  <a:pt x="390190" y="313390"/>
                  <a:pt x="79463" y="880656"/>
                  <a:pt x="105710" y="1224403"/>
                </a:cubicBezTo>
                <a:cubicBezTo>
                  <a:pt x="131957" y="1568150"/>
                  <a:pt x="549363" y="2060910"/>
                  <a:pt x="613710" y="2189603"/>
                </a:cubicBezTo>
                <a:cubicBezTo>
                  <a:pt x="678057" y="2318296"/>
                  <a:pt x="587463" y="2159970"/>
                  <a:pt x="491790" y="1996563"/>
                </a:cubicBezTo>
                <a:cubicBezTo>
                  <a:pt x="396117" y="1833156"/>
                  <a:pt x="109097" y="1397970"/>
                  <a:pt x="39670" y="1209163"/>
                </a:cubicBezTo>
                <a:cubicBezTo>
                  <a:pt x="-29757" y="1020356"/>
                  <a:pt x="-1817" y="1047450"/>
                  <a:pt x="75230" y="863723"/>
                </a:cubicBezTo>
                <a:cubicBezTo>
                  <a:pt x="152277" y="679996"/>
                  <a:pt x="436757" y="232110"/>
                  <a:pt x="501950" y="106803"/>
                </a:cubicBezTo>
                <a:cubicBezTo>
                  <a:pt x="567143" y="-18504"/>
                  <a:pt x="522270" y="-59144"/>
                  <a:pt x="456230" y="12712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3C7B3785-6D08-46C5-B8BE-2A309F8395E6}"/>
              </a:ext>
            </a:extLst>
          </p:cNvPr>
          <p:cNvSpPr/>
          <p:nvPr/>
        </p:nvSpPr>
        <p:spPr>
          <a:xfrm>
            <a:off x="3335957" y="2993383"/>
            <a:ext cx="551523" cy="2433217"/>
          </a:xfrm>
          <a:custGeom>
            <a:avLst/>
            <a:gdLst>
              <a:gd name="connsiteX0" fmla="*/ 484203 w 551523"/>
              <a:gd name="connsiteY0" fmla="*/ 8897 h 2433217"/>
              <a:gd name="connsiteX1" fmla="*/ 174323 w 551523"/>
              <a:gd name="connsiteY1" fmla="*/ 1217937 h 2433217"/>
              <a:gd name="connsiteX2" fmla="*/ 118443 w 551523"/>
              <a:gd name="connsiteY2" fmla="*/ 1634497 h 2433217"/>
              <a:gd name="connsiteX3" fmla="*/ 529923 w 551523"/>
              <a:gd name="connsiteY3" fmla="*/ 2401577 h 2433217"/>
              <a:gd name="connsiteX4" fmla="*/ 458803 w 551523"/>
              <a:gd name="connsiteY4" fmla="*/ 2244097 h 2433217"/>
              <a:gd name="connsiteX5" fmla="*/ 159083 w 551523"/>
              <a:gd name="connsiteY5" fmla="*/ 1852937 h 2433217"/>
              <a:gd name="connsiteX6" fmla="*/ 1603 w 551523"/>
              <a:gd name="connsiteY6" fmla="*/ 1283977 h 2433217"/>
              <a:gd name="connsiteX7" fmla="*/ 250523 w 551523"/>
              <a:gd name="connsiteY7" fmla="*/ 699777 h 2433217"/>
              <a:gd name="connsiteX8" fmla="*/ 484203 w 551523"/>
              <a:gd name="connsiteY8" fmla="*/ 8897 h 2433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1523" h="2433217">
                <a:moveTo>
                  <a:pt x="484203" y="8897"/>
                </a:moveTo>
                <a:cubicBezTo>
                  <a:pt x="471503" y="95257"/>
                  <a:pt x="235283" y="947004"/>
                  <a:pt x="174323" y="1217937"/>
                </a:cubicBezTo>
                <a:cubicBezTo>
                  <a:pt x="113363" y="1488870"/>
                  <a:pt x="59176" y="1437224"/>
                  <a:pt x="118443" y="1634497"/>
                </a:cubicBezTo>
                <a:cubicBezTo>
                  <a:pt x="177710" y="1831770"/>
                  <a:pt x="473196" y="2299977"/>
                  <a:pt x="529923" y="2401577"/>
                </a:cubicBezTo>
                <a:cubicBezTo>
                  <a:pt x="586650" y="2503177"/>
                  <a:pt x="520610" y="2335537"/>
                  <a:pt x="458803" y="2244097"/>
                </a:cubicBezTo>
                <a:cubicBezTo>
                  <a:pt x="396996" y="2152657"/>
                  <a:pt x="235283" y="2012957"/>
                  <a:pt x="159083" y="1852937"/>
                </a:cubicBezTo>
                <a:cubicBezTo>
                  <a:pt x="82883" y="1692917"/>
                  <a:pt x="-13637" y="1476170"/>
                  <a:pt x="1603" y="1283977"/>
                </a:cubicBezTo>
                <a:cubicBezTo>
                  <a:pt x="16843" y="1091784"/>
                  <a:pt x="165856" y="911444"/>
                  <a:pt x="250523" y="699777"/>
                </a:cubicBezTo>
                <a:cubicBezTo>
                  <a:pt x="335190" y="488110"/>
                  <a:pt x="496903" y="-77463"/>
                  <a:pt x="484203" y="889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52E1BF57-CBDE-4FF5-8802-3860EE5A4213}"/>
              </a:ext>
            </a:extLst>
          </p:cNvPr>
          <p:cNvSpPr/>
          <p:nvPr/>
        </p:nvSpPr>
        <p:spPr>
          <a:xfrm>
            <a:off x="3207578" y="2339600"/>
            <a:ext cx="973286" cy="2207070"/>
          </a:xfrm>
          <a:custGeom>
            <a:avLst/>
            <a:gdLst>
              <a:gd name="connsiteX0" fmla="*/ 973262 w 973286"/>
              <a:gd name="connsiteY0" fmla="*/ 2280 h 2207070"/>
              <a:gd name="connsiteX1" fmla="*/ 505902 w 973286"/>
              <a:gd name="connsiteY1" fmla="*/ 474720 h 2207070"/>
              <a:gd name="connsiteX2" fmla="*/ 256982 w 973286"/>
              <a:gd name="connsiteY2" fmla="*/ 926840 h 2207070"/>
              <a:gd name="connsiteX3" fmla="*/ 104582 w 973286"/>
              <a:gd name="connsiteY3" fmla="*/ 1272280 h 2207070"/>
              <a:gd name="connsiteX4" fmla="*/ 2982 w 973286"/>
              <a:gd name="connsiteY4" fmla="*/ 2191760 h 2207070"/>
              <a:gd name="connsiteX5" fmla="*/ 38542 w 973286"/>
              <a:gd name="connsiteY5" fmla="*/ 1800600 h 2207070"/>
              <a:gd name="connsiteX6" fmla="*/ 155382 w 973286"/>
              <a:gd name="connsiteY6" fmla="*/ 1196080 h 2207070"/>
              <a:gd name="connsiteX7" fmla="*/ 485582 w 973286"/>
              <a:gd name="connsiteY7" fmla="*/ 677920 h 2207070"/>
              <a:gd name="connsiteX8" fmla="*/ 973262 w 973286"/>
              <a:gd name="connsiteY8" fmla="*/ 2280 h 2207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3286" h="2207070">
                <a:moveTo>
                  <a:pt x="973262" y="2280"/>
                </a:moveTo>
                <a:cubicBezTo>
                  <a:pt x="976649" y="-31587"/>
                  <a:pt x="625282" y="320627"/>
                  <a:pt x="505902" y="474720"/>
                </a:cubicBezTo>
                <a:cubicBezTo>
                  <a:pt x="386522" y="628813"/>
                  <a:pt x="323869" y="793913"/>
                  <a:pt x="256982" y="926840"/>
                </a:cubicBezTo>
                <a:cubicBezTo>
                  <a:pt x="190095" y="1059767"/>
                  <a:pt x="146915" y="1061460"/>
                  <a:pt x="104582" y="1272280"/>
                </a:cubicBezTo>
                <a:cubicBezTo>
                  <a:pt x="62249" y="1483100"/>
                  <a:pt x="13989" y="2103707"/>
                  <a:pt x="2982" y="2191760"/>
                </a:cubicBezTo>
                <a:cubicBezTo>
                  <a:pt x="-8025" y="2279813"/>
                  <a:pt x="13142" y="1966547"/>
                  <a:pt x="38542" y="1800600"/>
                </a:cubicBezTo>
                <a:cubicBezTo>
                  <a:pt x="63942" y="1634653"/>
                  <a:pt x="80875" y="1383193"/>
                  <a:pt x="155382" y="1196080"/>
                </a:cubicBezTo>
                <a:cubicBezTo>
                  <a:pt x="229889" y="1008967"/>
                  <a:pt x="342495" y="876887"/>
                  <a:pt x="485582" y="677920"/>
                </a:cubicBezTo>
                <a:cubicBezTo>
                  <a:pt x="628669" y="478953"/>
                  <a:pt x="969875" y="36147"/>
                  <a:pt x="973262" y="2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B14FACCC-3884-4CDE-AB3F-2A9FB66EA786}"/>
              </a:ext>
            </a:extLst>
          </p:cNvPr>
          <p:cNvSpPr/>
          <p:nvPr/>
        </p:nvSpPr>
        <p:spPr>
          <a:xfrm>
            <a:off x="3134266" y="3743807"/>
            <a:ext cx="622937" cy="1654021"/>
          </a:xfrm>
          <a:custGeom>
            <a:avLst/>
            <a:gdLst>
              <a:gd name="connsiteX0" fmla="*/ 142334 w 622937"/>
              <a:gd name="connsiteY0" fmla="*/ 153 h 1654021"/>
              <a:gd name="connsiteX1" fmla="*/ 94 w 622937"/>
              <a:gd name="connsiteY1" fmla="*/ 604673 h 1654021"/>
              <a:gd name="connsiteX2" fmla="*/ 167734 w 622937"/>
              <a:gd name="connsiteY2" fmla="*/ 1097433 h 1654021"/>
              <a:gd name="connsiteX3" fmla="*/ 619854 w 622937"/>
              <a:gd name="connsiteY3" fmla="*/ 1651153 h 1654021"/>
              <a:gd name="connsiteX4" fmla="*/ 350614 w 622937"/>
              <a:gd name="connsiteY4" fmla="*/ 1280313 h 1654021"/>
              <a:gd name="connsiteX5" fmla="*/ 40734 w 622937"/>
              <a:gd name="connsiteY5" fmla="*/ 553873 h 1654021"/>
              <a:gd name="connsiteX6" fmla="*/ 142334 w 622937"/>
              <a:gd name="connsiteY6" fmla="*/ 153 h 1654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2937" h="1654021">
                <a:moveTo>
                  <a:pt x="142334" y="153"/>
                </a:moveTo>
                <a:cubicBezTo>
                  <a:pt x="135561" y="8620"/>
                  <a:pt x="-4139" y="421793"/>
                  <a:pt x="94" y="604673"/>
                </a:cubicBezTo>
                <a:cubicBezTo>
                  <a:pt x="4327" y="787553"/>
                  <a:pt x="64441" y="923020"/>
                  <a:pt x="167734" y="1097433"/>
                </a:cubicBezTo>
                <a:cubicBezTo>
                  <a:pt x="271027" y="1271846"/>
                  <a:pt x="589374" y="1620673"/>
                  <a:pt x="619854" y="1651153"/>
                </a:cubicBezTo>
                <a:cubicBezTo>
                  <a:pt x="650334" y="1681633"/>
                  <a:pt x="447134" y="1463193"/>
                  <a:pt x="350614" y="1280313"/>
                </a:cubicBezTo>
                <a:cubicBezTo>
                  <a:pt x="254094" y="1097433"/>
                  <a:pt x="72061" y="772313"/>
                  <a:pt x="40734" y="553873"/>
                </a:cubicBezTo>
                <a:cubicBezTo>
                  <a:pt x="9407" y="335433"/>
                  <a:pt x="149107" y="-8314"/>
                  <a:pt x="142334" y="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A34CED56-6146-4338-AE9E-7ED1A78AC48D}"/>
              </a:ext>
            </a:extLst>
          </p:cNvPr>
          <p:cNvSpPr/>
          <p:nvPr/>
        </p:nvSpPr>
        <p:spPr>
          <a:xfrm>
            <a:off x="2904283" y="3240243"/>
            <a:ext cx="477258" cy="1977766"/>
          </a:xfrm>
          <a:custGeom>
            <a:avLst/>
            <a:gdLst>
              <a:gd name="connsiteX0" fmla="*/ 433277 w 477258"/>
              <a:gd name="connsiteY0" fmla="*/ 66837 h 1977766"/>
              <a:gd name="connsiteX1" fmla="*/ 113237 w 477258"/>
              <a:gd name="connsiteY1" fmla="*/ 971077 h 1977766"/>
              <a:gd name="connsiteX2" fmla="*/ 174197 w 477258"/>
              <a:gd name="connsiteY2" fmla="*/ 1560357 h 1977766"/>
              <a:gd name="connsiteX3" fmla="*/ 372317 w 477258"/>
              <a:gd name="connsiteY3" fmla="*/ 1976917 h 1977766"/>
              <a:gd name="connsiteX4" fmla="*/ 224997 w 477258"/>
              <a:gd name="connsiteY4" fmla="*/ 1651797 h 1977766"/>
              <a:gd name="connsiteX5" fmla="*/ 1477 w 477258"/>
              <a:gd name="connsiteY5" fmla="*/ 1092997 h 1977766"/>
              <a:gd name="connsiteX6" fmla="*/ 143717 w 477258"/>
              <a:gd name="connsiteY6" fmla="*/ 574837 h 1977766"/>
              <a:gd name="connsiteX7" fmla="*/ 443437 w 477258"/>
              <a:gd name="connsiteY7" fmla="*/ 127797 h 1977766"/>
              <a:gd name="connsiteX8" fmla="*/ 433277 w 477258"/>
              <a:gd name="connsiteY8" fmla="*/ 66837 h 1977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7258" h="1977766">
                <a:moveTo>
                  <a:pt x="433277" y="66837"/>
                </a:moveTo>
                <a:cubicBezTo>
                  <a:pt x="378244" y="207384"/>
                  <a:pt x="156417" y="722157"/>
                  <a:pt x="113237" y="971077"/>
                </a:cubicBezTo>
                <a:cubicBezTo>
                  <a:pt x="70057" y="1219997"/>
                  <a:pt x="131017" y="1392717"/>
                  <a:pt x="174197" y="1560357"/>
                </a:cubicBezTo>
                <a:cubicBezTo>
                  <a:pt x="217377" y="1727997"/>
                  <a:pt x="363850" y="1961677"/>
                  <a:pt x="372317" y="1976917"/>
                </a:cubicBezTo>
                <a:cubicBezTo>
                  <a:pt x="380784" y="1992157"/>
                  <a:pt x="286804" y="1799117"/>
                  <a:pt x="224997" y="1651797"/>
                </a:cubicBezTo>
                <a:cubicBezTo>
                  <a:pt x="163190" y="1504477"/>
                  <a:pt x="15024" y="1272490"/>
                  <a:pt x="1477" y="1092997"/>
                </a:cubicBezTo>
                <a:cubicBezTo>
                  <a:pt x="-12070" y="913504"/>
                  <a:pt x="70057" y="735704"/>
                  <a:pt x="143717" y="574837"/>
                </a:cubicBezTo>
                <a:cubicBezTo>
                  <a:pt x="217377" y="413970"/>
                  <a:pt x="395177" y="218390"/>
                  <a:pt x="443437" y="127797"/>
                </a:cubicBezTo>
                <a:cubicBezTo>
                  <a:pt x="491697" y="37204"/>
                  <a:pt x="488310" y="-73710"/>
                  <a:pt x="433277" y="66837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81901CF7-2F56-4635-8345-3ECEEB1F3D81}"/>
              </a:ext>
            </a:extLst>
          </p:cNvPr>
          <p:cNvSpPr/>
          <p:nvPr/>
        </p:nvSpPr>
        <p:spPr>
          <a:xfrm>
            <a:off x="2684379" y="3598036"/>
            <a:ext cx="440689" cy="1595188"/>
          </a:xfrm>
          <a:custGeom>
            <a:avLst/>
            <a:gdLst>
              <a:gd name="connsiteX0" fmla="*/ 423946 w 440689"/>
              <a:gd name="connsiteY0" fmla="*/ 8764 h 1595188"/>
              <a:gd name="connsiteX1" fmla="*/ 128671 w 440689"/>
              <a:gd name="connsiteY1" fmla="*/ 624714 h 1595188"/>
              <a:gd name="connsiteX2" fmla="*/ 103271 w 440689"/>
              <a:gd name="connsiteY2" fmla="*/ 1034289 h 1595188"/>
              <a:gd name="connsiteX3" fmla="*/ 271546 w 440689"/>
              <a:gd name="connsiteY3" fmla="*/ 1421639 h 1595188"/>
              <a:gd name="connsiteX4" fmla="*/ 439821 w 440689"/>
              <a:gd name="connsiteY4" fmla="*/ 1593089 h 1595188"/>
              <a:gd name="connsiteX5" fmla="*/ 328696 w 440689"/>
              <a:gd name="connsiteY5" fmla="*/ 1497839 h 1595188"/>
              <a:gd name="connsiteX6" fmla="*/ 141371 w 440689"/>
              <a:gd name="connsiteY6" fmla="*/ 1224789 h 1595188"/>
              <a:gd name="connsiteX7" fmla="*/ 1671 w 440689"/>
              <a:gd name="connsiteY7" fmla="*/ 700914 h 1595188"/>
              <a:gd name="connsiteX8" fmla="*/ 236621 w 440689"/>
              <a:gd name="connsiteY8" fmla="*/ 291339 h 1595188"/>
              <a:gd name="connsiteX9" fmla="*/ 423946 w 440689"/>
              <a:gd name="connsiteY9" fmla="*/ 8764 h 1595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689" h="1595188">
                <a:moveTo>
                  <a:pt x="423946" y="8764"/>
                </a:moveTo>
                <a:cubicBezTo>
                  <a:pt x="405954" y="64326"/>
                  <a:pt x="182117" y="453793"/>
                  <a:pt x="128671" y="624714"/>
                </a:cubicBezTo>
                <a:cubicBezTo>
                  <a:pt x="75225" y="795635"/>
                  <a:pt x="79458" y="901468"/>
                  <a:pt x="103271" y="1034289"/>
                </a:cubicBezTo>
                <a:cubicBezTo>
                  <a:pt x="127083" y="1167110"/>
                  <a:pt x="215454" y="1328506"/>
                  <a:pt x="271546" y="1421639"/>
                </a:cubicBezTo>
                <a:cubicBezTo>
                  <a:pt x="327638" y="1514772"/>
                  <a:pt x="430296" y="1580389"/>
                  <a:pt x="439821" y="1593089"/>
                </a:cubicBezTo>
                <a:cubicBezTo>
                  <a:pt x="449346" y="1605789"/>
                  <a:pt x="378438" y="1559222"/>
                  <a:pt x="328696" y="1497839"/>
                </a:cubicBezTo>
                <a:cubicBezTo>
                  <a:pt x="278954" y="1436456"/>
                  <a:pt x="195875" y="1357610"/>
                  <a:pt x="141371" y="1224789"/>
                </a:cubicBezTo>
                <a:cubicBezTo>
                  <a:pt x="86867" y="1091968"/>
                  <a:pt x="-14204" y="856489"/>
                  <a:pt x="1671" y="700914"/>
                </a:cubicBezTo>
                <a:cubicBezTo>
                  <a:pt x="17546" y="545339"/>
                  <a:pt x="167300" y="407227"/>
                  <a:pt x="236621" y="291339"/>
                </a:cubicBezTo>
                <a:cubicBezTo>
                  <a:pt x="305942" y="175452"/>
                  <a:pt x="441938" y="-46798"/>
                  <a:pt x="423946" y="87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E8A09886-CDCA-41F7-A155-C2374A574960}"/>
              </a:ext>
            </a:extLst>
          </p:cNvPr>
          <p:cNvSpPr/>
          <p:nvPr/>
        </p:nvSpPr>
        <p:spPr>
          <a:xfrm>
            <a:off x="3731925" y="3678857"/>
            <a:ext cx="803872" cy="1591260"/>
          </a:xfrm>
          <a:custGeom>
            <a:avLst/>
            <a:gdLst>
              <a:gd name="connsiteX0" fmla="*/ 217775 w 803872"/>
              <a:gd name="connsiteY0" fmla="*/ 4143 h 1591260"/>
              <a:gd name="connsiteX1" fmla="*/ 103475 w 803872"/>
              <a:gd name="connsiteY1" fmla="*/ 795776 h 1591260"/>
              <a:gd name="connsiteX2" fmla="*/ 759642 w 803872"/>
              <a:gd name="connsiteY2" fmla="*/ 1536610 h 1591260"/>
              <a:gd name="connsiteX3" fmla="*/ 670742 w 803872"/>
              <a:gd name="connsiteY3" fmla="*/ 1456176 h 1591260"/>
              <a:gd name="connsiteX4" fmla="*/ 78075 w 803872"/>
              <a:gd name="connsiteY4" fmla="*/ 821176 h 1591260"/>
              <a:gd name="connsiteX5" fmla="*/ 23042 w 803872"/>
              <a:gd name="connsiteY5" fmla="*/ 499443 h 1591260"/>
              <a:gd name="connsiteX6" fmla="*/ 217775 w 803872"/>
              <a:gd name="connsiteY6" fmla="*/ 4143 h 1591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3872" h="1591260">
                <a:moveTo>
                  <a:pt x="217775" y="4143"/>
                </a:moveTo>
                <a:cubicBezTo>
                  <a:pt x="231181" y="53532"/>
                  <a:pt x="13164" y="540365"/>
                  <a:pt x="103475" y="795776"/>
                </a:cubicBezTo>
                <a:cubicBezTo>
                  <a:pt x="193786" y="1051187"/>
                  <a:pt x="665098" y="1426543"/>
                  <a:pt x="759642" y="1536610"/>
                </a:cubicBezTo>
                <a:cubicBezTo>
                  <a:pt x="854186" y="1646677"/>
                  <a:pt x="784336" y="1575415"/>
                  <a:pt x="670742" y="1456176"/>
                </a:cubicBezTo>
                <a:cubicBezTo>
                  <a:pt x="557148" y="1336937"/>
                  <a:pt x="186025" y="980631"/>
                  <a:pt x="78075" y="821176"/>
                </a:cubicBezTo>
                <a:cubicBezTo>
                  <a:pt x="-29875" y="661721"/>
                  <a:pt x="-2358" y="638437"/>
                  <a:pt x="23042" y="499443"/>
                </a:cubicBezTo>
                <a:cubicBezTo>
                  <a:pt x="48442" y="360449"/>
                  <a:pt x="204369" y="-45246"/>
                  <a:pt x="217775" y="4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803B373A-A9CD-475B-96CE-3DE5CB950E5F}"/>
              </a:ext>
            </a:extLst>
          </p:cNvPr>
          <p:cNvSpPr/>
          <p:nvPr/>
        </p:nvSpPr>
        <p:spPr>
          <a:xfrm>
            <a:off x="4425084" y="3200552"/>
            <a:ext cx="865190" cy="2077781"/>
          </a:xfrm>
          <a:custGeom>
            <a:avLst/>
            <a:gdLst>
              <a:gd name="connsiteX0" fmla="*/ 2983 w 865190"/>
              <a:gd name="connsiteY0" fmla="*/ 16781 h 2077781"/>
              <a:gd name="connsiteX1" fmla="*/ 392449 w 865190"/>
              <a:gd name="connsiteY1" fmla="*/ 1113215 h 2077781"/>
              <a:gd name="connsiteX2" fmla="*/ 832716 w 865190"/>
              <a:gd name="connsiteY2" fmla="*/ 2031848 h 2077781"/>
              <a:gd name="connsiteX3" fmla="*/ 803083 w 865190"/>
              <a:gd name="connsiteY3" fmla="*/ 1870981 h 2077781"/>
              <a:gd name="connsiteX4" fmla="*/ 570249 w 865190"/>
              <a:gd name="connsiteY4" fmla="*/ 1274081 h 2077781"/>
              <a:gd name="connsiteX5" fmla="*/ 231583 w 865190"/>
              <a:gd name="connsiteY5" fmla="*/ 507848 h 2077781"/>
              <a:gd name="connsiteX6" fmla="*/ 2983 w 865190"/>
              <a:gd name="connsiteY6" fmla="*/ 16781 h 2077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5190" h="2077781">
                <a:moveTo>
                  <a:pt x="2983" y="16781"/>
                </a:moveTo>
                <a:cubicBezTo>
                  <a:pt x="29794" y="117676"/>
                  <a:pt x="254160" y="777371"/>
                  <a:pt x="392449" y="1113215"/>
                </a:cubicBezTo>
                <a:cubicBezTo>
                  <a:pt x="530738" y="1449059"/>
                  <a:pt x="764277" y="1905554"/>
                  <a:pt x="832716" y="2031848"/>
                </a:cubicBezTo>
                <a:cubicBezTo>
                  <a:pt x="901155" y="2158142"/>
                  <a:pt x="846827" y="1997275"/>
                  <a:pt x="803083" y="1870981"/>
                </a:cubicBezTo>
                <a:cubicBezTo>
                  <a:pt x="759339" y="1744687"/>
                  <a:pt x="665499" y="1501270"/>
                  <a:pt x="570249" y="1274081"/>
                </a:cubicBezTo>
                <a:cubicBezTo>
                  <a:pt x="474999" y="1046892"/>
                  <a:pt x="326833" y="721631"/>
                  <a:pt x="231583" y="507848"/>
                </a:cubicBezTo>
                <a:cubicBezTo>
                  <a:pt x="136333" y="294065"/>
                  <a:pt x="-23828" y="-84114"/>
                  <a:pt x="2983" y="16781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F5C2BD98-D2B8-49F9-8F59-965259B6C5A2}"/>
              </a:ext>
            </a:extLst>
          </p:cNvPr>
          <p:cNvSpPr/>
          <p:nvPr/>
        </p:nvSpPr>
        <p:spPr>
          <a:xfrm>
            <a:off x="4531909" y="3225403"/>
            <a:ext cx="910810" cy="2403306"/>
          </a:xfrm>
          <a:custGeom>
            <a:avLst/>
            <a:gdLst>
              <a:gd name="connsiteX0" fmla="*/ 4531 w 910810"/>
              <a:gd name="connsiteY0" fmla="*/ 20717 h 2403306"/>
              <a:gd name="connsiteX1" fmla="*/ 710651 w 910810"/>
              <a:gd name="connsiteY1" fmla="*/ 1250077 h 2403306"/>
              <a:gd name="connsiteX2" fmla="*/ 766531 w 910810"/>
              <a:gd name="connsiteY2" fmla="*/ 1879997 h 2403306"/>
              <a:gd name="connsiteX3" fmla="*/ 756371 w 910810"/>
              <a:gd name="connsiteY3" fmla="*/ 2403237 h 2403306"/>
              <a:gd name="connsiteX4" fmla="*/ 807171 w 910810"/>
              <a:gd name="connsiteY4" fmla="*/ 1910477 h 2403306"/>
              <a:gd name="connsiteX5" fmla="*/ 893531 w 910810"/>
              <a:gd name="connsiteY5" fmla="*/ 1067197 h 2403306"/>
              <a:gd name="connsiteX6" fmla="*/ 431251 w 910810"/>
              <a:gd name="connsiteY6" fmla="*/ 518557 h 2403306"/>
              <a:gd name="connsiteX7" fmla="*/ 4531 w 910810"/>
              <a:gd name="connsiteY7" fmla="*/ 20717 h 2403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0810" h="2403306">
                <a:moveTo>
                  <a:pt x="4531" y="20717"/>
                </a:moveTo>
                <a:cubicBezTo>
                  <a:pt x="51098" y="142637"/>
                  <a:pt x="583651" y="940197"/>
                  <a:pt x="710651" y="1250077"/>
                </a:cubicBezTo>
                <a:cubicBezTo>
                  <a:pt x="837651" y="1559957"/>
                  <a:pt x="758911" y="1687804"/>
                  <a:pt x="766531" y="1879997"/>
                </a:cubicBezTo>
                <a:cubicBezTo>
                  <a:pt x="774151" y="2072190"/>
                  <a:pt x="749598" y="2398157"/>
                  <a:pt x="756371" y="2403237"/>
                </a:cubicBezTo>
                <a:cubicBezTo>
                  <a:pt x="763144" y="2408317"/>
                  <a:pt x="784311" y="2133150"/>
                  <a:pt x="807171" y="1910477"/>
                </a:cubicBezTo>
                <a:cubicBezTo>
                  <a:pt x="830031" y="1687804"/>
                  <a:pt x="956184" y="1299183"/>
                  <a:pt x="893531" y="1067197"/>
                </a:cubicBezTo>
                <a:cubicBezTo>
                  <a:pt x="830878" y="835211"/>
                  <a:pt x="580264" y="689584"/>
                  <a:pt x="431251" y="518557"/>
                </a:cubicBezTo>
                <a:cubicBezTo>
                  <a:pt x="282238" y="347530"/>
                  <a:pt x="-42036" y="-101203"/>
                  <a:pt x="4531" y="20717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263F7A02-157D-4BC0-873E-4EFE2B13FCD9}"/>
              </a:ext>
            </a:extLst>
          </p:cNvPr>
          <p:cNvSpPr/>
          <p:nvPr/>
        </p:nvSpPr>
        <p:spPr>
          <a:xfrm>
            <a:off x="3171931" y="2078538"/>
            <a:ext cx="1600177" cy="375406"/>
          </a:xfrm>
          <a:custGeom>
            <a:avLst/>
            <a:gdLst>
              <a:gd name="connsiteX0" fmla="*/ 1508019 w 1600177"/>
              <a:gd name="connsiteY0" fmla="*/ 232862 h 375406"/>
              <a:gd name="connsiteX1" fmla="*/ 1508019 w 1600177"/>
              <a:gd name="connsiteY1" fmla="*/ 175712 h 375406"/>
              <a:gd name="connsiteX2" fmla="*/ 815869 w 1600177"/>
              <a:gd name="connsiteY2" fmla="*/ 4262 h 375406"/>
              <a:gd name="connsiteX3" fmla="*/ 9419 w 1600177"/>
              <a:gd name="connsiteY3" fmla="*/ 372562 h 375406"/>
              <a:gd name="connsiteX4" fmla="*/ 396769 w 1600177"/>
              <a:gd name="connsiteY4" fmla="*/ 169362 h 375406"/>
              <a:gd name="connsiteX5" fmla="*/ 726969 w 1600177"/>
              <a:gd name="connsiteY5" fmla="*/ 67762 h 375406"/>
              <a:gd name="connsiteX6" fmla="*/ 1508019 w 1600177"/>
              <a:gd name="connsiteY6" fmla="*/ 232862 h 375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0177" h="375406">
                <a:moveTo>
                  <a:pt x="1508019" y="232862"/>
                </a:moveTo>
                <a:cubicBezTo>
                  <a:pt x="1638194" y="250854"/>
                  <a:pt x="1623377" y="213812"/>
                  <a:pt x="1508019" y="175712"/>
                </a:cubicBezTo>
                <a:cubicBezTo>
                  <a:pt x="1392661" y="137612"/>
                  <a:pt x="1065636" y="-28546"/>
                  <a:pt x="815869" y="4262"/>
                </a:cubicBezTo>
                <a:cubicBezTo>
                  <a:pt x="566102" y="37070"/>
                  <a:pt x="79269" y="345045"/>
                  <a:pt x="9419" y="372562"/>
                </a:cubicBezTo>
                <a:cubicBezTo>
                  <a:pt x="-60431" y="400079"/>
                  <a:pt x="277177" y="220162"/>
                  <a:pt x="396769" y="169362"/>
                </a:cubicBezTo>
                <a:cubicBezTo>
                  <a:pt x="516361" y="118562"/>
                  <a:pt x="543877" y="63529"/>
                  <a:pt x="726969" y="67762"/>
                </a:cubicBezTo>
                <a:cubicBezTo>
                  <a:pt x="910061" y="71995"/>
                  <a:pt x="1377844" y="214870"/>
                  <a:pt x="1508019" y="2328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02C42D6A-C132-4C5C-BA28-86BF1948B19F}"/>
              </a:ext>
            </a:extLst>
          </p:cNvPr>
          <p:cNvSpPr/>
          <p:nvPr/>
        </p:nvSpPr>
        <p:spPr>
          <a:xfrm>
            <a:off x="3079757" y="2240631"/>
            <a:ext cx="1397229" cy="640156"/>
          </a:xfrm>
          <a:custGeom>
            <a:avLst/>
            <a:gdLst>
              <a:gd name="connsiteX0" fmla="*/ 1396993 w 1397229"/>
              <a:gd name="connsiteY0" fmla="*/ 146969 h 640156"/>
              <a:gd name="connsiteX1" fmla="*/ 831843 w 1397229"/>
              <a:gd name="connsiteY1" fmla="*/ 89819 h 640156"/>
              <a:gd name="connsiteX2" fmla="*/ 31743 w 1397229"/>
              <a:gd name="connsiteY2" fmla="*/ 623219 h 640156"/>
              <a:gd name="connsiteX3" fmla="*/ 184143 w 1397229"/>
              <a:gd name="connsiteY3" fmla="*/ 483519 h 640156"/>
              <a:gd name="connsiteX4" fmla="*/ 412743 w 1397229"/>
              <a:gd name="connsiteY4" fmla="*/ 242219 h 640156"/>
              <a:gd name="connsiteX5" fmla="*/ 895343 w 1397229"/>
              <a:gd name="connsiteY5" fmla="*/ 919 h 640156"/>
              <a:gd name="connsiteX6" fmla="*/ 1396993 w 1397229"/>
              <a:gd name="connsiteY6" fmla="*/ 146969 h 640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7229" h="640156">
                <a:moveTo>
                  <a:pt x="1396993" y="146969"/>
                </a:moveTo>
                <a:cubicBezTo>
                  <a:pt x="1386410" y="161786"/>
                  <a:pt x="1059385" y="10444"/>
                  <a:pt x="831843" y="89819"/>
                </a:cubicBezTo>
                <a:cubicBezTo>
                  <a:pt x="604301" y="169194"/>
                  <a:pt x="139693" y="557602"/>
                  <a:pt x="31743" y="623219"/>
                </a:cubicBezTo>
                <a:cubicBezTo>
                  <a:pt x="-76207" y="688836"/>
                  <a:pt x="120643" y="547019"/>
                  <a:pt x="184143" y="483519"/>
                </a:cubicBezTo>
                <a:cubicBezTo>
                  <a:pt x="247643" y="420019"/>
                  <a:pt x="294210" y="322652"/>
                  <a:pt x="412743" y="242219"/>
                </a:cubicBezTo>
                <a:cubicBezTo>
                  <a:pt x="531276" y="161786"/>
                  <a:pt x="730243" y="14677"/>
                  <a:pt x="895343" y="919"/>
                </a:cubicBezTo>
                <a:cubicBezTo>
                  <a:pt x="1060443" y="-12839"/>
                  <a:pt x="1407576" y="132152"/>
                  <a:pt x="1396993" y="146969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C1408F58-E296-4F2D-A1F9-3190A4F82113}"/>
              </a:ext>
            </a:extLst>
          </p:cNvPr>
          <p:cNvSpPr/>
          <p:nvPr/>
        </p:nvSpPr>
        <p:spPr>
          <a:xfrm>
            <a:off x="2594681" y="2446189"/>
            <a:ext cx="1465304" cy="1272090"/>
          </a:xfrm>
          <a:custGeom>
            <a:avLst/>
            <a:gdLst>
              <a:gd name="connsiteX0" fmla="*/ 1456619 w 1465304"/>
              <a:gd name="connsiteY0" fmla="*/ 11261 h 1272090"/>
              <a:gd name="connsiteX1" fmla="*/ 872419 w 1465304"/>
              <a:gd name="connsiteY1" fmla="*/ 271611 h 1272090"/>
              <a:gd name="connsiteX2" fmla="*/ 313619 w 1465304"/>
              <a:gd name="connsiteY2" fmla="*/ 627211 h 1272090"/>
              <a:gd name="connsiteX3" fmla="*/ 2469 w 1465304"/>
              <a:gd name="connsiteY3" fmla="*/ 1268561 h 1272090"/>
              <a:gd name="connsiteX4" fmla="*/ 180269 w 1465304"/>
              <a:gd name="connsiteY4" fmla="*/ 874861 h 1272090"/>
              <a:gd name="connsiteX5" fmla="*/ 402519 w 1465304"/>
              <a:gd name="connsiteY5" fmla="*/ 652611 h 1272090"/>
              <a:gd name="connsiteX6" fmla="*/ 1456619 w 1465304"/>
              <a:gd name="connsiteY6" fmla="*/ 11261 h 1272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5304" h="1272090">
                <a:moveTo>
                  <a:pt x="1456619" y="11261"/>
                </a:moveTo>
                <a:cubicBezTo>
                  <a:pt x="1534936" y="-52239"/>
                  <a:pt x="1062919" y="168953"/>
                  <a:pt x="872419" y="271611"/>
                </a:cubicBezTo>
                <a:cubicBezTo>
                  <a:pt x="681919" y="374269"/>
                  <a:pt x="458611" y="461053"/>
                  <a:pt x="313619" y="627211"/>
                </a:cubicBezTo>
                <a:cubicBezTo>
                  <a:pt x="168627" y="793369"/>
                  <a:pt x="24694" y="1227286"/>
                  <a:pt x="2469" y="1268561"/>
                </a:cubicBezTo>
                <a:cubicBezTo>
                  <a:pt x="-19756" y="1309836"/>
                  <a:pt x="113594" y="977519"/>
                  <a:pt x="180269" y="874861"/>
                </a:cubicBezTo>
                <a:cubicBezTo>
                  <a:pt x="246944" y="772203"/>
                  <a:pt x="188736" y="795486"/>
                  <a:pt x="402519" y="652611"/>
                </a:cubicBezTo>
                <a:cubicBezTo>
                  <a:pt x="616302" y="509736"/>
                  <a:pt x="1378302" y="74761"/>
                  <a:pt x="1456619" y="112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12405699-54A7-4A1A-9D2D-AF84B835F712}"/>
              </a:ext>
            </a:extLst>
          </p:cNvPr>
          <p:cNvSpPr/>
          <p:nvPr/>
        </p:nvSpPr>
        <p:spPr>
          <a:xfrm>
            <a:off x="4760457" y="1995867"/>
            <a:ext cx="2386614" cy="1279423"/>
          </a:xfrm>
          <a:custGeom>
            <a:avLst/>
            <a:gdLst>
              <a:gd name="connsiteX0" fmla="*/ 71893 w 2386614"/>
              <a:gd name="connsiteY0" fmla="*/ 144083 h 1279423"/>
              <a:gd name="connsiteX1" fmla="*/ 122693 w 2386614"/>
              <a:gd name="connsiteY1" fmla="*/ 118683 h 1279423"/>
              <a:gd name="connsiteX2" fmla="*/ 891043 w 2386614"/>
              <a:gd name="connsiteY2" fmla="*/ 4383 h 1279423"/>
              <a:gd name="connsiteX3" fmla="*/ 1386343 w 2386614"/>
              <a:gd name="connsiteY3" fmla="*/ 290133 h 1279423"/>
              <a:gd name="connsiteX4" fmla="*/ 2345193 w 2386614"/>
              <a:gd name="connsiteY4" fmla="*/ 1242633 h 1279423"/>
              <a:gd name="connsiteX5" fmla="*/ 2141993 w 2386614"/>
              <a:gd name="connsiteY5" fmla="*/ 1033083 h 1279423"/>
              <a:gd name="connsiteX6" fmla="*/ 1500643 w 2386614"/>
              <a:gd name="connsiteY6" fmla="*/ 556833 h 1279423"/>
              <a:gd name="connsiteX7" fmla="*/ 821193 w 2386614"/>
              <a:gd name="connsiteY7" fmla="*/ 182183 h 1279423"/>
              <a:gd name="connsiteX8" fmla="*/ 71893 w 2386614"/>
              <a:gd name="connsiteY8" fmla="*/ 144083 h 1279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86614" h="1279423">
                <a:moveTo>
                  <a:pt x="71893" y="144083"/>
                </a:moveTo>
                <a:cubicBezTo>
                  <a:pt x="-44524" y="133500"/>
                  <a:pt x="-13832" y="141966"/>
                  <a:pt x="122693" y="118683"/>
                </a:cubicBezTo>
                <a:cubicBezTo>
                  <a:pt x="259218" y="95400"/>
                  <a:pt x="680435" y="-24192"/>
                  <a:pt x="891043" y="4383"/>
                </a:cubicBezTo>
                <a:cubicBezTo>
                  <a:pt x="1101651" y="32958"/>
                  <a:pt x="1143985" y="83758"/>
                  <a:pt x="1386343" y="290133"/>
                </a:cubicBezTo>
                <a:cubicBezTo>
                  <a:pt x="1628701" y="496508"/>
                  <a:pt x="2219251" y="1118808"/>
                  <a:pt x="2345193" y="1242633"/>
                </a:cubicBezTo>
                <a:cubicBezTo>
                  <a:pt x="2471135" y="1366458"/>
                  <a:pt x="2282751" y="1147383"/>
                  <a:pt x="2141993" y="1033083"/>
                </a:cubicBezTo>
                <a:cubicBezTo>
                  <a:pt x="2001235" y="918783"/>
                  <a:pt x="1720776" y="698650"/>
                  <a:pt x="1500643" y="556833"/>
                </a:cubicBezTo>
                <a:cubicBezTo>
                  <a:pt x="1280510" y="415016"/>
                  <a:pt x="1051910" y="249916"/>
                  <a:pt x="821193" y="182183"/>
                </a:cubicBezTo>
                <a:cubicBezTo>
                  <a:pt x="590476" y="114450"/>
                  <a:pt x="188310" y="154666"/>
                  <a:pt x="71893" y="1440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264BCDA6-0D8E-42E7-B262-412EDBE4FB9F}"/>
              </a:ext>
            </a:extLst>
          </p:cNvPr>
          <p:cNvSpPr/>
          <p:nvPr/>
        </p:nvSpPr>
        <p:spPr>
          <a:xfrm>
            <a:off x="4895937" y="2226217"/>
            <a:ext cx="2745290" cy="2249939"/>
          </a:xfrm>
          <a:custGeom>
            <a:avLst/>
            <a:gdLst>
              <a:gd name="connsiteX0" fmla="*/ 12613 w 2745290"/>
              <a:gd name="connsiteY0" fmla="*/ 15333 h 2249939"/>
              <a:gd name="connsiteX1" fmla="*/ 152313 w 2745290"/>
              <a:gd name="connsiteY1" fmla="*/ 59783 h 2249939"/>
              <a:gd name="connsiteX2" fmla="*/ 1308013 w 2745290"/>
              <a:gd name="connsiteY2" fmla="*/ 510633 h 2249939"/>
              <a:gd name="connsiteX3" fmla="*/ 2076363 w 2745290"/>
              <a:gd name="connsiteY3" fmla="*/ 1145633 h 2249939"/>
              <a:gd name="connsiteX4" fmla="*/ 2705013 w 2745290"/>
              <a:gd name="connsiteY4" fmla="*/ 2199733 h 2249939"/>
              <a:gd name="connsiteX5" fmla="*/ 2590713 w 2745290"/>
              <a:gd name="connsiteY5" fmla="*/ 1983833 h 2249939"/>
              <a:gd name="connsiteX6" fmla="*/ 1847763 w 2745290"/>
              <a:gd name="connsiteY6" fmla="*/ 1132933 h 2249939"/>
              <a:gd name="connsiteX7" fmla="*/ 539663 w 2745290"/>
              <a:gd name="connsiteY7" fmla="*/ 370933 h 2249939"/>
              <a:gd name="connsiteX8" fmla="*/ 12613 w 2745290"/>
              <a:gd name="connsiteY8" fmla="*/ 15333 h 2249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5290" h="2249939">
                <a:moveTo>
                  <a:pt x="12613" y="15333"/>
                </a:moveTo>
                <a:cubicBezTo>
                  <a:pt x="-51945" y="-36525"/>
                  <a:pt x="152313" y="59783"/>
                  <a:pt x="152313" y="59783"/>
                </a:cubicBezTo>
                <a:cubicBezTo>
                  <a:pt x="368213" y="142333"/>
                  <a:pt x="987338" y="329658"/>
                  <a:pt x="1308013" y="510633"/>
                </a:cubicBezTo>
                <a:cubicBezTo>
                  <a:pt x="1628688" y="691608"/>
                  <a:pt x="1843530" y="864116"/>
                  <a:pt x="2076363" y="1145633"/>
                </a:cubicBezTo>
                <a:cubicBezTo>
                  <a:pt x="2309196" y="1427150"/>
                  <a:pt x="2619288" y="2060033"/>
                  <a:pt x="2705013" y="2199733"/>
                </a:cubicBezTo>
                <a:cubicBezTo>
                  <a:pt x="2790738" y="2339433"/>
                  <a:pt x="2733588" y="2161633"/>
                  <a:pt x="2590713" y="1983833"/>
                </a:cubicBezTo>
                <a:cubicBezTo>
                  <a:pt x="2447838" y="1806033"/>
                  <a:pt x="2189605" y="1401750"/>
                  <a:pt x="1847763" y="1132933"/>
                </a:cubicBezTo>
                <a:cubicBezTo>
                  <a:pt x="1505921" y="864116"/>
                  <a:pt x="849755" y="555083"/>
                  <a:pt x="539663" y="370933"/>
                </a:cubicBezTo>
                <a:cubicBezTo>
                  <a:pt x="229571" y="186783"/>
                  <a:pt x="77171" y="67191"/>
                  <a:pt x="12613" y="1533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78F5122B-E16F-480F-A2FC-21C7613AB04F}"/>
              </a:ext>
            </a:extLst>
          </p:cNvPr>
          <p:cNvSpPr/>
          <p:nvPr/>
        </p:nvSpPr>
        <p:spPr>
          <a:xfrm>
            <a:off x="5044743" y="2507009"/>
            <a:ext cx="1028097" cy="2973953"/>
          </a:xfrm>
          <a:custGeom>
            <a:avLst/>
            <a:gdLst>
              <a:gd name="connsiteX0" fmla="*/ 22557 w 1028097"/>
              <a:gd name="connsiteY0" fmla="*/ 20291 h 2973953"/>
              <a:gd name="connsiteX1" fmla="*/ 676607 w 1028097"/>
              <a:gd name="connsiteY1" fmla="*/ 915641 h 2973953"/>
              <a:gd name="connsiteX2" fmla="*/ 1006807 w 1028097"/>
              <a:gd name="connsiteY2" fmla="*/ 2852391 h 2973953"/>
              <a:gd name="connsiteX3" fmla="*/ 975057 w 1028097"/>
              <a:gd name="connsiteY3" fmla="*/ 2687291 h 2973953"/>
              <a:gd name="connsiteX4" fmla="*/ 809957 w 1028097"/>
              <a:gd name="connsiteY4" fmla="*/ 1995141 h 2973953"/>
              <a:gd name="connsiteX5" fmla="*/ 213057 w 1028097"/>
              <a:gd name="connsiteY5" fmla="*/ 433041 h 2973953"/>
              <a:gd name="connsiteX6" fmla="*/ 22557 w 1028097"/>
              <a:gd name="connsiteY6" fmla="*/ 20291 h 2973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8097" h="2973953">
                <a:moveTo>
                  <a:pt x="22557" y="20291"/>
                </a:moveTo>
                <a:cubicBezTo>
                  <a:pt x="99815" y="100724"/>
                  <a:pt x="512565" y="443624"/>
                  <a:pt x="676607" y="915641"/>
                </a:cubicBezTo>
                <a:cubicBezTo>
                  <a:pt x="840649" y="1387658"/>
                  <a:pt x="957065" y="2557116"/>
                  <a:pt x="1006807" y="2852391"/>
                </a:cubicBezTo>
                <a:cubicBezTo>
                  <a:pt x="1056549" y="3147666"/>
                  <a:pt x="1007865" y="2830166"/>
                  <a:pt x="975057" y="2687291"/>
                </a:cubicBezTo>
                <a:cubicBezTo>
                  <a:pt x="942249" y="2544416"/>
                  <a:pt x="936957" y="2370849"/>
                  <a:pt x="809957" y="1995141"/>
                </a:cubicBezTo>
                <a:cubicBezTo>
                  <a:pt x="682957" y="1619433"/>
                  <a:pt x="345349" y="763241"/>
                  <a:pt x="213057" y="433041"/>
                </a:cubicBezTo>
                <a:cubicBezTo>
                  <a:pt x="80765" y="102841"/>
                  <a:pt x="-54701" y="-60142"/>
                  <a:pt x="22557" y="2029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7B9613A9-06BB-408D-939E-DE6467EA5603}"/>
              </a:ext>
            </a:extLst>
          </p:cNvPr>
          <p:cNvSpPr/>
          <p:nvPr/>
        </p:nvSpPr>
        <p:spPr>
          <a:xfrm>
            <a:off x="5585450" y="2723465"/>
            <a:ext cx="794110" cy="2314673"/>
          </a:xfrm>
          <a:custGeom>
            <a:avLst/>
            <a:gdLst>
              <a:gd name="connsiteX0" fmla="*/ 40650 w 794110"/>
              <a:gd name="connsiteY0" fmla="*/ 95935 h 2314673"/>
              <a:gd name="connsiteX1" fmla="*/ 104150 w 794110"/>
              <a:gd name="connsiteY1" fmla="*/ 127685 h 2314673"/>
              <a:gd name="connsiteX2" fmla="*/ 682000 w 794110"/>
              <a:gd name="connsiteY2" fmla="*/ 1035735 h 2314673"/>
              <a:gd name="connsiteX3" fmla="*/ 777250 w 794110"/>
              <a:gd name="connsiteY3" fmla="*/ 2261285 h 2314673"/>
              <a:gd name="connsiteX4" fmla="*/ 770900 w 794110"/>
              <a:gd name="connsiteY4" fmla="*/ 1981885 h 2314673"/>
              <a:gd name="connsiteX5" fmla="*/ 548650 w 794110"/>
              <a:gd name="connsiteY5" fmla="*/ 965885 h 2314673"/>
              <a:gd name="connsiteX6" fmla="*/ 40650 w 794110"/>
              <a:gd name="connsiteY6" fmla="*/ 95935 h 2314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4110" h="2314673">
                <a:moveTo>
                  <a:pt x="40650" y="95935"/>
                </a:moveTo>
                <a:cubicBezTo>
                  <a:pt x="-33433" y="-43765"/>
                  <a:pt x="-2742" y="-28948"/>
                  <a:pt x="104150" y="127685"/>
                </a:cubicBezTo>
                <a:cubicBezTo>
                  <a:pt x="211042" y="284318"/>
                  <a:pt x="569817" y="680135"/>
                  <a:pt x="682000" y="1035735"/>
                </a:cubicBezTo>
                <a:cubicBezTo>
                  <a:pt x="794183" y="1391335"/>
                  <a:pt x="762433" y="2103593"/>
                  <a:pt x="777250" y="2261285"/>
                </a:cubicBezTo>
                <a:cubicBezTo>
                  <a:pt x="792067" y="2418977"/>
                  <a:pt x="809000" y="2197785"/>
                  <a:pt x="770900" y="1981885"/>
                </a:cubicBezTo>
                <a:cubicBezTo>
                  <a:pt x="732800" y="1765985"/>
                  <a:pt x="667183" y="1286560"/>
                  <a:pt x="548650" y="965885"/>
                </a:cubicBezTo>
                <a:cubicBezTo>
                  <a:pt x="430117" y="645210"/>
                  <a:pt x="114733" y="235635"/>
                  <a:pt x="40650" y="959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0D47C11D-AD12-4175-B980-43BD733C49A2}"/>
              </a:ext>
            </a:extLst>
          </p:cNvPr>
          <p:cNvSpPr/>
          <p:nvPr/>
        </p:nvSpPr>
        <p:spPr>
          <a:xfrm>
            <a:off x="6025754" y="2704151"/>
            <a:ext cx="2145539" cy="2406958"/>
          </a:xfrm>
          <a:custGeom>
            <a:avLst/>
            <a:gdLst>
              <a:gd name="connsiteX0" fmla="*/ 57546 w 2145539"/>
              <a:gd name="connsiteY0" fmla="*/ 108899 h 2406958"/>
              <a:gd name="connsiteX1" fmla="*/ 95646 w 2145539"/>
              <a:gd name="connsiteY1" fmla="*/ 166049 h 2406958"/>
              <a:gd name="connsiteX2" fmla="*/ 571896 w 2145539"/>
              <a:gd name="connsiteY2" fmla="*/ 985199 h 2406958"/>
              <a:gd name="connsiteX3" fmla="*/ 2083196 w 2145539"/>
              <a:gd name="connsiteY3" fmla="*/ 2350449 h 2406958"/>
              <a:gd name="connsiteX4" fmla="*/ 1746646 w 2145539"/>
              <a:gd name="connsiteY4" fmla="*/ 2071049 h 2406958"/>
              <a:gd name="connsiteX5" fmla="*/ 736996 w 2145539"/>
              <a:gd name="connsiteY5" fmla="*/ 1372549 h 2406958"/>
              <a:gd name="connsiteX6" fmla="*/ 57546 w 2145539"/>
              <a:gd name="connsiteY6" fmla="*/ 108899 h 2406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45539" h="2406958">
                <a:moveTo>
                  <a:pt x="57546" y="108899"/>
                </a:moveTo>
                <a:cubicBezTo>
                  <a:pt x="-49346" y="-92184"/>
                  <a:pt x="9921" y="19999"/>
                  <a:pt x="95646" y="166049"/>
                </a:cubicBezTo>
                <a:cubicBezTo>
                  <a:pt x="181371" y="312099"/>
                  <a:pt x="240638" y="621132"/>
                  <a:pt x="571896" y="985199"/>
                </a:cubicBezTo>
                <a:cubicBezTo>
                  <a:pt x="903154" y="1349266"/>
                  <a:pt x="1887404" y="2169474"/>
                  <a:pt x="2083196" y="2350449"/>
                </a:cubicBezTo>
                <a:cubicBezTo>
                  <a:pt x="2278988" y="2531424"/>
                  <a:pt x="1971013" y="2234032"/>
                  <a:pt x="1746646" y="2071049"/>
                </a:cubicBezTo>
                <a:cubicBezTo>
                  <a:pt x="1522279" y="1908066"/>
                  <a:pt x="1014279" y="1693224"/>
                  <a:pt x="736996" y="1372549"/>
                </a:cubicBezTo>
                <a:cubicBezTo>
                  <a:pt x="459713" y="1051874"/>
                  <a:pt x="164438" y="309982"/>
                  <a:pt x="57546" y="1088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07143AB2-B6DB-4820-85FC-F196876AD0B6}"/>
              </a:ext>
            </a:extLst>
          </p:cNvPr>
          <p:cNvSpPr/>
          <p:nvPr/>
        </p:nvSpPr>
        <p:spPr>
          <a:xfrm>
            <a:off x="2575331" y="2870144"/>
            <a:ext cx="994286" cy="1589991"/>
          </a:xfrm>
          <a:custGeom>
            <a:avLst/>
            <a:gdLst>
              <a:gd name="connsiteX0" fmla="*/ 993369 w 994286"/>
              <a:gd name="connsiteY0" fmla="*/ 56 h 1589991"/>
              <a:gd name="connsiteX1" fmla="*/ 345669 w 994286"/>
              <a:gd name="connsiteY1" fmla="*/ 508056 h 1589991"/>
              <a:gd name="connsiteX2" fmla="*/ 9119 w 994286"/>
              <a:gd name="connsiteY2" fmla="*/ 1562156 h 1589991"/>
              <a:gd name="connsiteX3" fmla="*/ 98019 w 994286"/>
              <a:gd name="connsiteY3" fmla="*/ 1231956 h 1589991"/>
              <a:gd name="connsiteX4" fmla="*/ 123419 w 994286"/>
              <a:gd name="connsiteY4" fmla="*/ 666806 h 1589991"/>
              <a:gd name="connsiteX5" fmla="*/ 193269 w 994286"/>
              <a:gd name="connsiteY5" fmla="*/ 476306 h 1589991"/>
              <a:gd name="connsiteX6" fmla="*/ 993369 w 994286"/>
              <a:gd name="connsiteY6" fmla="*/ 56 h 1589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4286" h="1589991">
                <a:moveTo>
                  <a:pt x="993369" y="56"/>
                </a:moveTo>
                <a:cubicBezTo>
                  <a:pt x="1018769" y="5348"/>
                  <a:pt x="509711" y="247706"/>
                  <a:pt x="345669" y="508056"/>
                </a:cubicBezTo>
                <a:cubicBezTo>
                  <a:pt x="181627" y="768406"/>
                  <a:pt x="50394" y="1441506"/>
                  <a:pt x="9119" y="1562156"/>
                </a:cubicBezTo>
                <a:cubicBezTo>
                  <a:pt x="-32156" y="1682806"/>
                  <a:pt x="78969" y="1381181"/>
                  <a:pt x="98019" y="1231956"/>
                </a:cubicBezTo>
                <a:cubicBezTo>
                  <a:pt x="117069" y="1082731"/>
                  <a:pt x="107544" y="792748"/>
                  <a:pt x="123419" y="666806"/>
                </a:cubicBezTo>
                <a:cubicBezTo>
                  <a:pt x="139294" y="540864"/>
                  <a:pt x="49336" y="591664"/>
                  <a:pt x="193269" y="476306"/>
                </a:cubicBezTo>
                <a:cubicBezTo>
                  <a:pt x="337202" y="360948"/>
                  <a:pt x="967969" y="-5236"/>
                  <a:pt x="993369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6BD737EC-6668-49A0-9D36-E92096E76D12}"/>
              </a:ext>
            </a:extLst>
          </p:cNvPr>
          <p:cNvSpPr/>
          <p:nvPr/>
        </p:nvSpPr>
        <p:spPr>
          <a:xfrm>
            <a:off x="2387346" y="3530713"/>
            <a:ext cx="566388" cy="1612866"/>
          </a:xfrm>
          <a:custGeom>
            <a:avLst/>
            <a:gdLst>
              <a:gd name="connsiteX0" fmla="*/ 540004 w 566388"/>
              <a:gd name="connsiteY0" fmla="*/ 31637 h 1612866"/>
              <a:gd name="connsiteX1" fmla="*/ 489204 w 566388"/>
              <a:gd name="connsiteY1" fmla="*/ 76087 h 1612866"/>
              <a:gd name="connsiteX2" fmla="*/ 171704 w 566388"/>
              <a:gd name="connsiteY2" fmla="*/ 628537 h 1612866"/>
              <a:gd name="connsiteX3" fmla="*/ 6604 w 566388"/>
              <a:gd name="connsiteY3" fmla="*/ 1581037 h 1612866"/>
              <a:gd name="connsiteX4" fmla="*/ 32004 w 566388"/>
              <a:gd name="connsiteY4" fmla="*/ 1314337 h 1612866"/>
              <a:gd name="connsiteX5" fmla="*/ 25654 w 566388"/>
              <a:gd name="connsiteY5" fmla="*/ 603137 h 1612866"/>
              <a:gd name="connsiteX6" fmla="*/ 139954 w 566388"/>
              <a:gd name="connsiteY6" fmla="*/ 330087 h 1612866"/>
              <a:gd name="connsiteX7" fmla="*/ 540004 w 566388"/>
              <a:gd name="connsiteY7" fmla="*/ 31637 h 1612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6388" h="1612866">
                <a:moveTo>
                  <a:pt x="540004" y="31637"/>
                </a:moveTo>
                <a:cubicBezTo>
                  <a:pt x="598212" y="-10696"/>
                  <a:pt x="550587" y="-23396"/>
                  <a:pt x="489204" y="76087"/>
                </a:cubicBezTo>
                <a:cubicBezTo>
                  <a:pt x="427821" y="175570"/>
                  <a:pt x="252137" y="377712"/>
                  <a:pt x="171704" y="628537"/>
                </a:cubicBezTo>
                <a:cubicBezTo>
                  <a:pt x="91271" y="879362"/>
                  <a:pt x="29887" y="1466737"/>
                  <a:pt x="6604" y="1581037"/>
                </a:cubicBezTo>
                <a:cubicBezTo>
                  <a:pt x="-16679" y="1695337"/>
                  <a:pt x="28829" y="1477320"/>
                  <a:pt x="32004" y="1314337"/>
                </a:cubicBezTo>
                <a:cubicBezTo>
                  <a:pt x="35179" y="1151354"/>
                  <a:pt x="7662" y="767179"/>
                  <a:pt x="25654" y="603137"/>
                </a:cubicBezTo>
                <a:cubicBezTo>
                  <a:pt x="43646" y="439095"/>
                  <a:pt x="55287" y="423220"/>
                  <a:pt x="139954" y="330087"/>
                </a:cubicBezTo>
                <a:cubicBezTo>
                  <a:pt x="224621" y="236954"/>
                  <a:pt x="481796" y="73970"/>
                  <a:pt x="540004" y="3163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6921A6D4-3F87-4A35-847F-588172A40250}"/>
              </a:ext>
            </a:extLst>
          </p:cNvPr>
          <p:cNvSpPr/>
          <p:nvPr/>
        </p:nvSpPr>
        <p:spPr>
          <a:xfrm>
            <a:off x="2201855" y="4354990"/>
            <a:ext cx="312806" cy="2170659"/>
          </a:xfrm>
          <a:custGeom>
            <a:avLst/>
            <a:gdLst>
              <a:gd name="connsiteX0" fmla="*/ 312745 w 312806"/>
              <a:gd name="connsiteY0" fmla="*/ 1110 h 2170659"/>
              <a:gd name="connsiteX1" fmla="*/ 58745 w 312806"/>
              <a:gd name="connsiteY1" fmla="*/ 1271110 h 2170659"/>
              <a:gd name="connsiteX2" fmla="*/ 52395 w 312806"/>
              <a:gd name="connsiteY2" fmla="*/ 2153760 h 2170659"/>
              <a:gd name="connsiteX3" fmla="*/ 7945 w 312806"/>
              <a:gd name="connsiteY3" fmla="*/ 1791810 h 2170659"/>
              <a:gd name="connsiteX4" fmla="*/ 33345 w 312806"/>
              <a:gd name="connsiteY4" fmla="*/ 1061560 h 2170659"/>
              <a:gd name="connsiteX5" fmla="*/ 312745 w 312806"/>
              <a:gd name="connsiteY5" fmla="*/ 1110 h 2170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2806" h="2170659">
                <a:moveTo>
                  <a:pt x="312745" y="1110"/>
                </a:moveTo>
                <a:cubicBezTo>
                  <a:pt x="316978" y="36035"/>
                  <a:pt x="102137" y="912335"/>
                  <a:pt x="58745" y="1271110"/>
                </a:cubicBezTo>
                <a:cubicBezTo>
                  <a:pt x="15353" y="1629885"/>
                  <a:pt x="60862" y="2066977"/>
                  <a:pt x="52395" y="2153760"/>
                </a:cubicBezTo>
                <a:cubicBezTo>
                  <a:pt x="43928" y="2240543"/>
                  <a:pt x="11120" y="1973843"/>
                  <a:pt x="7945" y="1791810"/>
                </a:cubicBezTo>
                <a:cubicBezTo>
                  <a:pt x="4770" y="1609777"/>
                  <a:pt x="-18513" y="1358952"/>
                  <a:pt x="33345" y="1061560"/>
                </a:cubicBezTo>
                <a:cubicBezTo>
                  <a:pt x="85203" y="764168"/>
                  <a:pt x="308512" y="-33815"/>
                  <a:pt x="312745" y="1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361A5710-407F-4FDF-AE4C-93643264EF16}"/>
              </a:ext>
            </a:extLst>
          </p:cNvPr>
          <p:cNvSpPr/>
          <p:nvPr/>
        </p:nvSpPr>
        <p:spPr>
          <a:xfrm>
            <a:off x="2463536" y="4107125"/>
            <a:ext cx="375149" cy="1022429"/>
          </a:xfrm>
          <a:custGeom>
            <a:avLst/>
            <a:gdLst>
              <a:gd name="connsiteX0" fmla="*/ 247914 w 375149"/>
              <a:gd name="connsiteY0" fmla="*/ 1325 h 1022429"/>
              <a:gd name="connsiteX1" fmla="*/ 108214 w 375149"/>
              <a:gd name="connsiteY1" fmla="*/ 502975 h 1022429"/>
              <a:gd name="connsiteX2" fmla="*/ 374914 w 375149"/>
              <a:gd name="connsiteY2" fmla="*/ 1017325 h 1022429"/>
              <a:gd name="connsiteX3" fmla="*/ 152664 w 375149"/>
              <a:gd name="connsiteY3" fmla="*/ 756975 h 1022429"/>
              <a:gd name="connsiteX4" fmla="*/ 12964 w 375149"/>
              <a:gd name="connsiteY4" fmla="*/ 598225 h 1022429"/>
              <a:gd name="connsiteX5" fmla="*/ 32014 w 375149"/>
              <a:gd name="connsiteY5" fmla="*/ 363275 h 1022429"/>
              <a:gd name="connsiteX6" fmla="*/ 247914 w 375149"/>
              <a:gd name="connsiteY6" fmla="*/ 1325 h 1022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5149" h="1022429">
                <a:moveTo>
                  <a:pt x="247914" y="1325"/>
                </a:moveTo>
                <a:cubicBezTo>
                  <a:pt x="260614" y="24608"/>
                  <a:pt x="87047" y="333642"/>
                  <a:pt x="108214" y="502975"/>
                </a:cubicBezTo>
                <a:cubicBezTo>
                  <a:pt x="129381" y="672308"/>
                  <a:pt x="367506" y="974992"/>
                  <a:pt x="374914" y="1017325"/>
                </a:cubicBezTo>
                <a:cubicBezTo>
                  <a:pt x="382322" y="1059658"/>
                  <a:pt x="212989" y="826825"/>
                  <a:pt x="152664" y="756975"/>
                </a:cubicBezTo>
                <a:cubicBezTo>
                  <a:pt x="92339" y="687125"/>
                  <a:pt x="33072" y="663842"/>
                  <a:pt x="12964" y="598225"/>
                </a:cubicBezTo>
                <a:cubicBezTo>
                  <a:pt x="-7144" y="532608"/>
                  <a:pt x="-6086" y="458525"/>
                  <a:pt x="32014" y="363275"/>
                </a:cubicBezTo>
                <a:cubicBezTo>
                  <a:pt x="70114" y="268025"/>
                  <a:pt x="235214" y="-21958"/>
                  <a:pt x="247914" y="13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C945F15B-3ACB-46C0-A8C6-C6010B5A52B2}"/>
              </a:ext>
            </a:extLst>
          </p:cNvPr>
          <p:cNvSpPr/>
          <p:nvPr/>
        </p:nvSpPr>
        <p:spPr>
          <a:xfrm>
            <a:off x="2527139" y="4914789"/>
            <a:ext cx="226497" cy="1153025"/>
          </a:xfrm>
          <a:custGeom>
            <a:avLst/>
            <a:gdLst>
              <a:gd name="connsiteX0" fmla="*/ 63661 w 226497"/>
              <a:gd name="connsiteY0" fmla="*/ 12811 h 1153025"/>
              <a:gd name="connsiteX1" fmla="*/ 133511 w 226497"/>
              <a:gd name="connsiteY1" fmla="*/ 597011 h 1153025"/>
              <a:gd name="connsiteX2" fmla="*/ 184311 w 226497"/>
              <a:gd name="connsiteY2" fmla="*/ 978011 h 1153025"/>
              <a:gd name="connsiteX3" fmla="*/ 222411 w 226497"/>
              <a:gd name="connsiteY3" fmla="*/ 1136761 h 1153025"/>
              <a:gd name="connsiteX4" fmla="*/ 82711 w 226497"/>
              <a:gd name="connsiteY4" fmla="*/ 603361 h 1153025"/>
              <a:gd name="connsiteX5" fmla="*/ 161 w 226497"/>
              <a:gd name="connsiteY5" fmla="*/ 228711 h 1153025"/>
              <a:gd name="connsiteX6" fmla="*/ 63661 w 226497"/>
              <a:gd name="connsiteY6" fmla="*/ 12811 h 1153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497" h="1153025">
                <a:moveTo>
                  <a:pt x="63661" y="12811"/>
                </a:moveTo>
                <a:cubicBezTo>
                  <a:pt x="85886" y="74194"/>
                  <a:pt x="113403" y="436144"/>
                  <a:pt x="133511" y="597011"/>
                </a:cubicBezTo>
                <a:cubicBezTo>
                  <a:pt x="153619" y="757878"/>
                  <a:pt x="169494" y="888053"/>
                  <a:pt x="184311" y="978011"/>
                </a:cubicBezTo>
                <a:cubicBezTo>
                  <a:pt x="199128" y="1067969"/>
                  <a:pt x="239344" y="1199203"/>
                  <a:pt x="222411" y="1136761"/>
                </a:cubicBezTo>
                <a:cubicBezTo>
                  <a:pt x="205478" y="1074319"/>
                  <a:pt x="119753" y="754703"/>
                  <a:pt x="82711" y="603361"/>
                </a:cubicBezTo>
                <a:cubicBezTo>
                  <a:pt x="45669" y="452019"/>
                  <a:pt x="3336" y="332428"/>
                  <a:pt x="161" y="228711"/>
                </a:cubicBezTo>
                <a:cubicBezTo>
                  <a:pt x="-3014" y="124994"/>
                  <a:pt x="41436" y="-48572"/>
                  <a:pt x="63661" y="128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60E81DED-72A6-4D9B-ABFD-9AA6E1244F81}"/>
              </a:ext>
            </a:extLst>
          </p:cNvPr>
          <p:cNvSpPr/>
          <p:nvPr/>
        </p:nvSpPr>
        <p:spPr>
          <a:xfrm>
            <a:off x="2316837" y="4865577"/>
            <a:ext cx="557862" cy="1497578"/>
          </a:xfrm>
          <a:custGeom>
            <a:avLst/>
            <a:gdLst>
              <a:gd name="connsiteX0" fmla="*/ 146963 w 557862"/>
              <a:gd name="connsiteY0" fmla="*/ 68373 h 1497578"/>
              <a:gd name="connsiteX1" fmla="*/ 146963 w 557862"/>
              <a:gd name="connsiteY1" fmla="*/ 773223 h 1497578"/>
              <a:gd name="connsiteX2" fmla="*/ 547013 w 557862"/>
              <a:gd name="connsiteY2" fmla="*/ 1478073 h 1497578"/>
              <a:gd name="connsiteX3" fmla="*/ 413663 w 557862"/>
              <a:gd name="connsiteY3" fmla="*/ 1262173 h 1497578"/>
              <a:gd name="connsiteX4" fmla="*/ 89813 w 557862"/>
              <a:gd name="connsiteY4" fmla="*/ 855773 h 1497578"/>
              <a:gd name="connsiteX5" fmla="*/ 913 w 557862"/>
              <a:gd name="connsiteY5" fmla="*/ 544623 h 1497578"/>
              <a:gd name="connsiteX6" fmla="*/ 127913 w 557862"/>
              <a:gd name="connsiteY6" fmla="*/ 17573 h 1497578"/>
              <a:gd name="connsiteX7" fmla="*/ 121563 w 557862"/>
              <a:gd name="connsiteY7" fmla="*/ 119173 h 1497578"/>
              <a:gd name="connsiteX8" fmla="*/ 146963 w 557862"/>
              <a:gd name="connsiteY8" fmla="*/ 68373 h 1497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7862" h="1497578">
                <a:moveTo>
                  <a:pt x="146963" y="68373"/>
                </a:moveTo>
                <a:cubicBezTo>
                  <a:pt x="151196" y="177381"/>
                  <a:pt x="80288" y="538273"/>
                  <a:pt x="146963" y="773223"/>
                </a:cubicBezTo>
                <a:cubicBezTo>
                  <a:pt x="213638" y="1008173"/>
                  <a:pt x="502563" y="1396581"/>
                  <a:pt x="547013" y="1478073"/>
                </a:cubicBezTo>
                <a:cubicBezTo>
                  <a:pt x="591463" y="1559565"/>
                  <a:pt x="489863" y="1365889"/>
                  <a:pt x="413663" y="1262173"/>
                </a:cubicBezTo>
                <a:cubicBezTo>
                  <a:pt x="337463" y="1158457"/>
                  <a:pt x="158605" y="975365"/>
                  <a:pt x="89813" y="855773"/>
                </a:cubicBezTo>
                <a:cubicBezTo>
                  <a:pt x="21021" y="736181"/>
                  <a:pt x="-5437" y="684323"/>
                  <a:pt x="913" y="544623"/>
                </a:cubicBezTo>
                <a:cubicBezTo>
                  <a:pt x="7263" y="404923"/>
                  <a:pt x="107805" y="88481"/>
                  <a:pt x="127913" y="17573"/>
                </a:cubicBezTo>
                <a:cubicBezTo>
                  <a:pt x="148021" y="-53335"/>
                  <a:pt x="116271" y="112823"/>
                  <a:pt x="121563" y="119173"/>
                </a:cubicBezTo>
                <a:cubicBezTo>
                  <a:pt x="126855" y="125523"/>
                  <a:pt x="142730" y="-40635"/>
                  <a:pt x="146963" y="683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746D961D-14B1-45D4-9FA8-E22175D34E05}"/>
              </a:ext>
            </a:extLst>
          </p:cNvPr>
          <p:cNvSpPr/>
          <p:nvPr/>
        </p:nvSpPr>
        <p:spPr>
          <a:xfrm>
            <a:off x="2430068" y="5915400"/>
            <a:ext cx="167210" cy="2010706"/>
          </a:xfrm>
          <a:custGeom>
            <a:avLst/>
            <a:gdLst>
              <a:gd name="connsiteX0" fmla="*/ 167082 w 167210"/>
              <a:gd name="connsiteY0" fmla="*/ 9150 h 2010706"/>
              <a:gd name="connsiteX1" fmla="*/ 46432 w 167210"/>
              <a:gd name="connsiteY1" fmla="*/ 936250 h 2010706"/>
              <a:gd name="connsiteX2" fmla="*/ 27382 w 167210"/>
              <a:gd name="connsiteY2" fmla="*/ 1971300 h 2010706"/>
              <a:gd name="connsiteX3" fmla="*/ 1982 w 167210"/>
              <a:gd name="connsiteY3" fmla="*/ 1672850 h 2010706"/>
              <a:gd name="connsiteX4" fmla="*/ 21032 w 167210"/>
              <a:gd name="connsiteY4" fmla="*/ 536200 h 2010706"/>
              <a:gd name="connsiteX5" fmla="*/ 167082 w 167210"/>
              <a:gd name="connsiteY5" fmla="*/ 9150 h 2010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210" h="2010706">
                <a:moveTo>
                  <a:pt x="167082" y="9150"/>
                </a:moveTo>
                <a:cubicBezTo>
                  <a:pt x="171315" y="75825"/>
                  <a:pt x="69715" y="609225"/>
                  <a:pt x="46432" y="936250"/>
                </a:cubicBezTo>
                <a:cubicBezTo>
                  <a:pt x="23149" y="1263275"/>
                  <a:pt x="34790" y="1848534"/>
                  <a:pt x="27382" y="1971300"/>
                </a:cubicBezTo>
                <a:cubicBezTo>
                  <a:pt x="19974" y="2094066"/>
                  <a:pt x="3040" y="1912033"/>
                  <a:pt x="1982" y="1672850"/>
                </a:cubicBezTo>
                <a:cubicBezTo>
                  <a:pt x="924" y="1433667"/>
                  <a:pt x="-7543" y="819833"/>
                  <a:pt x="21032" y="536200"/>
                </a:cubicBezTo>
                <a:cubicBezTo>
                  <a:pt x="49607" y="252567"/>
                  <a:pt x="162849" y="-57525"/>
                  <a:pt x="167082" y="9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08C6AD06-2189-4AC7-A76D-675F515C5599}"/>
              </a:ext>
            </a:extLst>
          </p:cNvPr>
          <p:cNvSpPr/>
          <p:nvPr/>
        </p:nvSpPr>
        <p:spPr>
          <a:xfrm>
            <a:off x="2673055" y="6404578"/>
            <a:ext cx="440529" cy="1873620"/>
          </a:xfrm>
          <a:custGeom>
            <a:avLst/>
            <a:gdLst>
              <a:gd name="connsiteX0" fmla="*/ 171745 w 440529"/>
              <a:gd name="connsiteY0" fmla="*/ 2572 h 1873620"/>
              <a:gd name="connsiteX1" fmla="*/ 178095 w 440529"/>
              <a:gd name="connsiteY1" fmla="*/ 802672 h 1873620"/>
              <a:gd name="connsiteX2" fmla="*/ 432095 w 440529"/>
              <a:gd name="connsiteY2" fmla="*/ 1850422 h 1873620"/>
              <a:gd name="connsiteX3" fmla="*/ 355895 w 440529"/>
              <a:gd name="connsiteY3" fmla="*/ 1482122 h 1873620"/>
              <a:gd name="connsiteX4" fmla="*/ 120945 w 440529"/>
              <a:gd name="connsiteY4" fmla="*/ 942372 h 1873620"/>
              <a:gd name="connsiteX5" fmla="*/ 295 w 440529"/>
              <a:gd name="connsiteY5" fmla="*/ 561372 h 1873620"/>
              <a:gd name="connsiteX6" fmla="*/ 171745 w 440529"/>
              <a:gd name="connsiteY6" fmla="*/ 2572 h 1873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529" h="1873620">
                <a:moveTo>
                  <a:pt x="171745" y="2572"/>
                </a:moveTo>
                <a:cubicBezTo>
                  <a:pt x="201378" y="42788"/>
                  <a:pt x="134703" y="494697"/>
                  <a:pt x="178095" y="802672"/>
                </a:cubicBezTo>
                <a:cubicBezTo>
                  <a:pt x="221487" y="1110647"/>
                  <a:pt x="402462" y="1737180"/>
                  <a:pt x="432095" y="1850422"/>
                </a:cubicBezTo>
                <a:cubicBezTo>
                  <a:pt x="461728" y="1963664"/>
                  <a:pt x="407753" y="1633464"/>
                  <a:pt x="355895" y="1482122"/>
                </a:cubicBezTo>
                <a:cubicBezTo>
                  <a:pt x="304037" y="1330780"/>
                  <a:pt x="180212" y="1095830"/>
                  <a:pt x="120945" y="942372"/>
                </a:cubicBezTo>
                <a:cubicBezTo>
                  <a:pt x="61678" y="788914"/>
                  <a:pt x="-4997" y="718005"/>
                  <a:pt x="295" y="561372"/>
                </a:cubicBezTo>
                <a:cubicBezTo>
                  <a:pt x="5587" y="404739"/>
                  <a:pt x="142112" y="-37644"/>
                  <a:pt x="171745" y="257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F7435D8C-3C38-4392-A2C9-D6D10FB22915}"/>
              </a:ext>
            </a:extLst>
          </p:cNvPr>
          <p:cNvSpPr/>
          <p:nvPr/>
        </p:nvSpPr>
        <p:spPr>
          <a:xfrm>
            <a:off x="2977445" y="7010380"/>
            <a:ext cx="436957" cy="1444438"/>
          </a:xfrm>
          <a:custGeom>
            <a:avLst/>
            <a:gdLst>
              <a:gd name="connsiteX0" fmla="*/ 108655 w 436957"/>
              <a:gd name="connsiteY0" fmla="*/ 6370 h 1444438"/>
              <a:gd name="connsiteX1" fmla="*/ 165805 w 436957"/>
              <a:gd name="connsiteY1" fmla="*/ 774720 h 1444438"/>
              <a:gd name="connsiteX2" fmla="*/ 432505 w 436957"/>
              <a:gd name="connsiteY2" fmla="*/ 1428770 h 1444438"/>
              <a:gd name="connsiteX3" fmla="*/ 311855 w 436957"/>
              <a:gd name="connsiteY3" fmla="*/ 1200170 h 1444438"/>
              <a:gd name="connsiteX4" fmla="*/ 45155 w 436957"/>
              <a:gd name="connsiteY4" fmla="*/ 749320 h 1444438"/>
              <a:gd name="connsiteX5" fmla="*/ 7055 w 436957"/>
              <a:gd name="connsiteY5" fmla="*/ 425470 h 1444438"/>
              <a:gd name="connsiteX6" fmla="*/ 108655 w 436957"/>
              <a:gd name="connsiteY6" fmla="*/ 6370 h 1444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6957" h="1444438">
                <a:moveTo>
                  <a:pt x="108655" y="6370"/>
                </a:moveTo>
                <a:cubicBezTo>
                  <a:pt x="135113" y="64578"/>
                  <a:pt x="111830" y="537653"/>
                  <a:pt x="165805" y="774720"/>
                </a:cubicBezTo>
                <a:cubicBezTo>
                  <a:pt x="219780" y="1011787"/>
                  <a:pt x="408163" y="1357862"/>
                  <a:pt x="432505" y="1428770"/>
                </a:cubicBezTo>
                <a:cubicBezTo>
                  <a:pt x="456847" y="1499678"/>
                  <a:pt x="376413" y="1313412"/>
                  <a:pt x="311855" y="1200170"/>
                </a:cubicBezTo>
                <a:cubicBezTo>
                  <a:pt x="247297" y="1086928"/>
                  <a:pt x="95955" y="878437"/>
                  <a:pt x="45155" y="749320"/>
                </a:cubicBezTo>
                <a:cubicBezTo>
                  <a:pt x="-5645" y="620203"/>
                  <a:pt x="-5645" y="546120"/>
                  <a:pt x="7055" y="425470"/>
                </a:cubicBezTo>
                <a:cubicBezTo>
                  <a:pt x="19755" y="304820"/>
                  <a:pt x="82197" y="-51838"/>
                  <a:pt x="108655" y="637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71A15C78-58A0-4967-A556-0FF9585F385A}"/>
              </a:ext>
            </a:extLst>
          </p:cNvPr>
          <p:cNvSpPr/>
          <p:nvPr/>
        </p:nvSpPr>
        <p:spPr>
          <a:xfrm>
            <a:off x="5584981" y="2222288"/>
            <a:ext cx="1190339" cy="3581239"/>
          </a:xfrm>
          <a:custGeom>
            <a:avLst/>
            <a:gdLst>
              <a:gd name="connsiteX0" fmla="*/ 3019 w 1190339"/>
              <a:gd name="connsiteY0" fmla="*/ 6562 h 3581239"/>
              <a:gd name="connsiteX1" fmla="*/ 1050769 w 1190339"/>
              <a:gd name="connsiteY1" fmla="*/ 1911562 h 3581239"/>
              <a:gd name="connsiteX2" fmla="*/ 1133319 w 1190339"/>
              <a:gd name="connsiteY2" fmla="*/ 3537162 h 3581239"/>
              <a:gd name="connsiteX3" fmla="*/ 1165069 w 1190339"/>
              <a:gd name="connsiteY3" fmla="*/ 2965662 h 3581239"/>
              <a:gd name="connsiteX4" fmla="*/ 745969 w 1190339"/>
              <a:gd name="connsiteY4" fmla="*/ 1346412 h 3581239"/>
              <a:gd name="connsiteX5" fmla="*/ 3019 w 1190339"/>
              <a:gd name="connsiteY5" fmla="*/ 6562 h 3581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0339" h="3581239">
                <a:moveTo>
                  <a:pt x="3019" y="6562"/>
                </a:moveTo>
                <a:cubicBezTo>
                  <a:pt x="53819" y="100754"/>
                  <a:pt x="862386" y="1323129"/>
                  <a:pt x="1050769" y="1911562"/>
                </a:cubicBezTo>
                <a:cubicBezTo>
                  <a:pt x="1239152" y="2499995"/>
                  <a:pt x="1114269" y="3361479"/>
                  <a:pt x="1133319" y="3537162"/>
                </a:cubicBezTo>
                <a:cubicBezTo>
                  <a:pt x="1152369" y="3712845"/>
                  <a:pt x="1229627" y="3330787"/>
                  <a:pt x="1165069" y="2965662"/>
                </a:cubicBezTo>
                <a:cubicBezTo>
                  <a:pt x="1100511" y="2600537"/>
                  <a:pt x="935411" y="1837479"/>
                  <a:pt x="745969" y="1346412"/>
                </a:cubicBezTo>
                <a:cubicBezTo>
                  <a:pt x="556527" y="855345"/>
                  <a:pt x="-47781" y="-87630"/>
                  <a:pt x="3019" y="65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69240F10-03D8-41C8-9AA5-54FFAE992583}"/>
              </a:ext>
            </a:extLst>
          </p:cNvPr>
          <p:cNvSpPr/>
          <p:nvPr/>
        </p:nvSpPr>
        <p:spPr>
          <a:xfrm>
            <a:off x="5333692" y="3734722"/>
            <a:ext cx="2286889" cy="2878479"/>
          </a:xfrm>
          <a:custGeom>
            <a:avLst/>
            <a:gdLst>
              <a:gd name="connsiteX0" fmla="*/ 19358 w 2286889"/>
              <a:gd name="connsiteY0" fmla="*/ 37178 h 2878479"/>
              <a:gd name="connsiteX1" fmla="*/ 768658 w 2286889"/>
              <a:gd name="connsiteY1" fmla="*/ 2202528 h 2878479"/>
              <a:gd name="connsiteX2" fmla="*/ 2260908 w 2286889"/>
              <a:gd name="connsiteY2" fmla="*/ 2843878 h 2878479"/>
              <a:gd name="connsiteX3" fmla="*/ 1644958 w 2286889"/>
              <a:gd name="connsiteY3" fmla="*/ 2704178 h 2878479"/>
              <a:gd name="connsiteX4" fmla="*/ 724208 w 2286889"/>
              <a:gd name="connsiteY4" fmla="*/ 1961228 h 2878479"/>
              <a:gd name="connsiteX5" fmla="*/ 260658 w 2286889"/>
              <a:gd name="connsiteY5" fmla="*/ 913478 h 2878479"/>
              <a:gd name="connsiteX6" fmla="*/ 19358 w 2286889"/>
              <a:gd name="connsiteY6" fmla="*/ 37178 h 287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6889" h="2878479">
                <a:moveTo>
                  <a:pt x="19358" y="37178"/>
                </a:moveTo>
                <a:cubicBezTo>
                  <a:pt x="104025" y="252020"/>
                  <a:pt x="395066" y="1734745"/>
                  <a:pt x="768658" y="2202528"/>
                </a:cubicBezTo>
                <a:cubicBezTo>
                  <a:pt x="1142250" y="2670311"/>
                  <a:pt x="2114858" y="2760270"/>
                  <a:pt x="2260908" y="2843878"/>
                </a:cubicBezTo>
                <a:cubicBezTo>
                  <a:pt x="2406958" y="2927486"/>
                  <a:pt x="1901075" y="2851286"/>
                  <a:pt x="1644958" y="2704178"/>
                </a:cubicBezTo>
                <a:cubicBezTo>
                  <a:pt x="1388841" y="2557070"/>
                  <a:pt x="954925" y="2259678"/>
                  <a:pt x="724208" y="1961228"/>
                </a:cubicBezTo>
                <a:cubicBezTo>
                  <a:pt x="493491" y="1662778"/>
                  <a:pt x="372841" y="1232036"/>
                  <a:pt x="260658" y="913478"/>
                </a:cubicBezTo>
                <a:cubicBezTo>
                  <a:pt x="148475" y="594920"/>
                  <a:pt x="-65309" y="-177664"/>
                  <a:pt x="19358" y="37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F9D93DF9-B8E5-4F7E-927B-276D060E1BBC}"/>
              </a:ext>
            </a:extLst>
          </p:cNvPr>
          <p:cNvSpPr/>
          <p:nvPr/>
        </p:nvSpPr>
        <p:spPr>
          <a:xfrm>
            <a:off x="7062928" y="4503841"/>
            <a:ext cx="610896" cy="3508625"/>
          </a:xfrm>
          <a:custGeom>
            <a:avLst/>
            <a:gdLst>
              <a:gd name="connsiteX0" fmla="*/ 245922 w 610896"/>
              <a:gd name="connsiteY0" fmla="*/ 4659 h 3508625"/>
              <a:gd name="connsiteX1" fmla="*/ 607872 w 610896"/>
              <a:gd name="connsiteY1" fmla="*/ 2544659 h 3508625"/>
              <a:gd name="connsiteX2" fmla="*/ 4622 w 610896"/>
              <a:gd name="connsiteY2" fmla="*/ 3503509 h 3508625"/>
              <a:gd name="connsiteX3" fmla="*/ 334822 w 610896"/>
              <a:gd name="connsiteY3" fmla="*/ 2881209 h 3508625"/>
              <a:gd name="connsiteX4" fmla="*/ 436422 w 610896"/>
              <a:gd name="connsiteY4" fmla="*/ 1941409 h 3508625"/>
              <a:gd name="connsiteX5" fmla="*/ 245922 w 610896"/>
              <a:gd name="connsiteY5" fmla="*/ 4659 h 35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0896" h="3508625">
                <a:moveTo>
                  <a:pt x="245922" y="4659"/>
                </a:moveTo>
                <a:cubicBezTo>
                  <a:pt x="274497" y="105201"/>
                  <a:pt x="648089" y="1961517"/>
                  <a:pt x="607872" y="2544659"/>
                </a:cubicBezTo>
                <a:cubicBezTo>
                  <a:pt x="567655" y="3127801"/>
                  <a:pt x="50130" y="3447417"/>
                  <a:pt x="4622" y="3503509"/>
                </a:cubicBezTo>
                <a:cubicBezTo>
                  <a:pt x="-40886" y="3559601"/>
                  <a:pt x="262855" y="3141559"/>
                  <a:pt x="334822" y="2881209"/>
                </a:cubicBezTo>
                <a:cubicBezTo>
                  <a:pt x="406789" y="2620859"/>
                  <a:pt x="452297" y="2424009"/>
                  <a:pt x="436422" y="1941409"/>
                </a:cubicBezTo>
                <a:cubicBezTo>
                  <a:pt x="420547" y="1458809"/>
                  <a:pt x="217347" y="-95883"/>
                  <a:pt x="245922" y="465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C3A6D2E8-7FB1-40BB-A36A-05CBC96D33F6}"/>
              </a:ext>
            </a:extLst>
          </p:cNvPr>
          <p:cNvSpPr/>
          <p:nvPr/>
        </p:nvSpPr>
        <p:spPr>
          <a:xfrm>
            <a:off x="5789353" y="4463984"/>
            <a:ext cx="1533365" cy="3677035"/>
          </a:xfrm>
          <a:custGeom>
            <a:avLst/>
            <a:gdLst>
              <a:gd name="connsiteX0" fmla="*/ 1246447 w 1533365"/>
              <a:gd name="connsiteY0" fmla="*/ 66 h 3677035"/>
              <a:gd name="connsiteX1" fmla="*/ 1532197 w 1533365"/>
              <a:gd name="connsiteY1" fmla="*/ 1790766 h 3677035"/>
              <a:gd name="connsiteX2" fmla="*/ 1119447 w 1533365"/>
              <a:gd name="connsiteY2" fmla="*/ 2921066 h 3677035"/>
              <a:gd name="connsiteX3" fmla="*/ 681297 w 1533365"/>
              <a:gd name="connsiteY3" fmla="*/ 3460816 h 3677035"/>
              <a:gd name="connsiteX4" fmla="*/ 1847 w 1533365"/>
              <a:gd name="connsiteY4" fmla="*/ 3644966 h 3677035"/>
              <a:gd name="connsiteX5" fmla="*/ 903547 w 1533365"/>
              <a:gd name="connsiteY5" fmla="*/ 2844866 h 3677035"/>
              <a:gd name="connsiteX6" fmla="*/ 1328997 w 1533365"/>
              <a:gd name="connsiteY6" fmla="*/ 1727266 h 3677035"/>
              <a:gd name="connsiteX7" fmla="*/ 1246447 w 1533365"/>
              <a:gd name="connsiteY7" fmla="*/ 66 h 3677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33365" h="3677035">
                <a:moveTo>
                  <a:pt x="1246447" y="66"/>
                </a:moveTo>
                <a:cubicBezTo>
                  <a:pt x="1280314" y="10649"/>
                  <a:pt x="1553364" y="1303933"/>
                  <a:pt x="1532197" y="1790766"/>
                </a:cubicBezTo>
                <a:cubicBezTo>
                  <a:pt x="1511030" y="2277599"/>
                  <a:pt x="1261264" y="2642724"/>
                  <a:pt x="1119447" y="2921066"/>
                </a:cubicBezTo>
                <a:cubicBezTo>
                  <a:pt x="977630" y="3199408"/>
                  <a:pt x="867564" y="3340166"/>
                  <a:pt x="681297" y="3460816"/>
                </a:cubicBezTo>
                <a:cubicBezTo>
                  <a:pt x="495030" y="3581466"/>
                  <a:pt x="-35195" y="3747624"/>
                  <a:pt x="1847" y="3644966"/>
                </a:cubicBezTo>
                <a:cubicBezTo>
                  <a:pt x="38889" y="3542308"/>
                  <a:pt x="682355" y="3164483"/>
                  <a:pt x="903547" y="2844866"/>
                </a:cubicBezTo>
                <a:cubicBezTo>
                  <a:pt x="1124739" y="2525249"/>
                  <a:pt x="1269730" y="2206691"/>
                  <a:pt x="1328997" y="1727266"/>
                </a:cubicBezTo>
                <a:cubicBezTo>
                  <a:pt x="1388264" y="1247841"/>
                  <a:pt x="1212580" y="-10517"/>
                  <a:pt x="1246447" y="6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8712A80A-F33D-43D6-8599-E4CF1266DFBB}"/>
              </a:ext>
            </a:extLst>
          </p:cNvPr>
          <p:cNvSpPr/>
          <p:nvPr/>
        </p:nvSpPr>
        <p:spPr>
          <a:xfrm>
            <a:off x="4927254" y="4819522"/>
            <a:ext cx="1224381" cy="3257826"/>
          </a:xfrm>
          <a:custGeom>
            <a:avLst/>
            <a:gdLst>
              <a:gd name="connsiteX0" fmla="*/ 660746 w 1224381"/>
              <a:gd name="connsiteY0" fmla="*/ 139828 h 3257826"/>
              <a:gd name="connsiteX1" fmla="*/ 660746 w 1224381"/>
              <a:gd name="connsiteY1" fmla="*/ 216028 h 3257826"/>
              <a:gd name="connsiteX2" fmla="*/ 1009996 w 1224381"/>
              <a:gd name="connsiteY2" fmla="*/ 1943228 h 3257826"/>
              <a:gd name="connsiteX3" fmla="*/ 667096 w 1224381"/>
              <a:gd name="connsiteY3" fmla="*/ 2540128 h 3257826"/>
              <a:gd name="connsiteX4" fmla="*/ 346 w 1224381"/>
              <a:gd name="connsiteY4" fmla="*/ 3257678 h 3257826"/>
              <a:gd name="connsiteX5" fmla="*/ 584546 w 1224381"/>
              <a:gd name="connsiteY5" fmla="*/ 2597278 h 3257826"/>
              <a:gd name="connsiteX6" fmla="*/ 1194146 w 1224381"/>
              <a:gd name="connsiteY6" fmla="*/ 1949578 h 3257826"/>
              <a:gd name="connsiteX7" fmla="*/ 1079846 w 1224381"/>
              <a:gd name="connsiteY7" fmla="*/ 1257428 h 3257826"/>
              <a:gd name="connsiteX8" fmla="*/ 660746 w 1224381"/>
              <a:gd name="connsiteY8" fmla="*/ 139828 h 3257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4381" h="3257826">
                <a:moveTo>
                  <a:pt x="660746" y="139828"/>
                </a:moveTo>
                <a:cubicBezTo>
                  <a:pt x="590896" y="-33739"/>
                  <a:pt x="602538" y="-84539"/>
                  <a:pt x="660746" y="216028"/>
                </a:cubicBezTo>
                <a:cubicBezTo>
                  <a:pt x="718954" y="516595"/>
                  <a:pt x="1008938" y="1555878"/>
                  <a:pt x="1009996" y="1943228"/>
                </a:cubicBezTo>
                <a:cubicBezTo>
                  <a:pt x="1011054" y="2330578"/>
                  <a:pt x="835371" y="2321053"/>
                  <a:pt x="667096" y="2540128"/>
                </a:cubicBezTo>
                <a:cubicBezTo>
                  <a:pt x="498821" y="2759203"/>
                  <a:pt x="14104" y="3248153"/>
                  <a:pt x="346" y="3257678"/>
                </a:cubicBezTo>
                <a:cubicBezTo>
                  <a:pt x="-13412" y="3267203"/>
                  <a:pt x="385579" y="2815295"/>
                  <a:pt x="584546" y="2597278"/>
                </a:cubicBezTo>
                <a:cubicBezTo>
                  <a:pt x="783513" y="2379261"/>
                  <a:pt x="1111596" y="2172886"/>
                  <a:pt x="1194146" y="1949578"/>
                </a:cubicBezTo>
                <a:cubicBezTo>
                  <a:pt x="1276696" y="1726270"/>
                  <a:pt x="1174038" y="1561170"/>
                  <a:pt x="1079846" y="1257428"/>
                </a:cubicBezTo>
                <a:cubicBezTo>
                  <a:pt x="985654" y="953686"/>
                  <a:pt x="730596" y="313395"/>
                  <a:pt x="660746" y="1398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4F16262D-A38C-4B6E-98E7-70B99FDAB607}"/>
              </a:ext>
            </a:extLst>
          </p:cNvPr>
          <p:cNvSpPr/>
          <p:nvPr/>
        </p:nvSpPr>
        <p:spPr>
          <a:xfrm>
            <a:off x="5935527" y="4884942"/>
            <a:ext cx="781613" cy="3071732"/>
          </a:xfrm>
          <a:custGeom>
            <a:avLst/>
            <a:gdLst>
              <a:gd name="connsiteX0" fmla="*/ 757373 w 781613"/>
              <a:gd name="connsiteY0" fmla="*/ 163308 h 3071732"/>
              <a:gd name="connsiteX1" fmla="*/ 738323 w 781613"/>
              <a:gd name="connsiteY1" fmla="*/ 252208 h 3071732"/>
              <a:gd name="connsiteX2" fmla="*/ 604973 w 781613"/>
              <a:gd name="connsiteY2" fmla="*/ 1712708 h 3071732"/>
              <a:gd name="connsiteX3" fmla="*/ 1723 w 781613"/>
              <a:gd name="connsiteY3" fmla="*/ 3071608 h 3071732"/>
              <a:gd name="connsiteX4" fmla="*/ 433523 w 781613"/>
              <a:gd name="connsiteY4" fmla="*/ 1782558 h 3071732"/>
              <a:gd name="connsiteX5" fmla="*/ 757373 w 781613"/>
              <a:gd name="connsiteY5" fmla="*/ 112508 h 3071732"/>
              <a:gd name="connsiteX6" fmla="*/ 757373 w 781613"/>
              <a:gd name="connsiteY6" fmla="*/ 163308 h 3071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1613" h="3071732">
                <a:moveTo>
                  <a:pt x="757373" y="163308"/>
                </a:moveTo>
                <a:cubicBezTo>
                  <a:pt x="754198" y="186591"/>
                  <a:pt x="763723" y="-6025"/>
                  <a:pt x="738323" y="252208"/>
                </a:cubicBezTo>
                <a:cubicBezTo>
                  <a:pt x="712923" y="510441"/>
                  <a:pt x="727740" y="1242808"/>
                  <a:pt x="604973" y="1712708"/>
                </a:cubicBezTo>
                <a:cubicBezTo>
                  <a:pt x="482206" y="2182608"/>
                  <a:pt x="30298" y="3059966"/>
                  <a:pt x="1723" y="3071608"/>
                </a:cubicBezTo>
                <a:cubicBezTo>
                  <a:pt x="-26852" y="3083250"/>
                  <a:pt x="307581" y="2275741"/>
                  <a:pt x="433523" y="1782558"/>
                </a:cubicBezTo>
                <a:cubicBezTo>
                  <a:pt x="559465" y="1289375"/>
                  <a:pt x="704456" y="382383"/>
                  <a:pt x="757373" y="112508"/>
                </a:cubicBezTo>
                <a:cubicBezTo>
                  <a:pt x="810290" y="-157367"/>
                  <a:pt x="760548" y="140025"/>
                  <a:pt x="757373" y="1633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E3FF8B61-0B41-4680-90C0-B027CE37CAA5}"/>
              </a:ext>
            </a:extLst>
          </p:cNvPr>
          <p:cNvSpPr/>
          <p:nvPr/>
        </p:nvSpPr>
        <p:spPr>
          <a:xfrm>
            <a:off x="5632792" y="2902507"/>
            <a:ext cx="723898" cy="3074989"/>
          </a:xfrm>
          <a:custGeom>
            <a:avLst/>
            <a:gdLst>
              <a:gd name="connsiteX0" fmla="*/ 928 w 723898"/>
              <a:gd name="connsiteY0" fmla="*/ 3253 h 3074989"/>
              <a:gd name="connsiteX1" fmla="*/ 641008 w 723898"/>
              <a:gd name="connsiteY1" fmla="*/ 1583133 h 3074989"/>
              <a:gd name="connsiteX2" fmla="*/ 691808 w 723898"/>
              <a:gd name="connsiteY2" fmla="*/ 3015693 h 3074989"/>
              <a:gd name="connsiteX3" fmla="*/ 712128 w 723898"/>
              <a:gd name="connsiteY3" fmla="*/ 2644853 h 3074989"/>
              <a:gd name="connsiteX4" fmla="*/ 503848 w 723898"/>
              <a:gd name="connsiteY4" fmla="*/ 1212293 h 3074989"/>
              <a:gd name="connsiteX5" fmla="*/ 928 w 723898"/>
              <a:gd name="connsiteY5" fmla="*/ 3253 h 3074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3898" h="3074989">
                <a:moveTo>
                  <a:pt x="928" y="3253"/>
                </a:moveTo>
                <a:cubicBezTo>
                  <a:pt x="23788" y="65060"/>
                  <a:pt x="525861" y="1081060"/>
                  <a:pt x="641008" y="1583133"/>
                </a:cubicBezTo>
                <a:cubicBezTo>
                  <a:pt x="756155" y="2085206"/>
                  <a:pt x="679955" y="2838740"/>
                  <a:pt x="691808" y="3015693"/>
                </a:cubicBezTo>
                <a:cubicBezTo>
                  <a:pt x="703661" y="3192646"/>
                  <a:pt x="743455" y="2945420"/>
                  <a:pt x="712128" y="2644853"/>
                </a:cubicBezTo>
                <a:cubicBezTo>
                  <a:pt x="680801" y="2344286"/>
                  <a:pt x="624075" y="1649173"/>
                  <a:pt x="503848" y="1212293"/>
                </a:cubicBezTo>
                <a:cubicBezTo>
                  <a:pt x="383621" y="775413"/>
                  <a:pt x="-21932" y="-58554"/>
                  <a:pt x="928" y="3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8EB543DF-32F7-432C-A018-F98EB3F5DE97}"/>
              </a:ext>
            </a:extLst>
          </p:cNvPr>
          <p:cNvSpPr/>
          <p:nvPr/>
        </p:nvSpPr>
        <p:spPr>
          <a:xfrm>
            <a:off x="6705777" y="4249335"/>
            <a:ext cx="298203" cy="2050517"/>
          </a:xfrm>
          <a:custGeom>
            <a:avLst/>
            <a:gdLst>
              <a:gd name="connsiteX0" fmla="*/ 25223 w 298203"/>
              <a:gd name="connsiteY0" fmla="*/ 94065 h 2050517"/>
              <a:gd name="connsiteX1" fmla="*/ 35383 w 298203"/>
              <a:gd name="connsiteY1" fmla="*/ 210905 h 2050517"/>
              <a:gd name="connsiteX2" fmla="*/ 294463 w 298203"/>
              <a:gd name="connsiteY2" fmla="*/ 1724745 h 2050517"/>
              <a:gd name="connsiteX3" fmla="*/ 192863 w 298203"/>
              <a:gd name="connsiteY3" fmla="*/ 1999065 h 2050517"/>
              <a:gd name="connsiteX4" fmla="*/ 248743 w 298203"/>
              <a:gd name="connsiteY4" fmla="*/ 988145 h 2050517"/>
              <a:gd name="connsiteX5" fmla="*/ 25223 w 298203"/>
              <a:gd name="connsiteY5" fmla="*/ 94065 h 2050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203" h="2050517">
                <a:moveTo>
                  <a:pt x="25223" y="94065"/>
                </a:moveTo>
                <a:cubicBezTo>
                  <a:pt x="-10337" y="-35475"/>
                  <a:pt x="-9490" y="-60875"/>
                  <a:pt x="35383" y="210905"/>
                </a:cubicBezTo>
                <a:cubicBezTo>
                  <a:pt x="80256" y="482685"/>
                  <a:pt x="268216" y="1426718"/>
                  <a:pt x="294463" y="1724745"/>
                </a:cubicBezTo>
                <a:cubicBezTo>
                  <a:pt x="320710" y="2022772"/>
                  <a:pt x="200483" y="2121832"/>
                  <a:pt x="192863" y="1999065"/>
                </a:cubicBezTo>
                <a:cubicBezTo>
                  <a:pt x="185243" y="1876298"/>
                  <a:pt x="279223" y="1307338"/>
                  <a:pt x="248743" y="988145"/>
                </a:cubicBezTo>
                <a:cubicBezTo>
                  <a:pt x="218263" y="668952"/>
                  <a:pt x="60783" y="223605"/>
                  <a:pt x="25223" y="940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F7A363E8-C37C-4EA7-B829-FE6C203422FD}"/>
              </a:ext>
            </a:extLst>
          </p:cNvPr>
          <p:cNvSpPr/>
          <p:nvPr/>
        </p:nvSpPr>
        <p:spPr>
          <a:xfrm>
            <a:off x="5748701" y="3002065"/>
            <a:ext cx="616857" cy="3756200"/>
          </a:xfrm>
          <a:custGeom>
            <a:avLst/>
            <a:gdLst>
              <a:gd name="connsiteX0" fmla="*/ 7206 w 616857"/>
              <a:gd name="connsiteY0" fmla="*/ 241649 h 3756200"/>
              <a:gd name="connsiteX1" fmla="*/ 603973 w 616857"/>
              <a:gd name="connsiteY1" fmla="*/ 2801969 h 3756200"/>
              <a:gd name="connsiteX2" fmla="*/ 421093 w 616857"/>
              <a:gd name="connsiteY2" fmla="*/ 3754870 h 3756200"/>
              <a:gd name="connsiteX3" fmla="*/ 469219 w 616857"/>
              <a:gd name="connsiteY3" fmla="*/ 2638339 h 3756200"/>
              <a:gd name="connsiteX4" fmla="*/ 286339 w 616857"/>
              <a:gd name="connsiteY4" fmla="*/ 376402 h 3756200"/>
              <a:gd name="connsiteX5" fmla="*/ 7206 w 616857"/>
              <a:gd name="connsiteY5" fmla="*/ 241649 h 375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6857" h="3756200">
                <a:moveTo>
                  <a:pt x="7206" y="241649"/>
                </a:moveTo>
                <a:cubicBezTo>
                  <a:pt x="60145" y="645910"/>
                  <a:pt x="534992" y="2216432"/>
                  <a:pt x="603973" y="2801969"/>
                </a:cubicBezTo>
                <a:cubicBezTo>
                  <a:pt x="672954" y="3387506"/>
                  <a:pt x="443552" y="3782142"/>
                  <a:pt x="421093" y="3754870"/>
                </a:cubicBezTo>
                <a:cubicBezTo>
                  <a:pt x="398634" y="3727598"/>
                  <a:pt x="491678" y="3201417"/>
                  <a:pt x="469219" y="2638339"/>
                </a:cubicBezTo>
                <a:cubicBezTo>
                  <a:pt x="446760" y="2075261"/>
                  <a:pt x="364945" y="772642"/>
                  <a:pt x="286339" y="376402"/>
                </a:cubicBezTo>
                <a:cubicBezTo>
                  <a:pt x="207733" y="-19838"/>
                  <a:pt x="-45733" y="-162612"/>
                  <a:pt x="7206" y="2416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D11B1FFC-C653-47A7-B539-6C9C77A87674}"/>
              </a:ext>
            </a:extLst>
          </p:cNvPr>
          <p:cNvSpPr/>
          <p:nvPr/>
        </p:nvSpPr>
        <p:spPr>
          <a:xfrm>
            <a:off x="5458445" y="4500462"/>
            <a:ext cx="1714011" cy="3870061"/>
          </a:xfrm>
          <a:custGeom>
            <a:avLst/>
            <a:gdLst>
              <a:gd name="connsiteX0" fmla="*/ 1693126 w 1714011"/>
              <a:gd name="connsiteY0" fmla="*/ 81163 h 3870061"/>
              <a:gd name="connsiteX1" fmla="*/ 1664250 w 1714011"/>
              <a:gd name="connsiteY1" fmla="*/ 225542 h 3870061"/>
              <a:gd name="connsiteX2" fmla="*/ 1144486 w 1714011"/>
              <a:gd name="connsiteY2" fmla="*/ 2564481 h 3870061"/>
              <a:gd name="connsiteX3" fmla="*/ 8704 w 1714011"/>
              <a:gd name="connsiteY3" fmla="*/ 3863892 h 3870061"/>
              <a:gd name="connsiteX4" fmla="*/ 653597 w 1714011"/>
              <a:gd name="connsiteY4" fmla="*/ 2987993 h 3870061"/>
              <a:gd name="connsiteX5" fmla="*/ 1269614 w 1714011"/>
              <a:gd name="connsiteY5" fmla="*/ 1486452 h 3870061"/>
              <a:gd name="connsiteX6" fmla="*/ 1664250 w 1714011"/>
              <a:gd name="connsiteY6" fmla="*/ 129290 h 3870061"/>
              <a:gd name="connsiteX7" fmla="*/ 1693126 w 1714011"/>
              <a:gd name="connsiteY7" fmla="*/ 81163 h 3870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14011" h="3870061">
                <a:moveTo>
                  <a:pt x="1693126" y="81163"/>
                </a:moveTo>
                <a:cubicBezTo>
                  <a:pt x="1693126" y="97205"/>
                  <a:pt x="1755690" y="-188344"/>
                  <a:pt x="1664250" y="225542"/>
                </a:cubicBezTo>
                <a:cubicBezTo>
                  <a:pt x="1572810" y="639428"/>
                  <a:pt x="1420410" y="1958089"/>
                  <a:pt x="1144486" y="2564481"/>
                </a:cubicBezTo>
                <a:cubicBezTo>
                  <a:pt x="868562" y="3170873"/>
                  <a:pt x="90519" y="3793307"/>
                  <a:pt x="8704" y="3863892"/>
                </a:cubicBezTo>
                <a:cubicBezTo>
                  <a:pt x="-73111" y="3934477"/>
                  <a:pt x="443445" y="3384233"/>
                  <a:pt x="653597" y="2987993"/>
                </a:cubicBezTo>
                <a:cubicBezTo>
                  <a:pt x="863749" y="2591753"/>
                  <a:pt x="1101172" y="1962902"/>
                  <a:pt x="1269614" y="1486452"/>
                </a:cubicBezTo>
                <a:cubicBezTo>
                  <a:pt x="1438056" y="1010002"/>
                  <a:pt x="1590456" y="366713"/>
                  <a:pt x="1664250" y="129290"/>
                </a:cubicBezTo>
                <a:cubicBezTo>
                  <a:pt x="1738044" y="-108133"/>
                  <a:pt x="1693126" y="65121"/>
                  <a:pt x="1693126" y="8116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3A851B96-B237-43D8-86CC-B5AA959F3364}"/>
              </a:ext>
            </a:extLst>
          </p:cNvPr>
          <p:cNvSpPr/>
          <p:nvPr/>
        </p:nvSpPr>
        <p:spPr>
          <a:xfrm>
            <a:off x="2710193" y="4910365"/>
            <a:ext cx="733392" cy="225232"/>
          </a:xfrm>
          <a:custGeom>
            <a:avLst/>
            <a:gdLst>
              <a:gd name="connsiteX0" fmla="*/ 11840 w 733392"/>
              <a:gd name="connsiteY0" fmla="*/ 135768 h 225232"/>
              <a:gd name="connsiteX1" fmla="*/ 274307 w 733392"/>
              <a:gd name="connsiteY1" fmla="*/ 302 h 225232"/>
              <a:gd name="connsiteX2" fmla="*/ 663774 w 733392"/>
              <a:gd name="connsiteY2" fmla="*/ 178102 h 225232"/>
              <a:gd name="connsiteX3" fmla="*/ 710340 w 733392"/>
              <a:gd name="connsiteY3" fmla="*/ 224668 h 225232"/>
              <a:gd name="connsiteX4" fmla="*/ 409774 w 733392"/>
              <a:gd name="connsiteY4" fmla="*/ 156935 h 225232"/>
              <a:gd name="connsiteX5" fmla="*/ 79574 w 733392"/>
              <a:gd name="connsiteY5" fmla="*/ 144235 h 225232"/>
              <a:gd name="connsiteX6" fmla="*/ 11840 w 733392"/>
              <a:gd name="connsiteY6" fmla="*/ 135768 h 225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3392" h="225232">
                <a:moveTo>
                  <a:pt x="11840" y="135768"/>
                </a:moveTo>
                <a:cubicBezTo>
                  <a:pt x="44296" y="111779"/>
                  <a:pt x="165651" y="-6754"/>
                  <a:pt x="274307" y="302"/>
                </a:cubicBezTo>
                <a:cubicBezTo>
                  <a:pt x="382963" y="7358"/>
                  <a:pt x="591102" y="140708"/>
                  <a:pt x="663774" y="178102"/>
                </a:cubicBezTo>
                <a:cubicBezTo>
                  <a:pt x="736446" y="215496"/>
                  <a:pt x="752673" y="228196"/>
                  <a:pt x="710340" y="224668"/>
                </a:cubicBezTo>
                <a:cubicBezTo>
                  <a:pt x="668007" y="221140"/>
                  <a:pt x="514902" y="170340"/>
                  <a:pt x="409774" y="156935"/>
                </a:cubicBezTo>
                <a:cubicBezTo>
                  <a:pt x="304646" y="143530"/>
                  <a:pt x="141663" y="147763"/>
                  <a:pt x="79574" y="144235"/>
                </a:cubicBezTo>
                <a:cubicBezTo>
                  <a:pt x="17485" y="140707"/>
                  <a:pt x="-20616" y="159757"/>
                  <a:pt x="11840" y="13576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EF8BB855-498C-4947-9526-A11F4D1ED94A}"/>
              </a:ext>
            </a:extLst>
          </p:cNvPr>
          <p:cNvSpPr/>
          <p:nvPr/>
        </p:nvSpPr>
        <p:spPr>
          <a:xfrm>
            <a:off x="3978938" y="4953993"/>
            <a:ext cx="827855" cy="117593"/>
          </a:xfrm>
          <a:custGeom>
            <a:avLst/>
            <a:gdLst>
              <a:gd name="connsiteX0" fmla="*/ 395 w 827855"/>
              <a:gd name="connsiteY0" fmla="*/ 100607 h 117593"/>
              <a:gd name="connsiteX1" fmla="*/ 385629 w 827855"/>
              <a:gd name="connsiteY1" fmla="*/ 117540 h 117593"/>
              <a:gd name="connsiteX2" fmla="*/ 775095 w 827855"/>
              <a:gd name="connsiteY2" fmla="*/ 104840 h 117593"/>
              <a:gd name="connsiteX3" fmla="*/ 804729 w 827855"/>
              <a:gd name="connsiteY3" fmla="*/ 75207 h 117593"/>
              <a:gd name="connsiteX4" fmla="*/ 593062 w 827855"/>
              <a:gd name="connsiteY4" fmla="*/ 7474 h 117593"/>
              <a:gd name="connsiteX5" fmla="*/ 317895 w 827855"/>
              <a:gd name="connsiteY5" fmla="*/ 11707 h 117593"/>
              <a:gd name="connsiteX6" fmla="*/ 395 w 827855"/>
              <a:gd name="connsiteY6" fmla="*/ 100607 h 117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7855" h="117593">
                <a:moveTo>
                  <a:pt x="395" y="100607"/>
                </a:moveTo>
                <a:cubicBezTo>
                  <a:pt x="11684" y="118246"/>
                  <a:pt x="256512" y="116835"/>
                  <a:pt x="385629" y="117540"/>
                </a:cubicBezTo>
                <a:cubicBezTo>
                  <a:pt x="514746" y="118245"/>
                  <a:pt x="705245" y="111895"/>
                  <a:pt x="775095" y="104840"/>
                </a:cubicBezTo>
                <a:cubicBezTo>
                  <a:pt x="844945" y="97785"/>
                  <a:pt x="835068" y="91435"/>
                  <a:pt x="804729" y="75207"/>
                </a:cubicBezTo>
                <a:cubicBezTo>
                  <a:pt x="774390" y="58979"/>
                  <a:pt x="674201" y="18057"/>
                  <a:pt x="593062" y="7474"/>
                </a:cubicBezTo>
                <a:cubicBezTo>
                  <a:pt x="511923" y="-3109"/>
                  <a:pt x="413145" y="-3110"/>
                  <a:pt x="317895" y="11707"/>
                </a:cubicBezTo>
                <a:cubicBezTo>
                  <a:pt x="222645" y="26524"/>
                  <a:pt x="-10894" y="82968"/>
                  <a:pt x="395" y="10060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334B2B32-16C8-4814-A577-F1C222812942}"/>
              </a:ext>
            </a:extLst>
          </p:cNvPr>
          <p:cNvSpPr/>
          <p:nvPr/>
        </p:nvSpPr>
        <p:spPr>
          <a:xfrm>
            <a:off x="4756737" y="5374970"/>
            <a:ext cx="457755" cy="164868"/>
          </a:xfrm>
          <a:custGeom>
            <a:avLst/>
            <a:gdLst>
              <a:gd name="connsiteX0" fmla="*/ 1001 w 457755"/>
              <a:gd name="connsiteY0" fmla="*/ 305 h 164868"/>
              <a:gd name="connsiteX1" fmla="*/ 296276 w 457755"/>
              <a:gd name="connsiteY1" fmla="*/ 119368 h 164868"/>
              <a:gd name="connsiteX2" fmla="*/ 456613 w 457755"/>
              <a:gd name="connsiteY2" fmla="*/ 138418 h 164868"/>
              <a:gd name="connsiteX3" fmla="*/ 359776 w 457755"/>
              <a:gd name="connsiteY3" fmla="*/ 138418 h 164868"/>
              <a:gd name="connsiteX4" fmla="*/ 204201 w 457755"/>
              <a:gd name="connsiteY4" fmla="*/ 159055 h 164868"/>
              <a:gd name="connsiteX5" fmla="*/ 1001 w 457755"/>
              <a:gd name="connsiteY5" fmla="*/ 305 h 164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7755" h="164868">
                <a:moveTo>
                  <a:pt x="1001" y="305"/>
                </a:moveTo>
                <a:cubicBezTo>
                  <a:pt x="16347" y="-6309"/>
                  <a:pt x="220341" y="96349"/>
                  <a:pt x="296276" y="119368"/>
                </a:cubicBezTo>
                <a:cubicBezTo>
                  <a:pt x="372211" y="142387"/>
                  <a:pt x="446030" y="135243"/>
                  <a:pt x="456613" y="138418"/>
                </a:cubicBezTo>
                <a:cubicBezTo>
                  <a:pt x="467196" y="141593"/>
                  <a:pt x="401845" y="134978"/>
                  <a:pt x="359776" y="138418"/>
                </a:cubicBezTo>
                <a:cubicBezTo>
                  <a:pt x="317707" y="141858"/>
                  <a:pt x="257382" y="178899"/>
                  <a:pt x="204201" y="159055"/>
                </a:cubicBezTo>
                <a:cubicBezTo>
                  <a:pt x="151020" y="139211"/>
                  <a:pt x="-14345" y="6919"/>
                  <a:pt x="1001" y="30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517F3B6B-C4F4-4756-A995-BFE82C89A5EA}"/>
              </a:ext>
            </a:extLst>
          </p:cNvPr>
          <p:cNvSpPr/>
          <p:nvPr/>
        </p:nvSpPr>
        <p:spPr>
          <a:xfrm>
            <a:off x="4066269" y="5599398"/>
            <a:ext cx="887562" cy="190402"/>
          </a:xfrm>
          <a:custGeom>
            <a:avLst/>
            <a:gdLst>
              <a:gd name="connsiteX0" fmla="*/ 4081 w 887562"/>
              <a:gd name="connsiteY0" fmla="*/ 133065 h 190402"/>
              <a:gd name="connsiteX1" fmla="*/ 432706 w 887562"/>
              <a:gd name="connsiteY1" fmla="*/ 190215 h 190402"/>
              <a:gd name="connsiteX2" fmla="*/ 754969 w 887562"/>
              <a:gd name="connsiteY2" fmla="*/ 145765 h 190402"/>
              <a:gd name="connsiteX3" fmla="*/ 885144 w 887562"/>
              <a:gd name="connsiteY3" fmla="*/ 6065 h 190402"/>
              <a:gd name="connsiteX4" fmla="*/ 829581 w 887562"/>
              <a:gd name="connsiteY4" fmla="*/ 34640 h 190402"/>
              <a:gd name="connsiteX5" fmla="*/ 705756 w 887562"/>
              <a:gd name="connsiteY5" fmla="*/ 120365 h 190402"/>
              <a:gd name="connsiteX6" fmla="*/ 404131 w 887562"/>
              <a:gd name="connsiteY6" fmla="*/ 137827 h 190402"/>
              <a:gd name="connsiteX7" fmla="*/ 227919 w 887562"/>
              <a:gd name="connsiteY7" fmla="*/ 106077 h 190402"/>
              <a:gd name="connsiteX8" fmla="*/ 4081 w 887562"/>
              <a:gd name="connsiteY8" fmla="*/ 133065 h 190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7562" h="190402">
                <a:moveTo>
                  <a:pt x="4081" y="133065"/>
                </a:moveTo>
                <a:cubicBezTo>
                  <a:pt x="38212" y="147088"/>
                  <a:pt x="307558" y="188098"/>
                  <a:pt x="432706" y="190215"/>
                </a:cubicBezTo>
                <a:cubicBezTo>
                  <a:pt x="557854" y="192332"/>
                  <a:pt x="679563" y="176457"/>
                  <a:pt x="754969" y="145765"/>
                </a:cubicBezTo>
                <a:cubicBezTo>
                  <a:pt x="830375" y="115073"/>
                  <a:pt x="872709" y="24586"/>
                  <a:pt x="885144" y="6065"/>
                </a:cubicBezTo>
                <a:cubicBezTo>
                  <a:pt x="897579" y="-12456"/>
                  <a:pt x="859479" y="15590"/>
                  <a:pt x="829581" y="34640"/>
                </a:cubicBezTo>
                <a:cubicBezTo>
                  <a:pt x="799683" y="53690"/>
                  <a:pt x="776664" y="103167"/>
                  <a:pt x="705756" y="120365"/>
                </a:cubicBezTo>
                <a:cubicBezTo>
                  <a:pt x="634848" y="137563"/>
                  <a:pt x="483770" y="140208"/>
                  <a:pt x="404131" y="137827"/>
                </a:cubicBezTo>
                <a:cubicBezTo>
                  <a:pt x="324492" y="135446"/>
                  <a:pt x="296711" y="106606"/>
                  <a:pt x="227919" y="106077"/>
                </a:cubicBezTo>
                <a:cubicBezTo>
                  <a:pt x="159127" y="105548"/>
                  <a:pt x="-30050" y="119042"/>
                  <a:pt x="4081" y="13306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BC815484-6F36-4485-979B-DAC165DD84FA}"/>
              </a:ext>
            </a:extLst>
          </p:cNvPr>
          <p:cNvSpPr/>
          <p:nvPr/>
        </p:nvSpPr>
        <p:spPr>
          <a:xfrm>
            <a:off x="4017128" y="5301765"/>
            <a:ext cx="653407" cy="421909"/>
          </a:xfrm>
          <a:custGeom>
            <a:avLst/>
            <a:gdLst>
              <a:gd name="connsiteX0" fmla="*/ 328389 w 653407"/>
              <a:gd name="connsiteY0" fmla="*/ 421702 h 421909"/>
              <a:gd name="connsiteX1" fmla="*/ 146355 w 653407"/>
              <a:gd name="connsiteY1" fmla="*/ 345502 h 421909"/>
              <a:gd name="connsiteX2" fmla="*/ 286055 w 653407"/>
              <a:gd name="connsiteY2" fmla="*/ 169818 h 421909"/>
              <a:gd name="connsiteX3" fmla="*/ 601439 w 653407"/>
              <a:gd name="connsiteY3" fmla="*/ 53402 h 421909"/>
              <a:gd name="connsiteX4" fmla="*/ 628955 w 653407"/>
              <a:gd name="connsiteY4" fmla="*/ 30118 h 421909"/>
              <a:gd name="connsiteX5" fmla="*/ 355905 w 653407"/>
              <a:gd name="connsiteY5" fmla="*/ 2602 h 421909"/>
              <a:gd name="connsiteX6" fmla="*/ 197155 w 653407"/>
              <a:gd name="connsiteY6" fmla="*/ 99968 h 421909"/>
              <a:gd name="connsiteX7" fmla="*/ 82855 w 653407"/>
              <a:gd name="connsiteY7" fmla="*/ 195218 h 421909"/>
              <a:gd name="connsiteX8" fmla="*/ 6655 w 653407"/>
              <a:gd name="connsiteY8" fmla="*/ 271418 h 421909"/>
              <a:gd name="connsiteX9" fmla="*/ 38405 w 653407"/>
              <a:gd name="connsiteY9" fmla="*/ 364552 h 421909"/>
              <a:gd name="connsiteX10" fmla="*/ 328389 w 653407"/>
              <a:gd name="connsiteY10" fmla="*/ 421702 h 421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53407" h="421909">
                <a:moveTo>
                  <a:pt x="328389" y="421702"/>
                </a:moveTo>
                <a:cubicBezTo>
                  <a:pt x="346381" y="418527"/>
                  <a:pt x="153411" y="387483"/>
                  <a:pt x="146355" y="345502"/>
                </a:cubicBezTo>
                <a:cubicBezTo>
                  <a:pt x="139299" y="303521"/>
                  <a:pt x="210208" y="218501"/>
                  <a:pt x="286055" y="169818"/>
                </a:cubicBezTo>
                <a:cubicBezTo>
                  <a:pt x="361902" y="121135"/>
                  <a:pt x="544289" y="76685"/>
                  <a:pt x="601439" y="53402"/>
                </a:cubicBezTo>
                <a:cubicBezTo>
                  <a:pt x="658589" y="30119"/>
                  <a:pt x="669877" y="38585"/>
                  <a:pt x="628955" y="30118"/>
                </a:cubicBezTo>
                <a:cubicBezTo>
                  <a:pt x="588033" y="21651"/>
                  <a:pt x="427872" y="-9040"/>
                  <a:pt x="355905" y="2602"/>
                </a:cubicBezTo>
                <a:cubicBezTo>
                  <a:pt x="283938" y="14244"/>
                  <a:pt x="242663" y="67865"/>
                  <a:pt x="197155" y="99968"/>
                </a:cubicBezTo>
                <a:cubicBezTo>
                  <a:pt x="151647" y="132071"/>
                  <a:pt x="114605" y="166643"/>
                  <a:pt x="82855" y="195218"/>
                </a:cubicBezTo>
                <a:cubicBezTo>
                  <a:pt x="51105" y="223793"/>
                  <a:pt x="14063" y="243196"/>
                  <a:pt x="6655" y="271418"/>
                </a:cubicBezTo>
                <a:cubicBezTo>
                  <a:pt x="-753" y="299640"/>
                  <a:pt x="-12395" y="338094"/>
                  <a:pt x="38405" y="364552"/>
                </a:cubicBezTo>
                <a:cubicBezTo>
                  <a:pt x="89205" y="391010"/>
                  <a:pt x="310397" y="424877"/>
                  <a:pt x="328389" y="42170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757850CA-87A8-4BAB-B7D1-A025E1E9C77A}"/>
              </a:ext>
            </a:extLst>
          </p:cNvPr>
          <p:cNvSpPr/>
          <p:nvPr/>
        </p:nvSpPr>
        <p:spPr>
          <a:xfrm>
            <a:off x="2790394" y="5583357"/>
            <a:ext cx="786998" cy="205730"/>
          </a:xfrm>
          <a:custGeom>
            <a:avLst/>
            <a:gdLst>
              <a:gd name="connsiteX0" fmla="*/ 3606 w 786998"/>
              <a:gd name="connsiteY0" fmla="*/ 410 h 205730"/>
              <a:gd name="connsiteX1" fmla="*/ 354973 w 786998"/>
              <a:gd name="connsiteY1" fmla="*/ 36393 h 205730"/>
              <a:gd name="connsiteX2" fmla="*/ 725389 w 786998"/>
              <a:gd name="connsiteY2" fmla="*/ 63910 h 205730"/>
              <a:gd name="connsiteX3" fmla="*/ 786773 w 786998"/>
              <a:gd name="connsiteY3" fmla="*/ 57560 h 205730"/>
              <a:gd name="connsiteX4" fmla="*/ 740206 w 786998"/>
              <a:gd name="connsiteY4" fmla="*/ 68143 h 205730"/>
              <a:gd name="connsiteX5" fmla="*/ 600506 w 786998"/>
              <a:gd name="connsiteY5" fmla="*/ 171860 h 205730"/>
              <a:gd name="connsiteX6" fmla="*/ 357089 w 786998"/>
              <a:gd name="connsiteY6" fmla="*/ 205726 h 205730"/>
              <a:gd name="connsiteX7" fmla="*/ 268189 w 786998"/>
              <a:gd name="connsiteY7" fmla="*/ 173976 h 205730"/>
              <a:gd name="connsiteX8" fmla="*/ 471389 w 786998"/>
              <a:gd name="connsiteY8" fmla="*/ 142226 h 205730"/>
              <a:gd name="connsiteX9" fmla="*/ 266073 w 786998"/>
              <a:gd name="connsiteY9" fmla="*/ 165510 h 205730"/>
              <a:gd name="connsiteX10" fmla="*/ 202573 w 786998"/>
              <a:gd name="connsiteY10" fmla="*/ 91426 h 205730"/>
              <a:gd name="connsiteX11" fmla="*/ 175056 w 786998"/>
              <a:gd name="connsiteY11" fmla="*/ 61793 h 205730"/>
              <a:gd name="connsiteX12" fmla="*/ 3606 w 786998"/>
              <a:gd name="connsiteY12" fmla="*/ 410 h 205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6998" h="205730">
                <a:moveTo>
                  <a:pt x="3606" y="410"/>
                </a:moveTo>
                <a:cubicBezTo>
                  <a:pt x="33592" y="-3823"/>
                  <a:pt x="234676" y="25810"/>
                  <a:pt x="354973" y="36393"/>
                </a:cubicBezTo>
                <a:cubicBezTo>
                  <a:pt x="475270" y="46976"/>
                  <a:pt x="653422" y="60382"/>
                  <a:pt x="725389" y="63910"/>
                </a:cubicBezTo>
                <a:cubicBezTo>
                  <a:pt x="797356" y="67438"/>
                  <a:pt x="784303" y="56854"/>
                  <a:pt x="786773" y="57560"/>
                </a:cubicBezTo>
                <a:cubicBezTo>
                  <a:pt x="789243" y="58266"/>
                  <a:pt x="771250" y="49093"/>
                  <a:pt x="740206" y="68143"/>
                </a:cubicBezTo>
                <a:cubicBezTo>
                  <a:pt x="709162" y="87193"/>
                  <a:pt x="664359" y="148930"/>
                  <a:pt x="600506" y="171860"/>
                </a:cubicBezTo>
                <a:cubicBezTo>
                  <a:pt x="536653" y="194790"/>
                  <a:pt x="412475" y="205373"/>
                  <a:pt x="357089" y="205726"/>
                </a:cubicBezTo>
                <a:cubicBezTo>
                  <a:pt x="301703" y="206079"/>
                  <a:pt x="249139" y="184559"/>
                  <a:pt x="268189" y="173976"/>
                </a:cubicBezTo>
                <a:cubicBezTo>
                  <a:pt x="287239" y="163393"/>
                  <a:pt x="471742" y="143637"/>
                  <a:pt x="471389" y="142226"/>
                </a:cubicBezTo>
                <a:cubicBezTo>
                  <a:pt x="471036" y="140815"/>
                  <a:pt x="310876" y="173977"/>
                  <a:pt x="266073" y="165510"/>
                </a:cubicBezTo>
                <a:cubicBezTo>
                  <a:pt x="221270" y="157043"/>
                  <a:pt x="217743" y="108712"/>
                  <a:pt x="202573" y="91426"/>
                </a:cubicBezTo>
                <a:cubicBezTo>
                  <a:pt x="187403" y="74140"/>
                  <a:pt x="210687" y="74846"/>
                  <a:pt x="175056" y="61793"/>
                </a:cubicBezTo>
                <a:cubicBezTo>
                  <a:pt x="139425" y="48740"/>
                  <a:pt x="-26380" y="4643"/>
                  <a:pt x="3606" y="41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178163AC-4924-43B5-B306-70C23D347B1A}"/>
              </a:ext>
            </a:extLst>
          </p:cNvPr>
          <p:cNvSpPr/>
          <p:nvPr/>
        </p:nvSpPr>
        <p:spPr>
          <a:xfrm>
            <a:off x="2846372" y="5229807"/>
            <a:ext cx="755588" cy="493081"/>
          </a:xfrm>
          <a:custGeom>
            <a:avLst/>
            <a:gdLst>
              <a:gd name="connsiteX0" fmla="*/ 545 w 755588"/>
              <a:gd name="connsiteY0" fmla="*/ 55510 h 493081"/>
              <a:gd name="connsiteX1" fmla="*/ 74628 w 755588"/>
              <a:gd name="connsiteY1" fmla="*/ 34343 h 493081"/>
              <a:gd name="connsiteX2" fmla="*/ 273595 w 755588"/>
              <a:gd name="connsiteY2" fmla="*/ 2593 h 493081"/>
              <a:gd name="connsiteX3" fmla="*/ 552995 w 755588"/>
              <a:gd name="connsiteY3" fmla="*/ 108426 h 493081"/>
              <a:gd name="connsiteX4" fmla="*/ 728678 w 755588"/>
              <a:gd name="connsiteY4" fmla="*/ 281993 h 493081"/>
              <a:gd name="connsiteX5" fmla="*/ 749845 w 755588"/>
              <a:gd name="connsiteY5" fmla="*/ 487310 h 493081"/>
              <a:gd name="connsiteX6" fmla="*/ 749845 w 755588"/>
              <a:gd name="connsiteY6" fmla="*/ 419576 h 493081"/>
              <a:gd name="connsiteX7" fmla="*/ 684228 w 755588"/>
              <a:gd name="connsiteY7" fmla="*/ 243893 h 493081"/>
              <a:gd name="connsiteX8" fmla="*/ 440811 w 755588"/>
              <a:gd name="connsiteY8" fmla="*/ 104193 h 493081"/>
              <a:gd name="connsiteX9" fmla="*/ 106378 w 755588"/>
              <a:gd name="connsiteY9" fmla="*/ 83026 h 493081"/>
              <a:gd name="connsiteX10" fmla="*/ 545 w 755588"/>
              <a:gd name="connsiteY10" fmla="*/ 55510 h 493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55588" h="493081">
                <a:moveTo>
                  <a:pt x="545" y="55510"/>
                </a:moveTo>
                <a:cubicBezTo>
                  <a:pt x="-4747" y="47396"/>
                  <a:pt x="29120" y="43162"/>
                  <a:pt x="74628" y="34343"/>
                </a:cubicBezTo>
                <a:cubicBezTo>
                  <a:pt x="120136" y="25524"/>
                  <a:pt x="193867" y="-9754"/>
                  <a:pt x="273595" y="2593"/>
                </a:cubicBezTo>
                <a:cubicBezTo>
                  <a:pt x="353323" y="14940"/>
                  <a:pt x="477148" y="61859"/>
                  <a:pt x="552995" y="108426"/>
                </a:cubicBezTo>
                <a:cubicBezTo>
                  <a:pt x="628842" y="154993"/>
                  <a:pt x="695870" y="218846"/>
                  <a:pt x="728678" y="281993"/>
                </a:cubicBezTo>
                <a:cubicBezTo>
                  <a:pt x="761486" y="345140"/>
                  <a:pt x="746317" y="464380"/>
                  <a:pt x="749845" y="487310"/>
                </a:cubicBezTo>
                <a:cubicBezTo>
                  <a:pt x="753373" y="510240"/>
                  <a:pt x="760781" y="460146"/>
                  <a:pt x="749845" y="419576"/>
                </a:cubicBezTo>
                <a:cubicBezTo>
                  <a:pt x="738909" y="379007"/>
                  <a:pt x="735734" y="296457"/>
                  <a:pt x="684228" y="243893"/>
                </a:cubicBezTo>
                <a:cubicBezTo>
                  <a:pt x="632722" y="191329"/>
                  <a:pt x="537119" y="131004"/>
                  <a:pt x="440811" y="104193"/>
                </a:cubicBezTo>
                <a:cubicBezTo>
                  <a:pt x="344503" y="77382"/>
                  <a:pt x="181520" y="86554"/>
                  <a:pt x="106378" y="83026"/>
                </a:cubicBezTo>
                <a:cubicBezTo>
                  <a:pt x="31236" y="79498"/>
                  <a:pt x="5837" y="63624"/>
                  <a:pt x="545" y="5551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8C1B8015-5F87-4139-BAAE-F75749598A7B}"/>
              </a:ext>
            </a:extLst>
          </p:cNvPr>
          <p:cNvSpPr/>
          <p:nvPr/>
        </p:nvSpPr>
        <p:spPr>
          <a:xfrm>
            <a:off x="3761258" y="6357681"/>
            <a:ext cx="630968" cy="473579"/>
          </a:xfrm>
          <a:custGeom>
            <a:avLst/>
            <a:gdLst>
              <a:gd name="connsiteX0" fmla="*/ 194792 w 630968"/>
              <a:gd name="connsiteY0" fmla="*/ 11369 h 473579"/>
              <a:gd name="connsiteX1" fmla="*/ 529225 w 630968"/>
              <a:gd name="connsiteY1" fmla="*/ 19836 h 473579"/>
              <a:gd name="connsiteX2" fmla="*/ 527109 w 630968"/>
              <a:gd name="connsiteY2" fmla="*/ 153186 h 473579"/>
              <a:gd name="connsiteX3" fmla="*/ 630825 w 630968"/>
              <a:gd name="connsiteY3" fmla="*/ 449519 h 473579"/>
              <a:gd name="connsiteX4" fmla="*/ 501709 w 630968"/>
              <a:gd name="connsiteY4" fmla="*/ 345802 h 473579"/>
              <a:gd name="connsiteX5" fmla="*/ 368359 w 630968"/>
              <a:gd name="connsiteY5" fmla="*/ 422002 h 473579"/>
              <a:gd name="connsiteX6" fmla="*/ 199025 w 630968"/>
              <a:gd name="connsiteY6" fmla="*/ 457986 h 473579"/>
              <a:gd name="connsiteX7" fmla="*/ 2175 w 630968"/>
              <a:gd name="connsiteY7" fmla="*/ 470686 h 473579"/>
              <a:gd name="connsiteX8" fmla="*/ 103775 w 630968"/>
              <a:gd name="connsiteY8" fmla="*/ 405069 h 473579"/>
              <a:gd name="connsiteX9" fmla="*/ 258292 w 630968"/>
              <a:gd name="connsiteY9" fmla="*/ 379669 h 473579"/>
              <a:gd name="connsiteX10" fmla="*/ 444559 w 630968"/>
              <a:gd name="connsiteY10" fmla="*/ 373319 h 473579"/>
              <a:gd name="connsiteX11" fmla="*/ 484775 w 630968"/>
              <a:gd name="connsiteY11" fmla="*/ 301352 h 473579"/>
              <a:gd name="connsiteX12" fmla="*/ 387409 w 630968"/>
              <a:gd name="connsiteY12" fmla="*/ 123552 h 473579"/>
              <a:gd name="connsiteX13" fmla="*/ 194792 w 630968"/>
              <a:gd name="connsiteY13" fmla="*/ 11369 h 473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30968" h="473579">
                <a:moveTo>
                  <a:pt x="194792" y="11369"/>
                </a:moveTo>
                <a:cubicBezTo>
                  <a:pt x="218428" y="-5917"/>
                  <a:pt x="473839" y="-3800"/>
                  <a:pt x="529225" y="19836"/>
                </a:cubicBezTo>
                <a:cubicBezTo>
                  <a:pt x="584611" y="43472"/>
                  <a:pt x="510176" y="81572"/>
                  <a:pt x="527109" y="153186"/>
                </a:cubicBezTo>
                <a:cubicBezTo>
                  <a:pt x="544042" y="224800"/>
                  <a:pt x="635058" y="417416"/>
                  <a:pt x="630825" y="449519"/>
                </a:cubicBezTo>
                <a:cubicBezTo>
                  <a:pt x="626592" y="481622"/>
                  <a:pt x="545453" y="350388"/>
                  <a:pt x="501709" y="345802"/>
                </a:cubicBezTo>
                <a:cubicBezTo>
                  <a:pt x="457965" y="341216"/>
                  <a:pt x="418806" y="403305"/>
                  <a:pt x="368359" y="422002"/>
                </a:cubicBezTo>
                <a:cubicBezTo>
                  <a:pt x="317912" y="440699"/>
                  <a:pt x="260056" y="449872"/>
                  <a:pt x="199025" y="457986"/>
                </a:cubicBezTo>
                <a:cubicBezTo>
                  <a:pt x="137994" y="466100"/>
                  <a:pt x="18050" y="479505"/>
                  <a:pt x="2175" y="470686"/>
                </a:cubicBezTo>
                <a:cubicBezTo>
                  <a:pt x="-13700" y="461867"/>
                  <a:pt x="61089" y="420239"/>
                  <a:pt x="103775" y="405069"/>
                </a:cubicBezTo>
                <a:cubicBezTo>
                  <a:pt x="146461" y="389900"/>
                  <a:pt x="201495" y="384961"/>
                  <a:pt x="258292" y="379669"/>
                </a:cubicBezTo>
                <a:cubicBezTo>
                  <a:pt x="315089" y="374377"/>
                  <a:pt x="406812" y="386372"/>
                  <a:pt x="444559" y="373319"/>
                </a:cubicBezTo>
                <a:cubicBezTo>
                  <a:pt x="482306" y="360266"/>
                  <a:pt x="494300" y="342980"/>
                  <a:pt x="484775" y="301352"/>
                </a:cubicBezTo>
                <a:cubicBezTo>
                  <a:pt x="475250" y="259724"/>
                  <a:pt x="430801" y="167649"/>
                  <a:pt x="387409" y="123552"/>
                </a:cubicBezTo>
                <a:cubicBezTo>
                  <a:pt x="344017" y="79455"/>
                  <a:pt x="171156" y="28655"/>
                  <a:pt x="194792" y="1136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00904222-528E-4305-A118-73882010D46D}"/>
              </a:ext>
            </a:extLst>
          </p:cNvPr>
          <p:cNvSpPr/>
          <p:nvPr/>
        </p:nvSpPr>
        <p:spPr>
          <a:xfrm>
            <a:off x="3555006" y="4401905"/>
            <a:ext cx="715827" cy="1018216"/>
          </a:xfrm>
          <a:custGeom>
            <a:avLst/>
            <a:gdLst>
              <a:gd name="connsiteX0" fmla="*/ 68727 w 715827"/>
              <a:gd name="connsiteY0" fmla="*/ 4995 h 1018216"/>
              <a:gd name="connsiteX1" fmla="*/ 89894 w 715827"/>
              <a:gd name="connsiteY1" fmla="*/ 512995 h 1018216"/>
              <a:gd name="connsiteX2" fmla="*/ 695261 w 715827"/>
              <a:gd name="connsiteY2" fmla="*/ 999828 h 1018216"/>
              <a:gd name="connsiteX3" fmla="*/ 585194 w 715827"/>
              <a:gd name="connsiteY3" fmla="*/ 923628 h 1018216"/>
              <a:gd name="connsiteX4" fmla="*/ 56027 w 715827"/>
              <a:gd name="connsiteY4" fmla="*/ 529928 h 1018216"/>
              <a:gd name="connsiteX5" fmla="*/ 17927 w 715827"/>
              <a:gd name="connsiteY5" fmla="*/ 267462 h 1018216"/>
              <a:gd name="connsiteX6" fmla="*/ 68727 w 715827"/>
              <a:gd name="connsiteY6" fmla="*/ 4995 h 1018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5827" h="1018216">
                <a:moveTo>
                  <a:pt x="68727" y="4995"/>
                </a:moveTo>
                <a:cubicBezTo>
                  <a:pt x="80721" y="45917"/>
                  <a:pt x="-14528" y="347190"/>
                  <a:pt x="89894" y="512995"/>
                </a:cubicBezTo>
                <a:cubicBezTo>
                  <a:pt x="194316" y="678801"/>
                  <a:pt x="612711" y="931389"/>
                  <a:pt x="695261" y="999828"/>
                </a:cubicBezTo>
                <a:cubicBezTo>
                  <a:pt x="777811" y="1068267"/>
                  <a:pt x="585194" y="923628"/>
                  <a:pt x="585194" y="923628"/>
                </a:cubicBezTo>
                <a:cubicBezTo>
                  <a:pt x="478655" y="845311"/>
                  <a:pt x="150571" y="639289"/>
                  <a:pt x="56027" y="529928"/>
                </a:cubicBezTo>
                <a:cubicBezTo>
                  <a:pt x="-38517" y="420567"/>
                  <a:pt x="14399" y="349306"/>
                  <a:pt x="17927" y="267462"/>
                </a:cubicBezTo>
                <a:cubicBezTo>
                  <a:pt x="21455" y="185618"/>
                  <a:pt x="56733" y="-35927"/>
                  <a:pt x="68727" y="49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D7EBCF4A-118A-48F5-8653-AC620A08616A}"/>
              </a:ext>
            </a:extLst>
          </p:cNvPr>
          <p:cNvSpPr/>
          <p:nvPr/>
        </p:nvSpPr>
        <p:spPr>
          <a:xfrm>
            <a:off x="3327340" y="6368924"/>
            <a:ext cx="91235" cy="356870"/>
          </a:xfrm>
          <a:custGeom>
            <a:avLst/>
            <a:gdLst>
              <a:gd name="connsiteX0" fmla="*/ 87373 w 91235"/>
              <a:gd name="connsiteY0" fmla="*/ 126 h 356870"/>
              <a:gd name="connsiteX1" fmla="*/ 30223 w 91235"/>
              <a:gd name="connsiteY1" fmla="*/ 217614 h 356870"/>
              <a:gd name="connsiteX2" fmla="*/ 90548 w 91235"/>
              <a:gd name="connsiteY2" fmla="*/ 354139 h 356870"/>
              <a:gd name="connsiteX3" fmla="*/ 60385 w 91235"/>
              <a:gd name="connsiteY3" fmla="*/ 308101 h 356870"/>
              <a:gd name="connsiteX4" fmla="*/ 22285 w 91235"/>
              <a:gd name="connsiteY4" fmla="*/ 298576 h 356870"/>
              <a:gd name="connsiteX5" fmla="*/ 60 w 91235"/>
              <a:gd name="connsiteY5" fmla="*/ 282701 h 356870"/>
              <a:gd name="connsiteX6" fmla="*/ 19110 w 91235"/>
              <a:gd name="connsiteY6" fmla="*/ 187451 h 356870"/>
              <a:gd name="connsiteX7" fmla="*/ 87373 w 91235"/>
              <a:gd name="connsiteY7" fmla="*/ 126 h 356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235" h="356870">
                <a:moveTo>
                  <a:pt x="87373" y="126"/>
                </a:moveTo>
                <a:cubicBezTo>
                  <a:pt x="89225" y="5153"/>
                  <a:pt x="29694" y="158612"/>
                  <a:pt x="30223" y="217614"/>
                </a:cubicBezTo>
                <a:cubicBezTo>
                  <a:pt x="30752" y="276616"/>
                  <a:pt x="85521" y="339058"/>
                  <a:pt x="90548" y="354139"/>
                </a:cubicBezTo>
                <a:cubicBezTo>
                  <a:pt x="95575" y="369220"/>
                  <a:pt x="71762" y="317361"/>
                  <a:pt x="60385" y="308101"/>
                </a:cubicBezTo>
                <a:cubicBezTo>
                  <a:pt x="49008" y="298841"/>
                  <a:pt x="32339" y="302809"/>
                  <a:pt x="22285" y="298576"/>
                </a:cubicBezTo>
                <a:cubicBezTo>
                  <a:pt x="12231" y="294343"/>
                  <a:pt x="589" y="301222"/>
                  <a:pt x="60" y="282701"/>
                </a:cubicBezTo>
                <a:cubicBezTo>
                  <a:pt x="-469" y="264180"/>
                  <a:pt x="2177" y="234018"/>
                  <a:pt x="19110" y="187451"/>
                </a:cubicBezTo>
                <a:cubicBezTo>
                  <a:pt x="36043" y="140884"/>
                  <a:pt x="85521" y="-4901"/>
                  <a:pt x="87373" y="12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B4EDC736-6696-42BA-A671-B3615DCAF174}"/>
              </a:ext>
            </a:extLst>
          </p:cNvPr>
          <p:cNvSpPr/>
          <p:nvPr/>
        </p:nvSpPr>
        <p:spPr>
          <a:xfrm>
            <a:off x="4193110" y="7251209"/>
            <a:ext cx="340872" cy="131404"/>
          </a:xfrm>
          <a:custGeom>
            <a:avLst/>
            <a:gdLst>
              <a:gd name="connsiteX0" fmla="*/ 7 w 340872"/>
              <a:gd name="connsiteY0" fmla="*/ 491 h 131404"/>
              <a:gd name="connsiteX1" fmla="*/ 256123 w 340872"/>
              <a:gd name="connsiteY1" fmla="*/ 34358 h 131404"/>
              <a:gd name="connsiteX2" fmla="*/ 338673 w 340872"/>
              <a:gd name="connsiteY2" fmla="*/ 129608 h 131404"/>
              <a:gd name="connsiteX3" fmla="*/ 311157 w 340872"/>
              <a:gd name="connsiteY3" fmla="*/ 93624 h 131404"/>
              <a:gd name="connsiteX4" fmla="*/ 247657 w 340872"/>
              <a:gd name="connsiteY4" fmla="*/ 55524 h 131404"/>
              <a:gd name="connsiteX5" fmla="*/ 7 w 340872"/>
              <a:gd name="connsiteY5" fmla="*/ 491 h 131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0872" h="131404">
                <a:moveTo>
                  <a:pt x="7" y="491"/>
                </a:moveTo>
                <a:cubicBezTo>
                  <a:pt x="1418" y="-3037"/>
                  <a:pt x="199679" y="12839"/>
                  <a:pt x="256123" y="34358"/>
                </a:cubicBezTo>
                <a:cubicBezTo>
                  <a:pt x="312567" y="55877"/>
                  <a:pt x="329501" y="119730"/>
                  <a:pt x="338673" y="129608"/>
                </a:cubicBezTo>
                <a:cubicBezTo>
                  <a:pt x="347845" y="139486"/>
                  <a:pt x="326326" y="105971"/>
                  <a:pt x="311157" y="93624"/>
                </a:cubicBezTo>
                <a:cubicBezTo>
                  <a:pt x="295988" y="81277"/>
                  <a:pt x="294576" y="68577"/>
                  <a:pt x="247657" y="55524"/>
                </a:cubicBezTo>
                <a:cubicBezTo>
                  <a:pt x="200738" y="42471"/>
                  <a:pt x="-1404" y="4019"/>
                  <a:pt x="7" y="49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E02EF4C7-BD4D-489F-BC82-D0547F37EEA6}"/>
              </a:ext>
            </a:extLst>
          </p:cNvPr>
          <p:cNvSpPr/>
          <p:nvPr/>
        </p:nvSpPr>
        <p:spPr>
          <a:xfrm>
            <a:off x="3337564" y="7132278"/>
            <a:ext cx="135236" cy="163971"/>
          </a:xfrm>
          <a:custGeom>
            <a:avLst/>
            <a:gdLst>
              <a:gd name="connsiteX0" fmla="*/ 15236 w 135236"/>
              <a:gd name="connsiteY0" fmla="*/ 3005 h 163971"/>
              <a:gd name="connsiteX1" fmla="*/ 123186 w 135236"/>
              <a:gd name="connsiteY1" fmla="*/ 134239 h 163971"/>
              <a:gd name="connsiteX2" fmla="*/ 129536 w 135236"/>
              <a:gd name="connsiteY2" fmla="*/ 138472 h 163971"/>
              <a:gd name="connsiteX3" fmla="*/ 95669 w 135236"/>
              <a:gd name="connsiteY3" fmla="*/ 163872 h 163971"/>
              <a:gd name="connsiteX4" fmla="*/ 2536 w 135236"/>
              <a:gd name="connsiteY4" fmla="*/ 127889 h 163971"/>
              <a:gd name="connsiteX5" fmla="*/ 27936 w 135236"/>
              <a:gd name="connsiteY5" fmla="*/ 110955 h 163971"/>
              <a:gd name="connsiteX6" fmla="*/ 44869 w 135236"/>
              <a:gd name="connsiteY6" fmla="*/ 45339 h 163971"/>
              <a:gd name="connsiteX7" fmla="*/ 15236 w 135236"/>
              <a:gd name="connsiteY7" fmla="*/ 3005 h 163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236" h="163971">
                <a:moveTo>
                  <a:pt x="15236" y="3005"/>
                </a:moveTo>
                <a:cubicBezTo>
                  <a:pt x="28289" y="17822"/>
                  <a:pt x="123186" y="134239"/>
                  <a:pt x="123186" y="134239"/>
                </a:cubicBezTo>
                <a:cubicBezTo>
                  <a:pt x="142236" y="156817"/>
                  <a:pt x="134122" y="133533"/>
                  <a:pt x="129536" y="138472"/>
                </a:cubicBezTo>
                <a:cubicBezTo>
                  <a:pt x="124950" y="143411"/>
                  <a:pt x="116836" y="165636"/>
                  <a:pt x="95669" y="163872"/>
                </a:cubicBezTo>
                <a:cubicBezTo>
                  <a:pt x="74502" y="162108"/>
                  <a:pt x="13825" y="136708"/>
                  <a:pt x="2536" y="127889"/>
                </a:cubicBezTo>
                <a:cubicBezTo>
                  <a:pt x="-8753" y="119070"/>
                  <a:pt x="20881" y="124713"/>
                  <a:pt x="27936" y="110955"/>
                </a:cubicBezTo>
                <a:cubicBezTo>
                  <a:pt x="34991" y="97197"/>
                  <a:pt x="42752" y="58392"/>
                  <a:pt x="44869" y="45339"/>
                </a:cubicBezTo>
                <a:cubicBezTo>
                  <a:pt x="46986" y="32286"/>
                  <a:pt x="2183" y="-11812"/>
                  <a:pt x="15236" y="300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1EB7B0F8-6D1A-40A4-B296-578E698B53B9}"/>
              </a:ext>
            </a:extLst>
          </p:cNvPr>
          <p:cNvSpPr/>
          <p:nvPr/>
        </p:nvSpPr>
        <p:spPr>
          <a:xfrm>
            <a:off x="3368788" y="7131934"/>
            <a:ext cx="1125102" cy="216713"/>
          </a:xfrm>
          <a:custGeom>
            <a:avLst/>
            <a:gdLst>
              <a:gd name="connsiteX0" fmla="*/ 3062 w 1125102"/>
              <a:gd name="connsiteY0" fmla="*/ 58383 h 216713"/>
              <a:gd name="connsiteX1" fmla="*/ 140645 w 1125102"/>
              <a:gd name="connsiteY1" fmla="*/ 32983 h 216713"/>
              <a:gd name="connsiteX2" fmla="*/ 197795 w 1125102"/>
              <a:gd name="connsiteY2" fmla="*/ 1233 h 216713"/>
              <a:gd name="connsiteX3" fmla="*/ 350195 w 1125102"/>
              <a:gd name="connsiteY3" fmla="*/ 47799 h 216713"/>
              <a:gd name="connsiteX4" fmla="*/ 532229 w 1125102"/>
              <a:gd name="connsiteY4" fmla="*/ 1233 h 216713"/>
              <a:gd name="connsiteX5" fmla="*/ 773529 w 1125102"/>
              <a:gd name="connsiteY5" fmla="*/ 109183 h 216713"/>
              <a:gd name="connsiteX6" fmla="*/ 974612 w 1125102"/>
              <a:gd name="connsiteY6" fmla="*/ 185383 h 216713"/>
              <a:gd name="connsiteX7" fmla="*/ 1124895 w 1125102"/>
              <a:gd name="connsiteY7" fmla="*/ 176916 h 216713"/>
              <a:gd name="connsiteX8" fmla="*/ 942862 w 1125102"/>
              <a:gd name="connsiteY8" fmla="*/ 202316 h 216713"/>
              <a:gd name="connsiteX9" fmla="*/ 714262 w 1125102"/>
              <a:gd name="connsiteY9" fmla="*/ 204433 h 216713"/>
              <a:gd name="connsiteX10" fmla="*/ 420045 w 1125102"/>
              <a:gd name="connsiteY10" fmla="*/ 215016 h 216713"/>
              <a:gd name="connsiteX11" fmla="*/ 265529 w 1125102"/>
              <a:gd name="connsiteY11" fmla="*/ 164216 h 216713"/>
              <a:gd name="connsiteX12" fmla="*/ 62329 w 1125102"/>
              <a:gd name="connsiteY12" fmla="*/ 123999 h 216713"/>
              <a:gd name="connsiteX13" fmla="*/ 3062 w 1125102"/>
              <a:gd name="connsiteY13" fmla="*/ 58383 h 216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25102" h="216713">
                <a:moveTo>
                  <a:pt x="3062" y="58383"/>
                </a:moveTo>
                <a:cubicBezTo>
                  <a:pt x="16115" y="43214"/>
                  <a:pt x="108190" y="42508"/>
                  <a:pt x="140645" y="32983"/>
                </a:cubicBezTo>
                <a:cubicBezTo>
                  <a:pt x="173101" y="23458"/>
                  <a:pt x="162870" y="-1236"/>
                  <a:pt x="197795" y="1233"/>
                </a:cubicBezTo>
                <a:cubicBezTo>
                  <a:pt x="232720" y="3702"/>
                  <a:pt x="294456" y="47799"/>
                  <a:pt x="350195" y="47799"/>
                </a:cubicBezTo>
                <a:cubicBezTo>
                  <a:pt x="405934" y="47799"/>
                  <a:pt x="461673" y="-8998"/>
                  <a:pt x="532229" y="1233"/>
                </a:cubicBezTo>
                <a:cubicBezTo>
                  <a:pt x="602785" y="11464"/>
                  <a:pt x="699799" y="78491"/>
                  <a:pt x="773529" y="109183"/>
                </a:cubicBezTo>
                <a:cubicBezTo>
                  <a:pt x="847260" y="139875"/>
                  <a:pt x="916051" y="174094"/>
                  <a:pt x="974612" y="185383"/>
                </a:cubicBezTo>
                <a:cubicBezTo>
                  <a:pt x="1033173" y="196672"/>
                  <a:pt x="1130187" y="174094"/>
                  <a:pt x="1124895" y="176916"/>
                </a:cubicBezTo>
                <a:cubicBezTo>
                  <a:pt x="1119603" y="179738"/>
                  <a:pt x="1011301" y="197730"/>
                  <a:pt x="942862" y="202316"/>
                </a:cubicBezTo>
                <a:cubicBezTo>
                  <a:pt x="874423" y="206902"/>
                  <a:pt x="801398" y="202316"/>
                  <a:pt x="714262" y="204433"/>
                </a:cubicBezTo>
                <a:cubicBezTo>
                  <a:pt x="627126" y="206550"/>
                  <a:pt x="494834" y="221719"/>
                  <a:pt x="420045" y="215016"/>
                </a:cubicBezTo>
                <a:cubicBezTo>
                  <a:pt x="345256" y="208313"/>
                  <a:pt x="325148" y="179385"/>
                  <a:pt x="265529" y="164216"/>
                </a:cubicBezTo>
                <a:cubicBezTo>
                  <a:pt x="205910" y="149047"/>
                  <a:pt x="104310" y="137404"/>
                  <a:pt x="62329" y="123999"/>
                </a:cubicBezTo>
                <a:cubicBezTo>
                  <a:pt x="20348" y="110594"/>
                  <a:pt x="-9991" y="73552"/>
                  <a:pt x="3062" y="58383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A633A914-6274-444A-B91B-3859245A98C7}"/>
              </a:ext>
            </a:extLst>
          </p:cNvPr>
          <p:cNvSpPr/>
          <p:nvPr/>
        </p:nvSpPr>
        <p:spPr>
          <a:xfrm>
            <a:off x="3367611" y="7225752"/>
            <a:ext cx="1149411" cy="387633"/>
          </a:xfrm>
          <a:custGeom>
            <a:avLst/>
            <a:gdLst>
              <a:gd name="connsiteX0" fmla="*/ 107956 w 1149411"/>
              <a:gd name="connsiteY0" fmla="*/ 32298 h 387633"/>
              <a:gd name="connsiteX1" fmla="*/ 438156 w 1149411"/>
              <a:gd name="connsiteY1" fmla="*/ 114848 h 387633"/>
              <a:gd name="connsiteX2" fmla="*/ 759889 w 1149411"/>
              <a:gd name="connsiteY2" fmla="*/ 114848 h 387633"/>
              <a:gd name="connsiteX3" fmla="*/ 1136656 w 1149411"/>
              <a:gd name="connsiteY3" fmla="*/ 76748 h 387633"/>
              <a:gd name="connsiteX4" fmla="*/ 1039289 w 1149411"/>
              <a:gd name="connsiteY4" fmla="*/ 121198 h 387633"/>
              <a:gd name="connsiteX5" fmla="*/ 825506 w 1149411"/>
              <a:gd name="connsiteY5" fmla="*/ 298998 h 387633"/>
              <a:gd name="connsiteX6" fmla="*/ 622306 w 1149411"/>
              <a:gd name="connsiteY6" fmla="*/ 377315 h 387633"/>
              <a:gd name="connsiteX7" fmla="*/ 349256 w 1149411"/>
              <a:gd name="connsiteY7" fmla="*/ 373081 h 387633"/>
              <a:gd name="connsiteX8" fmla="*/ 186272 w 1149411"/>
              <a:gd name="connsiteY8" fmla="*/ 252431 h 387633"/>
              <a:gd name="connsiteX9" fmla="*/ 154522 w 1149411"/>
              <a:gd name="connsiteY9" fmla="*/ 112731 h 387633"/>
              <a:gd name="connsiteX10" fmla="*/ 6 w 1149411"/>
              <a:gd name="connsiteY10" fmla="*/ 2665 h 387633"/>
              <a:gd name="connsiteX11" fmla="*/ 160872 w 1149411"/>
              <a:gd name="connsiteY11" fmla="*/ 34415 h 387633"/>
              <a:gd name="connsiteX12" fmla="*/ 107956 w 1149411"/>
              <a:gd name="connsiteY12" fmla="*/ 32298 h 387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49411" h="387633">
                <a:moveTo>
                  <a:pt x="107956" y="32298"/>
                </a:moveTo>
                <a:cubicBezTo>
                  <a:pt x="154170" y="45704"/>
                  <a:pt x="329500" y="101090"/>
                  <a:pt x="438156" y="114848"/>
                </a:cubicBezTo>
                <a:cubicBezTo>
                  <a:pt x="546812" y="128606"/>
                  <a:pt x="643472" y="121198"/>
                  <a:pt x="759889" y="114848"/>
                </a:cubicBezTo>
                <a:cubicBezTo>
                  <a:pt x="876306" y="108498"/>
                  <a:pt x="1090089" y="75690"/>
                  <a:pt x="1136656" y="76748"/>
                </a:cubicBezTo>
                <a:cubicBezTo>
                  <a:pt x="1183223" y="77806"/>
                  <a:pt x="1091147" y="84156"/>
                  <a:pt x="1039289" y="121198"/>
                </a:cubicBezTo>
                <a:cubicBezTo>
                  <a:pt x="987431" y="158240"/>
                  <a:pt x="895003" y="256312"/>
                  <a:pt x="825506" y="298998"/>
                </a:cubicBezTo>
                <a:cubicBezTo>
                  <a:pt x="756009" y="341684"/>
                  <a:pt x="701681" y="364968"/>
                  <a:pt x="622306" y="377315"/>
                </a:cubicBezTo>
                <a:cubicBezTo>
                  <a:pt x="542931" y="389662"/>
                  <a:pt x="421928" y="393895"/>
                  <a:pt x="349256" y="373081"/>
                </a:cubicBezTo>
                <a:cubicBezTo>
                  <a:pt x="276584" y="352267"/>
                  <a:pt x="218728" y="295823"/>
                  <a:pt x="186272" y="252431"/>
                </a:cubicBezTo>
                <a:cubicBezTo>
                  <a:pt x="153816" y="209039"/>
                  <a:pt x="185566" y="154359"/>
                  <a:pt x="154522" y="112731"/>
                </a:cubicBezTo>
                <a:cubicBezTo>
                  <a:pt x="123478" y="71103"/>
                  <a:pt x="-1052" y="15718"/>
                  <a:pt x="6" y="2665"/>
                </a:cubicBezTo>
                <a:cubicBezTo>
                  <a:pt x="1064" y="-10388"/>
                  <a:pt x="138294" y="28418"/>
                  <a:pt x="160872" y="34415"/>
                </a:cubicBezTo>
                <a:cubicBezTo>
                  <a:pt x="183450" y="40412"/>
                  <a:pt x="61742" y="18892"/>
                  <a:pt x="107956" y="32298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97730A9D-7633-4B78-A481-34007207EB19}"/>
              </a:ext>
            </a:extLst>
          </p:cNvPr>
          <p:cNvSpPr/>
          <p:nvPr/>
        </p:nvSpPr>
        <p:spPr>
          <a:xfrm>
            <a:off x="3568379" y="7202488"/>
            <a:ext cx="540870" cy="93676"/>
          </a:xfrm>
          <a:custGeom>
            <a:avLst/>
            <a:gdLst>
              <a:gd name="connsiteX0" fmla="*/ 1909 w 540870"/>
              <a:gd name="connsiteY0" fmla="*/ 0 h 93676"/>
              <a:gd name="connsiteX1" fmla="*/ 355921 w 540870"/>
              <a:gd name="connsiteY1" fmla="*/ 44450 h 93676"/>
              <a:gd name="connsiteX2" fmla="*/ 540071 w 540870"/>
              <a:gd name="connsiteY2" fmla="*/ 90487 h 93676"/>
              <a:gd name="connsiteX3" fmla="*/ 414659 w 540870"/>
              <a:gd name="connsiteY3" fmla="*/ 61912 h 93676"/>
              <a:gd name="connsiteX4" fmla="*/ 222571 w 540870"/>
              <a:gd name="connsiteY4" fmla="*/ 93662 h 93676"/>
              <a:gd name="connsiteX5" fmla="*/ 271784 w 540870"/>
              <a:gd name="connsiteY5" fmla="*/ 57150 h 93676"/>
              <a:gd name="connsiteX6" fmla="*/ 216221 w 540870"/>
              <a:gd name="connsiteY6" fmla="*/ 44450 h 93676"/>
              <a:gd name="connsiteX7" fmla="*/ 1909 w 540870"/>
              <a:gd name="connsiteY7" fmla="*/ 0 h 93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0870" h="93676">
                <a:moveTo>
                  <a:pt x="1909" y="0"/>
                </a:moveTo>
                <a:cubicBezTo>
                  <a:pt x="25192" y="0"/>
                  <a:pt x="266227" y="29369"/>
                  <a:pt x="355921" y="44450"/>
                </a:cubicBezTo>
                <a:cubicBezTo>
                  <a:pt x="445615" y="59531"/>
                  <a:pt x="530281" y="87577"/>
                  <a:pt x="540071" y="90487"/>
                </a:cubicBezTo>
                <a:cubicBezTo>
                  <a:pt x="549861" y="93397"/>
                  <a:pt x="467576" y="61383"/>
                  <a:pt x="414659" y="61912"/>
                </a:cubicBezTo>
                <a:cubicBezTo>
                  <a:pt x="361742" y="62441"/>
                  <a:pt x="246383" y="94456"/>
                  <a:pt x="222571" y="93662"/>
                </a:cubicBezTo>
                <a:cubicBezTo>
                  <a:pt x="198759" y="92868"/>
                  <a:pt x="272842" y="65352"/>
                  <a:pt x="271784" y="57150"/>
                </a:cubicBezTo>
                <a:cubicBezTo>
                  <a:pt x="270726" y="48948"/>
                  <a:pt x="257231" y="52123"/>
                  <a:pt x="216221" y="44450"/>
                </a:cubicBezTo>
                <a:cubicBezTo>
                  <a:pt x="175211" y="36777"/>
                  <a:pt x="-21374" y="0"/>
                  <a:pt x="19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CD4E4C00-4E0C-4C9B-A8F1-E21272E1DF73}"/>
              </a:ext>
            </a:extLst>
          </p:cNvPr>
          <p:cNvSpPr/>
          <p:nvPr/>
        </p:nvSpPr>
        <p:spPr>
          <a:xfrm>
            <a:off x="3582688" y="7365931"/>
            <a:ext cx="603119" cy="132411"/>
          </a:xfrm>
          <a:custGeom>
            <a:avLst/>
            <a:gdLst>
              <a:gd name="connsiteX0" fmla="*/ 300 w 603119"/>
              <a:gd name="connsiteY0" fmla="*/ 69 h 132411"/>
              <a:gd name="connsiteX1" fmla="*/ 174925 w 603119"/>
              <a:gd name="connsiteY1" fmla="*/ 52457 h 132411"/>
              <a:gd name="connsiteX2" fmla="*/ 278112 w 603119"/>
              <a:gd name="connsiteY2" fmla="*/ 44519 h 132411"/>
              <a:gd name="connsiteX3" fmla="*/ 425750 w 603119"/>
              <a:gd name="connsiteY3" fmla="*/ 55632 h 132411"/>
              <a:gd name="connsiteX4" fmla="*/ 601962 w 603119"/>
              <a:gd name="connsiteY4" fmla="*/ 31819 h 132411"/>
              <a:gd name="connsiteX5" fmla="*/ 495600 w 603119"/>
              <a:gd name="connsiteY5" fmla="*/ 60394 h 132411"/>
              <a:gd name="connsiteX6" fmla="*/ 368600 w 603119"/>
              <a:gd name="connsiteY6" fmla="*/ 115957 h 132411"/>
              <a:gd name="connsiteX7" fmla="*/ 260650 w 603119"/>
              <a:gd name="connsiteY7" fmla="*/ 131832 h 132411"/>
              <a:gd name="connsiteX8" fmla="*/ 222550 w 603119"/>
              <a:gd name="connsiteY8" fmla="*/ 100082 h 132411"/>
              <a:gd name="connsiteX9" fmla="*/ 135237 w 603119"/>
              <a:gd name="connsiteY9" fmla="*/ 65157 h 132411"/>
              <a:gd name="connsiteX10" fmla="*/ 300 w 603119"/>
              <a:gd name="connsiteY10" fmla="*/ 69 h 132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3119" h="132411">
                <a:moveTo>
                  <a:pt x="300" y="69"/>
                </a:moveTo>
                <a:cubicBezTo>
                  <a:pt x="6915" y="-2048"/>
                  <a:pt x="128623" y="45049"/>
                  <a:pt x="174925" y="52457"/>
                </a:cubicBezTo>
                <a:cubicBezTo>
                  <a:pt x="221227" y="59865"/>
                  <a:pt x="236308" y="43990"/>
                  <a:pt x="278112" y="44519"/>
                </a:cubicBezTo>
                <a:cubicBezTo>
                  <a:pt x="319916" y="45048"/>
                  <a:pt x="371775" y="57749"/>
                  <a:pt x="425750" y="55632"/>
                </a:cubicBezTo>
                <a:cubicBezTo>
                  <a:pt x="479725" y="53515"/>
                  <a:pt x="590320" y="31025"/>
                  <a:pt x="601962" y="31819"/>
                </a:cubicBezTo>
                <a:cubicBezTo>
                  <a:pt x="613604" y="32613"/>
                  <a:pt x="534494" y="46371"/>
                  <a:pt x="495600" y="60394"/>
                </a:cubicBezTo>
                <a:cubicBezTo>
                  <a:pt x="456706" y="74417"/>
                  <a:pt x="407758" y="104051"/>
                  <a:pt x="368600" y="115957"/>
                </a:cubicBezTo>
                <a:cubicBezTo>
                  <a:pt x="329442" y="127863"/>
                  <a:pt x="284992" y="134478"/>
                  <a:pt x="260650" y="131832"/>
                </a:cubicBezTo>
                <a:cubicBezTo>
                  <a:pt x="236308" y="129186"/>
                  <a:pt x="243452" y="111194"/>
                  <a:pt x="222550" y="100082"/>
                </a:cubicBezTo>
                <a:cubicBezTo>
                  <a:pt x="201648" y="88970"/>
                  <a:pt x="172543" y="78386"/>
                  <a:pt x="135237" y="65157"/>
                </a:cubicBezTo>
                <a:cubicBezTo>
                  <a:pt x="97931" y="51928"/>
                  <a:pt x="-6315" y="2186"/>
                  <a:pt x="300" y="6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EDB5624E-2B32-449D-A3A4-23ED1FBC00A9}"/>
              </a:ext>
            </a:extLst>
          </p:cNvPr>
          <p:cNvSpPr/>
          <p:nvPr/>
        </p:nvSpPr>
        <p:spPr>
          <a:xfrm>
            <a:off x="3595469" y="7482079"/>
            <a:ext cx="670093" cy="201867"/>
          </a:xfrm>
          <a:custGeom>
            <a:avLst/>
            <a:gdLst>
              <a:gd name="connsiteX0" fmla="*/ 219 w 670093"/>
              <a:gd name="connsiteY0" fmla="*/ 47434 h 201867"/>
              <a:gd name="connsiteX1" fmla="*/ 158969 w 670093"/>
              <a:gd name="connsiteY1" fmla="*/ 122046 h 201867"/>
              <a:gd name="connsiteX2" fmla="*/ 319306 w 670093"/>
              <a:gd name="connsiteY2" fmla="*/ 134746 h 201867"/>
              <a:gd name="connsiteX3" fmla="*/ 473294 w 670093"/>
              <a:gd name="connsiteY3" fmla="*/ 95059 h 201867"/>
              <a:gd name="connsiteX4" fmla="*/ 663794 w 670093"/>
              <a:gd name="connsiteY4" fmla="*/ 2984 h 201867"/>
              <a:gd name="connsiteX5" fmla="*/ 611406 w 670093"/>
              <a:gd name="connsiteY5" fmla="*/ 33146 h 201867"/>
              <a:gd name="connsiteX6" fmla="*/ 482819 w 670093"/>
              <a:gd name="connsiteY6" fmla="*/ 137921 h 201867"/>
              <a:gd name="connsiteX7" fmla="*/ 330419 w 670093"/>
              <a:gd name="connsiteY7" fmla="*/ 188721 h 201867"/>
              <a:gd name="connsiteX8" fmla="*/ 193894 w 670093"/>
              <a:gd name="connsiteY8" fmla="*/ 191896 h 201867"/>
              <a:gd name="connsiteX9" fmla="*/ 219 w 670093"/>
              <a:gd name="connsiteY9" fmla="*/ 47434 h 201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70093" h="201867">
                <a:moveTo>
                  <a:pt x="219" y="47434"/>
                </a:moveTo>
                <a:cubicBezTo>
                  <a:pt x="-5602" y="35792"/>
                  <a:pt x="105788" y="107494"/>
                  <a:pt x="158969" y="122046"/>
                </a:cubicBezTo>
                <a:cubicBezTo>
                  <a:pt x="212150" y="136598"/>
                  <a:pt x="266919" y="139244"/>
                  <a:pt x="319306" y="134746"/>
                </a:cubicBezTo>
                <a:cubicBezTo>
                  <a:pt x="371694" y="130248"/>
                  <a:pt x="415879" y="117019"/>
                  <a:pt x="473294" y="95059"/>
                </a:cubicBezTo>
                <a:cubicBezTo>
                  <a:pt x="530709" y="73099"/>
                  <a:pt x="640775" y="13303"/>
                  <a:pt x="663794" y="2984"/>
                </a:cubicBezTo>
                <a:cubicBezTo>
                  <a:pt x="686813" y="-7335"/>
                  <a:pt x="641568" y="10657"/>
                  <a:pt x="611406" y="33146"/>
                </a:cubicBezTo>
                <a:cubicBezTo>
                  <a:pt x="581244" y="55635"/>
                  <a:pt x="529650" y="111992"/>
                  <a:pt x="482819" y="137921"/>
                </a:cubicBezTo>
                <a:cubicBezTo>
                  <a:pt x="435988" y="163850"/>
                  <a:pt x="378573" y="179725"/>
                  <a:pt x="330419" y="188721"/>
                </a:cubicBezTo>
                <a:cubicBezTo>
                  <a:pt x="282265" y="197717"/>
                  <a:pt x="248927" y="211475"/>
                  <a:pt x="193894" y="191896"/>
                </a:cubicBezTo>
                <a:cubicBezTo>
                  <a:pt x="138861" y="172317"/>
                  <a:pt x="6040" y="59076"/>
                  <a:pt x="219" y="4743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A253ECEB-247F-4A7E-90FF-9C28472F1A1C}"/>
              </a:ext>
            </a:extLst>
          </p:cNvPr>
          <p:cNvSpPr/>
          <p:nvPr/>
        </p:nvSpPr>
        <p:spPr>
          <a:xfrm>
            <a:off x="5386840" y="5303592"/>
            <a:ext cx="304561" cy="1823743"/>
          </a:xfrm>
          <a:custGeom>
            <a:avLst/>
            <a:gdLst>
              <a:gd name="connsiteX0" fmla="*/ 23360 w 304561"/>
              <a:gd name="connsiteY0" fmla="*/ 5008 h 1823743"/>
              <a:gd name="connsiteX1" fmla="*/ 274185 w 304561"/>
              <a:gd name="connsiteY1" fmla="*/ 954333 h 1823743"/>
              <a:gd name="connsiteX2" fmla="*/ 271010 w 304561"/>
              <a:gd name="connsiteY2" fmla="*/ 1192458 h 1823743"/>
              <a:gd name="connsiteX3" fmla="*/ 10660 w 304561"/>
              <a:gd name="connsiteY3" fmla="*/ 1792533 h 1823743"/>
              <a:gd name="connsiteX4" fmla="*/ 64635 w 304561"/>
              <a:gd name="connsiteY4" fmla="*/ 1687758 h 1823743"/>
              <a:gd name="connsiteX5" fmla="*/ 197985 w 304561"/>
              <a:gd name="connsiteY5" fmla="*/ 1252783 h 1823743"/>
              <a:gd name="connsiteX6" fmla="*/ 178935 w 304561"/>
              <a:gd name="connsiteY6" fmla="*/ 897183 h 1823743"/>
              <a:gd name="connsiteX7" fmla="*/ 147185 w 304561"/>
              <a:gd name="connsiteY7" fmla="*/ 592383 h 1823743"/>
              <a:gd name="connsiteX8" fmla="*/ 23360 w 304561"/>
              <a:gd name="connsiteY8" fmla="*/ 5008 h 1823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4561" h="1823743">
                <a:moveTo>
                  <a:pt x="23360" y="5008"/>
                </a:moveTo>
                <a:cubicBezTo>
                  <a:pt x="44527" y="65333"/>
                  <a:pt x="232910" y="756425"/>
                  <a:pt x="274185" y="954333"/>
                </a:cubicBezTo>
                <a:cubicBezTo>
                  <a:pt x="315460" y="1152241"/>
                  <a:pt x="314931" y="1052758"/>
                  <a:pt x="271010" y="1192458"/>
                </a:cubicBezTo>
                <a:cubicBezTo>
                  <a:pt x="227089" y="1332158"/>
                  <a:pt x="45056" y="1709983"/>
                  <a:pt x="10660" y="1792533"/>
                </a:cubicBezTo>
                <a:cubicBezTo>
                  <a:pt x="-23736" y="1875083"/>
                  <a:pt x="33414" y="1777716"/>
                  <a:pt x="64635" y="1687758"/>
                </a:cubicBezTo>
                <a:cubicBezTo>
                  <a:pt x="95856" y="1597800"/>
                  <a:pt x="178935" y="1384545"/>
                  <a:pt x="197985" y="1252783"/>
                </a:cubicBezTo>
                <a:cubicBezTo>
                  <a:pt x="217035" y="1121021"/>
                  <a:pt x="187402" y="1007250"/>
                  <a:pt x="178935" y="897183"/>
                </a:cubicBezTo>
                <a:cubicBezTo>
                  <a:pt x="170468" y="787116"/>
                  <a:pt x="174173" y="738433"/>
                  <a:pt x="147185" y="592383"/>
                </a:cubicBezTo>
                <a:cubicBezTo>
                  <a:pt x="120198" y="446333"/>
                  <a:pt x="2193" y="-55317"/>
                  <a:pt x="23360" y="500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CCB3718D-05B9-4C9F-8CA0-45E8C99463D1}"/>
              </a:ext>
            </a:extLst>
          </p:cNvPr>
          <p:cNvSpPr/>
          <p:nvPr/>
        </p:nvSpPr>
        <p:spPr>
          <a:xfrm>
            <a:off x="4401491" y="6975475"/>
            <a:ext cx="1047198" cy="1017958"/>
          </a:xfrm>
          <a:custGeom>
            <a:avLst/>
            <a:gdLst>
              <a:gd name="connsiteX0" fmla="*/ 1046809 w 1047198"/>
              <a:gd name="connsiteY0" fmla="*/ 0 h 1017958"/>
              <a:gd name="connsiteX1" fmla="*/ 561034 w 1047198"/>
              <a:gd name="connsiteY1" fmla="*/ 736600 h 1017958"/>
              <a:gd name="connsiteX2" fmla="*/ 322909 w 1047198"/>
              <a:gd name="connsiteY2" fmla="*/ 936625 h 1017958"/>
              <a:gd name="connsiteX3" fmla="*/ 5409 w 1047198"/>
              <a:gd name="connsiteY3" fmla="*/ 1016000 h 1017958"/>
              <a:gd name="connsiteX4" fmla="*/ 138759 w 1047198"/>
              <a:gd name="connsiteY4" fmla="*/ 990600 h 1017958"/>
              <a:gd name="connsiteX5" fmla="*/ 345134 w 1047198"/>
              <a:gd name="connsiteY5" fmla="*/ 955675 h 1017958"/>
              <a:gd name="connsiteX6" fmla="*/ 637234 w 1047198"/>
              <a:gd name="connsiteY6" fmla="*/ 733425 h 1017958"/>
              <a:gd name="connsiteX7" fmla="*/ 1046809 w 1047198"/>
              <a:gd name="connsiteY7" fmla="*/ 0 h 101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7198" h="1017958">
                <a:moveTo>
                  <a:pt x="1046809" y="0"/>
                </a:moveTo>
                <a:cubicBezTo>
                  <a:pt x="1034109" y="529"/>
                  <a:pt x="681684" y="580496"/>
                  <a:pt x="561034" y="736600"/>
                </a:cubicBezTo>
                <a:cubicBezTo>
                  <a:pt x="440384" y="892704"/>
                  <a:pt x="415513" y="890058"/>
                  <a:pt x="322909" y="936625"/>
                </a:cubicBezTo>
                <a:cubicBezTo>
                  <a:pt x="230305" y="983192"/>
                  <a:pt x="36101" y="1007004"/>
                  <a:pt x="5409" y="1016000"/>
                </a:cubicBezTo>
                <a:cubicBezTo>
                  <a:pt x="-25283" y="1024996"/>
                  <a:pt x="82138" y="1000654"/>
                  <a:pt x="138759" y="990600"/>
                </a:cubicBezTo>
                <a:cubicBezTo>
                  <a:pt x="195380" y="980546"/>
                  <a:pt x="262055" y="998537"/>
                  <a:pt x="345134" y="955675"/>
                </a:cubicBezTo>
                <a:cubicBezTo>
                  <a:pt x="428213" y="912813"/>
                  <a:pt x="516055" y="892704"/>
                  <a:pt x="637234" y="733425"/>
                </a:cubicBezTo>
                <a:cubicBezTo>
                  <a:pt x="758413" y="574146"/>
                  <a:pt x="1059509" y="-529"/>
                  <a:pt x="1046809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7D47E920-D4AD-4145-83A5-024D99D1EB92}"/>
              </a:ext>
            </a:extLst>
          </p:cNvPr>
          <p:cNvSpPr/>
          <p:nvPr/>
        </p:nvSpPr>
        <p:spPr>
          <a:xfrm>
            <a:off x="3470679" y="7631041"/>
            <a:ext cx="1203924" cy="468288"/>
          </a:xfrm>
          <a:custGeom>
            <a:avLst/>
            <a:gdLst>
              <a:gd name="connsiteX0" fmla="*/ 9121 w 1203924"/>
              <a:gd name="connsiteY0" fmla="*/ 1659 h 468288"/>
              <a:gd name="connsiteX1" fmla="*/ 263121 w 1203924"/>
              <a:gd name="connsiteY1" fmla="*/ 430284 h 468288"/>
              <a:gd name="connsiteX2" fmla="*/ 437746 w 1203924"/>
              <a:gd name="connsiteY2" fmla="*/ 433459 h 468288"/>
              <a:gd name="connsiteX3" fmla="*/ 717146 w 1203924"/>
              <a:gd name="connsiteY3" fmla="*/ 309634 h 468288"/>
              <a:gd name="connsiteX4" fmla="*/ 1018771 w 1203924"/>
              <a:gd name="connsiteY4" fmla="*/ 325509 h 468288"/>
              <a:gd name="connsiteX5" fmla="*/ 1199746 w 1203924"/>
              <a:gd name="connsiteY5" fmla="*/ 328684 h 468288"/>
              <a:gd name="connsiteX6" fmla="*/ 844146 w 1203924"/>
              <a:gd name="connsiteY6" fmla="*/ 344559 h 468288"/>
              <a:gd name="connsiteX7" fmla="*/ 259946 w 1203924"/>
              <a:gd name="connsiteY7" fmla="*/ 449334 h 468288"/>
              <a:gd name="connsiteX8" fmla="*/ 75796 w 1203924"/>
              <a:gd name="connsiteY8" fmla="*/ 287409 h 468288"/>
              <a:gd name="connsiteX9" fmla="*/ 9121 w 1203924"/>
              <a:gd name="connsiteY9" fmla="*/ 1659 h 46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03924" h="468288">
                <a:moveTo>
                  <a:pt x="9121" y="1659"/>
                </a:moveTo>
                <a:cubicBezTo>
                  <a:pt x="40342" y="25471"/>
                  <a:pt x="191684" y="358317"/>
                  <a:pt x="263121" y="430284"/>
                </a:cubicBezTo>
                <a:cubicBezTo>
                  <a:pt x="334559" y="502251"/>
                  <a:pt x="362075" y="453567"/>
                  <a:pt x="437746" y="433459"/>
                </a:cubicBezTo>
                <a:cubicBezTo>
                  <a:pt x="513417" y="413351"/>
                  <a:pt x="620309" y="327626"/>
                  <a:pt x="717146" y="309634"/>
                </a:cubicBezTo>
                <a:cubicBezTo>
                  <a:pt x="813984" y="291642"/>
                  <a:pt x="938338" y="322334"/>
                  <a:pt x="1018771" y="325509"/>
                </a:cubicBezTo>
                <a:cubicBezTo>
                  <a:pt x="1099204" y="328684"/>
                  <a:pt x="1228850" y="325509"/>
                  <a:pt x="1199746" y="328684"/>
                </a:cubicBezTo>
                <a:cubicBezTo>
                  <a:pt x="1170642" y="331859"/>
                  <a:pt x="1000779" y="324451"/>
                  <a:pt x="844146" y="344559"/>
                </a:cubicBezTo>
                <a:cubicBezTo>
                  <a:pt x="687513" y="364667"/>
                  <a:pt x="388004" y="458859"/>
                  <a:pt x="259946" y="449334"/>
                </a:cubicBezTo>
                <a:cubicBezTo>
                  <a:pt x="131888" y="439809"/>
                  <a:pt x="118129" y="357788"/>
                  <a:pt x="75796" y="287409"/>
                </a:cubicBezTo>
                <a:cubicBezTo>
                  <a:pt x="33463" y="217030"/>
                  <a:pt x="-22100" y="-22153"/>
                  <a:pt x="9121" y="165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B4504223-7D27-4610-A615-351567C1F84D}"/>
              </a:ext>
            </a:extLst>
          </p:cNvPr>
          <p:cNvSpPr/>
          <p:nvPr/>
        </p:nvSpPr>
        <p:spPr>
          <a:xfrm>
            <a:off x="2751318" y="6160408"/>
            <a:ext cx="719739" cy="1533842"/>
          </a:xfrm>
          <a:custGeom>
            <a:avLst/>
            <a:gdLst>
              <a:gd name="connsiteX0" fmla="*/ 71257 w 719739"/>
              <a:gd name="connsiteY0" fmla="*/ 34017 h 1533842"/>
              <a:gd name="connsiteX1" fmla="*/ 426857 w 719739"/>
              <a:gd name="connsiteY1" fmla="*/ 799192 h 1533842"/>
              <a:gd name="connsiteX2" fmla="*/ 718957 w 719739"/>
              <a:gd name="connsiteY2" fmla="*/ 1529442 h 1533842"/>
              <a:gd name="connsiteX3" fmla="*/ 518932 w 719739"/>
              <a:gd name="connsiteY3" fmla="*/ 1123042 h 1533842"/>
              <a:gd name="connsiteX4" fmla="*/ 122057 w 719739"/>
              <a:gd name="connsiteY4" fmla="*/ 341992 h 1533842"/>
              <a:gd name="connsiteX5" fmla="*/ 1407 w 719739"/>
              <a:gd name="connsiteY5" fmla="*/ 154667 h 1533842"/>
              <a:gd name="connsiteX6" fmla="*/ 71257 w 719739"/>
              <a:gd name="connsiteY6" fmla="*/ 34017 h 1533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9739" h="1533842">
                <a:moveTo>
                  <a:pt x="71257" y="34017"/>
                </a:moveTo>
                <a:cubicBezTo>
                  <a:pt x="142165" y="141438"/>
                  <a:pt x="318907" y="549955"/>
                  <a:pt x="426857" y="799192"/>
                </a:cubicBezTo>
                <a:cubicBezTo>
                  <a:pt x="534807" y="1048430"/>
                  <a:pt x="703611" y="1475467"/>
                  <a:pt x="718957" y="1529442"/>
                </a:cubicBezTo>
                <a:cubicBezTo>
                  <a:pt x="734303" y="1583417"/>
                  <a:pt x="518932" y="1123042"/>
                  <a:pt x="518932" y="1123042"/>
                </a:cubicBezTo>
                <a:cubicBezTo>
                  <a:pt x="419449" y="925134"/>
                  <a:pt x="208311" y="503388"/>
                  <a:pt x="122057" y="341992"/>
                </a:cubicBezTo>
                <a:cubicBezTo>
                  <a:pt x="35803" y="180596"/>
                  <a:pt x="6169" y="205996"/>
                  <a:pt x="1407" y="154667"/>
                </a:cubicBezTo>
                <a:cubicBezTo>
                  <a:pt x="-3355" y="103338"/>
                  <a:pt x="349" y="-73404"/>
                  <a:pt x="71257" y="3401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FE60F494-E102-4448-A5C9-038C5CA2D06D}"/>
              </a:ext>
            </a:extLst>
          </p:cNvPr>
          <p:cNvSpPr/>
          <p:nvPr/>
        </p:nvSpPr>
        <p:spPr>
          <a:xfrm>
            <a:off x="2724706" y="5007663"/>
            <a:ext cx="142909" cy="1333133"/>
          </a:xfrm>
          <a:custGeom>
            <a:avLst/>
            <a:gdLst>
              <a:gd name="connsiteX0" fmla="*/ 85169 w 142909"/>
              <a:gd name="connsiteY0" fmla="*/ 43762 h 1333133"/>
              <a:gd name="connsiteX1" fmla="*/ 104219 w 142909"/>
              <a:gd name="connsiteY1" fmla="*/ 637487 h 1333133"/>
              <a:gd name="connsiteX2" fmla="*/ 69294 w 142909"/>
              <a:gd name="connsiteY2" fmla="*/ 964512 h 1333133"/>
              <a:gd name="connsiteX3" fmla="*/ 142319 w 142909"/>
              <a:gd name="connsiteY3" fmla="*/ 1329637 h 1333133"/>
              <a:gd name="connsiteX4" fmla="*/ 21669 w 142909"/>
              <a:gd name="connsiteY4" fmla="*/ 1129612 h 1333133"/>
              <a:gd name="connsiteX5" fmla="*/ 2619 w 142909"/>
              <a:gd name="connsiteY5" fmla="*/ 812112 h 1333133"/>
              <a:gd name="connsiteX6" fmla="*/ 53419 w 142909"/>
              <a:gd name="connsiteY6" fmla="*/ 332687 h 1333133"/>
              <a:gd name="connsiteX7" fmla="*/ 40719 w 142909"/>
              <a:gd name="connsiteY7" fmla="*/ 78687 h 1333133"/>
              <a:gd name="connsiteX8" fmla="*/ 85169 w 142909"/>
              <a:gd name="connsiteY8" fmla="*/ 43762 h 1333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2909" h="1333133">
                <a:moveTo>
                  <a:pt x="85169" y="43762"/>
                </a:moveTo>
                <a:cubicBezTo>
                  <a:pt x="95752" y="136895"/>
                  <a:pt x="106865" y="484029"/>
                  <a:pt x="104219" y="637487"/>
                </a:cubicBezTo>
                <a:cubicBezTo>
                  <a:pt x="101573" y="790945"/>
                  <a:pt x="62944" y="849154"/>
                  <a:pt x="69294" y="964512"/>
                </a:cubicBezTo>
                <a:cubicBezTo>
                  <a:pt x="75644" y="1079870"/>
                  <a:pt x="150256" y="1302121"/>
                  <a:pt x="142319" y="1329637"/>
                </a:cubicBezTo>
                <a:cubicBezTo>
                  <a:pt x="134382" y="1357153"/>
                  <a:pt x="44952" y="1215866"/>
                  <a:pt x="21669" y="1129612"/>
                </a:cubicBezTo>
                <a:cubicBezTo>
                  <a:pt x="-1614" y="1043358"/>
                  <a:pt x="-2673" y="944933"/>
                  <a:pt x="2619" y="812112"/>
                </a:cubicBezTo>
                <a:cubicBezTo>
                  <a:pt x="7911" y="679291"/>
                  <a:pt x="47069" y="454924"/>
                  <a:pt x="53419" y="332687"/>
                </a:cubicBezTo>
                <a:cubicBezTo>
                  <a:pt x="59769" y="210450"/>
                  <a:pt x="37015" y="130016"/>
                  <a:pt x="40719" y="78687"/>
                </a:cubicBezTo>
                <a:cubicBezTo>
                  <a:pt x="44423" y="27358"/>
                  <a:pt x="74586" y="-49371"/>
                  <a:pt x="85169" y="4376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DABE9CBB-E561-4CDC-A663-30AAB579B9AC}"/>
              </a:ext>
            </a:extLst>
          </p:cNvPr>
          <p:cNvSpPr/>
          <p:nvPr/>
        </p:nvSpPr>
        <p:spPr>
          <a:xfrm>
            <a:off x="4589633" y="5937763"/>
            <a:ext cx="889003" cy="751964"/>
          </a:xfrm>
          <a:custGeom>
            <a:avLst/>
            <a:gdLst>
              <a:gd name="connsiteX0" fmla="*/ 10942 w 889003"/>
              <a:gd name="connsiteY0" fmla="*/ 539237 h 751964"/>
              <a:gd name="connsiteX1" fmla="*/ 426867 w 889003"/>
              <a:gd name="connsiteY1" fmla="*/ 751962 h 751964"/>
              <a:gd name="connsiteX2" fmla="*/ 738017 w 889003"/>
              <a:gd name="connsiteY2" fmla="*/ 542412 h 751964"/>
              <a:gd name="connsiteX3" fmla="*/ 887242 w 889003"/>
              <a:gd name="connsiteY3" fmla="*/ 9012 h 751964"/>
              <a:gd name="connsiteX4" fmla="*/ 645942 w 889003"/>
              <a:gd name="connsiteY4" fmla="*/ 224912 h 751964"/>
              <a:gd name="connsiteX5" fmla="*/ 166517 w 889003"/>
              <a:gd name="connsiteY5" fmla="*/ 456687 h 751964"/>
              <a:gd name="connsiteX6" fmla="*/ 10942 w 889003"/>
              <a:gd name="connsiteY6" fmla="*/ 539237 h 751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9003" h="751964">
                <a:moveTo>
                  <a:pt x="10942" y="539237"/>
                </a:moveTo>
                <a:cubicBezTo>
                  <a:pt x="54334" y="588449"/>
                  <a:pt x="305688" y="751433"/>
                  <a:pt x="426867" y="751962"/>
                </a:cubicBezTo>
                <a:cubicBezTo>
                  <a:pt x="548046" y="752491"/>
                  <a:pt x="661288" y="666237"/>
                  <a:pt x="738017" y="542412"/>
                </a:cubicBezTo>
                <a:cubicBezTo>
                  <a:pt x="814746" y="418587"/>
                  <a:pt x="902588" y="61929"/>
                  <a:pt x="887242" y="9012"/>
                </a:cubicBezTo>
                <a:cubicBezTo>
                  <a:pt x="871896" y="-43905"/>
                  <a:pt x="766063" y="150299"/>
                  <a:pt x="645942" y="224912"/>
                </a:cubicBezTo>
                <a:cubicBezTo>
                  <a:pt x="525821" y="299524"/>
                  <a:pt x="272879" y="406416"/>
                  <a:pt x="166517" y="456687"/>
                </a:cubicBezTo>
                <a:cubicBezTo>
                  <a:pt x="60155" y="506958"/>
                  <a:pt x="-32450" y="490025"/>
                  <a:pt x="10942" y="539237"/>
                </a:cubicBezTo>
                <a:close/>
              </a:path>
            </a:pathLst>
          </a:cu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2481A3D4-4DFC-4DFF-B483-127A83A84AC7}"/>
              </a:ext>
            </a:extLst>
          </p:cNvPr>
          <p:cNvSpPr/>
          <p:nvPr/>
        </p:nvSpPr>
        <p:spPr>
          <a:xfrm>
            <a:off x="2795693" y="6085319"/>
            <a:ext cx="509092" cy="647802"/>
          </a:xfrm>
          <a:custGeom>
            <a:avLst/>
            <a:gdLst>
              <a:gd name="connsiteX0" fmla="*/ 23707 w 509092"/>
              <a:gd name="connsiteY0" fmla="*/ 98 h 647802"/>
              <a:gd name="connsiteX1" fmla="*/ 455507 w 509092"/>
              <a:gd name="connsiteY1" fmla="*/ 165198 h 647802"/>
              <a:gd name="connsiteX2" fmla="*/ 504190 w 509092"/>
              <a:gd name="connsiteY2" fmla="*/ 347231 h 647802"/>
              <a:gd name="connsiteX3" fmla="*/ 472440 w 509092"/>
              <a:gd name="connsiteY3" fmla="*/ 522914 h 647802"/>
              <a:gd name="connsiteX4" fmla="*/ 288290 w 509092"/>
              <a:gd name="connsiteY4" fmla="*/ 647798 h 647802"/>
              <a:gd name="connsiteX5" fmla="*/ 224790 w 509092"/>
              <a:gd name="connsiteY5" fmla="*/ 518681 h 647802"/>
              <a:gd name="connsiteX6" fmla="*/ 74507 w 509092"/>
              <a:gd name="connsiteY6" fmla="*/ 188481 h 647802"/>
              <a:gd name="connsiteX7" fmla="*/ 23707 w 509092"/>
              <a:gd name="connsiteY7" fmla="*/ 98 h 647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9092" h="647802">
                <a:moveTo>
                  <a:pt x="23707" y="98"/>
                </a:moveTo>
                <a:cubicBezTo>
                  <a:pt x="87207" y="-3782"/>
                  <a:pt x="375427" y="107343"/>
                  <a:pt x="455507" y="165198"/>
                </a:cubicBezTo>
                <a:cubicBezTo>
                  <a:pt x="535587" y="223053"/>
                  <a:pt x="501368" y="287612"/>
                  <a:pt x="504190" y="347231"/>
                </a:cubicBezTo>
                <a:cubicBezTo>
                  <a:pt x="507012" y="406850"/>
                  <a:pt x="508423" y="472820"/>
                  <a:pt x="472440" y="522914"/>
                </a:cubicBezTo>
                <a:cubicBezTo>
                  <a:pt x="436457" y="573008"/>
                  <a:pt x="329565" y="648504"/>
                  <a:pt x="288290" y="647798"/>
                </a:cubicBezTo>
                <a:cubicBezTo>
                  <a:pt x="247015" y="647093"/>
                  <a:pt x="260420" y="595234"/>
                  <a:pt x="224790" y="518681"/>
                </a:cubicBezTo>
                <a:cubicBezTo>
                  <a:pt x="189160" y="442128"/>
                  <a:pt x="108374" y="270678"/>
                  <a:pt x="74507" y="188481"/>
                </a:cubicBezTo>
                <a:cubicBezTo>
                  <a:pt x="40640" y="106284"/>
                  <a:pt x="-39793" y="3978"/>
                  <a:pt x="23707" y="98"/>
                </a:cubicBezTo>
                <a:close/>
              </a:path>
            </a:pathLst>
          </a:cu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E4F011A2-8F9A-4689-B3FD-F743680E67C6}"/>
              </a:ext>
            </a:extLst>
          </p:cNvPr>
          <p:cNvSpPr/>
          <p:nvPr/>
        </p:nvSpPr>
        <p:spPr>
          <a:xfrm>
            <a:off x="4094512" y="6711505"/>
            <a:ext cx="1485701" cy="1297092"/>
          </a:xfrm>
          <a:custGeom>
            <a:avLst/>
            <a:gdLst>
              <a:gd name="connsiteX0" fmla="*/ 951621 w 1485701"/>
              <a:gd name="connsiteY0" fmla="*/ 218462 h 1297092"/>
              <a:gd name="connsiteX1" fmla="*/ 583321 w 1485701"/>
              <a:gd name="connsiteY1" fmla="*/ 823828 h 1297092"/>
              <a:gd name="connsiteX2" fmla="*/ 172688 w 1485701"/>
              <a:gd name="connsiteY2" fmla="*/ 1213295 h 1297092"/>
              <a:gd name="connsiteX3" fmla="*/ 3355 w 1485701"/>
              <a:gd name="connsiteY3" fmla="*/ 1289495 h 1297092"/>
              <a:gd name="connsiteX4" fmla="*/ 308155 w 1485701"/>
              <a:gd name="connsiteY4" fmla="*/ 1255628 h 1297092"/>
              <a:gd name="connsiteX5" fmla="*/ 579088 w 1485701"/>
              <a:gd name="connsiteY5" fmla="*/ 1285262 h 1297092"/>
              <a:gd name="connsiteX6" fmla="*/ 943155 w 1485701"/>
              <a:gd name="connsiteY6" fmla="*/ 1022795 h 1297092"/>
              <a:gd name="connsiteX7" fmla="*/ 1298755 w 1485701"/>
              <a:gd name="connsiteY7" fmla="*/ 442828 h 1297092"/>
              <a:gd name="connsiteX8" fmla="*/ 1480788 w 1485701"/>
              <a:gd name="connsiteY8" fmla="*/ 11028 h 1297092"/>
              <a:gd name="connsiteX9" fmla="*/ 1391888 w 1485701"/>
              <a:gd name="connsiteY9" fmla="*/ 138028 h 1297092"/>
              <a:gd name="connsiteX10" fmla="*/ 951621 w 1485701"/>
              <a:gd name="connsiteY10" fmla="*/ 218462 h 1297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85701" h="1297092">
                <a:moveTo>
                  <a:pt x="951621" y="218462"/>
                </a:moveTo>
                <a:cubicBezTo>
                  <a:pt x="816860" y="332762"/>
                  <a:pt x="713143" y="658023"/>
                  <a:pt x="583321" y="823828"/>
                </a:cubicBezTo>
                <a:cubicBezTo>
                  <a:pt x="453499" y="989633"/>
                  <a:pt x="269349" y="1135684"/>
                  <a:pt x="172688" y="1213295"/>
                </a:cubicBezTo>
                <a:cubicBezTo>
                  <a:pt x="76027" y="1290906"/>
                  <a:pt x="-19223" y="1282440"/>
                  <a:pt x="3355" y="1289495"/>
                </a:cubicBezTo>
                <a:cubicBezTo>
                  <a:pt x="25933" y="1296551"/>
                  <a:pt x="212200" y="1256333"/>
                  <a:pt x="308155" y="1255628"/>
                </a:cubicBezTo>
                <a:cubicBezTo>
                  <a:pt x="404110" y="1254923"/>
                  <a:pt x="473255" y="1324068"/>
                  <a:pt x="579088" y="1285262"/>
                </a:cubicBezTo>
                <a:cubicBezTo>
                  <a:pt x="684921" y="1246457"/>
                  <a:pt x="823211" y="1163201"/>
                  <a:pt x="943155" y="1022795"/>
                </a:cubicBezTo>
                <a:cubicBezTo>
                  <a:pt x="1063099" y="882389"/>
                  <a:pt x="1209149" y="611456"/>
                  <a:pt x="1298755" y="442828"/>
                </a:cubicBezTo>
                <a:cubicBezTo>
                  <a:pt x="1388361" y="274200"/>
                  <a:pt x="1465266" y="61828"/>
                  <a:pt x="1480788" y="11028"/>
                </a:cubicBezTo>
                <a:cubicBezTo>
                  <a:pt x="1496310" y="-39772"/>
                  <a:pt x="1477260" y="99222"/>
                  <a:pt x="1391888" y="138028"/>
                </a:cubicBezTo>
                <a:cubicBezTo>
                  <a:pt x="1306516" y="176834"/>
                  <a:pt x="1086382" y="104162"/>
                  <a:pt x="951621" y="218462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E56E15DC-85A8-4853-BC0C-97315852E7AD}"/>
              </a:ext>
            </a:extLst>
          </p:cNvPr>
          <p:cNvSpPr/>
          <p:nvPr/>
        </p:nvSpPr>
        <p:spPr>
          <a:xfrm>
            <a:off x="2574722" y="8134399"/>
            <a:ext cx="1305165" cy="853674"/>
          </a:xfrm>
          <a:custGeom>
            <a:avLst/>
            <a:gdLst>
              <a:gd name="connsiteX0" fmla="*/ 3378 w 1305165"/>
              <a:gd name="connsiteY0" fmla="*/ 852968 h 853674"/>
              <a:gd name="connsiteX1" fmla="*/ 1264911 w 1305165"/>
              <a:gd name="connsiteY1" fmla="*/ 44401 h 853674"/>
              <a:gd name="connsiteX2" fmla="*/ 905078 w 1305165"/>
              <a:gd name="connsiteY2" fmla="*/ 184101 h 853674"/>
              <a:gd name="connsiteX3" fmla="*/ 3378 w 1305165"/>
              <a:gd name="connsiteY3" fmla="*/ 852968 h 853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5165" h="853674">
                <a:moveTo>
                  <a:pt x="3378" y="852968"/>
                </a:moveTo>
                <a:cubicBezTo>
                  <a:pt x="63350" y="829685"/>
                  <a:pt x="1114628" y="155879"/>
                  <a:pt x="1264911" y="44401"/>
                </a:cubicBezTo>
                <a:cubicBezTo>
                  <a:pt x="1415194" y="-67077"/>
                  <a:pt x="1111100" y="50751"/>
                  <a:pt x="905078" y="184101"/>
                </a:cubicBezTo>
                <a:cubicBezTo>
                  <a:pt x="699056" y="317451"/>
                  <a:pt x="-56594" y="876251"/>
                  <a:pt x="3378" y="8529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D4BF0438-8E3E-4317-A4E6-8E8DB90EE735}"/>
              </a:ext>
            </a:extLst>
          </p:cNvPr>
          <p:cNvSpPr/>
          <p:nvPr/>
        </p:nvSpPr>
        <p:spPr>
          <a:xfrm>
            <a:off x="2062287" y="8918935"/>
            <a:ext cx="589045" cy="976083"/>
          </a:xfrm>
          <a:custGeom>
            <a:avLst/>
            <a:gdLst>
              <a:gd name="connsiteX0" fmla="*/ 587780 w 589045"/>
              <a:gd name="connsiteY0" fmla="*/ 698 h 976083"/>
              <a:gd name="connsiteX1" fmla="*/ 45913 w 589045"/>
              <a:gd name="connsiteY1" fmla="*/ 589132 h 976083"/>
              <a:gd name="connsiteX2" fmla="*/ 28980 w 589045"/>
              <a:gd name="connsiteY2" fmla="*/ 974365 h 976083"/>
              <a:gd name="connsiteX3" fmla="*/ 37446 w 589045"/>
              <a:gd name="connsiteY3" fmla="*/ 720365 h 976083"/>
              <a:gd name="connsiteX4" fmla="*/ 189846 w 589045"/>
              <a:gd name="connsiteY4" fmla="*/ 474832 h 976083"/>
              <a:gd name="connsiteX5" fmla="*/ 587780 w 589045"/>
              <a:gd name="connsiteY5" fmla="*/ 698 h 976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9045" h="976083">
                <a:moveTo>
                  <a:pt x="587780" y="698"/>
                </a:moveTo>
                <a:cubicBezTo>
                  <a:pt x="563791" y="19748"/>
                  <a:pt x="139046" y="426854"/>
                  <a:pt x="45913" y="589132"/>
                </a:cubicBezTo>
                <a:cubicBezTo>
                  <a:pt x="-47220" y="751410"/>
                  <a:pt x="30391" y="952493"/>
                  <a:pt x="28980" y="974365"/>
                </a:cubicBezTo>
                <a:cubicBezTo>
                  <a:pt x="27569" y="996237"/>
                  <a:pt x="10635" y="803620"/>
                  <a:pt x="37446" y="720365"/>
                </a:cubicBezTo>
                <a:cubicBezTo>
                  <a:pt x="64257" y="637110"/>
                  <a:pt x="91774" y="591954"/>
                  <a:pt x="189846" y="474832"/>
                </a:cubicBezTo>
                <a:cubicBezTo>
                  <a:pt x="287918" y="357710"/>
                  <a:pt x="611769" y="-18352"/>
                  <a:pt x="587780" y="6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7F76A20C-B576-4E4B-8B1B-830D84852BB0}"/>
              </a:ext>
            </a:extLst>
          </p:cNvPr>
          <p:cNvSpPr/>
          <p:nvPr/>
        </p:nvSpPr>
        <p:spPr>
          <a:xfrm>
            <a:off x="2136420" y="9334499"/>
            <a:ext cx="534753" cy="521138"/>
          </a:xfrm>
          <a:custGeom>
            <a:avLst/>
            <a:gdLst>
              <a:gd name="connsiteX0" fmla="*/ 153813 w 534753"/>
              <a:gd name="connsiteY0" fmla="*/ 207434 h 521138"/>
              <a:gd name="connsiteX1" fmla="*/ 403580 w 534753"/>
              <a:gd name="connsiteY1" fmla="*/ 38101 h 521138"/>
              <a:gd name="connsiteX2" fmla="*/ 255413 w 534753"/>
              <a:gd name="connsiteY2" fmla="*/ 266701 h 521138"/>
              <a:gd name="connsiteX3" fmla="*/ 1413 w 534753"/>
              <a:gd name="connsiteY3" fmla="*/ 520701 h 521138"/>
              <a:gd name="connsiteX4" fmla="*/ 378180 w 534753"/>
              <a:gd name="connsiteY4" fmla="*/ 203201 h 521138"/>
              <a:gd name="connsiteX5" fmla="*/ 526347 w 534753"/>
              <a:gd name="connsiteY5" fmla="*/ 1 h 521138"/>
              <a:gd name="connsiteX6" fmla="*/ 153813 w 534753"/>
              <a:gd name="connsiteY6" fmla="*/ 207434 h 52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4753" h="521138">
                <a:moveTo>
                  <a:pt x="153813" y="207434"/>
                </a:moveTo>
                <a:cubicBezTo>
                  <a:pt x="133352" y="213784"/>
                  <a:pt x="386647" y="28223"/>
                  <a:pt x="403580" y="38101"/>
                </a:cubicBezTo>
                <a:cubicBezTo>
                  <a:pt x="420513" y="47979"/>
                  <a:pt x="322441" y="186268"/>
                  <a:pt x="255413" y="266701"/>
                </a:cubicBezTo>
                <a:cubicBezTo>
                  <a:pt x="188385" y="347134"/>
                  <a:pt x="-19048" y="531284"/>
                  <a:pt x="1413" y="520701"/>
                </a:cubicBezTo>
                <a:cubicBezTo>
                  <a:pt x="21874" y="510118"/>
                  <a:pt x="290691" y="289984"/>
                  <a:pt x="378180" y="203201"/>
                </a:cubicBezTo>
                <a:cubicBezTo>
                  <a:pt x="465669" y="116418"/>
                  <a:pt x="564447" y="706"/>
                  <a:pt x="526347" y="1"/>
                </a:cubicBezTo>
                <a:cubicBezTo>
                  <a:pt x="488247" y="-704"/>
                  <a:pt x="174274" y="201084"/>
                  <a:pt x="153813" y="2074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46714D04-0A36-45A4-90CF-3B8F537458B4}"/>
              </a:ext>
            </a:extLst>
          </p:cNvPr>
          <p:cNvSpPr/>
          <p:nvPr/>
        </p:nvSpPr>
        <p:spPr>
          <a:xfrm>
            <a:off x="1429809" y="9682835"/>
            <a:ext cx="852039" cy="1365613"/>
          </a:xfrm>
          <a:custGeom>
            <a:avLst/>
            <a:gdLst>
              <a:gd name="connsiteX0" fmla="*/ 851958 w 852039"/>
              <a:gd name="connsiteY0" fmla="*/ 3032 h 1365613"/>
              <a:gd name="connsiteX1" fmla="*/ 496358 w 852039"/>
              <a:gd name="connsiteY1" fmla="*/ 379798 h 1365613"/>
              <a:gd name="connsiteX2" fmla="*/ 9524 w 852039"/>
              <a:gd name="connsiteY2" fmla="*/ 1344998 h 1365613"/>
              <a:gd name="connsiteX3" fmla="*/ 195791 w 852039"/>
              <a:gd name="connsiteY3" fmla="*/ 1002098 h 1365613"/>
              <a:gd name="connsiteX4" fmla="*/ 466724 w 852039"/>
              <a:gd name="connsiteY4" fmla="*/ 553365 h 1365613"/>
              <a:gd name="connsiteX5" fmla="*/ 851958 w 852039"/>
              <a:gd name="connsiteY5" fmla="*/ 3032 h 1365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2039" h="1365613">
                <a:moveTo>
                  <a:pt x="851958" y="3032"/>
                </a:moveTo>
                <a:cubicBezTo>
                  <a:pt x="856897" y="-25896"/>
                  <a:pt x="636764" y="156137"/>
                  <a:pt x="496358" y="379798"/>
                </a:cubicBezTo>
                <a:cubicBezTo>
                  <a:pt x="355952" y="603459"/>
                  <a:pt x="59619" y="1241281"/>
                  <a:pt x="9524" y="1344998"/>
                </a:cubicBezTo>
                <a:cubicBezTo>
                  <a:pt x="-40571" y="1448715"/>
                  <a:pt x="119591" y="1134037"/>
                  <a:pt x="195791" y="1002098"/>
                </a:cubicBezTo>
                <a:cubicBezTo>
                  <a:pt x="271991" y="870159"/>
                  <a:pt x="349602" y="717054"/>
                  <a:pt x="466724" y="553365"/>
                </a:cubicBezTo>
                <a:cubicBezTo>
                  <a:pt x="583846" y="389676"/>
                  <a:pt x="847019" y="31960"/>
                  <a:pt x="851958" y="30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E2452B00-8F7A-402C-94D6-7121BB9D93C3}"/>
              </a:ext>
            </a:extLst>
          </p:cNvPr>
          <p:cNvSpPr/>
          <p:nvPr/>
        </p:nvSpPr>
        <p:spPr>
          <a:xfrm>
            <a:off x="4600849" y="8086412"/>
            <a:ext cx="2487213" cy="1872835"/>
          </a:xfrm>
          <a:custGeom>
            <a:avLst/>
            <a:gdLst>
              <a:gd name="connsiteX0" fmla="*/ 72751 w 2487213"/>
              <a:gd name="connsiteY0" fmla="*/ 62755 h 1872835"/>
              <a:gd name="connsiteX1" fmla="*/ 106618 w 2487213"/>
              <a:gd name="connsiteY1" fmla="*/ 100855 h 1872835"/>
              <a:gd name="connsiteX2" fmla="*/ 830518 w 2487213"/>
              <a:gd name="connsiteY2" fmla="*/ 701988 h 1872835"/>
              <a:gd name="connsiteX3" fmla="*/ 2430718 w 2487213"/>
              <a:gd name="connsiteY3" fmla="*/ 1819588 h 1872835"/>
              <a:gd name="connsiteX4" fmla="*/ 1998918 w 2487213"/>
              <a:gd name="connsiteY4" fmla="*/ 1595221 h 1872835"/>
              <a:gd name="connsiteX5" fmla="*/ 767018 w 2487213"/>
              <a:gd name="connsiteY5" fmla="*/ 731621 h 1872835"/>
              <a:gd name="connsiteX6" fmla="*/ 72751 w 2487213"/>
              <a:gd name="connsiteY6" fmla="*/ 62755 h 1872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87213" h="1872835">
                <a:moveTo>
                  <a:pt x="72751" y="62755"/>
                </a:moveTo>
                <a:cubicBezTo>
                  <a:pt x="-37316" y="-42373"/>
                  <a:pt x="-19676" y="-5684"/>
                  <a:pt x="106618" y="100855"/>
                </a:cubicBezTo>
                <a:cubicBezTo>
                  <a:pt x="232912" y="207394"/>
                  <a:pt x="443168" y="415533"/>
                  <a:pt x="830518" y="701988"/>
                </a:cubicBezTo>
                <a:cubicBezTo>
                  <a:pt x="1217868" y="988443"/>
                  <a:pt x="2235985" y="1670716"/>
                  <a:pt x="2430718" y="1819588"/>
                </a:cubicBezTo>
                <a:cubicBezTo>
                  <a:pt x="2625451" y="1968460"/>
                  <a:pt x="2276201" y="1776549"/>
                  <a:pt x="1998918" y="1595221"/>
                </a:cubicBezTo>
                <a:cubicBezTo>
                  <a:pt x="1721635" y="1413893"/>
                  <a:pt x="1092985" y="990560"/>
                  <a:pt x="767018" y="731621"/>
                </a:cubicBezTo>
                <a:cubicBezTo>
                  <a:pt x="441051" y="472682"/>
                  <a:pt x="182818" y="167883"/>
                  <a:pt x="72751" y="627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5B5B487D-FA6F-4DC2-963E-88C4E0E2DA08}"/>
              </a:ext>
            </a:extLst>
          </p:cNvPr>
          <p:cNvSpPr/>
          <p:nvPr/>
        </p:nvSpPr>
        <p:spPr>
          <a:xfrm>
            <a:off x="7021589" y="7848144"/>
            <a:ext cx="809610" cy="927595"/>
          </a:xfrm>
          <a:custGeom>
            <a:avLst/>
            <a:gdLst>
              <a:gd name="connsiteX0" fmla="*/ 1511 w 809610"/>
              <a:gd name="connsiteY0" fmla="*/ 6806 h 927595"/>
              <a:gd name="connsiteX1" fmla="*/ 706361 w 809610"/>
              <a:gd name="connsiteY1" fmla="*/ 660856 h 927595"/>
              <a:gd name="connsiteX2" fmla="*/ 807961 w 809610"/>
              <a:gd name="connsiteY2" fmla="*/ 927556 h 927595"/>
              <a:gd name="connsiteX3" fmla="*/ 731761 w 809610"/>
              <a:gd name="connsiteY3" fmla="*/ 679906 h 927595"/>
              <a:gd name="connsiteX4" fmla="*/ 655561 w 809610"/>
              <a:gd name="connsiteY4" fmla="*/ 559256 h 927595"/>
              <a:gd name="connsiteX5" fmla="*/ 522211 w 809610"/>
              <a:gd name="connsiteY5" fmla="*/ 330656 h 927595"/>
              <a:gd name="connsiteX6" fmla="*/ 1511 w 809610"/>
              <a:gd name="connsiteY6" fmla="*/ 6806 h 927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9610" h="927595">
                <a:moveTo>
                  <a:pt x="1511" y="6806"/>
                </a:moveTo>
                <a:cubicBezTo>
                  <a:pt x="32203" y="61839"/>
                  <a:pt x="571953" y="507398"/>
                  <a:pt x="706361" y="660856"/>
                </a:cubicBezTo>
                <a:cubicBezTo>
                  <a:pt x="840769" y="814314"/>
                  <a:pt x="803728" y="924381"/>
                  <a:pt x="807961" y="927556"/>
                </a:cubicBezTo>
                <a:cubicBezTo>
                  <a:pt x="812194" y="930731"/>
                  <a:pt x="757161" y="741289"/>
                  <a:pt x="731761" y="679906"/>
                </a:cubicBezTo>
                <a:cubicBezTo>
                  <a:pt x="706361" y="618523"/>
                  <a:pt x="690486" y="617464"/>
                  <a:pt x="655561" y="559256"/>
                </a:cubicBezTo>
                <a:cubicBezTo>
                  <a:pt x="620636" y="501048"/>
                  <a:pt x="628044" y="415323"/>
                  <a:pt x="522211" y="330656"/>
                </a:cubicBezTo>
                <a:cubicBezTo>
                  <a:pt x="416378" y="245989"/>
                  <a:pt x="-29181" y="-48227"/>
                  <a:pt x="1511" y="68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E60CB3B4-4987-4540-861A-D805A1C5FDB3}"/>
              </a:ext>
            </a:extLst>
          </p:cNvPr>
          <p:cNvSpPr/>
          <p:nvPr/>
        </p:nvSpPr>
        <p:spPr>
          <a:xfrm>
            <a:off x="7810224" y="8616469"/>
            <a:ext cx="142965" cy="669848"/>
          </a:xfrm>
          <a:custGeom>
            <a:avLst/>
            <a:gdLst>
              <a:gd name="connsiteX0" fmla="*/ 276 w 142965"/>
              <a:gd name="connsiteY0" fmla="*/ 6831 h 669848"/>
              <a:gd name="connsiteX1" fmla="*/ 131509 w 142965"/>
              <a:gd name="connsiteY1" fmla="*/ 459798 h 669848"/>
              <a:gd name="connsiteX2" fmla="*/ 135743 w 142965"/>
              <a:gd name="connsiteY2" fmla="*/ 667231 h 669848"/>
              <a:gd name="connsiteX3" fmla="*/ 127276 w 142965"/>
              <a:gd name="connsiteY3" fmla="*/ 328564 h 669848"/>
              <a:gd name="connsiteX4" fmla="*/ 97643 w 142965"/>
              <a:gd name="connsiteY4" fmla="*/ 197331 h 669848"/>
              <a:gd name="connsiteX5" fmla="*/ 276 w 142965"/>
              <a:gd name="connsiteY5" fmla="*/ 6831 h 669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965" h="669848">
                <a:moveTo>
                  <a:pt x="276" y="6831"/>
                </a:moveTo>
                <a:cubicBezTo>
                  <a:pt x="5920" y="50576"/>
                  <a:pt x="108931" y="349731"/>
                  <a:pt x="131509" y="459798"/>
                </a:cubicBezTo>
                <a:cubicBezTo>
                  <a:pt x="154087" y="569865"/>
                  <a:pt x="136449" y="689103"/>
                  <a:pt x="135743" y="667231"/>
                </a:cubicBezTo>
                <a:cubicBezTo>
                  <a:pt x="135038" y="645359"/>
                  <a:pt x="133626" y="406881"/>
                  <a:pt x="127276" y="328564"/>
                </a:cubicBezTo>
                <a:cubicBezTo>
                  <a:pt x="120926" y="250247"/>
                  <a:pt x="118104" y="253070"/>
                  <a:pt x="97643" y="197331"/>
                </a:cubicBezTo>
                <a:cubicBezTo>
                  <a:pt x="77182" y="141592"/>
                  <a:pt x="-5368" y="-36914"/>
                  <a:pt x="276" y="68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812A66DC-ADF0-4CAF-BD2D-0193135B37C7}"/>
              </a:ext>
            </a:extLst>
          </p:cNvPr>
          <p:cNvSpPr/>
          <p:nvPr/>
        </p:nvSpPr>
        <p:spPr>
          <a:xfrm>
            <a:off x="7846568" y="8647277"/>
            <a:ext cx="188066" cy="417074"/>
          </a:xfrm>
          <a:custGeom>
            <a:avLst/>
            <a:gdLst>
              <a:gd name="connsiteX0" fmla="*/ 40132 w 188066"/>
              <a:gd name="connsiteY0" fmla="*/ 80798 h 417074"/>
              <a:gd name="connsiteX1" fmla="*/ 183007 w 188066"/>
              <a:gd name="connsiteY1" fmla="*/ 414173 h 417074"/>
              <a:gd name="connsiteX2" fmla="*/ 141732 w 188066"/>
              <a:gd name="connsiteY2" fmla="*/ 230023 h 417074"/>
              <a:gd name="connsiteX3" fmla="*/ 5207 w 188066"/>
              <a:gd name="connsiteY3" fmla="*/ 7773 h 417074"/>
              <a:gd name="connsiteX4" fmla="*/ 40132 w 188066"/>
              <a:gd name="connsiteY4" fmla="*/ 80798 h 41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066" h="417074">
                <a:moveTo>
                  <a:pt x="40132" y="80798"/>
                </a:moveTo>
                <a:cubicBezTo>
                  <a:pt x="69765" y="148531"/>
                  <a:pt x="166074" y="389302"/>
                  <a:pt x="183007" y="414173"/>
                </a:cubicBezTo>
                <a:cubicBezTo>
                  <a:pt x="199940" y="439044"/>
                  <a:pt x="171365" y="297756"/>
                  <a:pt x="141732" y="230023"/>
                </a:cubicBezTo>
                <a:cubicBezTo>
                  <a:pt x="112099" y="162290"/>
                  <a:pt x="20553" y="30527"/>
                  <a:pt x="5207" y="7773"/>
                </a:cubicBezTo>
                <a:cubicBezTo>
                  <a:pt x="-10139" y="-14981"/>
                  <a:pt x="10499" y="13065"/>
                  <a:pt x="40132" y="807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42425FAF-09BC-44C9-B2FC-0FE9063909DA}"/>
              </a:ext>
            </a:extLst>
          </p:cNvPr>
          <p:cNvSpPr/>
          <p:nvPr/>
        </p:nvSpPr>
        <p:spPr>
          <a:xfrm>
            <a:off x="7899041" y="9041738"/>
            <a:ext cx="144039" cy="583255"/>
          </a:xfrm>
          <a:custGeom>
            <a:avLst/>
            <a:gdLst>
              <a:gd name="connsiteX0" fmla="*/ 143234 w 144039"/>
              <a:gd name="connsiteY0" fmla="*/ 662 h 583255"/>
              <a:gd name="connsiteX1" fmla="*/ 73384 w 144039"/>
              <a:gd name="connsiteY1" fmla="*/ 407062 h 583255"/>
              <a:gd name="connsiteX2" fmla="*/ 359 w 144039"/>
              <a:gd name="connsiteY2" fmla="*/ 581687 h 583255"/>
              <a:gd name="connsiteX3" fmla="*/ 105134 w 144039"/>
              <a:gd name="connsiteY3" fmla="*/ 318162 h 583255"/>
              <a:gd name="connsiteX4" fmla="*/ 143234 w 144039"/>
              <a:gd name="connsiteY4" fmla="*/ 662 h 583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039" h="583255">
                <a:moveTo>
                  <a:pt x="143234" y="662"/>
                </a:moveTo>
                <a:cubicBezTo>
                  <a:pt x="137942" y="15479"/>
                  <a:pt x="97196" y="310225"/>
                  <a:pt x="73384" y="407062"/>
                </a:cubicBezTo>
                <a:cubicBezTo>
                  <a:pt x="49572" y="503899"/>
                  <a:pt x="-4933" y="596504"/>
                  <a:pt x="359" y="581687"/>
                </a:cubicBezTo>
                <a:cubicBezTo>
                  <a:pt x="5651" y="566870"/>
                  <a:pt x="83438" y="412883"/>
                  <a:pt x="105134" y="318162"/>
                </a:cubicBezTo>
                <a:cubicBezTo>
                  <a:pt x="126830" y="223441"/>
                  <a:pt x="148526" y="-14155"/>
                  <a:pt x="143234" y="6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C8D22E5B-0A18-4573-9367-D7DB23891D7D}"/>
              </a:ext>
            </a:extLst>
          </p:cNvPr>
          <p:cNvSpPr/>
          <p:nvPr/>
        </p:nvSpPr>
        <p:spPr>
          <a:xfrm>
            <a:off x="7536493" y="8952778"/>
            <a:ext cx="459461" cy="913962"/>
          </a:xfrm>
          <a:custGeom>
            <a:avLst/>
            <a:gdLst>
              <a:gd name="connsiteX0" fmla="*/ 442282 w 459461"/>
              <a:gd name="connsiteY0" fmla="*/ 16597 h 913962"/>
              <a:gd name="connsiteX1" fmla="*/ 432757 w 459461"/>
              <a:gd name="connsiteY1" fmla="*/ 76922 h 913962"/>
              <a:gd name="connsiteX2" fmla="*/ 321632 w 459461"/>
              <a:gd name="connsiteY2" fmla="*/ 584922 h 913962"/>
              <a:gd name="connsiteX3" fmla="*/ 178757 w 459461"/>
              <a:gd name="connsiteY3" fmla="*/ 711922 h 913962"/>
              <a:gd name="connsiteX4" fmla="*/ 957 w 459461"/>
              <a:gd name="connsiteY4" fmla="*/ 911947 h 913962"/>
              <a:gd name="connsiteX5" fmla="*/ 261307 w 459461"/>
              <a:gd name="connsiteY5" fmla="*/ 578572 h 913962"/>
              <a:gd name="connsiteX6" fmla="*/ 445457 w 459461"/>
              <a:gd name="connsiteY6" fmla="*/ 222972 h 913962"/>
              <a:gd name="connsiteX7" fmla="*/ 442282 w 459461"/>
              <a:gd name="connsiteY7" fmla="*/ 16597 h 913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9461" h="913962">
                <a:moveTo>
                  <a:pt x="442282" y="16597"/>
                </a:moveTo>
                <a:cubicBezTo>
                  <a:pt x="440165" y="-7745"/>
                  <a:pt x="452865" y="-17799"/>
                  <a:pt x="432757" y="76922"/>
                </a:cubicBezTo>
                <a:cubicBezTo>
                  <a:pt x="412649" y="171643"/>
                  <a:pt x="363965" y="479089"/>
                  <a:pt x="321632" y="584922"/>
                </a:cubicBezTo>
                <a:cubicBezTo>
                  <a:pt x="279299" y="690755"/>
                  <a:pt x="232203" y="657418"/>
                  <a:pt x="178757" y="711922"/>
                </a:cubicBezTo>
                <a:cubicBezTo>
                  <a:pt x="125311" y="766426"/>
                  <a:pt x="-12801" y="934172"/>
                  <a:pt x="957" y="911947"/>
                </a:cubicBezTo>
                <a:cubicBezTo>
                  <a:pt x="14715" y="889722"/>
                  <a:pt x="187224" y="693401"/>
                  <a:pt x="261307" y="578572"/>
                </a:cubicBezTo>
                <a:cubicBezTo>
                  <a:pt x="335390" y="463743"/>
                  <a:pt x="413178" y="315576"/>
                  <a:pt x="445457" y="222972"/>
                </a:cubicBezTo>
                <a:cubicBezTo>
                  <a:pt x="477736" y="130368"/>
                  <a:pt x="444399" y="40939"/>
                  <a:pt x="442282" y="16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4CFB90DB-8E91-4413-8BC6-8F02971C6C35}"/>
              </a:ext>
            </a:extLst>
          </p:cNvPr>
          <p:cNvSpPr/>
          <p:nvPr/>
        </p:nvSpPr>
        <p:spPr>
          <a:xfrm>
            <a:off x="7563766" y="8949746"/>
            <a:ext cx="459916" cy="906513"/>
          </a:xfrm>
          <a:custGeom>
            <a:avLst/>
            <a:gdLst>
              <a:gd name="connsiteX0" fmla="*/ 449934 w 459916"/>
              <a:gd name="connsiteY0" fmla="*/ 579 h 906513"/>
              <a:gd name="connsiteX1" fmla="*/ 389609 w 459916"/>
              <a:gd name="connsiteY1" fmla="*/ 480004 h 906513"/>
              <a:gd name="connsiteX2" fmla="*/ 284834 w 459916"/>
              <a:gd name="connsiteY2" fmla="*/ 689554 h 906513"/>
              <a:gd name="connsiteX3" fmla="*/ 43534 w 459916"/>
              <a:gd name="connsiteY3" fmla="*/ 892754 h 906513"/>
              <a:gd name="connsiteX4" fmla="*/ 11784 w 459916"/>
              <a:gd name="connsiteY4" fmla="*/ 854654 h 906513"/>
              <a:gd name="connsiteX5" fmla="*/ 176884 w 459916"/>
              <a:gd name="connsiteY5" fmla="*/ 584779 h 906513"/>
              <a:gd name="connsiteX6" fmla="*/ 449934 w 459916"/>
              <a:gd name="connsiteY6" fmla="*/ 579 h 906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9916" h="906513">
                <a:moveTo>
                  <a:pt x="449934" y="579"/>
                </a:moveTo>
                <a:cubicBezTo>
                  <a:pt x="485388" y="-16883"/>
                  <a:pt x="417126" y="365175"/>
                  <a:pt x="389609" y="480004"/>
                </a:cubicBezTo>
                <a:cubicBezTo>
                  <a:pt x="362092" y="594833"/>
                  <a:pt x="342513" y="620762"/>
                  <a:pt x="284834" y="689554"/>
                </a:cubicBezTo>
                <a:cubicBezTo>
                  <a:pt x="227155" y="758346"/>
                  <a:pt x="89042" y="865237"/>
                  <a:pt x="43534" y="892754"/>
                </a:cubicBezTo>
                <a:cubicBezTo>
                  <a:pt x="-1974" y="920271"/>
                  <a:pt x="-10441" y="905983"/>
                  <a:pt x="11784" y="854654"/>
                </a:cubicBezTo>
                <a:cubicBezTo>
                  <a:pt x="34009" y="803325"/>
                  <a:pt x="103330" y="722362"/>
                  <a:pt x="176884" y="584779"/>
                </a:cubicBezTo>
                <a:cubicBezTo>
                  <a:pt x="250438" y="447196"/>
                  <a:pt x="414480" y="18041"/>
                  <a:pt x="449934" y="57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30CB02F6-FCF9-46D9-9315-045525E8DBBB}"/>
              </a:ext>
            </a:extLst>
          </p:cNvPr>
          <p:cNvSpPr/>
          <p:nvPr/>
        </p:nvSpPr>
        <p:spPr>
          <a:xfrm>
            <a:off x="6870549" y="9613476"/>
            <a:ext cx="1051346" cy="308973"/>
          </a:xfrm>
          <a:custGeom>
            <a:avLst/>
            <a:gdLst>
              <a:gd name="connsiteX0" fmla="*/ 12851 w 1051346"/>
              <a:gd name="connsiteY0" fmla="*/ 197274 h 308973"/>
              <a:gd name="connsiteX1" fmla="*/ 114451 w 1051346"/>
              <a:gd name="connsiteY1" fmla="*/ 197274 h 308973"/>
              <a:gd name="connsiteX2" fmla="*/ 609751 w 1051346"/>
              <a:gd name="connsiteY2" fmla="*/ 270299 h 308973"/>
              <a:gd name="connsiteX3" fmla="*/ 768501 w 1051346"/>
              <a:gd name="connsiteY3" fmla="*/ 206799 h 308973"/>
              <a:gd name="connsiteX4" fmla="*/ 1051076 w 1051346"/>
              <a:gd name="connsiteY4" fmla="*/ 424 h 308973"/>
              <a:gd name="connsiteX5" fmla="*/ 714526 w 1051346"/>
              <a:gd name="connsiteY5" fmla="*/ 267124 h 308973"/>
              <a:gd name="connsiteX6" fmla="*/ 539901 w 1051346"/>
              <a:gd name="connsiteY6" fmla="*/ 305224 h 308973"/>
              <a:gd name="connsiteX7" fmla="*/ 324001 w 1051346"/>
              <a:gd name="connsiteY7" fmla="*/ 295699 h 308973"/>
              <a:gd name="connsiteX8" fmla="*/ 12851 w 1051346"/>
              <a:gd name="connsiteY8" fmla="*/ 197274 h 308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1346" h="308973">
                <a:moveTo>
                  <a:pt x="12851" y="197274"/>
                </a:moveTo>
                <a:cubicBezTo>
                  <a:pt x="-22074" y="180870"/>
                  <a:pt x="14968" y="185103"/>
                  <a:pt x="114451" y="197274"/>
                </a:cubicBezTo>
                <a:cubicBezTo>
                  <a:pt x="213934" y="209445"/>
                  <a:pt x="500743" y="268712"/>
                  <a:pt x="609751" y="270299"/>
                </a:cubicBezTo>
                <a:cubicBezTo>
                  <a:pt x="718759" y="271886"/>
                  <a:pt x="694947" y="251778"/>
                  <a:pt x="768501" y="206799"/>
                </a:cubicBezTo>
                <a:cubicBezTo>
                  <a:pt x="842055" y="161820"/>
                  <a:pt x="1060072" y="-9630"/>
                  <a:pt x="1051076" y="424"/>
                </a:cubicBezTo>
                <a:cubicBezTo>
                  <a:pt x="1042080" y="10478"/>
                  <a:pt x="799722" y="216324"/>
                  <a:pt x="714526" y="267124"/>
                </a:cubicBezTo>
                <a:cubicBezTo>
                  <a:pt x="629330" y="317924"/>
                  <a:pt x="604988" y="300462"/>
                  <a:pt x="539901" y="305224"/>
                </a:cubicBezTo>
                <a:cubicBezTo>
                  <a:pt x="474814" y="309986"/>
                  <a:pt x="407609" y="313161"/>
                  <a:pt x="324001" y="295699"/>
                </a:cubicBezTo>
                <a:cubicBezTo>
                  <a:pt x="240393" y="278237"/>
                  <a:pt x="47776" y="213678"/>
                  <a:pt x="12851" y="1972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59A7029D-1A59-47AA-A2EE-3B1E2C32FC64}"/>
              </a:ext>
            </a:extLst>
          </p:cNvPr>
          <p:cNvSpPr/>
          <p:nvPr/>
        </p:nvSpPr>
        <p:spPr>
          <a:xfrm>
            <a:off x="7975563" y="8932867"/>
            <a:ext cx="505497" cy="2233701"/>
          </a:xfrm>
          <a:custGeom>
            <a:avLst/>
            <a:gdLst>
              <a:gd name="connsiteX0" fmla="*/ 13405 w 505497"/>
              <a:gd name="connsiteY0" fmla="*/ 57129 h 2233701"/>
              <a:gd name="connsiteX1" fmla="*/ 109658 w 505497"/>
              <a:gd name="connsiteY1" fmla="*/ 172632 h 2233701"/>
              <a:gd name="connsiteX2" fmla="*/ 321414 w 505497"/>
              <a:gd name="connsiteY2" fmla="*/ 1058156 h 2233701"/>
              <a:gd name="connsiteX3" fmla="*/ 359915 w 505497"/>
              <a:gd name="connsiteY3" fmla="*/ 1943680 h 2233701"/>
              <a:gd name="connsiteX4" fmla="*/ 504294 w 505497"/>
              <a:gd name="connsiteY4" fmla="*/ 2222813 h 2233701"/>
              <a:gd name="connsiteX5" fmla="*/ 427292 w 505497"/>
              <a:gd name="connsiteY5" fmla="*/ 1635672 h 2233701"/>
              <a:gd name="connsiteX6" fmla="*/ 398416 w 505497"/>
              <a:gd name="connsiteY6" fmla="*/ 846400 h 2233701"/>
              <a:gd name="connsiteX7" fmla="*/ 13405 w 505497"/>
              <a:gd name="connsiteY7" fmla="*/ 57129 h 2233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5497" h="2233701">
                <a:moveTo>
                  <a:pt x="13405" y="57129"/>
                </a:moveTo>
                <a:cubicBezTo>
                  <a:pt x="-34721" y="-55166"/>
                  <a:pt x="58323" y="5794"/>
                  <a:pt x="109658" y="172632"/>
                </a:cubicBezTo>
                <a:cubicBezTo>
                  <a:pt x="160993" y="339470"/>
                  <a:pt x="279705" y="762981"/>
                  <a:pt x="321414" y="1058156"/>
                </a:cubicBezTo>
                <a:cubicBezTo>
                  <a:pt x="363123" y="1353331"/>
                  <a:pt x="329435" y="1749571"/>
                  <a:pt x="359915" y="1943680"/>
                </a:cubicBezTo>
                <a:cubicBezTo>
                  <a:pt x="390395" y="2137789"/>
                  <a:pt x="493065" y="2274148"/>
                  <a:pt x="504294" y="2222813"/>
                </a:cubicBezTo>
                <a:cubicBezTo>
                  <a:pt x="515523" y="2171478"/>
                  <a:pt x="444938" y="1865074"/>
                  <a:pt x="427292" y="1635672"/>
                </a:cubicBezTo>
                <a:cubicBezTo>
                  <a:pt x="409646" y="1406270"/>
                  <a:pt x="465793" y="1104678"/>
                  <a:pt x="398416" y="846400"/>
                </a:cubicBezTo>
                <a:cubicBezTo>
                  <a:pt x="331039" y="588122"/>
                  <a:pt x="61531" y="169424"/>
                  <a:pt x="13405" y="57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5F991290-7D2F-408E-8C62-F8E9C4168F07}"/>
              </a:ext>
            </a:extLst>
          </p:cNvPr>
          <p:cNvSpPr/>
          <p:nvPr/>
        </p:nvSpPr>
        <p:spPr>
          <a:xfrm>
            <a:off x="4707979" y="7929654"/>
            <a:ext cx="2379718" cy="552418"/>
          </a:xfrm>
          <a:custGeom>
            <a:avLst/>
            <a:gdLst>
              <a:gd name="connsiteX0" fmla="*/ 77381 w 2379718"/>
              <a:gd name="connsiteY0" fmla="*/ 208506 h 552418"/>
              <a:gd name="connsiteX1" fmla="*/ 133261 w 2379718"/>
              <a:gd name="connsiteY1" fmla="*/ 208506 h 552418"/>
              <a:gd name="connsiteX2" fmla="*/ 895261 w 2379718"/>
              <a:gd name="connsiteY2" fmla="*/ 330426 h 552418"/>
              <a:gd name="connsiteX3" fmla="*/ 1398181 w 2379718"/>
              <a:gd name="connsiteY3" fmla="*/ 365986 h 552418"/>
              <a:gd name="connsiteX4" fmla="*/ 2083981 w 2379718"/>
              <a:gd name="connsiteY4" fmla="*/ 137386 h 552418"/>
              <a:gd name="connsiteX5" fmla="*/ 2378621 w 2379718"/>
              <a:gd name="connsiteY5" fmla="*/ 226 h 552418"/>
              <a:gd name="connsiteX6" fmla="*/ 2175421 w 2379718"/>
              <a:gd name="connsiteY6" fmla="*/ 167866 h 552418"/>
              <a:gd name="connsiteX7" fmla="*/ 1951901 w 2379718"/>
              <a:gd name="connsiteY7" fmla="*/ 513306 h 552418"/>
              <a:gd name="connsiteX8" fmla="*/ 1377861 w 2379718"/>
              <a:gd name="connsiteY8" fmla="*/ 523466 h 552418"/>
              <a:gd name="connsiteX9" fmla="*/ 935901 w 2379718"/>
              <a:gd name="connsiteY9" fmla="*/ 325346 h 552418"/>
              <a:gd name="connsiteX10" fmla="*/ 77381 w 2379718"/>
              <a:gd name="connsiteY10" fmla="*/ 208506 h 552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79718" h="552418">
                <a:moveTo>
                  <a:pt x="77381" y="208506"/>
                </a:moveTo>
                <a:cubicBezTo>
                  <a:pt x="-56392" y="189033"/>
                  <a:pt x="-3052" y="188186"/>
                  <a:pt x="133261" y="208506"/>
                </a:cubicBezTo>
                <a:cubicBezTo>
                  <a:pt x="269574" y="228826"/>
                  <a:pt x="684441" y="304179"/>
                  <a:pt x="895261" y="330426"/>
                </a:cubicBezTo>
                <a:cubicBezTo>
                  <a:pt x="1106081" y="356673"/>
                  <a:pt x="1200061" y="398159"/>
                  <a:pt x="1398181" y="365986"/>
                </a:cubicBezTo>
                <a:cubicBezTo>
                  <a:pt x="1596301" y="333813"/>
                  <a:pt x="1920574" y="198346"/>
                  <a:pt x="2083981" y="137386"/>
                </a:cubicBezTo>
                <a:cubicBezTo>
                  <a:pt x="2247388" y="76426"/>
                  <a:pt x="2363381" y="-4854"/>
                  <a:pt x="2378621" y="226"/>
                </a:cubicBezTo>
                <a:cubicBezTo>
                  <a:pt x="2393861" y="5306"/>
                  <a:pt x="2246541" y="82353"/>
                  <a:pt x="2175421" y="167866"/>
                </a:cubicBezTo>
                <a:cubicBezTo>
                  <a:pt x="2104301" y="253379"/>
                  <a:pt x="2084828" y="454039"/>
                  <a:pt x="1951901" y="513306"/>
                </a:cubicBezTo>
                <a:cubicBezTo>
                  <a:pt x="1818974" y="572573"/>
                  <a:pt x="1547194" y="554793"/>
                  <a:pt x="1377861" y="523466"/>
                </a:cubicBezTo>
                <a:cubicBezTo>
                  <a:pt x="1208528" y="492139"/>
                  <a:pt x="1156881" y="375299"/>
                  <a:pt x="935901" y="325346"/>
                </a:cubicBezTo>
                <a:cubicBezTo>
                  <a:pt x="714921" y="275393"/>
                  <a:pt x="211154" y="227979"/>
                  <a:pt x="77381" y="20850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5A2FDAF9-B10E-4604-A0B3-40A9C898DB67}"/>
              </a:ext>
            </a:extLst>
          </p:cNvPr>
          <p:cNvSpPr/>
          <p:nvPr/>
        </p:nvSpPr>
        <p:spPr>
          <a:xfrm>
            <a:off x="7231225" y="8564886"/>
            <a:ext cx="348287" cy="1360725"/>
          </a:xfrm>
          <a:custGeom>
            <a:avLst/>
            <a:gdLst>
              <a:gd name="connsiteX0" fmla="*/ 43335 w 348287"/>
              <a:gd name="connsiteY0" fmla="*/ 30474 h 1360725"/>
              <a:gd name="connsiteX1" fmla="*/ 287175 w 348287"/>
              <a:gd name="connsiteY1" fmla="*/ 553714 h 1360725"/>
              <a:gd name="connsiteX2" fmla="*/ 348135 w 348287"/>
              <a:gd name="connsiteY2" fmla="*/ 777234 h 1360725"/>
              <a:gd name="connsiteX3" fmla="*/ 277015 w 348287"/>
              <a:gd name="connsiteY3" fmla="*/ 1351274 h 1360725"/>
              <a:gd name="connsiteX4" fmla="*/ 282095 w 348287"/>
              <a:gd name="connsiteY4" fmla="*/ 1107434 h 1360725"/>
              <a:gd name="connsiteX5" fmla="*/ 256695 w 348287"/>
              <a:gd name="connsiteY5" fmla="*/ 751834 h 1360725"/>
              <a:gd name="connsiteX6" fmla="*/ 210975 w 348287"/>
              <a:gd name="connsiteY6" fmla="*/ 543554 h 1360725"/>
              <a:gd name="connsiteX7" fmla="*/ 17935 w 348287"/>
              <a:gd name="connsiteY7" fmla="*/ 111754 h 1360725"/>
              <a:gd name="connsiteX8" fmla="*/ 43335 w 348287"/>
              <a:gd name="connsiteY8" fmla="*/ 30474 h 1360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8287" h="1360725">
                <a:moveTo>
                  <a:pt x="43335" y="30474"/>
                </a:moveTo>
                <a:cubicBezTo>
                  <a:pt x="88208" y="104134"/>
                  <a:pt x="236375" y="429254"/>
                  <a:pt x="287175" y="553714"/>
                </a:cubicBezTo>
                <a:cubicBezTo>
                  <a:pt x="337975" y="678174"/>
                  <a:pt x="349828" y="644307"/>
                  <a:pt x="348135" y="777234"/>
                </a:cubicBezTo>
                <a:cubicBezTo>
                  <a:pt x="346442" y="910161"/>
                  <a:pt x="288022" y="1296241"/>
                  <a:pt x="277015" y="1351274"/>
                </a:cubicBezTo>
                <a:cubicBezTo>
                  <a:pt x="266008" y="1406307"/>
                  <a:pt x="285482" y="1207341"/>
                  <a:pt x="282095" y="1107434"/>
                </a:cubicBezTo>
                <a:cubicBezTo>
                  <a:pt x="278708" y="1007527"/>
                  <a:pt x="268548" y="845814"/>
                  <a:pt x="256695" y="751834"/>
                </a:cubicBezTo>
                <a:cubicBezTo>
                  <a:pt x="244842" y="657854"/>
                  <a:pt x="250768" y="650234"/>
                  <a:pt x="210975" y="543554"/>
                </a:cubicBezTo>
                <a:cubicBezTo>
                  <a:pt x="171182" y="436874"/>
                  <a:pt x="50108" y="193881"/>
                  <a:pt x="17935" y="111754"/>
                </a:cubicBezTo>
                <a:cubicBezTo>
                  <a:pt x="-14238" y="29627"/>
                  <a:pt x="-1538" y="-43186"/>
                  <a:pt x="43335" y="3047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60C2B5DA-B29F-4BC9-B177-090B53D0E5C6}"/>
              </a:ext>
            </a:extLst>
          </p:cNvPr>
          <p:cNvSpPr/>
          <p:nvPr/>
        </p:nvSpPr>
        <p:spPr>
          <a:xfrm>
            <a:off x="2157483" y="9211307"/>
            <a:ext cx="1419093" cy="1776167"/>
          </a:xfrm>
          <a:custGeom>
            <a:avLst/>
            <a:gdLst>
              <a:gd name="connsiteX0" fmla="*/ 871467 w 1419093"/>
              <a:gd name="connsiteY0" fmla="*/ 15243 h 1776167"/>
              <a:gd name="connsiteX1" fmla="*/ 1517 w 1419093"/>
              <a:gd name="connsiteY1" fmla="*/ 1088393 h 1776167"/>
              <a:gd name="connsiteX2" fmla="*/ 649217 w 1419093"/>
              <a:gd name="connsiteY2" fmla="*/ 440693 h 1776167"/>
              <a:gd name="connsiteX3" fmla="*/ 192017 w 1419093"/>
              <a:gd name="connsiteY3" fmla="*/ 1234443 h 1776167"/>
              <a:gd name="connsiteX4" fmla="*/ 795267 w 1419093"/>
              <a:gd name="connsiteY4" fmla="*/ 828043 h 1776167"/>
              <a:gd name="connsiteX5" fmla="*/ 230117 w 1419093"/>
              <a:gd name="connsiteY5" fmla="*/ 1774193 h 1776167"/>
              <a:gd name="connsiteX6" fmla="*/ 1417567 w 1419093"/>
              <a:gd name="connsiteY6" fmla="*/ 529593 h 1776167"/>
              <a:gd name="connsiteX7" fmla="*/ 484117 w 1419093"/>
              <a:gd name="connsiteY7" fmla="*/ 1386843 h 1776167"/>
              <a:gd name="connsiteX8" fmla="*/ 668267 w 1419093"/>
              <a:gd name="connsiteY8" fmla="*/ 789943 h 1776167"/>
              <a:gd name="connsiteX9" fmla="*/ 477767 w 1419093"/>
              <a:gd name="connsiteY9" fmla="*/ 910593 h 1776167"/>
              <a:gd name="connsiteX10" fmla="*/ 528567 w 1419093"/>
              <a:gd name="connsiteY10" fmla="*/ 491493 h 1776167"/>
              <a:gd name="connsiteX11" fmla="*/ 528567 w 1419093"/>
              <a:gd name="connsiteY11" fmla="*/ 459743 h 1776167"/>
              <a:gd name="connsiteX12" fmla="*/ 871467 w 1419093"/>
              <a:gd name="connsiteY12" fmla="*/ 15243 h 1776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19093" h="1776167">
                <a:moveTo>
                  <a:pt x="871467" y="15243"/>
                </a:moveTo>
                <a:cubicBezTo>
                  <a:pt x="783625" y="120018"/>
                  <a:pt x="38559" y="1017485"/>
                  <a:pt x="1517" y="1088393"/>
                </a:cubicBezTo>
                <a:cubicBezTo>
                  <a:pt x="-35525" y="1159301"/>
                  <a:pt x="617467" y="416351"/>
                  <a:pt x="649217" y="440693"/>
                </a:cubicBezTo>
                <a:cubicBezTo>
                  <a:pt x="680967" y="465035"/>
                  <a:pt x="167675" y="1169885"/>
                  <a:pt x="192017" y="1234443"/>
                </a:cubicBezTo>
                <a:cubicBezTo>
                  <a:pt x="216359" y="1299001"/>
                  <a:pt x="788917" y="738085"/>
                  <a:pt x="795267" y="828043"/>
                </a:cubicBezTo>
                <a:cubicBezTo>
                  <a:pt x="801617" y="918001"/>
                  <a:pt x="126400" y="1823935"/>
                  <a:pt x="230117" y="1774193"/>
                </a:cubicBezTo>
                <a:cubicBezTo>
                  <a:pt x="333834" y="1724451"/>
                  <a:pt x="1375234" y="594151"/>
                  <a:pt x="1417567" y="529593"/>
                </a:cubicBezTo>
                <a:cubicBezTo>
                  <a:pt x="1459900" y="465035"/>
                  <a:pt x="609000" y="1343451"/>
                  <a:pt x="484117" y="1386843"/>
                </a:cubicBezTo>
                <a:cubicBezTo>
                  <a:pt x="359234" y="1430235"/>
                  <a:pt x="669325" y="869318"/>
                  <a:pt x="668267" y="789943"/>
                </a:cubicBezTo>
                <a:cubicBezTo>
                  <a:pt x="667209" y="710568"/>
                  <a:pt x="501050" y="960335"/>
                  <a:pt x="477767" y="910593"/>
                </a:cubicBezTo>
                <a:cubicBezTo>
                  <a:pt x="454484" y="860851"/>
                  <a:pt x="520100" y="566635"/>
                  <a:pt x="528567" y="491493"/>
                </a:cubicBezTo>
                <a:cubicBezTo>
                  <a:pt x="537034" y="416351"/>
                  <a:pt x="465067" y="542293"/>
                  <a:pt x="528567" y="459743"/>
                </a:cubicBezTo>
                <a:cubicBezTo>
                  <a:pt x="592067" y="377193"/>
                  <a:pt x="959309" y="-89532"/>
                  <a:pt x="871467" y="1524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D8BEBC92-6B76-4795-B282-277F2E937AFC}"/>
              </a:ext>
            </a:extLst>
          </p:cNvPr>
          <p:cNvSpPr/>
          <p:nvPr/>
        </p:nvSpPr>
        <p:spPr>
          <a:xfrm>
            <a:off x="3881617" y="9338819"/>
            <a:ext cx="1271583" cy="1467967"/>
          </a:xfrm>
          <a:custGeom>
            <a:avLst/>
            <a:gdLst>
              <a:gd name="connsiteX0" fmla="*/ 1242833 w 1271583"/>
              <a:gd name="connsiteY0" fmla="*/ 65531 h 1467967"/>
              <a:gd name="connsiteX1" fmla="*/ 1103133 w 1271583"/>
              <a:gd name="connsiteY1" fmla="*/ 135381 h 1467967"/>
              <a:gd name="connsiteX2" fmla="*/ 17283 w 1271583"/>
              <a:gd name="connsiteY2" fmla="*/ 1322831 h 1467967"/>
              <a:gd name="connsiteX3" fmla="*/ 410983 w 1271583"/>
              <a:gd name="connsiteY3" fmla="*/ 897381 h 1467967"/>
              <a:gd name="connsiteX4" fmla="*/ 74433 w 1271583"/>
              <a:gd name="connsiteY4" fmla="*/ 1392681 h 1467967"/>
              <a:gd name="connsiteX5" fmla="*/ 842783 w 1271583"/>
              <a:gd name="connsiteY5" fmla="*/ 611631 h 1467967"/>
              <a:gd name="connsiteX6" fmla="*/ 518933 w 1271583"/>
              <a:gd name="connsiteY6" fmla="*/ 1240281 h 1467967"/>
              <a:gd name="connsiteX7" fmla="*/ 906283 w 1271583"/>
              <a:gd name="connsiteY7" fmla="*/ 1056131 h 1467967"/>
              <a:gd name="connsiteX8" fmla="*/ 582433 w 1271583"/>
              <a:gd name="connsiteY8" fmla="*/ 1462531 h 1467967"/>
              <a:gd name="connsiteX9" fmla="*/ 1077733 w 1271583"/>
              <a:gd name="connsiteY9" fmla="*/ 706881 h 1467967"/>
              <a:gd name="connsiteX10" fmla="*/ 747533 w 1271583"/>
              <a:gd name="connsiteY10" fmla="*/ 795781 h 1467967"/>
              <a:gd name="connsiteX11" fmla="*/ 842783 w 1271583"/>
              <a:gd name="connsiteY11" fmla="*/ 484631 h 1467967"/>
              <a:gd name="connsiteX12" fmla="*/ 1242833 w 1271583"/>
              <a:gd name="connsiteY12" fmla="*/ 65531 h 1467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71583" h="1467967">
                <a:moveTo>
                  <a:pt x="1242833" y="65531"/>
                </a:moveTo>
                <a:cubicBezTo>
                  <a:pt x="1286225" y="7323"/>
                  <a:pt x="1307391" y="-74169"/>
                  <a:pt x="1103133" y="135381"/>
                </a:cubicBezTo>
                <a:cubicBezTo>
                  <a:pt x="898875" y="344931"/>
                  <a:pt x="132641" y="1195831"/>
                  <a:pt x="17283" y="1322831"/>
                </a:cubicBezTo>
                <a:cubicBezTo>
                  <a:pt x="-98075" y="1449831"/>
                  <a:pt x="401458" y="885739"/>
                  <a:pt x="410983" y="897381"/>
                </a:cubicBezTo>
                <a:cubicBezTo>
                  <a:pt x="420508" y="909023"/>
                  <a:pt x="2466" y="1440306"/>
                  <a:pt x="74433" y="1392681"/>
                </a:cubicBezTo>
                <a:cubicBezTo>
                  <a:pt x="146400" y="1345056"/>
                  <a:pt x="768700" y="637031"/>
                  <a:pt x="842783" y="611631"/>
                </a:cubicBezTo>
                <a:cubicBezTo>
                  <a:pt x="916866" y="586231"/>
                  <a:pt x="508350" y="1166198"/>
                  <a:pt x="518933" y="1240281"/>
                </a:cubicBezTo>
                <a:cubicBezTo>
                  <a:pt x="529516" y="1314364"/>
                  <a:pt x="895700" y="1019089"/>
                  <a:pt x="906283" y="1056131"/>
                </a:cubicBezTo>
                <a:cubicBezTo>
                  <a:pt x="916866" y="1093173"/>
                  <a:pt x="553858" y="1520739"/>
                  <a:pt x="582433" y="1462531"/>
                </a:cubicBezTo>
                <a:cubicBezTo>
                  <a:pt x="611008" y="1404323"/>
                  <a:pt x="1050216" y="818006"/>
                  <a:pt x="1077733" y="706881"/>
                </a:cubicBezTo>
                <a:cubicBezTo>
                  <a:pt x="1105250" y="595756"/>
                  <a:pt x="786691" y="832823"/>
                  <a:pt x="747533" y="795781"/>
                </a:cubicBezTo>
                <a:cubicBezTo>
                  <a:pt x="708375" y="758739"/>
                  <a:pt x="766583" y="606339"/>
                  <a:pt x="842783" y="484631"/>
                </a:cubicBezTo>
                <a:cubicBezTo>
                  <a:pt x="918983" y="362923"/>
                  <a:pt x="1199441" y="123739"/>
                  <a:pt x="1242833" y="6553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A3EB88FC-5298-4887-91E5-FA320F5CCE6A}"/>
              </a:ext>
            </a:extLst>
          </p:cNvPr>
          <p:cNvSpPr/>
          <p:nvPr/>
        </p:nvSpPr>
        <p:spPr>
          <a:xfrm>
            <a:off x="5340390" y="9942370"/>
            <a:ext cx="1288384" cy="1156699"/>
          </a:xfrm>
          <a:custGeom>
            <a:avLst/>
            <a:gdLst>
              <a:gd name="connsiteX0" fmla="*/ 12660 w 1288384"/>
              <a:gd name="connsiteY0" fmla="*/ 1144730 h 1156699"/>
              <a:gd name="connsiteX1" fmla="*/ 1257260 w 1288384"/>
              <a:gd name="connsiteY1" fmla="*/ 52530 h 1156699"/>
              <a:gd name="connsiteX2" fmla="*/ 888960 w 1288384"/>
              <a:gd name="connsiteY2" fmla="*/ 217630 h 1156699"/>
              <a:gd name="connsiteX3" fmla="*/ 628610 w 1288384"/>
              <a:gd name="connsiteY3" fmla="*/ 611330 h 1156699"/>
              <a:gd name="connsiteX4" fmla="*/ 12660 w 1288384"/>
              <a:gd name="connsiteY4" fmla="*/ 1144730 h 1156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8384" h="1156699">
                <a:moveTo>
                  <a:pt x="12660" y="1144730"/>
                </a:moveTo>
                <a:cubicBezTo>
                  <a:pt x="117435" y="1051597"/>
                  <a:pt x="1111210" y="207047"/>
                  <a:pt x="1257260" y="52530"/>
                </a:cubicBezTo>
                <a:cubicBezTo>
                  <a:pt x="1403310" y="-101987"/>
                  <a:pt x="993735" y="124497"/>
                  <a:pt x="888960" y="217630"/>
                </a:cubicBezTo>
                <a:cubicBezTo>
                  <a:pt x="784185" y="310763"/>
                  <a:pt x="773602" y="461047"/>
                  <a:pt x="628610" y="611330"/>
                </a:cubicBezTo>
                <a:cubicBezTo>
                  <a:pt x="483618" y="761613"/>
                  <a:pt x="-92115" y="1237863"/>
                  <a:pt x="12660" y="114473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4EC685F1-A4EB-4881-B7C6-D79D983F11FE}"/>
              </a:ext>
            </a:extLst>
          </p:cNvPr>
          <p:cNvSpPr/>
          <p:nvPr/>
        </p:nvSpPr>
        <p:spPr>
          <a:xfrm>
            <a:off x="7015228" y="10169911"/>
            <a:ext cx="651726" cy="1050960"/>
          </a:xfrm>
          <a:custGeom>
            <a:avLst/>
            <a:gdLst>
              <a:gd name="connsiteX0" fmla="*/ 1522 w 651726"/>
              <a:gd name="connsiteY0" fmla="*/ 148839 h 1050960"/>
              <a:gd name="connsiteX1" fmla="*/ 477772 w 651726"/>
              <a:gd name="connsiteY1" fmla="*/ 2789 h 1050960"/>
              <a:gd name="connsiteX2" fmla="*/ 534922 w 651726"/>
              <a:gd name="connsiteY2" fmla="*/ 307589 h 1050960"/>
              <a:gd name="connsiteX3" fmla="*/ 122172 w 651726"/>
              <a:gd name="connsiteY3" fmla="*/ 1050539 h 1050960"/>
              <a:gd name="connsiteX4" fmla="*/ 465072 w 651726"/>
              <a:gd name="connsiteY4" fmla="*/ 409189 h 1050960"/>
              <a:gd name="connsiteX5" fmla="*/ 649222 w 651726"/>
              <a:gd name="connsiteY5" fmla="*/ 91689 h 1050960"/>
              <a:gd name="connsiteX6" fmla="*/ 338072 w 651726"/>
              <a:gd name="connsiteY6" fmla="*/ 15489 h 1050960"/>
              <a:gd name="connsiteX7" fmla="*/ 1522 w 651726"/>
              <a:gd name="connsiteY7" fmla="*/ 148839 h 1050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1726" h="1050960">
                <a:moveTo>
                  <a:pt x="1522" y="148839"/>
                </a:moveTo>
                <a:cubicBezTo>
                  <a:pt x="24805" y="146722"/>
                  <a:pt x="388872" y="-23669"/>
                  <a:pt x="477772" y="2789"/>
                </a:cubicBezTo>
                <a:cubicBezTo>
                  <a:pt x="566672" y="29247"/>
                  <a:pt x="594189" y="132964"/>
                  <a:pt x="534922" y="307589"/>
                </a:cubicBezTo>
                <a:cubicBezTo>
                  <a:pt x="475655" y="482214"/>
                  <a:pt x="133814" y="1033606"/>
                  <a:pt x="122172" y="1050539"/>
                </a:cubicBezTo>
                <a:cubicBezTo>
                  <a:pt x="110530" y="1067472"/>
                  <a:pt x="377230" y="568997"/>
                  <a:pt x="465072" y="409189"/>
                </a:cubicBezTo>
                <a:cubicBezTo>
                  <a:pt x="552914" y="249381"/>
                  <a:pt x="670389" y="157306"/>
                  <a:pt x="649222" y="91689"/>
                </a:cubicBezTo>
                <a:cubicBezTo>
                  <a:pt x="628055" y="26072"/>
                  <a:pt x="448139" y="4906"/>
                  <a:pt x="338072" y="15489"/>
                </a:cubicBezTo>
                <a:cubicBezTo>
                  <a:pt x="228005" y="26072"/>
                  <a:pt x="-21761" y="150956"/>
                  <a:pt x="1522" y="14883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4CC9EF1F-715A-4566-A25F-EB602873CE2E}"/>
              </a:ext>
            </a:extLst>
          </p:cNvPr>
          <p:cNvSpPr/>
          <p:nvPr/>
        </p:nvSpPr>
        <p:spPr>
          <a:xfrm>
            <a:off x="5521577" y="7888745"/>
            <a:ext cx="752886" cy="1206910"/>
          </a:xfrm>
          <a:custGeom>
            <a:avLst/>
            <a:gdLst>
              <a:gd name="connsiteX0" fmla="*/ 198503 w 752886"/>
              <a:gd name="connsiteY0" fmla="*/ 495 h 1206910"/>
              <a:gd name="connsiteX1" fmla="*/ 71503 w 752886"/>
              <a:gd name="connsiteY1" fmla="*/ 615175 h 1206910"/>
              <a:gd name="connsiteX2" fmla="*/ 381383 w 752886"/>
              <a:gd name="connsiteY2" fmla="*/ 1077455 h 1206910"/>
              <a:gd name="connsiteX3" fmla="*/ 747143 w 752886"/>
              <a:gd name="connsiteY3" fmla="*/ 1199375 h 1206910"/>
              <a:gd name="connsiteX4" fmla="*/ 574423 w 752886"/>
              <a:gd name="connsiteY4" fmla="*/ 1168895 h 1206910"/>
              <a:gd name="connsiteX5" fmla="*/ 173103 w 752886"/>
              <a:gd name="connsiteY5" fmla="*/ 965695 h 1206910"/>
              <a:gd name="connsiteX6" fmla="*/ 383 w 752886"/>
              <a:gd name="connsiteY6" fmla="*/ 518655 h 1206910"/>
              <a:gd name="connsiteX7" fmla="*/ 198503 w 752886"/>
              <a:gd name="connsiteY7" fmla="*/ 495 h 1206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2886" h="1206910">
                <a:moveTo>
                  <a:pt x="198503" y="495"/>
                </a:moveTo>
                <a:cubicBezTo>
                  <a:pt x="210356" y="16582"/>
                  <a:pt x="41023" y="435682"/>
                  <a:pt x="71503" y="615175"/>
                </a:cubicBezTo>
                <a:cubicBezTo>
                  <a:pt x="101983" y="794668"/>
                  <a:pt x="268776" y="980088"/>
                  <a:pt x="381383" y="1077455"/>
                </a:cubicBezTo>
                <a:cubicBezTo>
                  <a:pt x="493990" y="1174822"/>
                  <a:pt x="714970" y="1184135"/>
                  <a:pt x="747143" y="1199375"/>
                </a:cubicBezTo>
                <a:cubicBezTo>
                  <a:pt x="779316" y="1214615"/>
                  <a:pt x="670096" y="1207842"/>
                  <a:pt x="574423" y="1168895"/>
                </a:cubicBezTo>
                <a:cubicBezTo>
                  <a:pt x="478750" y="1129948"/>
                  <a:pt x="268776" y="1074068"/>
                  <a:pt x="173103" y="965695"/>
                </a:cubicBezTo>
                <a:cubicBezTo>
                  <a:pt x="77430" y="857322"/>
                  <a:pt x="-6390" y="672748"/>
                  <a:pt x="383" y="518655"/>
                </a:cubicBezTo>
                <a:cubicBezTo>
                  <a:pt x="7156" y="364562"/>
                  <a:pt x="186650" y="-15592"/>
                  <a:pt x="198503" y="495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35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前田敦子 | NHK人物録 | NHKアーカイブス">
            <a:extLst>
              <a:ext uri="{FF2B5EF4-FFF2-40B4-BE49-F238E27FC236}">
                <a16:creationId xmlns:a16="http://schemas.microsoft.com/office/drawing/2014/main" id="{4AC7E883-6F4C-4129-9C7A-49D25ECA3B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750219"/>
            <a:ext cx="9480755" cy="9184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1159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0</Words>
  <Application>Microsoft Office PowerPoint</Application>
  <PresentationFormat>A3 297x420 mm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8</cp:revision>
  <dcterms:created xsi:type="dcterms:W3CDTF">2021-08-30T13:03:45Z</dcterms:created>
  <dcterms:modified xsi:type="dcterms:W3CDTF">2021-09-09T16:03:17Z</dcterms:modified>
</cp:coreProperties>
</file>