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34" d="100"/>
          <a:sy n="34" d="100"/>
        </p:scale>
        <p:origin x="1488" y="6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01E32-4D28-4283-802E-8F099D3973F0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37A6-98CF-4766-819C-DF5C7D2D4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1087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01E32-4D28-4283-802E-8F099D3973F0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37A6-98CF-4766-819C-DF5C7D2D4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752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01E32-4D28-4283-802E-8F099D3973F0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37A6-98CF-4766-819C-DF5C7D2D4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4668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01E32-4D28-4283-802E-8F099D3973F0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37A6-98CF-4766-819C-DF5C7D2D4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787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01E32-4D28-4283-802E-8F099D3973F0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37A6-98CF-4766-819C-DF5C7D2D4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6859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01E32-4D28-4283-802E-8F099D3973F0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37A6-98CF-4766-819C-DF5C7D2D4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9704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01E32-4D28-4283-802E-8F099D3973F0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37A6-98CF-4766-819C-DF5C7D2D4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140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01E32-4D28-4283-802E-8F099D3973F0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37A6-98CF-4766-819C-DF5C7D2D4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4389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01E32-4D28-4283-802E-8F099D3973F0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37A6-98CF-4766-819C-DF5C7D2D4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2175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01E32-4D28-4283-802E-8F099D3973F0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37A6-98CF-4766-819C-DF5C7D2D4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292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01E32-4D28-4283-802E-8F099D3973F0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37A6-98CF-4766-819C-DF5C7D2D4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7353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01E32-4D28-4283-802E-8F099D3973F0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C37A6-98CF-4766-819C-DF5C7D2D4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111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スペシャル・インタビュー】「もっと練習したい、もっとうまくなりたいと思った」 平手友梨奈が『ドラゴン桜』とバドミントンを語る | バドスピ |  BADMINTON SPIRIT" hidden="1">
            <a:extLst>
              <a:ext uri="{FF2B5EF4-FFF2-40B4-BE49-F238E27FC236}">
                <a16:creationId xmlns:a16="http://schemas.microsoft.com/office/drawing/2014/main" id="{0CBCFB66-83CB-4270-A3A1-4F2318CA7F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43" t="10341" r="3493" b="7203"/>
          <a:stretch/>
        </p:blipFill>
        <p:spPr bwMode="auto">
          <a:xfrm>
            <a:off x="1001828" y="0"/>
            <a:ext cx="7597544" cy="128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1EE37EB9-0B60-4279-B493-8FD0666C5868}"/>
              </a:ext>
            </a:extLst>
          </p:cNvPr>
          <p:cNvSpPr/>
          <p:nvPr/>
        </p:nvSpPr>
        <p:spPr>
          <a:xfrm>
            <a:off x="3681232" y="2147811"/>
            <a:ext cx="112751" cy="204864"/>
          </a:xfrm>
          <a:custGeom>
            <a:avLst/>
            <a:gdLst>
              <a:gd name="connsiteX0" fmla="*/ 181 w 112751"/>
              <a:gd name="connsiteY0" fmla="*/ 204864 h 204864"/>
              <a:gd name="connsiteX1" fmla="*/ 20818 w 112751"/>
              <a:gd name="connsiteY1" fmla="*/ 112789 h 204864"/>
              <a:gd name="connsiteX2" fmla="*/ 60506 w 112751"/>
              <a:gd name="connsiteY2" fmla="*/ 57227 h 204864"/>
              <a:gd name="connsiteX3" fmla="*/ 68443 w 112751"/>
              <a:gd name="connsiteY3" fmla="*/ 71514 h 204864"/>
              <a:gd name="connsiteX4" fmla="*/ 89081 w 112751"/>
              <a:gd name="connsiteY4" fmla="*/ 49289 h 204864"/>
              <a:gd name="connsiteX5" fmla="*/ 108131 w 112751"/>
              <a:gd name="connsiteY5" fmla="*/ 38177 h 204864"/>
              <a:gd name="connsiteX6" fmla="*/ 106543 w 112751"/>
              <a:gd name="connsiteY6" fmla="*/ 77 h 204864"/>
              <a:gd name="connsiteX7" fmla="*/ 41456 w 112751"/>
              <a:gd name="connsiteY7" fmla="*/ 49289 h 204864"/>
              <a:gd name="connsiteX8" fmla="*/ 12881 w 112751"/>
              <a:gd name="connsiteY8" fmla="*/ 114377 h 204864"/>
              <a:gd name="connsiteX9" fmla="*/ 181 w 112751"/>
              <a:gd name="connsiteY9" fmla="*/ 204864 h 204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2751" h="204864">
                <a:moveTo>
                  <a:pt x="181" y="204864"/>
                </a:moveTo>
                <a:cubicBezTo>
                  <a:pt x="1504" y="204599"/>
                  <a:pt x="10764" y="137395"/>
                  <a:pt x="20818" y="112789"/>
                </a:cubicBezTo>
                <a:cubicBezTo>
                  <a:pt x="30872" y="88183"/>
                  <a:pt x="52568" y="64106"/>
                  <a:pt x="60506" y="57227"/>
                </a:cubicBezTo>
                <a:cubicBezTo>
                  <a:pt x="68444" y="50348"/>
                  <a:pt x="63681" y="72837"/>
                  <a:pt x="68443" y="71514"/>
                </a:cubicBezTo>
                <a:cubicBezTo>
                  <a:pt x="73205" y="70191"/>
                  <a:pt x="82466" y="54845"/>
                  <a:pt x="89081" y="49289"/>
                </a:cubicBezTo>
                <a:cubicBezTo>
                  <a:pt x="95696" y="43733"/>
                  <a:pt x="105221" y="46379"/>
                  <a:pt x="108131" y="38177"/>
                </a:cubicBezTo>
                <a:cubicBezTo>
                  <a:pt x="111041" y="29975"/>
                  <a:pt x="117656" y="-1775"/>
                  <a:pt x="106543" y="77"/>
                </a:cubicBezTo>
                <a:cubicBezTo>
                  <a:pt x="95431" y="1929"/>
                  <a:pt x="57066" y="30239"/>
                  <a:pt x="41456" y="49289"/>
                </a:cubicBezTo>
                <a:cubicBezTo>
                  <a:pt x="25846" y="68339"/>
                  <a:pt x="20818" y="90035"/>
                  <a:pt x="12881" y="114377"/>
                </a:cubicBezTo>
                <a:cubicBezTo>
                  <a:pt x="4944" y="138719"/>
                  <a:pt x="-1142" y="205129"/>
                  <a:pt x="181" y="2048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B0976A67-8143-4E42-964C-5905AE96B8D7}"/>
              </a:ext>
            </a:extLst>
          </p:cNvPr>
          <p:cNvSpPr/>
          <p:nvPr/>
        </p:nvSpPr>
        <p:spPr>
          <a:xfrm>
            <a:off x="3670059" y="2068265"/>
            <a:ext cx="419123" cy="290979"/>
          </a:xfrm>
          <a:custGeom>
            <a:avLst/>
            <a:gdLst>
              <a:gd name="connsiteX0" fmla="*/ 6591 w 419123"/>
              <a:gd name="connsiteY0" fmla="*/ 290760 h 290979"/>
              <a:gd name="connsiteX1" fmla="*/ 28816 w 419123"/>
              <a:gd name="connsiteY1" fmla="*/ 155823 h 290979"/>
              <a:gd name="connsiteX2" fmla="*/ 143116 w 419123"/>
              <a:gd name="connsiteY2" fmla="*/ 62160 h 290979"/>
              <a:gd name="connsiteX3" fmla="*/ 262179 w 419123"/>
              <a:gd name="connsiteY3" fmla="*/ 14535 h 290979"/>
              <a:gd name="connsiteX4" fmla="*/ 417754 w 419123"/>
              <a:gd name="connsiteY4" fmla="*/ 25648 h 290979"/>
              <a:gd name="connsiteX5" fmla="*/ 330441 w 419123"/>
              <a:gd name="connsiteY5" fmla="*/ 248 h 290979"/>
              <a:gd name="connsiteX6" fmla="*/ 198679 w 419123"/>
              <a:gd name="connsiteY6" fmla="*/ 17710 h 290979"/>
              <a:gd name="connsiteX7" fmla="*/ 79616 w 419123"/>
              <a:gd name="connsiteY7" fmla="*/ 90735 h 290979"/>
              <a:gd name="connsiteX8" fmla="*/ 8179 w 419123"/>
              <a:gd name="connsiteY8" fmla="*/ 184398 h 290979"/>
              <a:gd name="connsiteX9" fmla="*/ 6591 w 419123"/>
              <a:gd name="connsiteY9" fmla="*/ 290760 h 290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9123" h="290979">
                <a:moveTo>
                  <a:pt x="6591" y="290760"/>
                </a:moveTo>
                <a:cubicBezTo>
                  <a:pt x="10031" y="285997"/>
                  <a:pt x="6062" y="193923"/>
                  <a:pt x="28816" y="155823"/>
                </a:cubicBezTo>
                <a:cubicBezTo>
                  <a:pt x="51570" y="117723"/>
                  <a:pt x="104222" y="85708"/>
                  <a:pt x="143116" y="62160"/>
                </a:cubicBezTo>
                <a:cubicBezTo>
                  <a:pt x="182010" y="38612"/>
                  <a:pt x="216406" y="20620"/>
                  <a:pt x="262179" y="14535"/>
                </a:cubicBezTo>
                <a:cubicBezTo>
                  <a:pt x="307952" y="8450"/>
                  <a:pt x="406377" y="28029"/>
                  <a:pt x="417754" y="25648"/>
                </a:cubicBezTo>
                <a:cubicBezTo>
                  <a:pt x="429131" y="23267"/>
                  <a:pt x="366954" y="1571"/>
                  <a:pt x="330441" y="248"/>
                </a:cubicBezTo>
                <a:cubicBezTo>
                  <a:pt x="293929" y="-1075"/>
                  <a:pt x="240483" y="2629"/>
                  <a:pt x="198679" y="17710"/>
                </a:cubicBezTo>
                <a:cubicBezTo>
                  <a:pt x="156875" y="32791"/>
                  <a:pt x="111366" y="62954"/>
                  <a:pt x="79616" y="90735"/>
                </a:cubicBezTo>
                <a:cubicBezTo>
                  <a:pt x="47866" y="118516"/>
                  <a:pt x="23525" y="147092"/>
                  <a:pt x="8179" y="184398"/>
                </a:cubicBezTo>
                <a:cubicBezTo>
                  <a:pt x="-7167" y="221704"/>
                  <a:pt x="3151" y="295523"/>
                  <a:pt x="6591" y="2907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F1B5F841-58D6-4042-9547-98D4025AA75B}"/>
              </a:ext>
            </a:extLst>
          </p:cNvPr>
          <p:cNvSpPr/>
          <p:nvPr/>
        </p:nvSpPr>
        <p:spPr>
          <a:xfrm>
            <a:off x="3676311" y="2338668"/>
            <a:ext cx="109087" cy="22746"/>
          </a:xfrm>
          <a:custGeom>
            <a:avLst/>
            <a:gdLst>
              <a:gd name="connsiteX0" fmla="*/ 339 w 109087"/>
              <a:gd name="connsiteY0" fmla="*/ 9245 h 22746"/>
              <a:gd name="connsiteX1" fmla="*/ 95589 w 109087"/>
              <a:gd name="connsiteY1" fmla="*/ 2895 h 22746"/>
              <a:gd name="connsiteX2" fmla="*/ 105114 w 109087"/>
              <a:gd name="connsiteY2" fmla="*/ 1307 h 22746"/>
              <a:gd name="connsiteX3" fmla="*/ 63839 w 109087"/>
              <a:gd name="connsiteY3" fmla="*/ 21945 h 22746"/>
              <a:gd name="connsiteX4" fmla="*/ 339 w 109087"/>
              <a:gd name="connsiteY4" fmla="*/ 9245 h 22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087" h="22746">
                <a:moveTo>
                  <a:pt x="339" y="9245"/>
                </a:moveTo>
                <a:cubicBezTo>
                  <a:pt x="5631" y="6070"/>
                  <a:pt x="78126" y="4218"/>
                  <a:pt x="95589" y="2895"/>
                </a:cubicBezTo>
                <a:cubicBezTo>
                  <a:pt x="113052" y="1572"/>
                  <a:pt x="110406" y="-1868"/>
                  <a:pt x="105114" y="1307"/>
                </a:cubicBezTo>
                <a:cubicBezTo>
                  <a:pt x="99822" y="4482"/>
                  <a:pt x="74422" y="17712"/>
                  <a:pt x="63839" y="21945"/>
                </a:cubicBezTo>
                <a:cubicBezTo>
                  <a:pt x="53256" y="26178"/>
                  <a:pt x="-4953" y="12420"/>
                  <a:pt x="339" y="92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439CAE43-CC9E-47DC-BBA0-86908D7B6332}"/>
              </a:ext>
            </a:extLst>
          </p:cNvPr>
          <p:cNvSpPr/>
          <p:nvPr/>
        </p:nvSpPr>
        <p:spPr>
          <a:xfrm>
            <a:off x="3702020" y="2205909"/>
            <a:ext cx="110664" cy="114230"/>
          </a:xfrm>
          <a:custGeom>
            <a:avLst/>
            <a:gdLst>
              <a:gd name="connsiteX0" fmla="*/ 39718 w 110664"/>
              <a:gd name="connsiteY0" fmla="*/ 716 h 114230"/>
              <a:gd name="connsiteX1" fmla="*/ 20668 w 110664"/>
              <a:gd name="connsiteY1" fmla="*/ 75329 h 114230"/>
              <a:gd name="connsiteX2" fmla="*/ 60355 w 110664"/>
              <a:gd name="connsiteY2" fmla="*/ 95966 h 114230"/>
              <a:gd name="connsiteX3" fmla="*/ 109568 w 110664"/>
              <a:gd name="connsiteY3" fmla="*/ 113429 h 114230"/>
              <a:gd name="connsiteX4" fmla="*/ 9555 w 110664"/>
              <a:gd name="connsiteY4" fmla="*/ 68979 h 114230"/>
              <a:gd name="connsiteX5" fmla="*/ 6380 w 110664"/>
              <a:gd name="connsiteY5" fmla="*/ 38816 h 114230"/>
              <a:gd name="connsiteX6" fmla="*/ 39718 w 110664"/>
              <a:gd name="connsiteY6" fmla="*/ 716 h 114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664" h="114230">
                <a:moveTo>
                  <a:pt x="39718" y="716"/>
                </a:moveTo>
                <a:cubicBezTo>
                  <a:pt x="42099" y="6802"/>
                  <a:pt x="17229" y="59454"/>
                  <a:pt x="20668" y="75329"/>
                </a:cubicBezTo>
                <a:cubicBezTo>
                  <a:pt x="24107" y="91204"/>
                  <a:pt x="45538" y="89616"/>
                  <a:pt x="60355" y="95966"/>
                </a:cubicBezTo>
                <a:cubicBezTo>
                  <a:pt x="75172" y="102316"/>
                  <a:pt x="118035" y="117927"/>
                  <a:pt x="109568" y="113429"/>
                </a:cubicBezTo>
                <a:cubicBezTo>
                  <a:pt x="101101" y="108931"/>
                  <a:pt x="26753" y="81414"/>
                  <a:pt x="9555" y="68979"/>
                </a:cubicBezTo>
                <a:cubicBezTo>
                  <a:pt x="-7643" y="56544"/>
                  <a:pt x="2940" y="48606"/>
                  <a:pt x="6380" y="38816"/>
                </a:cubicBezTo>
                <a:cubicBezTo>
                  <a:pt x="9820" y="29026"/>
                  <a:pt x="37337" y="-5370"/>
                  <a:pt x="39718" y="7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403044B6-D704-46A4-8748-DD0D18314A67}"/>
              </a:ext>
            </a:extLst>
          </p:cNvPr>
          <p:cNvSpPr/>
          <p:nvPr/>
        </p:nvSpPr>
        <p:spPr>
          <a:xfrm>
            <a:off x="3805210" y="2147981"/>
            <a:ext cx="243886" cy="165185"/>
          </a:xfrm>
          <a:custGeom>
            <a:avLst/>
            <a:gdLst>
              <a:gd name="connsiteX0" fmla="*/ 28 w 243886"/>
              <a:gd name="connsiteY0" fmla="*/ 165007 h 165185"/>
              <a:gd name="connsiteX1" fmla="*/ 93690 w 243886"/>
              <a:gd name="connsiteY1" fmla="*/ 155482 h 165185"/>
              <a:gd name="connsiteX2" fmla="*/ 177828 w 243886"/>
              <a:gd name="connsiteY2" fmla="*/ 104682 h 165185"/>
              <a:gd name="connsiteX3" fmla="*/ 242915 w 243886"/>
              <a:gd name="connsiteY3" fmla="*/ 1494 h 165185"/>
              <a:gd name="connsiteX4" fmla="*/ 214340 w 243886"/>
              <a:gd name="connsiteY4" fmla="*/ 45944 h 165185"/>
              <a:gd name="connsiteX5" fmla="*/ 179415 w 243886"/>
              <a:gd name="connsiteY5" fmla="*/ 80869 h 165185"/>
              <a:gd name="connsiteX6" fmla="*/ 134965 w 243886"/>
              <a:gd name="connsiteY6" fmla="*/ 125319 h 165185"/>
              <a:gd name="connsiteX7" fmla="*/ 84165 w 243886"/>
              <a:gd name="connsiteY7" fmla="*/ 152307 h 165185"/>
              <a:gd name="connsiteX8" fmla="*/ 28 w 243886"/>
              <a:gd name="connsiteY8" fmla="*/ 165007 h 165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86" h="165185">
                <a:moveTo>
                  <a:pt x="28" y="165007"/>
                </a:moveTo>
                <a:cubicBezTo>
                  <a:pt x="1615" y="165536"/>
                  <a:pt x="64057" y="165536"/>
                  <a:pt x="93690" y="155482"/>
                </a:cubicBezTo>
                <a:cubicBezTo>
                  <a:pt x="123323" y="145428"/>
                  <a:pt x="152957" y="130347"/>
                  <a:pt x="177828" y="104682"/>
                </a:cubicBezTo>
                <a:cubicBezTo>
                  <a:pt x="202699" y="79017"/>
                  <a:pt x="236830" y="11284"/>
                  <a:pt x="242915" y="1494"/>
                </a:cubicBezTo>
                <a:cubicBezTo>
                  <a:pt x="249000" y="-8296"/>
                  <a:pt x="224923" y="32715"/>
                  <a:pt x="214340" y="45944"/>
                </a:cubicBezTo>
                <a:cubicBezTo>
                  <a:pt x="203757" y="59173"/>
                  <a:pt x="192644" y="67640"/>
                  <a:pt x="179415" y="80869"/>
                </a:cubicBezTo>
                <a:cubicBezTo>
                  <a:pt x="166186" y="94098"/>
                  <a:pt x="150840" y="113413"/>
                  <a:pt x="134965" y="125319"/>
                </a:cubicBezTo>
                <a:cubicBezTo>
                  <a:pt x="119090" y="137225"/>
                  <a:pt x="104538" y="147015"/>
                  <a:pt x="84165" y="152307"/>
                </a:cubicBezTo>
                <a:cubicBezTo>
                  <a:pt x="63792" y="157599"/>
                  <a:pt x="-1559" y="164478"/>
                  <a:pt x="28" y="1650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6DA11313-10DF-4038-AC86-6D02FEBE260A}"/>
              </a:ext>
            </a:extLst>
          </p:cNvPr>
          <p:cNvSpPr/>
          <p:nvPr/>
        </p:nvSpPr>
        <p:spPr>
          <a:xfrm>
            <a:off x="3918780" y="2157284"/>
            <a:ext cx="139909" cy="155912"/>
          </a:xfrm>
          <a:custGeom>
            <a:avLst/>
            <a:gdLst>
              <a:gd name="connsiteX0" fmla="*/ 138870 w 139909"/>
              <a:gd name="connsiteY0" fmla="*/ 129 h 155912"/>
              <a:gd name="connsiteX1" fmla="*/ 94420 w 139909"/>
              <a:gd name="connsiteY1" fmla="*/ 89029 h 155912"/>
              <a:gd name="connsiteX2" fmla="*/ 57908 w 139909"/>
              <a:gd name="connsiteY2" fmla="*/ 119191 h 155912"/>
              <a:gd name="connsiteX3" fmla="*/ 758 w 139909"/>
              <a:gd name="connsiteY3" fmla="*/ 155704 h 155912"/>
              <a:gd name="connsiteX4" fmla="*/ 102358 w 139909"/>
              <a:gd name="connsiteY4" fmla="*/ 101729 h 155912"/>
              <a:gd name="connsiteX5" fmla="*/ 122995 w 139909"/>
              <a:gd name="connsiteY5" fmla="*/ 69979 h 155912"/>
              <a:gd name="connsiteX6" fmla="*/ 138870 w 139909"/>
              <a:gd name="connsiteY6" fmla="*/ 129 h 15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909" h="155912">
                <a:moveTo>
                  <a:pt x="138870" y="129"/>
                </a:moveTo>
                <a:cubicBezTo>
                  <a:pt x="134108" y="3304"/>
                  <a:pt x="107914" y="69185"/>
                  <a:pt x="94420" y="89029"/>
                </a:cubicBezTo>
                <a:cubicBezTo>
                  <a:pt x="80926" y="108873"/>
                  <a:pt x="73518" y="108078"/>
                  <a:pt x="57908" y="119191"/>
                </a:cubicBezTo>
                <a:cubicBezTo>
                  <a:pt x="42298" y="130304"/>
                  <a:pt x="-6650" y="158614"/>
                  <a:pt x="758" y="155704"/>
                </a:cubicBezTo>
                <a:cubicBezTo>
                  <a:pt x="8166" y="152794"/>
                  <a:pt x="81985" y="116016"/>
                  <a:pt x="102358" y="101729"/>
                </a:cubicBezTo>
                <a:cubicBezTo>
                  <a:pt x="122731" y="87442"/>
                  <a:pt x="115058" y="86912"/>
                  <a:pt x="122995" y="69979"/>
                </a:cubicBezTo>
                <a:cubicBezTo>
                  <a:pt x="130932" y="53046"/>
                  <a:pt x="143632" y="-3046"/>
                  <a:pt x="138870" y="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9AC91FE0-6833-475D-89B1-6373BE5DD9EB}"/>
              </a:ext>
            </a:extLst>
          </p:cNvPr>
          <p:cNvSpPr/>
          <p:nvPr/>
        </p:nvSpPr>
        <p:spPr>
          <a:xfrm>
            <a:off x="3771900" y="2283932"/>
            <a:ext cx="246092" cy="57333"/>
          </a:xfrm>
          <a:custGeom>
            <a:avLst/>
            <a:gdLst>
              <a:gd name="connsiteX0" fmla="*/ 0 w 246092"/>
              <a:gd name="connsiteY0" fmla="*/ 52868 h 57333"/>
              <a:gd name="connsiteX1" fmla="*/ 149225 w 246092"/>
              <a:gd name="connsiteY1" fmla="*/ 52868 h 57333"/>
              <a:gd name="connsiteX2" fmla="*/ 244475 w 246092"/>
              <a:gd name="connsiteY2" fmla="*/ 481 h 57333"/>
              <a:gd name="connsiteX3" fmla="*/ 204788 w 246092"/>
              <a:gd name="connsiteY3" fmla="*/ 27468 h 57333"/>
              <a:gd name="connsiteX4" fmla="*/ 147638 w 246092"/>
              <a:gd name="connsiteY4" fmla="*/ 38581 h 57333"/>
              <a:gd name="connsiteX5" fmla="*/ 0 w 246092"/>
              <a:gd name="connsiteY5" fmla="*/ 52868 h 57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092" h="57333">
                <a:moveTo>
                  <a:pt x="0" y="52868"/>
                </a:moveTo>
                <a:cubicBezTo>
                  <a:pt x="264" y="55249"/>
                  <a:pt x="108479" y="61599"/>
                  <a:pt x="149225" y="52868"/>
                </a:cubicBezTo>
                <a:cubicBezTo>
                  <a:pt x="189971" y="44137"/>
                  <a:pt x="235215" y="4714"/>
                  <a:pt x="244475" y="481"/>
                </a:cubicBezTo>
                <a:cubicBezTo>
                  <a:pt x="253735" y="-3752"/>
                  <a:pt x="220927" y="21118"/>
                  <a:pt x="204788" y="27468"/>
                </a:cubicBezTo>
                <a:cubicBezTo>
                  <a:pt x="188649" y="33818"/>
                  <a:pt x="178065" y="35141"/>
                  <a:pt x="147638" y="38581"/>
                </a:cubicBezTo>
                <a:cubicBezTo>
                  <a:pt x="117211" y="42021"/>
                  <a:pt x="-264" y="50487"/>
                  <a:pt x="0" y="52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5FBCCDC8-872C-464C-9157-E06A35BC2496}"/>
              </a:ext>
            </a:extLst>
          </p:cNvPr>
          <p:cNvSpPr/>
          <p:nvPr/>
        </p:nvSpPr>
        <p:spPr>
          <a:xfrm>
            <a:off x="3682356" y="2274787"/>
            <a:ext cx="76893" cy="62174"/>
          </a:xfrm>
          <a:custGeom>
            <a:avLst/>
            <a:gdLst>
              <a:gd name="connsiteX0" fmla="*/ 21282 w 76893"/>
              <a:gd name="connsiteY0" fmla="*/ 101 h 62174"/>
              <a:gd name="connsiteX1" fmla="*/ 43507 w 76893"/>
              <a:gd name="connsiteY1" fmla="*/ 47726 h 62174"/>
              <a:gd name="connsiteX2" fmla="*/ 76844 w 76893"/>
              <a:gd name="connsiteY2" fmla="*/ 58838 h 62174"/>
              <a:gd name="connsiteX3" fmla="*/ 35569 w 76893"/>
              <a:gd name="connsiteY3" fmla="*/ 52488 h 62174"/>
              <a:gd name="connsiteX4" fmla="*/ 644 w 76893"/>
              <a:gd name="connsiteY4" fmla="*/ 62013 h 62174"/>
              <a:gd name="connsiteX5" fmla="*/ 21282 w 76893"/>
              <a:gd name="connsiteY5" fmla="*/ 101 h 62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893" h="62174">
                <a:moveTo>
                  <a:pt x="21282" y="101"/>
                </a:moveTo>
                <a:cubicBezTo>
                  <a:pt x="28426" y="-2280"/>
                  <a:pt x="34247" y="37937"/>
                  <a:pt x="43507" y="47726"/>
                </a:cubicBezTo>
                <a:cubicBezTo>
                  <a:pt x="52767" y="57515"/>
                  <a:pt x="78167" y="58044"/>
                  <a:pt x="76844" y="58838"/>
                </a:cubicBezTo>
                <a:cubicBezTo>
                  <a:pt x="75521" y="59632"/>
                  <a:pt x="48269" y="51959"/>
                  <a:pt x="35569" y="52488"/>
                </a:cubicBezTo>
                <a:cubicBezTo>
                  <a:pt x="22869" y="53017"/>
                  <a:pt x="4877" y="63600"/>
                  <a:pt x="644" y="62013"/>
                </a:cubicBezTo>
                <a:cubicBezTo>
                  <a:pt x="-3589" y="60426"/>
                  <a:pt x="14138" y="2482"/>
                  <a:pt x="21282" y="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A7EB6197-8B78-4900-9FEB-813E43D73B52}"/>
              </a:ext>
            </a:extLst>
          </p:cNvPr>
          <p:cNvSpPr/>
          <p:nvPr/>
        </p:nvSpPr>
        <p:spPr>
          <a:xfrm>
            <a:off x="3790948" y="2102148"/>
            <a:ext cx="280240" cy="60372"/>
          </a:xfrm>
          <a:custGeom>
            <a:avLst/>
            <a:gdLst>
              <a:gd name="connsiteX0" fmla="*/ 2 w 280240"/>
              <a:gd name="connsiteY0" fmla="*/ 56852 h 60372"/>
              <a:gd name="connsiteX1" fmla="*/ 128590 w 280240"/>
              <a:gd name="connsiteY1" fmla="*/ 4465 h 60372"/>
              <a:gd name="connsiteX2" fmla="*/ 212727 w 280240"/>
              <a:gd name="connsiteY2" fmla="*/ 4465 h 60372"/>
              <a:gd name="connsiteX3" fmla="*/ 271465 w 280240"/>
              <a:gd name="connsiteY3" fmla="*/ 18752 h 60372"/>
              <a:gd name="connsiteX4" fmla="*/ 276227 w 280240"/>
              <a:gd name="connsiteY4" fmla="*/ 60027 h 60372"/>
              <a:gd name="connsiteX5" fmla="*/ 234952 w 280240"/>
              <a:gd name="connsiteY5" fmla="*/ 37802 h 60372"/>
              <a:gd name="connsiteX6" fmla="*/ 176215 w 280240"/>
              <a:gd name="connsiteY6" fmla="*/ 25102 h 60372"/>
              <a:gd name="connsiteX7" fmla="*/ 125415 w 280240"/>
              <a:gd name="connsiteY7" fmla="*/ 26690 h 60372"/>
              <a:gd name="connsiteX8" fmla="*/ 2 w 280240"/>
              <a:gd name="connsiteY8" fmla="*/ 56852 h 60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0240" h="60372">
                <a:moveTo>
                  <a:pt x="2" y="56852"/>
                </a:moveTo>
                <a:cubicBezTo>
                  <a:pt x="531" y="53148"/>
                  <a:pt x="93136" y="13196"/>
                  <a:pt x="128590" y="4465"/>
                </a:cubicBezTo>
                <a:cubicBezTo>
                  <a:pt x="164044" y="-4266"/>
                  <a:pt x="188914" y="2084"/>
                  <a:pt x="212727" y="4465"/>
                </a:cubicBezTo>
                <a:cubicBezTo>
                  <a:pt x="236540" y="6846"/>
                  <a:pt x="260882" y="9492"/>
                  <a:pt x="271465" y="18752"/>
                </a:cubicBezTo>
                <a:cubicBezTo>
                  <a:pt x="282048" y="28012"/>
                  <a:pt x="282312" y="56852"/>
                  <a:pt x="276227" y="60027"/>
                </a:cubicBezTo>
                <a:cubicBezTo>
                  <a:pt x="270142" y="63202"/>
                  <a:pt x="251621" y="43623"/>
                  <a:pt x="234952" y="37802"/>
                </a:cubicBezTo>
                <a:cubicBezTo>
                  <a:pt x="218283" y="31981"/>
                  <a:pt x="194471" y="26954"/>
                  <a:pt x="176215" y="25102"/>
                </a:cubicBezTo>
                <a:cubicBezTo>
                  <a:pt x="157959" y="23250"/>
                  <a:pt x="151344" y="22721"/>
                  <a:pt x="125415" y="26690"/>
                </a:cubicBezTo>
                <a:cubicBezTo>
                  <a:pt x="99486" y="30659"/>
                  <a:pt x="-527" y="60556"/>
                  <a:pt x="2" y="568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37ED2B5C-5DAA-4A98-9956-6ADEA3682CED}"/>
              </a:ext>
            </a:extLst>
          </p:cNvPr>
          <p:cNvSpPr/>
          <p:nvPr/>
        </p:nvSpPr>
        <p:spPr>
          <a:xfrm>
            <a:off x="3798875" y="2111222"/>
            <a:ext cx="165485" cy="168113"/>
          </a:xfrm>
          <a:custGeom>
            <a:avLst/>
            <a:gdLst>
              <a:gd name="connsiteX0" fmla="*/ 82563 w 165485"/>
              <a:gd name="connsiteY0" fmla="*/ 153 h 168113"/>
              <a:gd name="connsiteX1" fmla="*/ 160350 w 165485"/>
              <a:gd name="connsiteY1" fmla="*/ 33491 h 168113"/>
              <a:gd name="connsiteX2" fmla="*/ 154000 w 165485"/>
              <a:gd name="connsiteY2" fmla="*/ 120803 h 168113"/>
              <a:gd name="connsiteX3" fmla="*/ 120663 w 165485"/>
              <a:gd name="connsiteY3" fmla="*/ 162078 h 168113"/>
              <a:gd name="connsiteX4" fmla="*/ 58750 w 165485"/>
              <a:gd name="connsiteY4" fmla="*/ 165253 h 168113"/>
              <a:gd name="connsiteX5" fmla="*/ 15888 w 165485"/>
              <a:gd name="connsiteY5" fmla="*/ 136678 h 168113"/>
              <a:gd name="connsiteX6" fmla="*/ 13 w 165485"/>
              <a:gd name="connsiteY6" fmla="*/ 92228 h 168113"/>
              <a:gd name="connsiteX7" fmla="*/ 14300 w 165485"/>
              <a:gd name="connsiteY7" fmla="*/ 44603 h 168113"/>
              <a:gd name="connsiteX8" fmla="*/ 82563 w 165485"/>
              <a:gd name="connsiteY8" fmla="*/ 153 h 168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5485" h="168113">
                <a:moveTo>
                  <a:pt x="82563" y="153"/>
                </a:moveTo>
                <a:cubicBezTo>
                  <a:pt x="106905" y="-1699"/>
                  <a:pt x="148444" y="13383"/>
                  <a:pt x="160350" y="33491"/>
                </a:cubicBezTo>
                <a:cubicBezTo>
                  <a:pt x="172256" y="53599"/>
                  <a:pt x="160615" y="99372"/>
                  <a:pt x="154000" y="120803"/>
                </a:cubicBezTo>
                <a:cubicBezTo>
                  <a:pt x="147386" y="142234"/>
                  <a:pt x="136538" y="154670"/>
                  <a:pt x="120663" y="162078"/>
                </a:cubicBezTo>
                <a:cubicBezTo>
                  <a:pt x="104788" y="169486"/>
                  <a:pt x="76212" y="169486"/>
                  <a:pt x="58750" y="165253"/>
                </a:cubicBezTo>
                <a:cubicBezTo>
                  <a:pt x="41288" y="161020"/>
                  <a:pt x="25677" y="148849"/>
                  <a:pt x="15888" y="136678"/>
                </a:cubicBezTo>
                <a:cubicBezTo>
                  <a:pt x="6098" y="124507"/>
                  <a:pt x="278" y="107574"/>
                  <a:pt x="13" y="92228"/>
                </a:cubicBezTo>
                <a:cubicBezTo>
                  <a:pt x="-252" y="76882"/>
                  <a:pt x="3452" y="55716"/>
                  <a:pt x="14300" y="44603"/>
                </a:cubicBezTo>
                <a:cubicBezTo>
                  <a:pt x="25148" y="33491"/>
                  <a:pt x="58221" y="2005"/>
                  <a:pt x="82563" y="15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月 16">
            <a:extLst>
              <a:ext uri="{FF2B5EF4-FFF2-40B4-BE49-F238E27FC236}">
                <a16:creationId xmlns:a16="http://schemas.microsoft.com/office/drawing/2014/main" id="{F4C9084A-818B-44D8-B405-5072BCB43E59}"/>
              </a:ext>
            </a:extLst>
          </p:cNvPr>
          <p:cNvSpPr/>
          <p:nvPr/>
        </p:nvSpPr>
        <p:spPr>
          <a:xfrm rot="19885460" flipH="1">
            <a:off x="3895197" y="2139424"/>
            <a:ext cx="45719" cy="82550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2ACF0027-1EEB-4965-BE6F-67E587625B4E}"/>
              </a:ext>
            </a:extLst>
          </p:cNvPr>
          <p:cNvSpPr/>
          <p:nvPr/>
        </p:nvSpPr>
        <p:spPr>
          <a:xfrm>
            <a:off x="3778212" y="2097190"/>
            <a:ext cx="176302" cy="51384"/>
          </a:xfrm>
          <a:custGeom>
            <a:avLst/>
            <a:gdLst>
              <a:gd name="connsiteX0" fmla="*/ 38 w 176302"/>
              <a:gd name="connsiteY0" fmla="*/ 50698 h 51384"/>
              <a:gd name="connsiteX1" fmla="*/ 100051 w 176302"/>
              <a:gd name="connsiteY1" fmla="*/ 1485 h 51384"/>
              <a:gd name="connsiteX2" fmla="*/ 176251 w 176302"/>
              <a:gd name="connsiteY2" fmla="*/ 14185 h 51384"/>
              <a:gd name="connsiteX3" fmla="*/ 88938 w 176302"/>
              <a:gd name="connsiteY3" fmla="*/ 28473 h 51384"/>
              <a:gd name="connsiteX4" fmla="*/ 38 w 176302"/>
              <a:gd name="connsiteY4" fmla="*/ 50698 h 51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302" h="51384">
                <a:moveTo>
                  <a:pt x="38" y="50698"/>
                </a:moveTo>
                <a:cubicBezTo>
                  <a:pt x="1890" y="46200"/>
                  <a:pt x="70682" y="7570"/>
                  <a:pt x="100051" y="1485"/>
                </a:cubicBezTo>
                <a:cubicBezTo>
                  <a:pt x="129420" y="-4600"/>
                  <a:pt x="178103" y="9687"/>
                  <a:pt x="176251" y="14185"/>
                </a:cubicBezTo>
                <a:cubicBezTo>
                  <a:pt x="174399" y="18683"/>
                  <a:pt x="113809" y="20536"/>
                  <a:pt x="88938" y="28473"/>
                </a:cubicBezTo>
                <a:cubicBezTo>
                  <a:pt x="64067" y="36410"/>
                  <a:pt x="-1814" y="55196"/>
                  <a:pt x="38" y="5069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067E44E8-31B9-427D-9257-7D522B7E35D5}"/>
              </a:ext>
            </a:extLst>
          </p:cNvPr>
          <p:cNvSpPr/>
          <p:nvPr/>
        </p:nvSpPr>
        <p:spPr>
          <a:xfrm>
            <a:off x="3700122" y="1941186"/>
            <a:ext cx="253349" cy="128923"/>
          </a:xfrm>
          <a:custGeom>
            <a:avLst/>
            <a:gdLst>
              <a:gd name="connsiteX0" fmla="*/ 341 w 253349"/>
              <a:gd name="connsiteY0" fmla="*/ 128914 h 128923"/>
              <a:gd name="connsiteX1" fmla="*/ 205128 w 253349"/>
              <a:gd name="connsiteY1" fmla="*/ 20964 h 128923"/>
              <a:gd name="connsiteX2" fmla="*/ 251166 w 253349"/>
              <a:gd name="connsiteY2" fmla="*/ 327 h 128923"/>
              <a:gd name="connsiteX3" fmla="*/ 159091 w 253349"/>
              <a:gd name="connsiteY3" fmla="*/ 27314 h 128923"/>
              <a:gd name="connsiteX4" fmla="*/ 341 w 253349"/>
              <a:gd name="connsiteY4" fmla="*/ 128914 h 128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349" h="128923">
                <a:moveTo>
                  <a:pt x="341" y="128914"/>
                </a:moveTo>
                <a:cubicBezTo>
                  <a:pt x="8014" y="127856"/>
                  <a:pt x="163324" y="42395"/>
                  <a:pt x="205128" y="20964"/>
                </a:cubicBezTo>
                <a:cubicBezTo>
                  <a:pt x="246932" y="-467"/>
                  <a:pt x="258839" y="-731"/>
                  <a:pt x="251166" y="327"/>
                </a:cubicBezTo>
                <a:cubicBezTo>
                  <a:pt x="243493" y="1385"/>
                  <a:pt x="201689" y="8264"/>
                  <a:pt x="159091" y="27314"/>
                </a:cubicBezTo>
                <a:cubicBezTo>
                  <a:pt x="116493" y="46364"/>
                  <a:pt x="-7332" y="129972"/>
                  <a:pt x="341" y="1289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0D670F01-41CC-4CB6-AF62-37B911C53ADF}"/>
              </a:ext>
            </a:extLst>
          </p:cNvPr>
          <p:cNvSpPr/>
          <p:nvPr/>
        </p:nvSpPr>
        <p:spPr>
          <a:xfrm>
            <a:off x="3948113" y="1910679"/>
            <a:ext cx="133419" cy="35753"/>
          </a:xfrm>
          <a:custGeom>
            <a:avLst/>
            <a:gdLst>
              <a:gd name="connsiteX0" fmla="*/ 0 w 133419"/>
              <a:gd name="connsiteY0" fmla="*/ 35596 h 35753"/>
              <a:gd name="connsiteX1" fmla="*/ 112712 w 133419"/>
              <a:gd name="connsiteY1" fmla="*/ 13371 h 35753"/>
              <a:gd name="connsiteX2" fmla="*/ 133350 w 133419"/>
              <a:gd name="connsiteY2" fmla="*/ 8609 h 35753"/>
              <a:gd name="connsiteX3" fmla="*/ 112712 w 133419"/>
              <a:gd name="connsiteY3" fmla="*/ 671 h 35753"/>
              <a:gd name="connsiteX4" fmla="*/ 0 w 133419"/>
              <a:gd name="connsiteY4" fmla="*/ 35596 h 35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419" h="35753">
                <a:moveTo>
                  <a:pt x="0" y="35596"/>
                </a:moveTo>
                <a:cubicBezTo>
                  <a:pt x="0" y="37713"/>
                  <a:pt x="90487" y="17869"/>
                  <a:pt x="112712" y="13371"/>
                </a:cubicBezTo>
                <a:cubicBezTo>
                  <a:pt x="134937" y="8873"/>
                  <a:pt x="133350" y="10726"/>
                  <a:pt x="133350" y="8609"/>
                </a:cubicBezTo>
                <a:cubicBezTo>
                  <a:pt x="133350" y="6492"/>
                  <a:pt x="135731" y="-2504"/>
                  <a:pt x="112712" y="671"/>
                </a:cubicBezTo>
                <a:cubicBezTo>
                  <a:pt x="89693" y="3846"/>
                  <a:pt x="0" y="33479"/>
                  <a:pt x="0" y="355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5DAEC3B4-5C90-4CD6-9216-8440D596A130}"/>
              </a:ext>
            </a:extLst>
          </p:cNvPr>
          <p:cNvSpPr/>
          <p:nvPr/>
        </p:nvSpPr>
        <p:spPr>
          <a:xfrm>
            <a:off x="3422364" y="2128830"/>
            <a:ext cx="90911" cy="73627"/>
          </a:xfrm>
          <a:custGeom>
            <a:avLst/>
            <a:gdLst>
              <a:gd name="connsiteX0" fmla="*/ 286 w 90911"/>
              <a:gd name="connsiteY0" fmla="*/ 8 h 73627"/>
              <a:gd name="connsiteX1" fmla="*/ 28861 w 90911"/>
              <a:gd name="connsiteY1" fmla="*/ 63508 h 73627"/>
              <a:gd name="connsiteX2" fmla="*/ 90774 w 90911"/>
              <a:gd name="connsiteY2" fmla="*/ 73033 h 73627"/>
              <a:gd name="connsiteX3" fmla="*/ 44736 w 90911"/>
              <a:gd name="connsiteY3" fmla="*/ 58745 h 73627"/>
              <a:gd name="connsiteX4" fmla="*/ 286 w 90911"/>
              <a:gd name="connsiteY4" fmla="*/ 8 h 73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911" h="73627">
                <a:moveTo>
                  <a:pt x="286" y="8"/>
                </a:moveTo>
                <a:cubicBezTo>
                  <a:pt x="-2360" y="802"/>
                  <a:pt x="13780" y="51337"/>
                  <a:pt x="28861" y="63508"/>
                </a:cubicBezTo>
                <a:cubicBezTo>
                  <a:pt x="43942" y="75679"/>
                  <a:pt x="88128" y="73827"/>
                  <a:pt x="90774" y="73033"/>
                </a:cubicBezTo>
                <a:cubicBezTo>
                  <a:pt x="93420" y="72239"/>
                  <a:pt x="57171" y="63772"/>
                  <a:pt x="44736" y="58745"/>
                </a:cubicBezTo>
                <a:cubicBezTo>
                  <a:pt x="32301" y="53718"/>
                  <a:pt x="2932" y="-786"/>
                  <a:pt x="286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DB0D52D2-564D-4B76-9603-99BAFCD9861B}"/>
              </a:ext>
            </a:extLst>
          </p:cNvPr>
          <p:cNvSpPr/>
          <p:nvPr/>
        </p:nvSpPr>
        <p:spPr>
          <a:xfrm>
            <a:off x="3574897" y="2066296"/>
            <a:ext cx="128892" cy="62432"/>
          </a:xfrm>
          <a:custGeom>
            <a:avLst/>
            <a:gdLst>
              <a:gd name="connsiteX0" fmla="*/ 153 w 128892"/>
              <a:gd name="connsiteY0" fmla="*/ 60954 h 62432"/>
              <a:gd name="connsiteX1" fmla="*/ 65241 w 128892"/>
              <a:gd name="connsiteY1" fmla="*/ 48254 h 62432"/>
              <a:gd name="connsiteX2" fmla="*/ 128741 w 128892"/>
              <a:gd name="connsiteY2" fmla="*/ 629 h 62432"/>
              <a:gd name="connsiteX3" fmla="*/ 84291 w 128892"/>
              <a:gd name="connsiteY3" fmla="*/ 19679 h 62432"/>
              <a:gd name="connsiteX4" fmla="*/ 153 w 128892"/>
              <a:gd name="connsiteY4" fmla="*/ 60954 h 62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892" h="62432">
                <a:moveTo>
                  <a:pt x="153" y="60954"/>
                </a:moveTo>
                <a:cubicBezTo>
                  <a:pt x="-3022" y="65716"/>
                  <a:pt x="43810" y="58308"/>
                  <a:pt x="65241" y="48254"/>
                </a:cubicBezTo>
                <a:cubicBezTo>
                  <a:pt x="86672" y="38200"/>
                  <a:pt x="125566" y="5391"/>
                  <a:pt x="128741" y="629"/>
                </a:cubicBezTo>
                <a:cubicBezTo>
                  <a:pt x="131916" y="-4133"/>
                  <a:pt x="84291" y="19679"/>
                  <a:pt x="84291" y="19679"/>
                </a:cubicBezTo>
                <a:cubicBezTo>
                  <a:pt x="63653" y="28146"/>
                  <a:pt x="3328" y="56192"/>
                  <a:pt x="153" y="609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22ABE0D3-C7DD-43EC-A831-8A02ED032607}"/>
              </a:ext>
            </a:extLst>
          </p:cNvPr>
          <p:cNvSpPr/>
          <p:nvPr/>
        </p:nvSpPr>
        <p:spPr>
          <a:xfrm>
            <a:off x="3432746" y="1964336"/>
            <a:ext cx="194729" cy="152587"/>
          </a:xfrm>
          <a:custGeom>
            <a:avLst/>
            <a:gdLst>
              <a:gd name="connsiteX0" fmla="*/ 1017 w 194729"/>
              <a:gd name="connsiteY0" fmla="*/ 151802 h 152587"/>
              <a:gd name="connsiteX1" fmla="*/ 89917 w 194729"/>
              <a:gd name="connsiteY1" fmla="*/ 86714 h 152587"/>
              <a:gd name="connsiteX2" fmla="*/ 148654 w 194729"/>
              <a:gd name="connsiteY2" fmla="*/ 18452 h 152587"/>
              <a:gd name="connsiteX3" fmla="*/ 194692 w 194729"/>
              <a:gd name="connsiteY3" fmla="*/ 989 h 152587"/>
              <a:gd name="connsiteX4" fmla="*/ 153417 w 194729"/>
              <a:gd name="connsiteY4" fmla="*/ 40677 h 152587"/>
              <a:gd name="connsiteX5" fmla="*/ 1017 w 194729"/>
              <a:gd name="connsiteY5" fmla="*/ 151802 h 152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729" h="152587">
                <a:moveTo>
                  <a:pt x="1017" y="151802"/>
                </a:moveTo>
                <a:cubicBezTo>
                  <a:pt x="-9566" y="159475"/>
                  <a:pt x="65311" y="108939"/>
                  <a:pt x="89917" y="86714"/>
                </a:cubicBezTo>
                <a:cubicBezTo>
                  <a:pt x="114523" y="64489"/>
                  <a:pt x="131192" y="32739"/>
                  <a:pt x="148654" y="18452"/>
                </a:cubicBezTo>
                <a:cubicBezTo>
                  <a:pt x="166116" y="4165"/>
                  <a:pt x="193898" y="-2715"/>
                  <a:pt x="194692" y="989"/>
                </a:cubicBezTo>
                <a:cubicBezTo>
                  <a:pt x="195486" y="4693"/>
                  <a:pt x="183580" y="16335"/>
                  <a:pt x="153417" y="40677"/>
                </a:cubicBezTo>
                <a:cubicBezTo>
                  <a:pt x="123255" y="65019"/>
                  <a:pt x="11600" y="144129"/>
                  <a:pt x="1017" y="1518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5D4E6274-4541-4E47-B886-2311993EC66C}"/>
              </a:ext>
            </a:extLst>
          </p:cNvPr>
          <p:cNvSpPr/>
          <p:nvPr/>
        </p:nvSpPr>
        <p:spPr>
          <a:xfrm>
            <a:off x="3611104" y="1847153"/>
            <a:ext cx="435431" cy="146750"/>
          </a:xfrm>
          <a:custGeom>
            <a:avLst/>
            <a:gdLst>
              <a:gd name="connsiteX0" fmla="*/ 459 w 435431"/>
              <a:gd name="connsiteY0" fmla="*/ 146747 h 146750"/>
              <a:gd name="connsiteX1" fmla="*/ 98884 w 435431"/>
              <a:gd name="connsiteY1" fmla="*/ 65785 h 146750"/>
              <a:gd name="connsiteX2" fmla="*/ 232234 w 435431"/>
              <a:gd name="connsiteY2" fmla="*/ 29272 h 146750"/>
              <a:gd name="connsiteX3" fmla="*/ 433846 w 435431"/>
              <a:gd name="connsiteY3" fmla="*/ 697 h 146750"/>
              <a:gd name="connsiteX4" fmla="*/ 316371 w 435431"/>
              <a:gd name="connsiteY4" fmla="*/ 13397 h 146750"/>
              <a:gd name="connsiteX5" fmla="*/ 138571 w 435431"/>
              <a:gd name="connsiteY5" fmla="*/ 62610 h 146750"/>
              <a:gd name="connsiteX6" fmla="*/ 459 w 435431"/>
              <a:gd name="connsiteY6" fmla="*/ 146747 h 14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5431" h="146750">
                <a:moveTo>
                  <a:pt x="459" y="146747"/>
                </a:moveTo>
                <a:cubicBezTo>
                  <a:pt x="-6155" y="147276"/>
                  <a:pt x="60255" y="85364"/>
                  <a:pt x="98884" y="65785"/>
                </a:cubicBezTo>
                <a:cubicBezTo>
                  <a:pt x="137513" y="46206"/>
                  <a:pt x="176407" y="40120"/>
                  <a:pt x="232234" y="29272"/>
                </a:cubicBezTo>
                <a:cubicBezTo>
                  <a:pt x="288061" y="18424"/>
                  <a:pt x="419823" y="3343"/>
                  <a:pt x="433846" y="697"/>
                </a:cubicBezTo>
                <a:cubicBezTo>
                  <a:pt x="447869" y="-1949"/>
                  <a:pt x="365583" y="3078"/>
                  <a:pt x="316371" y="13397"/>
                </a:cubicBezTo>
                <a:cubicBezTo>
                  <a:pt x="267159" y="23716"/>
                  <a:pt x="189900" y="43560"/>
                  <a:pt x="138571" y="62610"/>
                </a:cubicBezTo>
                <a:cubicBezTo>
                  <a:pt x="87242" y="81660"/>
                  <a:pt x="7073" y="146218"/>
                  <a:pt x="459" y="1467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284E85F1-8793-4470-99DA-440D4F46287D}"/>
              </a:ext>
            </a:extLst>
          </p:cNvPr>
          <p:cNvSpPr/>
          <p:nvPr/>
        </p:nvSpPr>
        <p:spPr>
          <a:xfrm>
            <a:off x="3725464" y="1891759"/>
            <a:ext cx="282456" cy="135523"/>
          </a:xfrm>
          <a:custGeom>
            <a:avLst/>
            <a:gdLst>
              <a:gd name="connsiteX0" fmla="*/ 399 w 282456"/>
              <a:gd name="connsiteY0" fmla="*/ 135479 h 135523"/>
              <a:gd name="connsiteX1" fmla="*/ 113111 w 282456"/>
              <a:gd name="connsiteY1" fmla="*/ 59279 h 135523"/>
              <a:gd name="connsiteX2" fmla="*/ 232174 w 282456"/>
              <a:gd name="connsiteY2" fmla="*/ 6891 h 135523"/>
              <a:gd name="connsiteX3" fmla="*/ 279799 w 282456"/>
              <a:gd name="connsiteY3" fmla="*/ 2129 h 135523"/>
              <a:gd name="connsiteX4" fmla="*/ 159149 w 282456"/>
              <a:gd name="connsiteY4" fmla="*/ 21179 h 135523"/>
              <a:gd name="connsiteX5" fmla="*/ 78186 w 282456"/>
              <a:gd name="connsiteY5" fmla="*/ 48166 h 135523"/>
              <a:gd name="connsiteX6" fmla="*/ 399 w 282456"/>
              <a:gd name="connsiteY6" fmla="*/ 135479 h 135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456" h="135523">
                <a:moveTo>
                  <a:pt x="399" y="135479"/>
                </a:moveTo>
                <a:cubicBezTo>
                  <a:pt x="6220" y="137331"/>
                  <a:pt x="74482" y="80710"/>
                  <a:pt x="113111" y="59279"/>
                </a:cubicBezTo>
                <a:cubicBezTo>
                  <a:pt x="151740" y="37848"/>
                  <a:pt x="204393" y="16416"/>
                  <a:pt x="232174" y="6891"/>
                </a:cubicBezTo>
                <a:cubicBezTo>
                  <a:pt x="259955" y="-2634"/>
                  <a:pt x="291970" y="-252"/>
                  <a:pt x="279799" y="2129"/>
                </a:cubicBezTo>
                <a:cubicBezTo>
                  <a:pt x="267628" y="4510"/>
                  <a:pt x="192751" y="13506"/>
                  <a:pt x="159149" y="21179"/>
                </a:cubicBezTo>
                <a:cubicBezTo>
                  <a:pt x="125547" y="28852"/>
                  <a:pt x="102528" y="31233"/>
                  <a:pt x="78186" y="48166"/>
                </a:cubicBezTo>
                <a:cubicBezTo>
                  <a:pt x="53844" y="65099"/>
                  <a:pt x="-5422" y="133627"/>
                  <a:pt x="399" y="1354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59BB575D-54E9-480F-9ED4-DE0DD93478FF}"/>
              </a:ext>
            </a:extLst>
          </p:cNvPr>
          <p:cNvSpPr/>
          <p:nvPr/>
        </p:nvSpPr>
        <p:spPr>
          <a:xfrm>
            <a:off x="3639145" y="2279650"/>
            <a:ext cx="56699" cy="114403"/>
          </a:xfrm>
          <a:custGeom>
            <a:avLst/>
            <a:gdLst>
              <a:gd name="connsiteX0" fmla="*/ 20043 w 56699"/>
              <a:gd name="connsiteY0" fmla="*/ 0 h 114403"/>
              <a:gd name="connsiteX1" fmla="*/ 993 w 56699"/>
              <a:gd name="connsiteY1" fmla="*/ 84138 h 114403"/>
              <a:gd name="connsiteX2" fmla="*/ 56555 w 56699"/>
              <a:gd name="connsiteY2" fmla="*/ 114300 h 114403"/>
              <a:gd name="connsiteX3" fmla="*/ 16868 w 56699"/>
              <a:gd name="connsiteY3" fmla="*/ 93663 h 114403"/>
              <a:gd name="connsiteX4" fmla="*/ 8930 w 56699"/>
              <a:gd name="connsiteY4" fmla="*/ 84138 h 114403"/>
              <a:gd name="connsiteX5" fmla="*/ 20043 w 56699"/>
              <a:gd name="connsiteY5" fmla="*/ 0 h 114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699" h="114403">
                <a:moveTo>
                  <a:pt x="20043" y="0"/>
                </a:moveTo>
                <a:cubicBezTo>
                  <a:pt x="18720" y="0"/>
                  <a:pt x="-5092" y="65088"/>
                  <a:pt x="993" y="84138"/>
                </a:cubicBezTo>
                <a:cubicBezTo>
                  <a:pt x="7078" y="103188"/>
                  <a:pt x="53909" y="112713"/>
                  <a:pt x="56555" y="114300"/>
                </a:cubicBezTo>
                <a:cubicBezTo>
                  <a:pt x="59201" y="115888"/>
                  <a:pt x="24806" y="98690"/>
                  <a:pt x="16868" y="93663"/>
                </a:cubicBezTo>
                <a:cubicBezTo>
                  <a:pt x="8930" y="88636"/>
                  <a:pt x="9195" y="95250"/>
                  <a:pt x="8930" y="84138"/>
                </a:cubicBezTo>
                <a:cubicBezTo>
                  <a:pt x="8665" y="73026"/>
                  <a:pt x="21366" y="0"/>
                  <a:pt x="2004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731EA9A4-A57F-4E66-BC74-C0BA35716E79}"/>
              </a:ext>
            </a:extLst>
          </p:cNvPr>
          <p:cNvSpPr/>
          <p:nvPr/>
        </p:nvSpPr>
        <p:spPr>
          <a:xfrm>
            <a:off x="3747416" y="2355801"/>
            <a:ext cx="146722" cy="32609"/>
          </a:xfrm>
          <a:custGeom>
            <a:avLst/>
            <a:gdLst>
              <a:gd name="connsiteX0" fmla="*/ 3847 w 146722"/>
              <a:gd name="connsiteY0" fmla="*/ 49 h 32609"/>
              <a:gd name="connsiteX1" fmla="*/ 49884 w 146722"/>
              <a:gd name="connsiteY1" fmla="*/ 31799 h 32609"/>
              <a:gd name="connsiteX2" fmla="*/ 146722 w 146722"/>
              <a:gd name="connsiteY2" fmla="*/ 23862 h 32609"/>
              <a:gd name="connsiteX3" fmla="*/ 3847 w 146722"/>
              <a:gd name="connsiteY3" fmla="*/ 49 h 32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722" h="32609">
                <a:moveTo>
                  <a:pt x="3847" y="49"/>
                </a:moveTo>
                <a:cubicBezTo>
                  <a:pt x="-12293" y="1372"/>
                  <a:pt x="26072" y="27830"/>
                  <a:pt x="49884" y="31799"/>
                </a:cubicBezTo>
                <a:cubicBezTo>
                  <a:pt x="73697" y="35768"/>
                  <a:pt x="146722" y="23862"/>
                  <a:pt x="146722" y="23862"/>
                </a:cubicBezTo>
                <a:cubicBezTo>
                  <a:pt x="137991" y="24391"/>
                  <a:pt x="19987" y="-1274"/>
                  <a:pt x="3847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FECE535E-F0CC-47C6-BFBD-00C468435984}"/>
              </a:ext>
            </a:extLst>
          </p:cNvPr>
          <p:cNvSpPr/>
          <p:nvPr/>
        </p:nvSpPr>
        <p:spPr>
          <a:xfrm>
            <a:off x="3597217" y="2291668"/>
            <a:ext cx="51107" cy="108064"/>
          </a:xfrm>
          <a:custGeom>
            <a:avLst/>
            <a:gdLst>
              <a:gd name="connsiteX0" fmla="*/ 58 w 51107"/>
              <a:gd name="connsiteY0" fmla="*/ 682 h 108064"/>
              <a:gd name="connsiteX1" fmla="*/ 39746 w 51107"/>
              <a:gd name="connsiteY1" fmla="*/ 95932 h 108064"/>
              <a:gd name="connsiteX2" fmla="*/ 50858 w 51107"/>
              <a:gd name="connsiteY2" fmla="*/ 102282 h 108064"/>
              <a:gd name="connsiteX3" fmla="*/ 31808 w 51107"/>
              <a:gd name="connsiteY3" fmla="*/ 54657 h 108064"/>
              <a:gd name="connsiteX4" fmla="*/ 58 w 51107"/>
              <a:gd name="connsiteY4" fmla="*/ 682 h 108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107" h="108064">
                <a:moveTo>
                  <a:pt x="58" y="682"/>
                </a:moveTo>
                <a:cubicBezTo>
                  <a:pt x="1381" y="7561"/>
                  <a:pt x="31279" y="78999"/>
                  <a:pt x="39746" y="95932"/>
                </a:cubicBezTo>
                <a:cubicBezTo>
                  <a:pt x="48213" y="112865"/>
                  <a:pt x="52181" y="109161"/>
                  <a:pt x="50858" y="102282"/>
                </a:cubicBezTo>
                <a:cubicBezTo>
                  <a:pt x="49535" y="95403"/>
                  <a:pt x="43450" y="68415"/>
                  <a:pt x="31808" y="54657"/>
                </a:cubicBezTo>
                <a:cubicBezTo>
                  <a:pt x="20166" y="40899"/>
                  <a:pt x="-1265" y="-6197"/>
                  <a:pt x="58" y="6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5FE46EE3-1246-4F8F-BA65-6DE15D12F9EC}"/>
              </a:ext>
            </a:extLst>
          </p:cNvPr>
          <p:cNvSpPr/>
          <p:nvPr/>
        </p:nvSpPr>
        <p:spPr>
          <a:xfrm>
            <a:off x="2645676" y="2198078"/>
            <a:ext cx="177542" cy="86385"/>
          </a:xfrm>
          <a:custGeom>
            <a:avLst/>
            <a:gdLst>
              <a:gd name="connsiteX0" fmla="*/ 687 w 177542"/>
              <a:gd name="connsiteY0" fmla="*/ 86335 h 86385"/>
              <a:gd name="connsiteX1" fmla="*/ 97524 w 177542"/>
              <a:gd name="connsiteY1" fmla="*/ 24422 h 86385"/>
              <a:gd name="connsiteX2" fmla="*/ 173724 w 177542"/>
              <a:gd name="connsiteY2" fmla="*/ 610 h 86385"/>
              <a:gd name="connsiteX3" fmla="*/ 149912 w 177542"/>
              <a:gd name="connsiteY3" fmla="*/ 13310 h 86385"/>
              <a:gd name="connsiteX4" fmla="*/ 687 w 177542"/>
              <a:gd name="connsiteY4" fmla="*/ 86335 h 86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542" h="86385">
                <a:moveTo>
                  <a:pt x="687" y="86335"/>
                </a:moveTo>
                <a:cubicBezTo>
                  <a:pt x="-8044" y="88187"/>
                  <a:pt x="68684" y="38710"/>
                  <a:pt x="97524" y="24422"/>
                </a:cubicBezTo>
                <a:cubicBezTo>
                  <a:pt x="126364" y="10134"/>
                  <a:pt x="164993" y="2462"/>
                  <a:pt x="173724" y="610"/>
                </a:cubicBezTo>
                <a:cubicBezTo>
                  <a:pt x="182455" y="-1242"/>
                  <a:pt x="176899" y="610"/>
                  <a:pt x="149912" y="13310"/>
                </a:cubicBezTo>
                <a:cubicBezTo>
                  <a:pt x="122925" y="26010"/>
                  <a:pt x="9418" y="84483"/>
                  <a:pt x="687" y="86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5F5DDCD9-4034-40A3-A8A4-FA8085720E4B}"/>
              </a:ext>
            </a:extLst>
          </p:cNvPr>
          <p:cNvSpPr/>
          <p:nvPr/>
        </p:nvSpPr>
        <p:spPr>
          <a:xfrm>
            <a:off x="2821447" y="2185964"/>
            <a:ext cx="327237" cy="30684"/>
          </a:xfrm>
          <a:custGeom>
            <a:avLst/>
            <a:gdLst>
              <a:gd name="connsiteX0" fmla="*/ 1128 w 327237"/>
              <a:gd name="connsiteY0" fmla="*/ 12724 h 30684"/>
              <a:gd name="connsiteX1" fmla="*/ 139241 w 327237"/>
              <a:gd name="connsiteY1" fmla="*/ 24 h 30684"/>
              <a:gd name="connsiteX2" fmla="*/ 217028 w 327237"/>
              <a:gd name="connsiteY2" fmla="*/ 15899 h 30684"/>
              <a:gd name="connsiteX3" fmla="*/ 318628 w 327237"/>
              <a:gd name="connsiteY3" fmla="*/ 28599 h 30684"/>
              <a:gd name="connsiteX4" fmla="*/ 310691 w 327237"/>
              <a:gd name="connsiteY4" fmla="*/ 23836 h 30684"/>
              <a:gd name="connsiteX5" fmla="*/ 221791 w 327237"/>
              <a:gd name="connsiteY5" fmla="*/ 30186 h 30684"/>
              <a:gd name="connsiteX6" fmla="*/ 1128 w 327237"/>
              <a:gd name="connsiteY6" fmla="*/ 12724 h 30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7237" h="30684">
                <a:moveTo>
                  <a:pt x="1128" y="12724"/>
                </a:moveTo>
                <a:cubicBezTo>
                  <a:pt x="-12630" y="7697"/>
                  <a:pt x="103258" y="-505"/>
                  <a:pt x="139241" y="24"/>
                </a:cubicBezTo>
                <a:cubicBezTo>
                  <a:pt x="175224" y="553"/>
                  <a:pt x="187130" y="11137"/>
                  <a:pt x="217028" y="15899"/>
                </a:cubicBezTo>
                <a:cubicBezTo>
                  <a:pt x="246926" y="20661"/>
                  <a:pt x="303018" y="27276"/>
                  <a:pt x="318628" y="28599"/>
                </a:cubicBezTo>
                <a:cubicBezTo>
                  <a:pt x="334238" y="29922"/>
                  <a:pt x="326830" y="23572"/>
                  <a:pt x="310691" y="23836"/>
                </a:cubicBezTo>
                <a:cubicBezTo>
                  <a:pt x="294552" y="24100"/>
                  <a:pt x="273914" y="32832"/>
                  <a:pt x="221791" y="30186"/>
                </a:cubicBezTo>
                <a:cubicBezTo>
                  <a:pt x="169668" y="27540"/>
                  <a:pt x="14886" y="17751"/>
                  <a:pt x="1128" y="127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4DF19DE6-CDA1-4D03-AF95-1C48E2BB6282}"/>
              </a:ext>
            </a:extLst>
          </p:cNvPr>
          <p:cNvSpPr/>
          <p:nvPr/>
        </p:nvSpPr>
        <p:spPr>
          <a:xfrm>
            <a:off x="3077982" y="2227203"/>
            <a:ext cx="97018" cy="92404"/>
          </a:xfrm>
          <a:custGeom>
            <a:avLst/>
            <a:gdLst>
              <a:gd name="connsiteX0" fmla="*/ 181 w 97018"/>
              <a:gd name="connsiteY0" fmla="*/ 60 h 92404"/>
              <a:gd name="connsiteX1" fmla="*/ 85906 w 97018"/>
              <a:gd name="connsiteY1" fmla="*/ 12760 h 92404"/>
              <a:gd name="connsiteX2" fmla="*/ 82731 w 97018"/>
              <a:gd name="connsiteY2" fmla="*/ 38160 h 92404"/>
              <a:gd name="connsiteX3" fmla="*/ 97018 w 97018"/>
              <a:gd name="connsiteY3" fmla="*/ 92135 h 92404"/>
              <a:gd name="connsiteX4" fmla="*/ 82731 w 97018"/>
              <a:gd name="connsiteY4" fmla="*/ 57210 h 92404"/>
              <a:gd name="connsiteX5" fmla="*/ 63681 w 97018"/>
              <a:gd name="connsiteY5" fmla="*/ 17522 h 92404"/>
              <a:gd name="connsiteX6" fmla="*/ 181 w 97018"/>
              <a:gd name="connsiteY6" fmla="*/ 60 h 92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018" h="92404">
                <a:moveTo>
                  <a:pt x="181" y="60"/>
                </a:moveTo>
                <a:cubicBezTo>
                  <a:pt x="3885" y="-734"/>
                  <a:pt x="72148" y="6410"/>
                  <a:pt x="85906" y="12760"/>
                </a:cubicBezTo>
                <a:cubicBezTo>
                  <a:pt x="99664" y="19110"/>
                  <a:pt x="80879" y="24931"/>
                  <a:pt x="82731" y="38160"/>
                </a:cubicBezTo>
                <a:cubicBezTo>
                  <a:pt x="84583" y="51389"/>
                  <a:pt x="97018" y="88960"/>
                  <a:pt x="97018" y="92135"/>
                </a:cubicBezTo>
                <a:cubicBezTo>
                  <a:pt x="97018" y="95310"/>
                  <a:pt x="88287" y="69645"/>
                  <a:pt x="82731" y="57210"/>
                </a:cubicBezTo>
                <a:cubicBezTo>
                  <a:pt x="77175" y="44775"/>
                  <a:pt x="76910" y="26782"/>
                  <a:pt x="63681" y="17522"/>
                </a:cubicBezTo>
                <a:cubicBezTo>
                  <a:pt x="50452" y="8262"/>
                  <a:pt x="-3523" y="854"/>
                  <a:pt x="181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545AD60B-9D31-4DED-AEBF-62DE46D9A8AB}"/>
              </a:ext>
            </a:extLst>
          </p:cNvPr>
          <p:cNvSpPr/>
          <p:nvPr/>
        </p:nvSpPr>
        <p:spPr>
          <a:xfrm>
            <a:off x="2679317" y="2285528"/>
            <a:ext cx="231095" cy="50364"/>
          </a:xfrm>
          <a:custGeom>
            <a:avLst/>
            <a:gdLst>
              <a:gd name="connsiteX0" fmla="*/ 383 w 231095"/>
              <a:gd name="connsiteY0" fmla="*/ 49685 h 50364"/>
              <a:gd name="connsiteX1" fmla="*/ 84521 w 231095"/>
              <a:gd name="connsiteY1" fmla="*/ 30635 h 50364"/>
              <a:gd name="connsiteX2" fmla="*/ 168658 w 231095"/>
              <a:gd name="connsiteY2" fmla="*/ 9997 h 50364"/>
              <a:gd name="connsiteX3" fmla="*/ 230571 w 231095"/>
              <a:gd name="connsiteY3" fmla="*/ 8410 h 50364"/>
              <a:gd name="connsiteX4" fmla="*/ 194058 w 231095"/>
              <a:gd name="connsiteY4" fmla="*/ 472 h 50364"/>
              <a:gd name="connsiteX5" fmla="*/ 119446 w 231095"/>
              <a:gd name="connsiteY5" fmla="*/ 5235 h 50364"/>
              <a:gd name="connsiteX6" fmla="*/ 383 w 231095"/>
              <a:gd name="connsiteY6" fmla="*/ 49685 h 50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1095" h="50364">
                <a:moveTo>
                  <a:pt x="383" y="49685"/>
                </a:moveTo>
                <a:cubicBezTo>
                  <a:pt x="-5438" y="53918"/>
                  <a:pt x="56475" y="37250"/>
                  <a:pt x="84521" y="30635"/>
                </a:cubicBezTo>
                <a:cubicBezTo>
                  <a:pt x="112567" y="24020"/>
                  <a:pt x="144316" y="13701"/>
                  <a:pt x="168658" y="9997"/>
                </a:cubicBezTo>
                <a:cubicBezTo>
                  <a:pt x="193000" y="6293"/>
                  <a:pt x="226338" y="9997"/>
                  <a:pt x="230571" y="8410"/>
                </a:cubicBezTo>
                <a:cubicBezTo>
                  <a:pt x="234804" y="6823"/>
                  <a:pt x="212579" y="1001"/>
                  <a:pt x="194058" y="472"/>
                </a:cubicBezTo>
                <a:cubicBezTo>
                  <a:pt x="175537" y="-57"/>
                  <a:pt x="150931" y="-1380"/>
                  <a:pt x="119446" y="5235"/>
                </a:cubicBezTo>
                <a:cubicBezTo>
                  <a:pt x="87961" y="11850"/>
                  <a:pt x="6204" y="45452"/>
                  <a:pt x="383" y="496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C46CCEEC-E556-4005-B3FF-AF019950D2BE}"/>
              </a:ext>
            </a:extLst>
          </p:cNvPr>
          <p:cNvSpPr/>
          <p:nvPr/>
        </p:nvSpPr>
        <p:spPr>
          <a:xfrm>
            <a:off x="2922584" y="2290662"/>
            <a:ext cx="166744" cy="17761"/>
          </a:xfrm>
          <a:custGeom>
            <a:avLst/>
            <a:gdLst>
              <a:gd name="connsiteX0" fmla="*/ 4 w 166744"/>
              <a:gd name="connsiteY0" fmla="*/ 1688 h 17761"/>
              <a:gd name="connsiteX1" fmla="*/ 131766 w 166744"/>
              <a:gd name="connsiteY1" fmla="*/ 15976 h 17761"/>
              <a:gd name="connsiteX2" fmla="*/ 166691 w 166744"/>
              <a:gd name="connsiteY2" fmla="*/ 15976 h 17761"/>
              <a:gd name="connsiteX3" fmla="*/ 127004 w 166744"/>
              <a:gd name="connsiteY3" fmla="*/ 1688 h 17761"/>
              <a:gd name="connsiteX4" fmla="*/ 4 w 166744"/>
              <a:gd name="connsiteY4" fmla="*/ 1688 h 17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744" h="17761">
                <a:moveTo>
                  <a:pt x="4" y="1688"/>
                </a:moveTo>
                <a:cubicBezTo>
                  <a:pt x="798" y="4069"/>
                  <a:pt x="103985" y="13595"/>
                  <a:pt x="131766" y="15976"/>
                </a:cubicBezTo>
                <a:cubicBezTo>
                  <a:pt x="159547" y="18357"/>
                  <a:pt x="167485" y="18357"/>
                  <a:pt x="166691" y="15976"/>
                </a:cubicBezTo>
                <a:cubicBezTo>
                  <a:pt x="165897" y="13595"/>
                  <a:pt x="152933" y="3805"/>
                  <a:pt x="127004" y="1688"/>
                </a:cubicBezTo>
                <a:cubicBezTo>
                  <a:pt x="101075" y="-429"/>
                  <a:pt x="-790" y="-693"/>
                  <a:pt x="4" y="16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1F75AA90-2349-4B2B-8897-17F7A3BCA559}"/>
              </a:ext>
            </a:extLst>
          </p:cNvPr>
          <p:cNvSpPr/>
          <p:nvPr/>
        </p:nvSpPr>
        <p:spPr>
          <a:xfrm>
            <a:off x="3076542" y="2293083"/>
            <a:ext cx="101020" cy="19946"/>
          </a:xfrm>
          <a:custGeom>
            <a:avLst/>
            <a:gdLst>
              <a:gd name="connsiteX0" fmla="*/ 33 w 101020"/>
              <a:gd name="connsiteY0" fmla="*/ 855 h 19946"/>
              <a:gd name="connsiteX1" fmla="*/ 95283 w 101020"/>
              <a:gd name="connsiteY1" fmla="*/ 19905 h 19946"/>
              <a:gd name="connsiteX2" fmla="*/ 84171 w 101020"/>
              <a:gd name="connsiteY2" fmla="*/ 5617 h 19946"/>
              <a:gd name="connsiteX3" fmla="*/ 33 w 101020"/>
              <a:gd name="connsiteY3" fmla="*/ 855 h 19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020" h="19946">
                <a:moveTo>
                  <a:pt x="33" y="855"/>
                </a:moveTo>
                <a:cubicBezTo>
                  <a:pt x="1885" y="3236"/>
                  <a:pt x="81260" y="19111"/>
                  <a:pt x="95283" y="19905"/>
                </a:cubicBezTo>
                <a:cubicBezTo>
                  <a:pt x="109306" y="20699"/>
                  <a:pt x="94490" y="9850"/>
                  <a:pt x="84171" y="5617"/>
                </a:cubicBezTo>
                <a:cubicBezTo>
                  <a:pt x="73852" y="1384"/>
                  <a:pt x="-1819" y="-1526"/>
                  <a:pt x="33" y="8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6A9DD44B-041C-4B64-85AA-92056A1B03C9}"/>
              </a:ext>
            </a:extLst>
          </p:cNvPr>
          <p:cNvSpPr/>
          <p:nvPr/>
        </p:nvSpPr>
        <p:spPr>
          <a:xfrm>
            <a:off x="2745219" y="2384560"/>
            <a:ext cx="426606" cy="176097"/>
          </a:xfrm>
          <a:custGeom>
            <a:avLst/>
            <a:gdLst>
              <a:gd name="connsiteX0" fmla="*/ 7506 w 426606"/>
              <a:gd name="connsiteY0" fmla="*/ 176078 h 176097"/>
              <a:gd name="connsiteX1" fmla="*/ 34494 w 426606"/>
              <a:gd name="connsiteY1" fmla="*/ 114165 h 176097"/>
              <a:gd name="connsiteX2" fmla="*/ 1156 w 426606"/>
              <a:gd name="connsiteY2" fmla="*/ 85590 h 176097"/>
              <a:gd name="connsiteX3" fmla="*/ 85294 w 426606"/>
              <a:gd name="connsiteY3" fmla="*/ 30028 h 176097"/>
              <a:gd name="connsiteX4" fmla="*/ 183719 w 426606"/>
              <a:gd name="connsiteY4" fmla="*/ 4628 h 176097"/>
              <a:gd name="connsiteX5" fmla="*/ 285319 w 426606"/>
              <a:gd name="connsiteY5" fmla="*/ 6215 h 176097"/>
              <a:gd name="connsiteX6" fmla="*/ 398031 w 426606"/>
              <a:gd name="connsiteY6" fmla="*/ 66540 h 176097"/>
              <a:gd name="connsiteX7" fmla="*/ 426606 w 426606"/>
              <a:gd name="connsiteY7" fmla="*/ 103053 h 176097"/>
              <a:gd name="connsiteX8" fmla="*/ 398031 w 426606"/>
              <a:gd name="connsiteY8" fmla="*/ 145915 h 176097"/>
              <a:gd name="connsiteX9" fmla="*/ 409144 w 426606"/>
              <a:gd name="connsiteY9" fmla="*/ 88765 h 176097"/>
              <a:gd name="connsiteX10" fmla="*/ 336119 w 426606"/>
              <a:gd name="connsiteY10" fmla="*/ 33203 h 176097"/>
              <a:gd name="connsiteX11" fmla="*/ 232931 w 426606"/>
              <a:gd name="connsiteY11" fmla="*/ 1453 h 176097"/>
              <a:gd name="connsiteX12" fmla="*/ 117044 w 426606"/>
              <a:gd name="connsiteY12" fmla="*/ 18915 h 176097"/>
              <a:gd name="connsiteX13" fmla="*/ 23381 w 426606"/>
              <a:gd name="connsiteY13" fmla="*/ 88765 h 176097"/>
              <a:gd name="connsiteX14" fmla="*/ 29731 w 426606"/>
              <a:gd name="connsiteY14" fmla="*/ 120515 h 176097"/>
              <a:gd name="connsiteX15" fmla="*/ 7506 w 426606"/>
              <a:gd name="connsiteY15" fmla="*/ 176078 h 176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26606" h="176097">
                <a:moveTo>
                  <a:pt x="7506" y="176078"/>
                </a:moveTo>
                <a:cubicBezTo>
                  <a:pt x="8300" y="175020"/>
                  <a:pt x="35552" y="129246"/>
                  <a:pt x="34494" y="114165"/>
                </a:cubicBezTo>
                <a:cubicBezTo>
                  <a:pt x="33436" y="99084"/>
                  <a:pt x="-7311" y="99613"/>
                  <a:pt x="1156" y="85590"/>
                </a:cubicBezTo>
                <a:cubicBezTo>
                  <a:pt x="9623" y="71567"/>
                  <a:pt x="54867" y="43522"/>
                  <a:pt x="85294" y="30028"/>
                </a:cubicBezTo>
                <a:cubicBezTo>
                  <a:pt x="115721" y="16534"/>
                  <a:pt x="150382" y="8597"/>
                  <a:pt x="183719" y="4628"/>
                </a:cubicBezTo>
                <a:cubicBezTo>
                  <a:pt x="217056" y="659"/>
                  <a:pt x="249600" y="-4104"/>
                  <a:pt x="285319" y="6215"/>
                </a:cubicBezTo>
                <a:cubicBezTo>
                  <a:pt x="321038" y="16534"/>
                  <a:pt x="374483" y="50400"/>
                  <a:pt x="398031" y="66540"/>
                </a:cubicBezTo>
                <a:cubicBezTo>
                  <a:pt x="421579" y="82680"/>
                  <a:pt x="426606" y="89824"/>
                  <a:pt x="426606" y="103053"/>
                </a:cubicBezTo>
                <a:cubicBezTo>
                  <a:pt x="426606" y="116282"/>
                  <a:pt x="400941" y="148296"/>
                  <a:pt x="398031" y="145915"/>
                </a:cubicBezTo>
                <a:cubicBezTo>
                  <a:pt x="395121" y="143534"/>
                  <a:pt x="419463" y="107550"/>
                  <a:pt x="409144" y="88765"/>
                </a:cubicBezTo>
                <a:cubicBezTo>
                  <a:pt x="398825" y="69980"/>
                  <a:pt x="365488" y="47755"/>
                  <a:pt x="336119" y="33203"/>
                </a:cubicBezTo>
                <a:cubicBezTo>
                  <a:pt x="306750" y="18651"/>
                  <a:pt x="269443" y="3834"/>
                  <a:pt x="232931" y="1453"/>
                </a:cubicBezTo>
                <a:cubicBezTo>
                  <a:pt x="196419" y="-928"/>
                  <a:pt x="151969" y="4363"/>
                  <a:pt x="117044" y="18915"/>
                </a:cubicBezTo>
                <a:cubicBezTo>
                  <a:pt x="82119" y="33467"/>
                  <a:pt x="37933" y="71832"/>
                  <a:pt x="23381" y="88765"/>
                </a:cubicBezTo>
                <a:cubicBezTo>
                  <a:pt x="8829" y="105698"/>
                  <a:pt x="31848" y="107286"/>
                  <a:pt x="29731" y="120515"/>
                </a:cubicBezTo>
                <a:cubicBezTo>
                  <a:pt x="27614" y="133744"/>
                  <a:pt x="6712" y="177136"/>
                  <a:pt x="7506" y="1760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5ECEAE18-C5E3-493C-80C3-432E35DD603E}"/>
              </a:ext>
            </a:extLst>
          </p:cNvPr>
          <p:cNvSpPr/>
          <p:nvPr/>
        </p:nvSpPr>
        <p:spPr>
          <a:xfrm>
            <a:off x="2829473" y="2384887"/>
            <a:ext cx="249430" cy="104414"/>
          </a:xfrm>
          <a:custGeom>
            <a:avLst/>
            <a:gdLst>
              <a:gd name="connsiteX0" fmla="*/ 1040 w 249430"/>
              <a:gd name="connsiteY0" fmla="*/ 104313 h 104414"/>
              <a:gd name="connsiteX1" fmla="*/ 113752 w 249430"/>
              <a:gd name="connsiteY1" fmla="*/ 34463 h 104414"/>
              <a:gd name="connsiteX2" fmla="*/ 234402 w 249430"/>
              <a:gd name="connsiteY2" fmla="*/ 53513 h 104414"/>
              <a:gd name="connsiteX3" fmla="*/ 245515 w 249430"/>
              <a:gd name="connsiteY3" fmla="*/ 12238 h 104414"/>
              <a:gd name="connsiteX4" fmla="*/ 215352 w 249430"/>
              <a:gd name="connsiteY4" fmla="*/ 12238 h 104414"/>
              <a:gd name="connsiteX5" fmla="*/ 199477 w 249430"/>
              <a:gd name="connsiteY5" fmla="*/ 17001 h 104414"/>
              <a:gd name="connsiteX6" fmla="*/ 166140 w 249430"/>
              <a:gd name="connsiteY6" fmla="*/ 2713 h 104414"/>
              <a:gd name="connsiteX7" fmla="*/ 148677 w 249430"/>
              <a:gd name="connsiteY7" fmla="*/ 1126 h 104414"/>
              <a:gd name="connsiteX8" fmla="*/ 120102 w 249430"/>
              <a:gd name="connsiteY8" fmla="*/ 15413 h 104414"/>
              <a:gd name="connsiteX9" fmla="*/ 85177 w 249430"/>
              <a:gd name="connsiteY9" fmla="*/ 12238 h 104414"/>
              <a:gd name="connsiteX10" fmla="*/ 69302 w 249430"/>
              <a:gd name="connsiteY10" fmla="*/ 4301 h 104414"/>
              <a:gd name="connsiteX11" fmla="*/ 77240 w 249430"/>
              <a:gd name="connsiteY11" fmla="*/ 37638 h 104414"/>
              <a:gd name="connsiteX12" fmla="*/ 21677 w 249430"/>
              <a:gd name="connsiteY12" fmla="*/ 23351 h 104414"/>
              <a:gd name="connsiteX13" fmla="*/ 55015 w 249430"/>
              <a:gd name="connsiteY13" fmla="*/ 50338 h 104414"/>
              <a:gd name="connsiteX14" fmla="*/ 1040 w 249430"/>
              <a:gd name="connsiteY14" fmla="*/ 104313 h 10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9430" h="104414">
                <a:moveTo>
                  <a:pt x="1040" y="104313"/>
                </a:moveTo>
                <a:cubicBezTo>
                  <a:pt x="10829" y="101667"/>
                  <a:pt x="74858" y="42930"/>
                  <a:pt x="113752" y="34463"/>
                </a:cubicBezTo>
                <a:cubicBezTo>
                  <a:pt x="152646" y="25996"/>
                  <a:pt x="212442" y="57217"/>
                  <a:pt x="234402" y="53513"/>
                </a:cubicBezTo>
                <a:cubicBezTo>
                  <a:pt x="256363" y="49809"/>
                  <a:pt x="248690" y="19117"/>
                  <a:pt x="245515" y="12238"/>
                </a:cubicBezTo>
                <a:cubicBezTo>
                  <a:pt x="242340" y="5359"/>
                  <a:pt x="223025" y="11444"/>
                  <a:pt x="215352" y="12238"/>
                </a:cubicBezTo>
                <a:cubicBezTo>
                  <a:pt x="207679" y="13032"/>
                  <a:pt x="207679" y="18589"/>
                  <a:pt x="199477" y="17001"/>
                </a:cubicBezTo>
                <a:cubicBezTo>
                  <a:pt x="191275" y="15413"/>
                  <a:pt x="174607" y="5359"/>
                  <a:pt x="166140" y="2713"/>
                </a:cubicBezTo>
                <a:cubicBezTo>
                  <a:pt x="157673" y="67"/>
                  <a:pt x="156350" y="-991"/>
                  <a:pt x="148677" y="1126"/>
                </a:cubicBezTo>
                <a:cubicBezTo>
                  <a:pt x="141004" y="3243"/>
                  <a:pt x="130685" y="13561"/>
                  <a:pt x="120102" y="15413"/>
                </a:cubicBezTo>
                <a:cubicBezTo>
                  <a:pt x="109519" y="17265"/>
                  <a:pt x="93644" y="14090"/>
                  <a:pt x="85177" y="12238"/>
                </a:cubicBezTo>
                <a:cubicBezTo>
                  <a:pt x="76710" y="10386"/>
                  <a:pt x="70625" y="68"/>
                  <a:pt x="69302" y="4301"/>
                </a:cubicBezTo>
                <a:cubicBezTo>
                  <a:pt x="67979" y="8534"/>
                  <a:pt x="85178" y="34463"/>
                  <a:pt x="77240" y="37638"/>
                </a:cubicBezTo>
                <a:cubicBezTo>
                  <a:pt x="69302" y="40813"/>
                  <a:pt x="25381" y="21234"/>
                  <a:pt x="21677" y="23351"/>
                </a:cubicBezTo>
                <a:cubicBezTo>
                  <a:pt x="17973" y="25468"/>
                  <a:pt x="56338" y="43724"/>
                  <a:pt x="55015" y="50338"/>
                </a:cubicBezTo>
                <a:cubicBezTo>
                  <a:pt x="53692" y="56952"/>
                  <a:pt x="-8749" y="106959"/>
                  <a:pt x="1040" y="1043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7381BFA8-348F-4658-A2A5-FAB66BABC54E}"/>
              </a:ext>
            </a:extLst>
          </p:cNvPr>
          <p:cNvSpPr/>
          <p:nvPr/>
        </p:nvSpPr>
        <p:spPr>
          <a:xfrm>
            <a:off x="2795585" y="2434844"/>
            <a:ext cx="93666" cy="22822"/>
          </a:xfrm>
          <a:custGeom>
            <a:avLst/>
            <a:gdLst>
              <a:gd name="connsiteX0" fmla="*/ 93665 w 93666"/>
              <a:gd name="connsiteY0" fmla="*/ 381 h 22822"/>
              <a:gd name="connsiteX1" fmla="*/ 28578 w 93666"/>
              <a:gd name="connsiteY1" fmla="*/ 8319 h 22822"/>
              <a:gd name="connsiteX2" fmla="*/ 3 w 93666"/>
              <a:gd name="connsiteY2" fmla="*/ 5144 h 22822"/>
              <a:gd name="connsiteX3" fmla="*/ 30165 w 93666"/>
              <a:gd name="connsiteY3" fmla="*/ 22606 h 22822"/>
              <a:gd name="connsiteX4" fmla="*/ 93665 w 93666"/>
              <a:gd name="connsiteY4" fmla="*/ 381 h 22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666" h="22822">
                <a:moveTo>
                  <a:pt x="93665" y="381"/>
                </a:moveTo>
                <a:cubicBezTo>
                  <a:pt x="93401" y="-2000"/>
                  <a:pt x="44188" y="7525"/>
                  <a:pt x="28578" y="8319"/>
                </a:cubicBezTo>
                <a:cubicBezTo>
                  <a:pt x="12968" y="9113"/>
                  <a:pt x="-261" y="2763"/>
                  <a:pt x="3" y="5144"/>
                </a:cubicBezTo>
                <a:cubicBezTo>
                  <a:pt x="267" y="7525"/>
                  <a:pt x="18259" y="19960"/>
                  <a:pt x="30165" y="22606"/>
                </a:cubicBezTo>
                <a:cubicBezTo>
                  <a:pt x="42071" y="25252"/>
                  <a:pt x="93929" y="2762"/>
                  <a:pt x="93665" y="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B4721C10-7D52-4EF4-AA4D-084B912EE299}"/>
              </a:ext>
            </a:extLst>
          </p:cNvPr>
          <p:cNvSpPr/>
          <p:nvPr/>
        </p:nvSpPr>
        <p:spPr>
          <a:xfrm>
            <a:off x="2806666" y="2463660"/>
            <a:ext cx="23934" cy="89278"/>
          </a:xfrm>
          <a:custGeom>
            <a:avLst/>
            <a:gdLst>
              <a:gd name="connsiteX0" fmla="*/ 23847 w 23934"/>
              <a:gd name="connsiteY0" fmla="*/ 140 h 89278"/>
              <a:gd name="connsiteX1" fmla="*/ 7972 w 23934"/>
              <a:gd name="connsiteY1" fmla="*/ 47765 h 89278"/>
              <a:gd name="connsiteX2" fmla="*/ 4797 w 23934"/>
              <a:gd name="connsiteY2" fmla="*/ 89040 h 89278"/>
              <a:gd name="connsiteX3" fmla="*/ 34 w 23934"/>
              <a:gd name="connsiteY3" fmla="*/ 63640 h 89278"/>
              <a:gd name="connsiteX4" fmla="*/ 23847 w 23934"/>
              <a:gd name="connsiteY4" fmla="*/ 140 h 89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34" h="89278">
                <a:moveTo>
                  <a:pt x="23847" y="140"/>
                </a:moveTo>
                <a:cubicBezTo>
                  <a:pt x="25170" y="-2506"/>
                  <a:pt x="11147" y="32948"/>
                  <a:pt x="7972" y="47765"/>
                </a:cubicBezTo>
                <a:cubicBezTo>
                  <a:pt x="4797" y="62582"/>
                  <a:pt x="6120" y="86394"/>
                  <a:pt x="4797" y="89040"/>
                </a:cubicBezTo>
                <a:cubicBezTo>
                  <a:pt x="3474" y="91686"/>
                  <a:pt x="1092" y="71577"/>
                  <a:pt x="34" y="63640"/>
                </a:cubicBezTo>
                <a:cubicBezTo>
                  <a:pt x="-1024" y="55703"/>
                  <a:pt x="22524" y="2786"/>
                  <a:pt x="23847" y="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F62981B2-1E2A-4B88-AE4E-E17931CC32BE}"/>
              </a:ext>
            </a:extLst>
          </p:cNvPr>
          <p:cNvSpPr/>
          <p:nvPr/>
        </p:nvSpPr>
        <p:spPr>
          <a:xfrm>
            <a:off x="3068473" y="2420897"/>
            <a:ext cx="66903" cy="124800"/>
          </a:xfrm>
          <a:custGeom>
            <a:avLst/>
            <a:gdLst>
              <a:gd name="connsiteX0" fmla="*/ 165 w 66903"/>
              <a:gd name="connsiteY0" fmla="*/ 41 h 124800"/>
              <a:gd name="connsiteX1" fmla="*/ 63665 w 66903"/>
              <a:gd name="connsiteY1" fmla="*/ 44491 h 124800"/>
              <a:gd name="connsiteX2" fmla="*/ 54140 w 66903"/>
              <a:gd name="connsiteY2" fmla="*/ 93703 h 124800"/>
              <a:gd name="connsiteX3" fmla="*/ 23977 w 66903"/>
              <a:gd name="connsiteY3" fmla="*/ 123866 h 124800"/>
              <a:gd name="connsiteX4" fmla="*/ 44615 w 66903"/>
              <a:gd name="connsiteY4" fmla="*/ 58778 h 124800"/>
              <a:gd name="connsiteX5" fmla="*/ 44615 w 66903"/>
              <a:gd name="connsiteY5" fmla="*/ 36553 h 124800"/>
              <a:gd name="connsiteX6" fmla="*/ 165 w 66903"/>
              <a:gd name="connsiteY6" fmla="*/ 41 h 12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903" h="124800">
                <a:moveTo>
                  <a:pt x="165" y="41"/>
                </a:moveTo>
                <a:cubicBezTo>
                  <a:pt x="3340" y="1364"/>
                  <a:pt x="54669" y="28881"/>
                  <a:pt x="63665" y="44491"/>
                </a:cubicBezTo>
                <a:cubicBezTo>
                  <a:pt x="72661" y="60101"/>
                  <a:pt x="60755" y="80474"/>
                  <a:pt x="54140" y="93703"/>
                </a:cubicBezTo>
                <a:cubicBezTo>
                  <a:pt x="47525" y="106932"/>
                  <a:pt x="25565" y="129687"/>
                  <a:pt x="23977" y="123866"/>
                </a:cubicBezTo>
                <a:cubicBezTo>
                  <a:pt x="22390" y="118045"/>
                  <a:pt x="41175" y="73330"/>
                  <a:pt x="44615" y="58778"/>
                </a:cubicBezTo>
                <a:cubicBezTo>
                  <a:pt x="48055" y="44226"/>
                  <a:pt x="48848" y="43961"/>
                  <a:pt x="44615" y="36553"/>
                </a:cubicBezTo>
                <a:cubicBezTo>
                  <a:pt x="40382" y="29145"/>
                  <a:pt x="-3010" y="-1282"/>
                  <a:pt x="165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1267D23A-2236-45FE-A949-33A94ABDC634}"/>
              </a:ext>
            </a:extLst>
          </p:cNvPr>
          <p:cNvSpPr/>
          <p:nvPr/>
        </p:nvSpPr>
        <p:spPr>
          <a:xfrm>
            <a:off x="2839678" y="2474905"/>
            <a:ext cx="274627" cy="111771"/>
          </a:xfrm>
          <a:custGeom>
            <a:avLst/>
            <a:gdLst>
              <a:gd name="connsiteX0" fmla="*/ 9885 w 274627"/>
              <a:gd name="connsiteY0" fmla="*/ 8 h 111771"/>
              <a:gd name="connsiteX1" fmla="*/ 5122 w 274627"/>
              <a:gd name="connsiteY1" fmla="*/ 69858 h 111771"/>
              <a:gd name="connsiteX2" fmla="*/ 86085 w 274627"/>
              <a:gd name="connsiteY2" fmla="*/ 111133 h 111771"/>
              <a:gd name="connsiteX3" fmla="*/ 182922 w 274627"/>
              <a:gd name="connsiteY3" fmla="*/ 93670 h 111771"/>
              <a:gd name="connsiteX4" fmla="*/ 248010 w 274627"/>
              <a:gd name="connsiteY4" fmla="*/ 76208 h 111771"/>
              <a:gd name="connsiteX5" fmla="*/ 273410 w 274627"/>
              <a:gd name="connsiteY5" fmla="*/ 34933 h 111771"/>
              <a:gd name="connsiteX6" fmla="*/ 213085 w 274627"/>
              <a:gd name="connsiteY6" fmla="*/ 82558 h 111771"/>
              <a:gd name="connsiteX7" fmla="*/ 100372 w 274627"/>
              <a:gd name="connsiteY7" fmla="*/ 98433 h 111771"/>
              <a:gd name="connsiteX8" fmla="*/ 62272 w 274627"/>
              <a:gd name="connsiteY8" fmla="*/ 88908 h 111771"/>
              <a:gd name="connsiteX9" fmla="*/ 35285 w 274627"/>
              <a:gd name="connsiteY9" fmla="*/ 73033 h 111771"/>
              <a:gd name="connsiteX10" fmla="*/ 22585 w 274627"/>
              <a:gd name="connsiteY10" fmla="*/ 65095 h 111771"/>
              <a:gd name="connsiteX11" fmla="*/ 9885 w 274627"/>
              <a:gd name="connsiteY11" fmla="*/ 8 h 111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4627" h="111771">
                <a:moveTo>
                  <a:pt x="9885" y="8"/>
                </a:moveTo>
                <a:cubicBezTo>
                  <a:pt x="6975" y="802"/>
                  <a:pt x="-7578" y="51337"/>
                  <a:pt x="5122" y="69858"/>
                </a:cubicBezTo>
                <a:cubicBezTo>
                  <a:pt x="17822" y="88379"/>
                  <a:pt x="56452" y="107164"/>
                  <a:pt x="86085" y="111133"/>
                </a:cubicBezTo>
                <a:cubicBezTo>
                  <a:pt x="115718" y="115102"/>
                  <a:pt x="155934" y="99491"/>
                  <a:pt x="182922" y="93670"/>
                </a:cubicBezTo>
                <a:cubicBezTo>
                  <a:pt x="209910" y="87849"/>
                  <a:pt x="232929" y="85997"/>
                  <a:pt x="248010" y="76208"/>
                </a:cubicBezTo>
                <a:cubicBezTo>
                  <a:pt x="263091" y="66419"/>
                  <a:pt x="279231" y="33875"/>
                  <a:pt x="273410" y="34933"/>
                </a:cubicBezTo>
                <a:cubicBezTo>
                  <a:pt x="267589" y="35991"/>
                  <a:pt x="241925" y="71975"/>
                  <a:pt x="213085" y="82558"/>
                </a:cubicBezTo>
                <a:cubicBezTo>
                  <a:pt x="184245" y="93141"/>
                  <a:pt x="125507" y="97375"/>
                  <a:pt x="100372" y="98433"/>
                </a:cubicBezTo>
                <a:cubicBezTo>
                  <a:pt x="75237" y="99491"/>
                  <a:pt x="73120" y="93141"/>
                  <a:pt x="62272" y="88908"/>
                </a:cubicBezTo>
                <a:cubicBezTo>
                  <a:pt x="51424" y="84675"/>
                  <a:pt x="41900" y="77002"/>
                  <a:pt x="35285" y="73033"/>
                </a:cubicBezTo>
                <a:cubicBezTo>
                  <a:pt x="28671" y="69064"/>
                  <a:pt x="27612" y="73562"/>
                  <a:pt x="22585" y="65095"/>
                </a:cubicBezTo>
                <a:cubicBezTo>
                  <a:pt x="17558" y="56628"/>
                  <a:pt x="12795" y="-786"/>
                  <a:pt x="9885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D9910C11-A299-49B7-AD2C-FCEDBFC4648B}"/>
              </a:ext>
            </a:extLst>
          </p:cNvPr>
          <p:cNvSpPr/>
          <p:nvPr/>
        </p:nvSpPr>
        <p:spPr>
          <a:xfrm>
            <a:off x="2785525" y="2468410"/>
            <a:ext cx="33991" cy="139855"/>
          </a:xfrm>
          <a:custGeom>
            <a:avLst/>
            <a:gdLst>
              <a:gd name="connsiteX0" fmla="*/ 24350 w 33991"/>
              <a:gd name="connsiteY0" fmla="*/ 153 h 139855"/>
              <a:gd name="connsiteX1" fmla="*/ 13238 w 33991"/>
              <a:gd name="connsiteY1" fmla="*/ 111278 h 139855"/>
              <a:gd name="connsiteX2" fmla="*/ 33875 w 33991"/>
              <a:gd name="connsiteY2" fmla="*/ 139853 h 139855"/>
              <a:gd name="connsiteX3" fmla="*/ 2125 w 33991"/>
              <a:gd name="connsiteY3" fmla="*/ 112865 h 139855"/>
              <a:gd name="connsiteX4" fmla="*/ 3713 w 33991"/>
              <a:gd name="connsiteY4" fmla="*/ 87465 h 139855"/>
              <a:gd name="connsiteX5" fmla="*/ 24350 w 33991"/>
              <a:gd name="connsiteY5" fmla="*/ 153 h 139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991" h="139855">
                <a:moveTo>
                  <a:pt x="24350" y="153"/>
                </a:moveTo>
                <a:cubicBezTo>
                  <a:pt x="25938" y="4122"/>
                  <a:pt x="11650" y="87995"/>
                  <a:pt x="13238" y="111278"/>
                </a:cubicBezTo>
                <a:cubicBezTo>
                  <a:pt x="14825" y="134561"/>
                  <a:pt x="35727" y="139589"/>
                  <a:pt x="33875" y="139853"/>
                </a:cubicBezTo>
                <a:cubicBezTo>
                  <a:pt x="32023" y="140117"/>
                  <a:pt x="7152" y="121596"/>
                  <a:pt x="2125" y="112865"/>
                </a:cubicBezTo>
                <a:cubicBezTo>
                  <a:pt x="-2902" y="104134"/>
                  <a:pt x="2390" y="104663"/>
                  <a:pt x="3713" y="87465"/>
                </a:cubicBezTo>
                <a:cubicBezTo>
                  <a:pt x="5036" y="70267"/>
                  <a:pt x="22762" y="-3816"/>
                  <a:pt x="24350" y="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2CD07A34-F2F0-42F2-B1C0-73FE083649FD}"/>
              </a:ext>
            </a:extLst>
          </p:cNvPr>
          <p:cNvSpPr/>
          <p:nvPr/>
        </p:nvSpPr>
        <p:spPr>
          <a:xfrm>
            <a:off x="2821818" y="2558986"/>
            <a:ext cx="162832" cy="70214"/>
          </a:xfrm>
          <a:custGeom>
            <a:avLst/>
            <a:gdLst>
              <a:gd name="connsiteX0" fmla="*/ 7108 w 162832"/>
              <a:gd name="connsiteY0" fmla="*/ 64 h 70214"/>
              <a:gd name="connsiteX1" fmla="*/ 15045 w 162832"/>
              <a:gd name="connsiteY1" fmla="*/ 57214 h 70214"/>
              <a:gd name="connsiteX2" fmla="*/ 162683 w 162832"/>
              <a:gd name="connsiteY2" fmla="*/ 52451 h 70214"/>
              <a:gd name="connsiteX3" fmla="*/ 42033 w 162832"/>
              <a:gd name="connsiteY3" fmla="*/ 54039 h 70214"/>
              <a:gd name="connsiteX4" fmla="*/ 2345 w 162832"/>
              <a:gd name="connsiteY4" fmla="*/ 69914 h 70214"/>
              <a:gd name="connsiteX5" fmla="*/ 7108 w 162832"/>
              <a:gd name="connsiteY5" fmla="*/ 64 h 70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832" h="70214">
                <a:moveTo>
                  <a:pt x="7108" y="64"/>
                </a:moveTo>
                <a:cubicBezTo>
                  <a:pt x="9225" y="-2053"/>
                  <a:pt x="-10884" y="48483"/>
                  <a:pt x="15045" y="57214"/>
                </a:cubicBezTo>
                <a:cubicBezTo>
                  <a:pt x="40974" y="65945"/>
                  <a:pt x="158185" y="52980"/>
                  <a:pt x="162683" y="52451"/>
                </a:cubicBezTo>
                <a:cubicBezTo>
                  <a:pt x="167181" y="51922"/>
                  <a:pt x="68756" y="51129"/>
                  <a:pt x="42033" y="54039"/>
                </a:cubicBezTo>
                <a:cubicBezTo>
                  <a:pt x="15310" y="56949"/>
                  <a:pt x="8960" y="72560"/>
                  <a:pt x="2345" y="69914"/>
                </a:cubicBezTo>
                <a:cubicBezTo>
                  <a:pt x="-4270" y="67268"/>
                  <a:pt x="4991" y="2181"/>
                  <a:pt x="7108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3CFC64A2-E599-480E-913B-B39075EC2156}"/>
              </a:ext>
            </a:extLst>
          </p:cNvPr>
          <p:cNvSpPr/>
          <p:nvPr/>
        </p:nvSpPr>
        <p:spPr>
          <a:xfrm>
            <a:off x="2911258" y="2404358"/>
            <a:ext cx="183770" cy="145059"/>
          </a:xfrm>
          <a:custGeom>
            <a:avLst/>
            <a:gdLst>
              <a:gd name="connsiteX0" fmla="*/ 136742 w 183770"/>
              <a:gd name="connsiteY0" fmla="*/ 14992 h 145059"/>
              <a:gd name="connsiteX1" fmla="*/ 182780 w 183770"/>
              <a:gd name="connsiteY1" fmla="*/ 65792 h 145059"/>
              <a:gd name="connsiteX2" fmla="*/ 165317 w 183770"/>
              <a:gd name="connsiteY2" fmla="*/ 118180 h 145059"/>
              <a:gd name="connsiteX3" fmla="*/ 130392 w 183770"/>
              <a:gd name="connsiteY3" fmla="*/ 143580 h 145059"/>
              <a:gd name="connsiteX4" fmla="*/ 54192 w 183770"/>
              <a:gd name="connsiteY4" fmla="*/ 137230 h 145059"/>
              <a:gd name="connsiteX5" fmla="*/ 9742 w 183770"/>
              <a:gd name="connsiteY5" fmla="*/ 97542 h 145059"/>
              <a:gd name="connsiteX6" fmla="*/ 1805 w 183770"/>
              <a:gd name="connsiteY6" fmla="*/ 19755 h 145059"/>
              <a:gd name="connsiteX7" fmla="*/ 35142 w 183770"/>
              <a:gd name="connsiteY7" fmla="*/ 705 h 145059"/>
              <a:gd name="connsiteX8" fmla="*/ 136742 w 183770"/>
              <a:gd name="connsiteY8" fmla="*/ 14992 h 14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3770" h="145059">
                <a:moveTo>
                  <a:pt x="136742" y="14992"/>
                </a:moveTo>
                <a:cubicBezTo>
                  <a:pt x="161348" y="25840"/>
                  <a:pt x="178018" y="48594"/>
                  <a:pt x="182780" y="65792"/>
                </a:cubicBezTo>
                <a:cubicBezTo>
                  <a:pt x="187543" y="82990"/>
                  <a:pt x="174048" y="105215"/>
                  <a:pt x="165317" y="118180"/>
                </a:cubicBezTo>
                <a:cubicBezTo>
                  <a:pt x="156586" y="131145"/>
                  <a:pt x="148913" y="140405"/>
                  <a:pt x="130392" y="143580"/>
                </a:cubicBezTo>
                <a:cubicBezTo>
                  <a:pt x="111871" y="146755"/>
                  <a:pt x="74300" y="144903"/>
                  <a:pt x="54192" y="137230"/>
                </a:cubicBezTo>
                <a:cubicBezTo>
                  <a:pt x="34084" y="129557"/>
                  <a:pt x="18473" y="117121"/>
                  <a:pt x="9742" y="97542"/>
                </a:cubicBezTo>
                <a:cubicBezTo>
                  <a:pt x="1011" y="77963"/>
                  <a:pt x="-2428" y="35894"/>
                  <a:pt x="1805" y="19755"/>
                </a:cubicBezTo>
                <a:cubicBezTo>
                  <a:pt x="6038" y="3616"/>
                  <a:pt x="15034" y="3615"/>
                  <a:pt x="35142" y="705"/>
                </a:cubicBezTo>
                <a:cubicBezTo>
                  <a:pt x="55250" y="-2205"/>
                  <a:pt x="112136" y="4144"/>
                  <a:pt x="136742" y="149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月 46">
            <a:extLst>
              <a:ext uri="{FF2B5EF4-FFF2-40B4-BE49-F238E27FC236}">
                <a16:creationId xmlns:a16="http://schemas.microsoft.com/office/drawing/2014/main" id="{4508AFCF-21AC-479F-8F7F-3B6C61A766CD}"/>
              </a:ext>
            </a:extLst>
          </p:cNvPr>
          <p:cNvSpPr/>
          <p:nvPr/>
        </p:nvSpPr>
        <p:spPr>
          <a:xfrm rot="19740651" flipH="1">
            <a:off x="3024928" y="2423804"/>
            <a:ext cx="47829" cy="83502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D2087D35-E114-4CEA-9A1E-609CC3CE21FF}"/>
              </a:ext>
            </a:extLst>
          </p:cNvPr>
          <p:cNvSpPr/>
          <p:nvPr/>
        </p:nvSpPr>
        <p:spPr>
          <a:xfrm>
            <a:off x="3168373" y="2299700"/>
            <a:ext cx="149735" cy="112100"/>
          </a:xfrm>
          <a:custGeom>
            <a:avLst/>
            <a:gdLst>
              <a:gd name="connsiteX0" fmla="*/ 277 w 149735"/>
              <a:gd name="connsiteY0" fmla="*/ 588 h 112100"/>
              <a:gd name="connsiteX1" fmla="*/ 124102 w 149735"/>
              <a:gd name="connsiteY1" fmla="*/ 84725 h 112100"/>
              <a:gd name="connsiteX2" fmla="*/ 149502 w 149735"/>
              <a:gd name="connsiteY2" fmla="*/ 111713 h 112100"/>
              <a:gd name="connsiteX3" fmla="*/ 117752 w 149735"/>
              <a:gd name="connsiteY3" fmla="*/ 68850 h 112100"/>
              <a:gd name="connsiteX4" fmla="*/ 90765 w 149735"/>
              <a:gd name="connsiteY4" fmla="*/ 48213 h 112100"/>
              <a:gd name="connsiteX5" fmla="*/ 277 w 149735"/>
              <a:gd name="connsiteY5" fmla="*/ 588 h 11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735" h="112100">
                <a:moveTo>
                  <a:pt x="277" y="588"/>
                </a:moveTo>
                <a:cubicBezTo>
                  <a:pt x="5833" y="6673"/>
                  <a:pt x="99231" y="66204"/>
                  <a:pt x="124102" y="84725"/>
                </a:cubicBezTo>
                <a:cubicBezTo>
                  <a:pt x="148973" y="103246"/>
                  <a:pt x="150560" y="114359"/>
                  <a:pt x="149502" y="111713"/>
                </a:cubicBezTo>
                <a:cubicBezTo>
                  <a:pt x="148444" y="109067"/>
                  <a:pt x="127541" y="79433"/>
                  <a:pt x="117752" y="68850"/>
                </a:cubicBezTo>
                <a:cubicBezTo>
                  <a:pt x="107963" y="58267"/>
                  <a:pt x="107434" y="59061"/>
                  <a:pt x="90765" y="48213"/>
                </a:cubicBezTo>
                <a:cubicBezTo>
                  <a:pt x="74096" y="37365"/>
                  <a:pt x="-5279" y="-5497"/>
                  <a:pt x="277" y="5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693ADBE4-B7AA-4DF4-B1E8-FB1D2CD30629}"/>
              </a:ext>
            </a:extLst>
          </p:cNvPr>
          <p:cNvSpPr/>
          <p:nvPr/>
        </p:nvSpPr>
        <p:spPr>
          <a:xfrm>
            <a:off x="3388771" y="2326902"/>
            <a:ext cx="93920" cy="295492"/>
          </a:xfrm>
          <a:custGeom>
            <a:avLst/>
            <a:gdLst>
              <a:gd name="connsiteX0" fmla="*/ 10067 w 93920"/>
              <a:gd name="connsiteY0" fmla="*/ 373 h 295492"/>
              <a:gd name="connsiteX1" fmla="*/ 5304 w 93920"/>
              <a:gd name="connsiteY1" fmla="*/ 116261 h 295492"/>
              <a:gd name="connsiteX2" fmla="*/ 92617 w 93920"/>
              <a:gd name="connsiteY2" fmla="*/ 294061 h 295492"/>
              <a:gd name="connsiteX3" fmla="*/ 56104 w 93920"/>
              <a:gd name="connsiteY3" fmla="*/ 197223 h 295492"/>
              <a:gd name="connsiteX4" fmla="*/ 33879 w 93920"/>
              <a:gd name="connsiteY4" fmla="*/ 146423 h 295492"/>
              <a:gd name="connsiteX5" fmla="*/ 13242 w 93920"/>
              <a:gd name="connsiteY5" fmla="*/ 81336 h 295492"/>
              <a:gd name="connsiteX6" fmla="*/ 10067 w 93920"/>
              <a:gd name="connsiteY6" fmla="*/ 373 h 295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920" h="295492">
                <a:moveTo>
                  <a:pt x="10067" y="373"/>
                </a:moveTo>
                <a:cubicBezTo>
                  <a:pt x="8744" y="6194"/>
                  <a:pt x="-8454" y="67313"/>
                  <a:pt x="5304" y="116261"/>
                </a:cubicBezTo>
                <a:cubicBezTo>
                  <a:pt x="19062" y="165209"/>
                  <a:pt x="84150" y="280567"/>
                  <a:pt x="92617" y="294061"/>
                </a:cubicBezTo>
                <a:cubicBezTo>
                  <a:pt x="101084" y="307555"/>
                  <a:pt x="65894" y="221829"/>
                  <a:pt x="56104" y="197223"/>
                </a:cubicBezTo>
                <a:cubicBezTo>
                  <a:pt x="46314" y="172617"/>
                  <a:pt x="41023" y="165737"/>
                  <a:pt x="33879" y="146423"/>
                </a:cubicBezTo>
                <a:cubicBezTo>
                  <a:pt x="26735" y="127109"/>
                  <a:pt x="15888" y="104355"/>
                  <a:pt x="13242" y="81336"/>
                </a:cubicBezTo>
                <a:cubicBezTo>
                  <a:pt x="10596" y="58317"/>
                  <a:pt x="11390" y="-5448"/>
                  <a:pt x="10067" y="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5968B30B-85DA-4F37-8AD6-CA76553C91B0}"/>
              </a:ext>
            </a:extLst>
          </p:cNvPr>
          <p:cNvSpPr/>
          <p:nvPr/>
        </p:nvSpPr>
        <p:spPr>
          <a:xfrm>
            <a:off x="3346463" y="2372136"/>
            <a:ext cx="63952" cy="256671"/>
          </a:xfrm>
          <a:custGeom>
            <a:avLst/>
            <a:gdLst>
              <a:gd name="connsiteX0" fmla="*/ 7925 w 63952"/>
              <a:gd name="connsiteY0" fmla="*/ 1177 h 256671"/>
              <a:gd name="connsiteX1" fmla="*/ 3162 w 63952"/>
              <a:gd name="connsiteY1" fmla="*/ 129764 h 256671"/>
              <a:gd name="connsiteX2" fmla="*/ 63487 w 63952"/>
              <a:gd name="connsiteY2" fmla="*/ 255177 h 256671"/>
              <a:gd name="connsiteX3" fmla="*/ 30150 w 63952"/>
              <a:gd name="connsiteY3" fmla="*/ 196439 h 256671"/>
              <a:gd name="connsiteX4" fmla="*/ 12687 w 63952"/>
              <a:gd name="connsiteY4" fmla="*/ 159927 h 256671"/>
              <a:gd name="connsiteX5" fmla="*/ 3162 w 63952"/>
              <a:gd name="connsiteY5" fmla="*/ 71027 h 256671"/>
              <a:gd name="connsiteX6" fmla="*/ 7925 w 63952"/>
              <a:gd name="connsiteY6" fmla="*/ 1177 h 256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952" h="256671">
                <a:moveTo>
                  <a:pt x="7925" y="1177"/>
                </a:moveTo>
                <a:cubicBezTo>
                  <a:pt x="7925" y="10966"/>
                  <a:pt x="-6098" y="87431"/>
                  <a:pt x="3162" y="129764"/>
                </a:cubicBezTo>
                <a:cubicBezTo>
                  <a:pt x="12422" y="172097"/>
                  <a:pt x="58989" y="244065"/>
                  <a:pt x="63487" y="255177"/>
                </a:cubicBezTo>
                <a:cubicBezTo>
                  <a:pt x="67985" y="266289"/>
                  <a:pt x="38617" y="212314"/>
                  <a:pt x="30150" y="196439"/>
                </a:cubicBezTo>
                <a:cubicBezTo>
                  <a:pt x="21683" y="180564"/>
                  <a:pt x="17185" y="180829"/>
                  <a:pt x="12687" y="159927"/>
                </a:cubicBezTo>
                <a:cubicBezTo>
                  <a:pt x="8189" y="139025"/>
                  <a:pt x="2633" y="96956"/>
                  <a:pt x="3162" y="71027"/>
                </a:cubicBezTo>
                <a:cubicBezTo>
                  <a:pt x="3691" y="45098"/>
                  <a:pt x="7925" y="-8612"/>
                  <a:pt x="7925" y="1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CA2D771D-03D9-4112-A528-686A4DF67A1E}"/>
              </a:ext>
            </a:extLst>
          </p:cNvPr>
          <p:cNvSpPr/>
          <p:nvPr/>
        </p:nvSpPr>
        <p:spPr>
          <a:xfrm>
            <a:off x="3335239" y="2599903"/>
            <a:ext cx="37477" cy="387234"/>
          </a:xfrm>
          <a:custGeom>
            <a:avLst/>
            <a:gdLst>
              <a:gd name="connsiteX0" fmla="*/ 99 w 37477"/>
              <a:gd name="connsiteY0" fmla="*/ 422 h 387234"/>
              <a:gd name="connsiteX1" fmla="*/ 23911 w 37477"/>
              <a:gd name="connsiteY1" fmla="*/ 163935 h 387234"/>
              <a:gd name="connsiteX2" fmla="*/ 6449 w 37477"/>
              <a:gd name="connsiteY2" fmla="*/ 230610 h 387234"/>
              <a:gd name="connsiteX3" fmla="*/ 99 w 37477"/>
              <a:gd name="connsiteY3" fmla="*/ 327447 h 387234"/>
              <a:gd name="connsiteX4" fmla="*/ 8036 w 37477"/>
              <a:gd name="connsiteY4" fmla="*/ 368722 h 387234"/>
              <a:gd name="connsiteX5" fmla="*/ 27086 w 37477"/>
              <a:gd name="connsiteY5" fmla="*/ 386185 h 387234"/>
              <a:gd name="connsiteX6" fmla="*/ 12799 w 37477"/>
              <a:gd name="connsiteY6" fmla="*/ 340147 h 387234"/>
              <a:gd name="connsiteX7" fmla="*/ 12799 w 37477"/>
              <a:gd name="connsiteY7" fmla="*/ 290935 h 387234"/>
              <a:gd name="connsiteX8" fmla="*/ 33436 w 37477"/>
              <a:gd name="connsiteY8" fmla="*/ 173460 h 387234"/>
              <a:gd name="connsiteX9" fmla="*/ 35024 w 37477"/>
              <a:gd name="connsiteY9" fmla="*/ 117897 h 387234"/>
              <a:gd name="connsiteX10" fmla="*/ 99 w 37477"/>
              <a:gd name="connsiteY10" fmla="*/ 422 h 387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477" h="387234">
                <a:moveTo>
                  <a:pt x="99" y="422"/>
                </a:moveTo>
                <a:cubicBezTo>
                  <a:pt x="-1753" y="8095"/>
                  <a:pt x="22853" y="125570"/>
                  <a:pt x="23911" y="163935"/>
                </a:cubicBezTo>
                <a:cubicBezTo>
                  <a:pt x="24969" y="202300"/>
                  <a:pt x="10418" y="203358"/>
                  <a:pt x="6449" y="230610"/>
                </a:cubicBezTo>
                <a:cubicBezTo>
                  <a:pt x="2480" y="257862"/>
                  <a:pt x="-165" y="304428"/>
                  <a:pt x="99" y="327447"/>
                </a:cubicBezTo>
                <a:cubicBezTo>
                  <a:pt x="363" y="350466"/>
                  <a:pt x="3538" y="358932"/>
                  <a:pt x="8036" y="368722"/>
                </a:cubicBezTo>
                <a:cubicBezTo>
                  <a:pt x="12534" y="378512"/>
                  <a:pt x="26292" y="390947"/>
                  <a:pt x="27086" y="386185"/>
                </a:cubicBezTo>
                <a:cubicBezTo>
                  <a:pt x="27880" y="381423"/>
                  <a:pt x="15180" y="356022"/>
                  <a:pt x="12799" y="340147"/>
                </a:cubicBezTo>
                <a:cubicBezTo>
                  <a:pt x="10418" y="324272"/>
                  <a:pt x="9360" y="318716"/>
                  <a:pt x="12799" y="290935"/>
                </a:cubicBezTo>
                <a:cubicBezTo>
                  <a:pt x="16239" y="263154"/>
                  <a:pt x="29732" y="202300"/>
                  <a:pt x="33436" y="173460"/>
                </a:cubicBezTo>
                <a:cubicBezTo>
                  <a:pt x="37140" y="144620"/>
                  <a:pt x="39522" y="144091"/>
                  <a:pt x="35024" y="117897"/>
                </a:cubicBezTo>
                <a:cubicBezTo>
                  <a:pt x="30526" y="91703"/>
                  <a:pt x="1951" y="-7251"/>
                  <a:pt x="99" y="4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A7308362-D7A6-4A7A-939C-BEC2424697E8}"/>
              </a:ext>
            </a:extLst>
          </p:cNvPr>
          <p:cNvSpPr/>
          <p:nvPr/>
        </p:nvSpPr>
        <p:spPr>
          <a:xfrm>
            <a:off x="3498838" y="2681167"/>
            <a:ext cx="94133" cy="150936"/>
          </a:xfrm>
          <a:custGeom>
            <a:avLst/>
            <a:gdLst>
              <a:gd name="connsiteX0" fmla="*/ 12 w 94133"/>
              <a:gd name="connsiteY0" fmla="*/ 121 h 150936"/>
              <a:gd name="connsiteX1" fmla="*/ 79387 w 94133"/>
              <a:gd name="connsiteY1" fmla="*/ 77908 h 150936"/>
              <a:gd name="connsiteX2" fmla="*/ 90500 w 94133"/>
              <a:gd name="connsiteY2" fmla="*/ 150933 h 150936"/>
              <a:gd name="connsiteX3" fmla="*/ 93675 w 94133"/>
              <a:gd name="connsiteY3" fmla="*/ 81083 h 150936"/>
              <a:gd name="connsiteX4" fmla="*/ 85737 w 94133"/>
              <a:gd name="connsiteY4" fmla="*/ 60446 h 150936"/>
              <a:gd name="connsiteX5" fmla="*/ 12 w 94133"/>
              <a:gd name="connsiteY5" fmla="*/ 121 h 15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133" h="150936">
                <a:moveTo>
                  <a:pt x="12" y="121"/>
                </a:moveTo>
                <a:cubicBezTo>
                  <a:pt x="-1046" y="3031"/>
                  <a:pt x="64306" y="52773"/>
                  <a:pt x="79387" y="77908"/>
                </a:cubicBezTo>
                <a:cubicBezTo>
                  <a:pt x="94468" y="103043"/>
                  <a:pt x="88119" y="150404"/>
                  <a:pt x="90500" y="150933"/>
                </a:cubicBezTo>
                <a:cubicBezTo>
                  <a:pt x="92881" y="151462"/>
                  <a:pt x="94469" y="96164"/>
                  <a:pt x="93675" y="81083"/>
                </a:cubicBezTo>
                <a:cubicBezTo>
                  <a:pt x="92881" y="66002"/>
                  <a:pt x="98173" y="73675"/>
                  <a:pt x="85737" y="60446"/>
                </a:cubicBezTo>
                <a:cubicBezTo>
                  <a:pt x="73302" y="47217"/>
                  <a:pt x="1070" y="-2789"/>
                  <a:pt x="12" y="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99DD521D-55B1-48CE-9D37-7EF62216AB69}"/>
              </a:ext>
            </a:extLst>
          </p:cNvPr>
          <p:cNvSpPr/>
          <p:nvPr/>
        </p:nvSpPr>
        <p:spPr>
          <a:xfrm>
            <a:off x="3430489" y="2720975"/>
            <a:ext cx="14549" cy="120653"/>
          </a:xfrm>
          <a:custGeom>
            <a:avLst/>
            <a:gdLst>
              <a:gd name="connsiteX0" fmla="*/ 8036 w 14549"/>
              <a:gd name="connsiteY0" fmla="*/ 0 h 120653"/>
              <a:gd name="connsiteX1" fmla="*/ 99 w 14549"/>
              <a:gd name="connsiteY1" fmla="*/ 87313 h 120653"/>
              <a:gd name="connsiteX2" fmla="*/ 14386 w 14549"/>
              <a:gd name="connsiteY2" fmla="*/ 120650 h 120653"/>
              <a:gd name="connsiteX3" fmla="*/ 8036 w 14549"/>
              <a:gd name="connsiteY3" fmla="*/ 85725 h 120653"/>
              <a:gd name="connsiteX4" fmla="*/ 8036 w 14549"/>
              <a:gd name="connsiteY4" fmla="*/ 0 h 12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49" h="120653">
                <a:moveTo>
                  <a:pt x="8036" y="0"/>
                </a:moveTo>
                <a:cubicBezTo>
                  <a:pt x="6713" y="265"/>
                  <a:pt x="-959" y="67205"/>
                  <a:pt x="99" y="87313"/>
                </a:cubicBezTo>
                <a:cubicBezTo>
                  <a:pt x="1157" y="107421"/>
                  <a:pt x="13063" y="120915"/>
                  <a:pt x="14386" y="120650"/>
                </a:cubicBezTo>
                <a:cubicBezTo>
                  <a:pt x="15709" y="120385"/>
                  <a:pt x="8565" y="99219"/>
                  <a:pt x="8036" y="85725"/>
                </a:cubicBezTo>
                <a:cubicBezTo>
                  <a:pt x="7507" y="72231"/>
                  <a:pt x="9359" y="-265"/>
                  <a:pt x="803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BAFD9E7A-F757-4FD7-AA20-F190F6AD168F}"/>
              </a:ext>
            </a:extLst>
          </p:cNvPr>
          <p:cNvSpPr/>
          <p:nvPr/>
        </p:nvSpPr>
        <p:spPr>
          <a:xfrm>
            <a:off x="3525144" y="2816104"/>
            <a:ext cx="49906" cy="68410"/>
          </a:xfrm>
          <a:custGeom>
            <a:avLst/>
            <a:gdLst>
              <a:gd name="connsiteX0" fmla="*/ 694 w 49906"/>
              <a:gd name="connsiteY0" fmla="*/ 68384 h 68410"/>
              <a:gd name="connsiteX1" fmla="*/ 22919 w 49906"/>
              <a:gd name="connsiteY1" fmla="*/ 9646 h 68410"/>
              <a:gd name="connsiteX2" fmla="*/ 49906 w 49906"/>
              <a:gd name="connsiteY2" fmla="*/ 1709 h 68410"/>
              <a:gd name="connsiteX3" fmla="*/ 694 w 49906"/>
              <a:gd name="connsiteY3" fmla="*/ 68384 h 68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906" h="68410">
                <a:moveTo>
                  <a:pt x="694" y="68384"/>
                </a:moveTo>
                <a:cubicBezTo>
                  <a:pt x="-3804" y="69707"/>
                  <a:pt x="14717" y="20758"/>
                  <a:pt x="22919" y="9646"/>
                </a:cubicBezTo>
                <a:cubicBezTo>
                  <a:pt x="31121" y="-1466"/>
                  <a:pt x="49906" y="-1201"/>
                  <a:pt x="49906" y="1709"/>
                </a:cubicBezTo>
                <a:cubicBezTo>
                  <a:pt x="49906" y="4619"/>
                  <a:pt x="5192" y="67061"/>
                  <a:pt x="694" y="68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4636506D-08B5-4CDC-827D-7E39782C4215}"/>
              </a:ext>
            </a:extLst>
          </p:cNvPr>
          <p:cNvSpPr/>
          <p:nvPr/>
        </p:nvSpPr>
        <p:spPr>
          <a:xfrm>
            <a:off x="3583176" y="2889022"/>
            <a:ext cx="138984" cy="89251"/>
          </a:xfrm>
          <a:custGeom>
            <a:avLst/>
            <a:gdLst>
              <a:gd name="connsiteX0" fmla="*/ 1399 w 138984"/>
              <a:gd name="connsiteY0" fmla="*/ 89128 h 89251"/>
              <a:gd name="connsiteX1" fmla="*/ 37912 w 138984"/>
              <a:gd name="connsiteY1" fmla="*/ 20866 h 89251"/>
              <a:gd name="connsiteX2" fmla="*/ 90299 w 138984"/>
              <a:gd name="connsiteY2" fmla="*/ 14516 h 89251"/>
              <a:gd name="connsiteX3" fmla="*/ 137924 w 138984"/>
              <a:gd name="connsiteY3" fmla="*/ 35153 h 89251"/>
              <a:gd name="connsiteX4" fmla="*/ 120462 w 138984"/>
              <a:gd name="connsiteY4" fmla="*/ 12928 h 89251"/>
              <a:gd name="connsiteX5" fmla="*/ 87124 w 138984"/>
              <a:gd name="connsiteY5" fmla="*/ 1816 h 89251"/>
              <a:gd name="connsiteX6" fmla="*/ 1399 w 138984"/>
              <a:gd name="connsiteY6" fmla="*/ 89128 h 89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984" h="89251">
                <a:moveTo>
                  <a:pt x="1399" y="89128"/>
                </a:moveTo>
                <a:cubicBezTo>
                  <a:pt x="-6803" y="92303"/>
                  <a:pt x="23095" y="33301"/>
                  <a:pt x="37912" y="20866"/>
                </a:cubicBezTo>
                <a:cubicBezTo>
                  <a:pt x="52729" y="8431"/>
                  <a:pt x="73630" y="12135"/>
                  <a:pt x="90299" y="14516"/>
                </a:cubicBezTo>
                <a:cubicBezTo>
                  <a:pt x="106968" y="16897"/>
                  <a:pt x="132897" y="35418"/>
                  <a:pt x="137924" y="35153"/>
                </a:cubicBezTo>
                <a:cubicBezTo>
                  <a:pt x="142951" y="34888"/>
                  <a:pt x="128929" y="18484"/>
                  <a:pt x="120462" y="12928"/>
                </a:cubicBezTo>
                <a:cubicBezTo>
                  <a:pt x="111995" y="7372"/>
                  <a:pt x="106174" y="-4534"/>
                  <a:pt x="87124" y="1816"/>
                </a:cubicBezTo>
                <a:cubicBezTo>
                  <a:pt x="68074" y="8166"/>
                  <a:pt x="9601" y="85953"/>
                  <a:pt x="1399" y="89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7E6F0003-ECE4-4365-B36C-CDD1BAD99401}"/>
              </a:ext>
            </a:extLst>
          </p:cNvPr>
          <p:cNvSpPr/>
          <p:nvPr/>
        </p:nvSpPr>
        <p:spPr>
          <a:xfrm>
            <a:off x="3425622" y="2971489"/>
            <a:ext cx="168606" cy="50132"/>
          </a:xfrm>
          <a:custGeom>
            <a:avLst/>
            <a:gdLst>
              <a:gd name="connsiteX0" fmla="*/ 203 w 168606"/>
              <a:gd name="connsiteY0" fmla="*/ 311 h 50132"/>
              <a:gd name="connsiteX1" fmla="*/ 84341 w 168606"/>
              <a:gd name="connsiteY1" fmla="*/ 44761 h 50132"/>
              <a:gd name="connsiteX2" fmla="*/ 131966 w 168606"/>
              <a:gd name="connsiteY2" fmla="*/ 49524 h 50132"/>
              <a:gd name="connsiteX3" fmla="*/ 168478 w 168606"/>
              <a:gd name="connsiteY3" fmla="*/ 46349 h 50132"/>
              <a:gd name="connsiteX4" fmla="*/ 119266 w 168606"/>
              <a:gd name="connsiteY4" fmla="*/ 41586 h 50132"/>
              <a:gd name="connsiteX5" fmla="*/ 62116 w 168606"/>
              <a:gd name="connsiteY5" fmla="*/ 25711 h 50132"/>
              <a:gd name="connsiteX6" fmla="*/ 203 w 168606"/>
              <a:gd name="connsiteY6" fmla="*/ 311 h 50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8606" h="50132">
                <a:moveTo>
                  <a:pt x="203" y="311"/>
                </a:moveTo>
                <a:cubicBezTo>
                  <a:pt x="3907" y="3486"/>
                  <a:pt x="62381" y="36559"/>
                  <a:pt x="84341" y="44761"/>
                </a:cubicBezTo>
                <a:cubicBezTo>
                  <a:pt x="106302" y="52963"/>
                  <a:pt x="117943" y="49259"/>
                  <a:pt x="131966" y="49524"/>
                </a:cubicBezTo>
                <a:cubicBezTo>
                  <a:pt x="145989" y="49789"/>
                  <a:pt x="170595" y="47672"/>
                  <a:pt x="168478" y="46349"/>
                </a:cubicBezTo>
                <a:cubicBezTo>
                  <a:pt x="166361" y="45026"/>
                  <a:pt x="136993" y="45026"/>
                  <a:pt x="119266" y="41586"/>
                </a:cubicBezTo>
                <a:cubicBezTo>
                  <a:pt x="101539" y="38146"/>
                  <a:pt x="79843" y="32326"/>
                  <a:pt x="62116" y="25711"/>
                </a:cubicBezTo>
                <a:cubicBezTo>
                  <a:pt x="44389" y="19097"/>
                  <a:pt x="-3501" y="-2864"/>
                  <a:pt x="203" y="3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7009F918-8002-4ACA-898D-F5F73353F831}"/>
              </a:ext>
            </a:extLst>
          </p:cNvPr>
          <p:cNvSpPr/>
          <p:nvPr/>
        </p:nvSpPr>
        <p:spPr>
          <a:xfrm>
            <a:off x="3744767" y="2762245"/>
            <a:ext cx="76572" cy="172394"/>
          </a:xfrm>
          <a:custGeom>
            <a:avLst/>
            <a:gdLst>
              <a:gd name="connsiteX0" fmla="*/ 17608 w 76572"/>
              <a:gd name="connsiteY0" fmla="*/ 5 h 172394"/>
              <a:gd name="connsiteX1" fmla="*/ 74758 w 76572"/>
              <a:gd name="connsiteY1" fmla="*/ 55568 h 172394"/>
              <a:gd name="connsiteX2" fmla="*/ 60471 w 76572"/>
              <a:gd name="connsiteY2" fmla="*/ 107955 h 172394"/>
              <a:gd name="connsiteX3" fmla="*/ 41421 w 76572"/>
              <a:gd name="connsiteY3" fmla="*/ 134943 h 172394"/>
              <a:gd name="connsiteX4" fmla="*/ 146 w 76572"/>
              <a:gd name="connsiteY4" fmla="*/ 171455 h 172394"/>
              <a:gd name="connsiteX5" fmla="*/ 57296 w 76572"/>
              <a:gd name="connsiteY5" fmla="*/ 93668 h 172394"/>
              <a:gd name="connsiteX6" fmla="*/ 62058 w 76572"/>
              <a:gd name="connsiteY6" fmla="*/ 58743 h 172394"/>
              <a:gd name="connsiteX7" fmla="*/ 17608 w 76572"/>
              <a:gd name="connsiteY7" fmla="*/ 5 h 172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572" h="172394">
                <a:moveTo>
                  <a:pt x="17608" y="5"/>
                </a:moveTo>
                <a:cubicBezTo>
                  <a:pt x="19725" y="-524"/>
                  <a:pt x="67614" y="37576"/>
                  <a:pt x="74758" y="55568"/>
                </a:cubicBezTo>
                <a:cubicBezTo>
                  <a:pt x="81902" y="73560"/>
                  <a:pt x="66027" y="94726"/>
                  <a:pt x="60471" y="107955"/>
                </a:cubicBezTo>
                <a:cubicBezTo>
                  <a:pt x="54915" y="121184"/>
                  <a:pt x="51475" y="124360"/>
                  <a:pt x="41421" y="134943"/>
                </a:cubicBezTo>
                <a:cubicBezTo>
                  <a:pt x="31367" y="145526"/>
                  <a:pt x="-2500" y="178334"/>
                  <a:pt x="146" y="171455"/>
                </a:cubicBezTo>
                <a:cubicBezTo>
                  <a:pt x="2792" y="164576"/>
                  <a:pt x="46977" y="112453"/>
                  <a:pt x="57296" y="93668"/>
                </a:cubicBezTo>
                <a:cubicBezTo>
                  <a:pt x="67615" y="74883"/>
                  <a:pt x="64968" y="70385"/>
                  <a:pt x="62058" y="58743"/>
                </a:cubicBezTo>
                <a:cubicBezTo>
                  <a:pt x="59148" y="47101"/>
                  <a:pt x="15491" y="534"/>
                  <a:pt x="17608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4128B270-1DB6-4CFB-B464-DC0C1D682472}"/>
              </a:ext>
            </a:extLst>
          </p:cNvPr>
          <p:cNvSpPr/>
          <p:nvPr/>
        </p:nvSpPr>
        <p:spPr>
          <a:xfrm>
            <a:off x="3660655" y="2717800"/>
            <a:ext cx="123056" cy="40151"/>
          </a:xfrm>
          <a:custGeom>
            <a:avLst/>
            <a:gdLst>
              <a:gd name="connsiteX0" fmla="*/ 120 w 123056"/>
              <a:gd name="connsiteY0" fmla="*/ 0 h 40151"/>
              <a:gd name="connsiteX1" fmla="*/ 117595 w 123056"/>
              <a:gd name="connsiteY1" fmla="*/ 36513 h 40151"/>
              <a:gd name="connsiteX2" fmla="*/ 95370 w 123056"/>
              <a:gd name="connsiteY2" fmla="*/ 36513 h 40151"/>
              <a:gd name="connsiteX3" fmla="*/ 120 w 123056"/>
              <a:gd name="connsiteY3" fmla="*/ 0 h 40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056" h="40151">
                <a:moveTo>
                  <a:pt x="120" y="0"/>
                </a:moveTo>
                <a:cubicBezTo>
                  <a:pt x="3824" y="0"/>
                  <a:pt x="101720" y="30428"/>
                  <a:pt x="117595" y="36513"/>
                </a:cubicBezTo>
                <a:cubicBezTo>
                  <a:pt x="133470" y="42598"/>
                  <a:pt x="111245" y="39953"/>
                  <a:pt x="95370" y="36513"/>
                </a:cubicBezTo>
                <a:cubicBezTo>
                  <a:pt x="79495" y="33073"/>
                  <a:pt x="-3584" y="0"/>
                  <a:pt x="12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948124B3-F50F-4126-B579-0A22B00A238B}"/>
              </a:ext>
            </a:extLst>
          </p:cNvPr>
          <p:cNvSpPr/>
          <p:nvPr/>
        </p:nvSpPr>
        <p:spPr>
          <a:xfrm>
            <a:off x="3394041" y="2894770"/>
            <a:ext cx="89338" cy="38959"/>
          </a:xfrm>
          <a:custGeom>
            <a:avLst/>
            <a:gdLst>
              <a:gd name="connsiteX0" fmla="*/ 34 w 89338"/>
              <a:gd name="connsiteY0" fmla="*/ 38930 h 38959"/>
              <a:gd name="connsiteX1" fmla="*/ 73059 w 89338"/>
              <a:gd name="connsiteY1" fmla="*/ 7180 h 38959"/>
              <a:gd name="connsiteX2" fmla="*/ 88934 w 89338"/>
              <a:gd name="connsiteY2" fmla="*/ 5593 h 38959"/>
              <a:gd name="connsiteX3" fmla="*/ 63534 w 89338"/>
              <a:gd name="connsiteY3" fmla="*/ 830 h 38959"/>
              <a:gd name="connsiteX4" fmla="*/ 34 w 89338"/>
              <a:gd name="connsiteY4" fmla="*/ 38930 h 38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338" h="38959">
                <a:moveTo>
                  <a:pt x="34" y="38930"/>
                </a:moveTo>
                <a:cubicBezTo>
                  <a:pt x="1622" y="39988"/>
                  <a:pt x="58242" y="12736"/>
                  <a:pt x="73059" y="7180"/>
                </a:cubicBezTo>
                <a:cubicBezTo>
                  <a:pt x="87876" y="1624"/>
                  <a:pt x="90522" y="6651"/>
                  <a:pt x="88934" y="5593"/>
                </a:cubicBezTo>
                <a:cubicBezTo>
                  <a:pt x="87346" y="4535"/>
                  <a:pt x="75176" y="-2345"/>
                  <a:pt x="63534" y="830"/>
                </a:cubicBezTo>
                <a:cubicBezTo>
                  <a:pt x="51892" y="4005"/>
                  <a:pt x="-1554" y="37872"/>
                  <a:pt x="34" y="38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686BA909-74FF-4496-B1A4-0FBC90642380}"/>
              </a:ext>
            </a:extLst>
          </p:cNvPr>
          <p:cNvSpPr/>
          <p:nvPr/>
        </p:nvSpPr>
        <p:spPr>
          <a:xfrm>
            <a:off x="3370216" y="3017711"/>
            <a:ext cx="75907" cy="24309"/>
          </a:xfrm>
          <a:custGeom>
            <a:avLst/>
            <a:gdLst>
              <a:gd name="connsiteX0" fmla="*/ 47 w 75907"/>
              <a:gd name="connsiteY0" fmla="*/ 127 h 24309"/>
              <a:gd name="connsiteX1" fmla="*/ 63547 w 75907"/>
              <a:gd name="connsiteY1" fmla="*/ 23939 h 24309"/>
              <a:gd name="connsiteX2" fmla="*/ 74659 w 75907"/>
              <a:gd name="connsiteY2" fmla="*/ 14414 h 24309"/>
              <a:gd name="connsiteX3" fmla="*/ 47 w 75907"/>
              <a:gd name="connsiteY3" fmla="*/ 127 h 24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907" h="24309">
                <a:moveTo>
                  <a:pt x="47" y="127"/>
                </a:moveTo>
                <a:cubicBezTo>
                  <a:pt x="-1805" y="1714"/>
                  <a:pt x="51112" y="21558"/>
                  <a:pt x="63547" y="23939"/>
                </a:cubicBezTo>
                <a:cubicBezTo>
                  <a:pt x="75982" y="26320"/>
                  <a:pt x="77569" y="16531"/>
                  <a:pt x="74659" y="14414"/>
                </a:cubicBezTo>
                <a:cubicBezTo>
                  <a:pt x="71749" y="12297"/>
                  <a:pt x="1899" y="-1460"/>
                  <a:pt x="47" y="1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4AB0B572-1944-4E9D-BEA6-F98D4F88BD76}"/>
              </a:ext>
            </a:extLst>
          </p:cNvPr>
          <p:cNvSpPr/>
          <p:nvPr/>
        </p:nvSpPr>
        <p:spPr>
          <a:xfrm>
            <a:off x="3598816" y="3052615"/>
            <a:ext cx="54827" cy="95618"/>
          </a:xfrm>
          <a:custGeom>
            <a:avLst/>
            <a:gdLst>
              <a:gd name="connsiteX0" fmla="*/ 47 w 54827"/>
              <a:gd name="connsiteY0" fmla="*/ 148 h 95618"/>
              <a:gd name="connsiteX1" fmla="*/ 44497 w 54827"/>
              <a:gd name="connsiteY1" fmla="*/ 60473 h 95618"/>
              <a:gd name="connsiteX2" fmla="*/ 42909 w 54827"/>
              <a:gd name="connsiteY2" fmla="*/ 95398 h 95618"/>
              <a:gd name="connsiteX3" fmla="*/ 54022 w 54827"/>
              <a:gd name="connsiteY3" fmla="*/ 44598 h 95618"/>
              <a:gd name="connsiteX4" fmla="*/ 47 w 54827"/>
              <a:gd name="connsiteY4" fmla="*/ 148 h 95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27" h="95618">
                <a:moveTo>
                  <a:pt x="47" y="148"/>
                </a:moveTo>
                <a:cubicBezTo>
                  <a:pt x="-1541" y="2794"/>
                  <a:pt x="37353" y="44598"/>
                  <a:pt x="44497" y="60473"/>
                </a:cubicBezTo>
                <a:cubicBezTo>
                  <a:pt x="51641" y="76348"/>
                  <a:pt x="41322" y="98044"/>
                  <a:pt x="42909" y="95398"/>
                </a:cubicBezTo>
                <a:cubicBezTo>
                  <a:pt x="44497" y="92752"/>
                  <a:pt x="58255" y="58356"/>
                  <a:pt x="54022" y="44598"/>
                </a:cubicBezTo>
                <a:cubicBezTo>
                  <a:pt x="49789" y="30840"/>
                  <a:pt x="1635" y="-2498"/>
                  <a:pt x="47" y="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2A0C09E8-6EE1-489D-8FC0-146DCBFA34EB}"/>
              </a:ext>
            </a:extLst>
          </p:cNvPr>
          <p:cNvSpPr/>
          <p:nvPr/>
        </p:nvSpPr>
        <p:spPr>
          <a:xfrm>
            <a:off x="3573170" y="3067050"/>
            <a:ext cx="24174" cy="101603"/>
          </a:xfrm>
          <a:custGeom>
            <a:avLst/>
            <a:gdLst>
              <a:gd name="connsiteX0" fmla="*/ 293 w 24174"/>
              <a:gd name="connsiteY0" fmla="*/ 0 h 101603"/>
              <a:gd name="connsiteX1" fmla="*/ 5055 w 24174"/>
              <a:gd name="connsiteY1" fmla="*/ 69850 h 101603"/>
              <a:gd name="connsiteX2" fmla="*/ 24105 w 24174"/>
              <a:gd name="connsiteY2" fmla="*/ 101600 h 101603"/>
              <a:gd name="connsiteX3" fmla="*/ 11405 w 24174"/>
              <a:gd name="connsiteY3" fmla="*/ 68263 h 101603"/>
              <a:gd name="connsiteX4" fmla="*/ 293 w 24174"/>
              <a:gd name="connsiteY4" fmla="*/ 0 h 101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74" h="101603">
                <a:moveTo>
                  <a:pt x="293" y="0"/>
                </a:moveTo>
                <a:cubicBezTo>
                  <a:pt x="-765" y="265"/>
                  <a:pt x="1086" y="52917"/>
                  <a:pt x="5055" y="69850"/>
                </a:cubicBezTo>
                <a:cubicBezTo>
                  <a:pt x="9024" y="86783"/>
                  <a:pt x="23047" y="101865"/>
                  <a:pt x="24105" y="101600"/>
                </a:cubicBezTo>
                <a:cubicBezTo>
                  <a:pt x="25163" y="101336"/>
                  <a:pt x="13786" y="82286"/>
                  <a:pt x="11405" y="68263"/>
                </a:cubicBezTo>
                <a:cubicBezTo>
                  <a:pt x="9024" y="54240"/>
                  <a:pt x="1351" y="-265"/>
                  <a:pt x="29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473F791D-BB26-4DD0-A818-533E976836FC}"/>
              </a:ext>
            </a:extLst>
          </p:cNvPr>
          <p:cNvSpPr/>
          <p:nvPr/>
        </p:nvSpPr>
        <p:spPr>
          <a:xfrm>
            <a:off x="3413065" y="3224208"/>
            <a:ext cx="115966" cy="103532"/>
          </a:xfrm>
          <a:custGeom>
            <a:avLst/>
            <a:gdLst>
              <a:gd name="connsiteX0" fmla="*/ 60 w 115966"/>
              <a:gd name="connsiteY0" fmla="*/ 103192 h 103532"/>
              <a:gd name="connsiteX1" fmla="*/ 96898 w 115966"/>
              <a:gd name="connsiteY1" fmla="*/ 26992 h 103532"/>
              <a:gd name="connsiteX2" fmla="*/ 115948 w 115966"/>
              <a:gd name="connsiteY2" fmla="*/ 5 h 103532"/>
              <a:gd name="connsiteX3" fmla="*/ 100073 w 115966"/>
              <a:gd name="connsiteY3" fmla="*/ 28580 h 103532"/>
              <a:gd name="connsiteX4" fmla="*/ 82610 w 115966"/>
              <a:gd name="connsiteY4" fmla="*/ 53980 h 103532"/>
              <a:gd name="connsiteX5" fmla="*/ 60 w 115966"/>
              <a:gd name="connsiteY5" fmla="*/ 103192 h 103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966" h="103532">
                <a:moveTo>
                  <a:pt x="60" y="103192"/>
                </a:moveTo>
                <a:cubicBezTo>
                  <a:pt x="2441" y="98694"/>
                  <a:pt x="77583" y="44190"/>
                  <a:pt x="96898" y="26992"/>
                </a:cubicBezTo>
                <a:cubicBezTo>
                  <a:pt x="116213" y="9794"/>
                  <a:pt x="115419" y="-260"/>
                  <a:pt x="115948" y="5"/>
                </a:cubicBezTo>
                <a:cubicBezTo>
                  <a:pt x="116477" y="270"/>
                  <a:pt x="105629" y="19584"/>
                  <a:pt x="100073" y="28580"/>
                </a:cubicBezTo>
                <a:cubicBezTo>
                  <a:pt x="94517" y="37576"/>
                  <a:pt x="98750" y="41545"/>
                  <a:pt x="82610" y="53980"/>
                </a:cubicBezTo>
                <a:cubicBezTo>
                  <a:pt x="66470" y="66415"/>
                  <a:pt x="-2321" y="107690"/>
                  <a:pt x="60" y="103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D4214B78-0F17-47C8-ABAE-FD6DA2EB6ADC}"/>
              </a:ext>
            </a:extLst>
          </p:cNvPr>
          <p:cNvSpPr/>
          <p:nvPr/>
        </p:nvSpPr>
        <p:spPr>
          <a:xfrm>
            <a:off x="3536457" y="3205160"/>
            <a:ext cx="89666" cy="20819"/>
          </a:xfrm>
          <a:custGeom>
            <a:avLst/>
            <a:gdLst>
              <a:gd name="connsiteX0" fmla="*/ 493 w 89666"/>
              <a:gd name="connsiteY0" fmla="*/ 19053 h 20819"/>
              <a:gd name="connsiteX1" fmla="*/ 87806 w 89666"/>
              <a:gd name="connsiteY1" fmla="*/ 3 h 20819"/>
              <a:gd name="connsiteX2" fmla="*/ 54468 w 89666"/>
              <a:gd name="connsiteY2" fmla="*/ 17465 h 20819"/>
              <a:gd name="connsiteX3" fmla="*/ 493 w 89666"/>
              <a:gd name="connsiteY3" fmla="*/ 19053 h 20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666" h="20819">
                <a:moveTo>
                  <a:pt x="493" y="19053"/>
                </a:moveTo>
                <a:cubicBezTo>
                  <a:pt x="6049" y="16143"/>
                  <a:pt x="78810" y="268"/>
                  <a:pt x="87806" y="3"/>
                </a:cubicBezTo>
                <a:cubicBezTo>
                  <a:pt x="96802" y="-262"/>
                  <a:pt x="71137" y="13761"/>
                  <a:pt x="54468" y="17465"/>
                </a:cubicBezTo>
                <a:cubicBezTo>
                  <a:pt x="37799" y="21169"/>
                  <a:pt x="-5063" y="21963"/>
                  <a:pt x="493" y="190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85E33395-39AC-42BB-88AC-317CBFB7C549}"/>
              </a:ext>
            </a:extLst>
          </p:cNvPr>
          <p:cNvSpPr/>
          <p:nvPr/>
        </p:nvSpPr>
        <p:spPr>
          <a:xfrm>
            <a:off x="3612660" y="3184517"/>
            <a:ext cx="392370" cy="35215"/>
          </a:xfrm>
          <a:custGeom>
            <a:avLst/>
            <a:gdLst>
              <a:gd name="connsiteX0" fmla="*/ 490 w 392370"/>
              <a:gd name="connsiteY0" fmla="*/ 23821 h 35215"/>
              <a:gd name="connsiteX1" fmla="*/ 98915 w 392370"/>
              <a:gd name="connsiteY1" fmla="*/ 8 h 35215"/>
              <a:gd name="connsiteX2" fmla="*/ 262428 w 392370"/>
              <a:gd name="connsiteY2" fmla="*/ 26996 h 35215"/>
              <a:gd name="connsiteX3" fmla="*/ 311640 w 392370"/>
              <a:gd name="connsiteY3" fmla="*/ 34933 h 35215"/>
              <a:gd name="connsiteX4" fmla="*/ 391015 w 392370"/>
              <a:gd name="connsiteY4" fmla="*/ 19058 h 35215"/>
              <a:gd name="connsiteX5" fmla="*/ 240203 w 392370"/>
              <a:gd name="connsiteY5" fmla="*/ 25408 h 35215"/>
              <a:gd name="connsiteX6" fmla="*/ 164003 w 392370"/>
              <a:gd name="connsiteY6" fmla="*/ 12708 h 35215"/>
              <a:gd name="connsiteX7" fmla="*/ 65578 w 392370"/>
              <a:gd name="connsiteY7" fmla="*/ 6358 h 35215"/>
              <a:gd name="connsiteX8" fmla="*/ 490 w 392370"/>
              <a:gd name="connsiteY8" fmla="*/ 23821 h 35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2370" h="35215">
                <a:moveTo>
                  <a:pt x="490" y="23821"/>
                </a:moveTo>
                <a:cubicBezTo>
                  <a:pt x="6046" y="22763"/>
                  <a:pt x="55259" y="-521"/>
                  <a:pt x="98915" y="8"/>
                </a:cubicBezTo>
                <a:cubicBezTo>
                  <a:pt x="142571" y="537"/>
                  <a:pt x="262428" y="26996"/>
                  <a:pt x="262428" y="26996"/>
                </a:cubicBezTo>
                <a:cubicBezTo>
                  <a:pt x="297882" y="32817"/>
                  <a:pt x="290209" y="36256"/>
                  <a:pt x="311640" y="34933"/>
                </a:cubicBezTo>
                <a:cubicBezTo>
                  <a:pt x="333071" y="33610"/>
                  <a:pt x="402921" y="20645"/>
                  <a:pt x="391015" y="19058"/>
                </a:cubicBezTo>
                <a:cubicBezTo>
                  <a:pt x="379109" y="17471"/>
                  <a:pt x="278038" y="26466"/>
                  <a:pt x="240203" y="25408"/>
                </a:cubicBezTo>
                <a:cubicBezTo>
                  <a:pt x="202368" y="24350"/>
                  <a:pt x="193107" y="15883"/>
                  <a:pt x="164003" y="12708"/>
                </a:cubicBezTo>
                <a:cubicBezTo>
                  <a:pt x="134899" y="9533"/>
                  <a:pt x="93359" y="4241"/>
                  <a:pt x="65578" y="6358"/>
                </a:cubicBezTo>
                <a:cubicBezTo>
                  <a:pt x="37797" y="8475"/>
                  <a:pt x="-5066" y="24879"/>
                  <a:pt x="490" y="238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41265D7B-2CA4-4999-AC1A-ECD9D9E00D83}"/>
              </a:ext>
            </a:extLst>
          </p:cNvPr>
          <p:cNvSpPr/>
          <p:nvPr/>
        </p:nvSpPr>
        <p:spPr>
          <a:xfrm>
            <a:off x="3420908" y="3296784"/>
            <a:ext cx="254783" cy="40779"/>
          </a:xfrm>
          <a:custGeom>
            <a:avLst/>
            <a:gdLst>
              <a:gd name="connsiteX0" fmla="*/ 155 w 254783"/>
              <a:gd name="connsiteY0" fmla="*/ 40141 h 40779"/>
              <a:gd name="connsiteX1" fmla="*/ 96992 w 254783"/>
              <a:gd name="connsiteY1" fmla="*/ 33791 h 40779"/>
              <a:gd name="connsiteX2" fmla="*/ 166842 w 254783"/>
              <a:gd name="connsiteY2" fmla="*/ 16329 h 40779"/>
              <a:gd name="connsiteX3" fmla="*/ 254155 w 254783"/>
              <a:gd name="connsiteY3" fmla="*/ 6804 h 40779"/>
              <a:gd name="connsiteX4" fmla="*/ 201767 w 254783"/>
              <a:gd name="connsiteY4" fmla="*/ 454 h 40779"/>
              <a:gd name="connsiteX5" fmla="*/ 120805 w 254783"/>
              <a:gd name="connsiteY5" fmla="*/ 19504 h 40779"/>
              <a:gd name="connsiteX6" fmla="*/ 155 w 254783"/>
              <a:gd name="connsiteY6" fmla="*/ 40141 h 40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783" h="40779">
                <a:moveTo>
                  <a:pt x="155" y="40141"/>
                </a:moveTo>
                <a:cubicBezTo>
                  <a:pt x="-3814" y="42522"/>
                  <a:pt x="69211" y="37760"/>
                  <a:pt x="96992" y="33791"/>
                </a:cubicBezTo>
                <a:cubicBezTo>
                  <a:pt x="124773" y="29822"/>
                  <a:pt x="140648" y="20827"/>
                  <a:pt x="166842" y="16329"/>
                </a:cubicBezTo>
                <a:cubicBezTo>
                  <a:pt x="193036" y="11831"/>
                  <a:pt x="248334" y="9450"/>
                  <a:pt x="254155" y="6804"/>
                </a:cubicBezTo>
                <a:cubicBezTo>
                  <a:pt x="259976" y="4158"/>
                  <a:pt x="223992" y="-1663"/>
                  <a:pt x="201767" y="454"/>
                </a:cubicBezTo>
                <a:cubicBezTo>
                  <a:pt x="179542" y="2571"/>
                  <a:pt x="149909" y="14477"/>
                  <a:pt x="120805" y="19504"/>
                </a:cubicBezTo>
                <a:cubicBezTo>
                  <a:pt x="91701" y="24531"/>
                  <a:pt x="4124" y="37760"/>
                  <a:pt x="155" y="40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A312B407-CF0D-46F4-B99A-BFC90424D0CC}"/>
              </a:ext>
            </a:extLst>
          </p:cNvPr>
          <p:cNvSpPr/>
          <p:nvPr/>
        </p:nvSpPr>
        <p:spPr>
          <a:xfrm>
            <a:off x="3684675" y="3243718"/>
            <a:ext cx="164831" cy="47213"/>
          </a:xfrm>
          <a:custGeom>
            <a:avLst/>
            <a:gdLst>
              <a:gd name="connsiteX0" fmla="*/ 1500 w 164831"/>
              <a:gd name="connsiteY0" fmla="*/ 47170 h 47213"/>
              <a:gd name="connsiteX1" fmla="*/ 128500 w 164831"/>
              <a:gd name="connsiteY1" fmla="*/ 4307 h 47213"/>
              <a:gd name="connsiteX2" fmla="*/ 163425 w 164831"/>
              <a:gd name="connsiteY2" fmla="*/ 1132 h 47213"/>
              <a:gd name="connsiteX3" fmla="*/ 91988 w 164831"/>
              <a:gd name="connsiteY3" fmla="*/ 1132 h 47213"/>
              <a:gd name="connsiteX4" fmla="*/ 60238 w 164831"/>
              <a:gd name="connsiteY4" fmla="*/ 12245 h 47213"/>
              <a:gd name="connsiteX5" fmla="*/ 1500 w 164831"/>
              <a:gd name="connsiteY5" fmla="*/ 47170 h 47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4831" h="47213">
                <a:moveTo>
                  <a:pt x="1500" y="47170"/>
                </a:moveTo>
                <a:cubicBezTo>
                  <a:pt x="12877" y="45847"/>
                  <a:pt x="101513" y="11980"/>
                  <a:pt x="128500" y="4307"/>
                </a:cubicBezTo>
                <a:cubicBezTo>
                  <a:pt x="155488" y="-3366"/>
                  <a:pt x="169510" y="1661"/>
                  <a:pt x="163425" y="1132"/>
                </a:cubicBezTo>
                <a:cubicBezTo>
                  <a:pt x="157340" y="603"/>
                  <a:pt x="109186" y="-720"/>
                  <a:pt x="91988" y="1132"/>
                </a:cubicBezTo>
                <a:cubicBezTo>
                  <a:pt x="74790" y="2984"/>
                  <a:pt x="73732" y="5366"/>
                  <a:pt x="60238" y="12245"/>
                </a:cubicBezTo>
                <a:cubicBezTo>
                  <a:pt x="46744" y="19124"/>
                  <a:pt x="-9877" y="48493"/>
                  <a:pt x="1500" y="47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4B970672-952D-4760-AF0D-0303E9EAEB7F}"/>
              </a:ext>
            </a:extLst>
          </p:cNvPr>
          <p:cNvSpPr/>
          <p:nvPr/>
        </p:nvSpPr>
        <p:spPr>
          <a:xfrm>
            <a:off x="3842883" y="3203633"/>
            <a:ext cx="187361" cy="44545"/>
          </a:xfrm>
          <a:custGeom>
            <a:avLst/>
            <a:gdLst>
              <a:gd name="connsiteX0" fmla="*/ 455 w 187361"/>
              <a:gd name="connsiteY0" fmla="*/ 44392 h 44545"/>
              <a:gd name="connsiteX1" fmla="*/ 119517 w 187361"/>
              <a:gd name="connsiteY1" fmla="*/ 23755 h 44545"/>
              <a:gd name="connsiteX2" fmla="*/ 186192 w 187361"/>
              <a:gd name="connsiteY2" fmla="*/ 1530 h 44545"/>
              <a:gd name="connsiteX3" fmla="*/ 156030 w 187361"/>
              <a:gd name="connsiteY3" fmla="*/ 3117 h 44545"/>
              <a:gd name="connsiteX4" fmla="*/ 81417 w 187361"/>
              <a:gd name="connsiteY4" fmla="*/ 12642 h 44545"/>
              <a:gd name="connsiteX5" fmla="*/ 455 w 187361"/>
              <a:gd name="connsiteY5" fmla="*/ 44392 h 44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361" h="44545">
                <a:moveTo>
                  <a:pt x="455" y="44392"/>
                </a:moveTo>
                <a:cubicBezTo>
                  <a:pt x="6805" y="46244"/>
                  <a:pt x="88561" y="30899"/>
                  <a:pt x="119517" y="23755"/>
                </a:cubicBezTo>
                <a:cubicBezTo>
                  <a:pt x="150473" y="16611"/>
                  <a:pt x="180107" y="4970"/>
                  <a:pt x="186192" y="1530"/>
                </a:cubicBezTo>
                <a:cubicBezTo>
                  <a:pt x="192277" y="-1910"/>
                  <a:pt x="173492" y="1265"/>
                  <a:pt x="156030" y="3117"/>
                </a:cubicBezTo>
                <a:cubicBezTo>
                  <a:pt x="138568" y="4969"/>
                  <a:pt x="107082" y="7615"/>
                  <a:pt x="81417" y="12642"/>
                </a:cubicBezTo>
                <a:cubicBezTo>
                  <a:pt x="55752" y="17669"/>
                  <a:pt x="-5895" y="42540"/>
                  <a:pt x="455" y="443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9DA823BF-8EB2-4C9C-9EDB-52F27A437E97}"/>
              </a:ext>
            </a:extLst>
          </p:cNvPr>
          <p:cNvSpPr/>
          <p:nvPr/>
        </p:nvSpPr>
        <p:spPr>
          <a:xfrm>
            <a:off x="3593083" y="3230559"/>
            <a:ext cx="16988" cy="65186"/>
          </a:xfrm>
          <a:custGeom>
            <a:avLst/>
            <a:gdLst>
              <a:gd name="connsiteX0" fmla="*/ 7367 w 16988"/>
              <a:gd name="connsiteY0" fmla="*/ 4 h 65186"/>
              <a:gd name="connsiteX1" fmla="*/ 16892 w 16988"/>
              <a:gd name="connsiteY1" fmla="*/ 60329 h 65186"/>
              <a:gd name="connsiteX2" fmla="*/ 1017 w 16988"/>
              <a:gd name="connsiteY2" fmla="*/ 57154 h 65186"/>
              <a:gd name="connsiteX3" fmla="*/ 7367 w 16988"/>
              <a:gd name="connsiteY3" fmla="*/ 4 h 65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88" h="65186">
                <a:moveTo>
                  <a:pt x="7367" y="4"/>
                </a:moveTo>
                <a:cubicBezTo>
                  <a:pt x="10013" y="533"/>
                  <a:pt x="17950" y="50804"/>
                  <a:pt x="16892" y="60329"/>
                </a:cubicBezTo>
                <a:cubicBezTo>
                  <a:pt x="15834" y="69854"/>
                  <a:pt x="4721" y="63504"/>
                  <a:pt x="1017" y="57154"/>
                </a:cubicBezTo>
                <a:cubicBezTo>
                  <a:pt x="-2687" y="50804"/>
                  <a:pt x="4721" y="-525"/>
                  <a:pt x="7367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F5DD33BE-688A-4A93-83E8-5CD5959AE4D1}"/>
              </a:ext>
            </a:extLst>
          </p:cNvPr>
          <p:cNvSpPr/>
          <p:nvPr/>
        </p:nvSpPr>
        <p:spPr>
          <a:xfrm>
            <a:off x="3627261" y="3225766"/>
            <a:ext cx="78596" cy="35002"/>
          </a:xfrm>
          <a:custGeom>
            <a:avLst/>
            <a:gdLst>
              <a:gd name="connsiteX0" fmla="*/ 177 w 78596"/>
              <a:gd name="connsiteY0" fmla="*/ 34 h 35002"/>
              <a:gd name="connsiteX1" fmla="*/ 57327 w 78596"/>
              <a:gd name="connsiteY1" fmla="*/ 28609 h 35002"/>
              <a:gd name="connsiteX2" fmla="*/ 77964 w 78596"/>
              <a:gd name="connsiteY2" fmla="*/ 34959 h 35002"/>
              <a:gd name="connsiteX3" fmla="*/ 177 w 78596"/>
              <a:gd name="connsiteY3" fmla="*/ 34 h 35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596" h="35002">
                <a:moveTo>
                  <a:pt x="177" y="34"/>
                </a:moveTo>
                <a:cubicBezTo>
                  <a:pt x="-3262" y="-1024"/>
                  <a:pt x="44363" y="22788"/>
                  <a:pt x="57327" y="28609"/>
                </a:cubicBezTo>
                <a:cubicBezTo>
                  <a:pt x="70291" y="34430"/>
                  <a:pt x="81404" y="35223"/>
                  <a:pt x="77964" y="34959"/>
                </a:cubicBezTo>
                <a:cubicBezTo>
                  <a:pt x="74524" y="34695"/>
                  <a:pt x="3616" y="1092"/>
                  <a:pt x="177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D744D646-0E30-438A-8717-CBB6BCAC541E}"/>
              </a:ext>
            </a:extLst>
          </p:cNvPr>
          <p:cNvSpPr/>
          <p:nvPr/>
        </p:nvSpPr>
        <p:spPr>
          <a:xfrm>
            <a:off x="3492491" y="3321938"/>
            <a:ext cx="176251" cy="50078"/>
          </a:xfrm>
          <a:custGeom>
            <a:avLst/>
            <a:gdLst>
              <a:gd name="connsiteX0" fmla="*/ 9 w 176251"/>
              <a:gd name="connsiteY0" fmla="*/ 49912 h 50078"/>
              <a:gd name="connsiteX1" fmla="*/ 120659 w 176251"/>
              <a:gd name="connsiteY1" fmla="*/ 5462 h 50078"/>
              <a:gd name="connsiteX2" fmla="*/ 176222 w 176251"/>
              <a:gd name="connsiteY2" fmla="*/ 2287 h 50078"/>
              <a:gd name="connsiteX3" fmla="*/ 114309 w 176251"/>
              <a:gd name="connsiteY3" fmla="*/ 19750 h 50078"/>
              <a:gd name="connsiteX4" fmla="*/ 9 w 176251"/>
              <a:gd name="connsiteY4" fmla="*/ 49912 h 50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251" h="50078">
                <a:moveTo>
                  <a:pt x="9" y="49912"/>
                </a:moveTo>
                <a:cubicBezTo>
                  <a:pt x="1067" y="47531"/>
                  <a:pt x="91290" y="13399"/>
                  <a:pt x="120659" y="5462"/>
                </a:cubicBezTo>
                <a:cubicBezTo>
                  <a:pt x="150028" y="-2476"/>
                  <a:pt x="177280" y="-94"/>
                  <a:pt x="176222" y="2287"/>
                </a:cubicBezTo>
                <a:cubicBezTo>
                  <a:pt x="175164" y="4668"/>
                  <a:pt x="141296" y="11019"/>
                  <a:pt x="114309" y="19750"/>
                </a:cubicBezTo>
                <a:cubicBezTo>
                  <a:pt x="87322" y="28481"/>
                  <a:pt x="-1049" y="52293"/>
                  <a:pt x="9" y="499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5C2DCAE1-D48D-4791-ACFF-4FE90C5D40DC}"/>
              </a:ext>
            </a:extLst>
          </p:cNvPr>
          <p:cNvSpPr/>
          <p:nvPr/>
        </p:nvSpPr>
        <p:spPr>
          <a:xfrm>
            <a:off x="3676648" y="3252619"/>
            <a:ext cx="182569" cy="65356"/>
          </a:xfrm>
          <a:custGeom>
            <a:avLst/>
            <a:gdLst>
              <a:gd name="connsiteX0" fmla="*/ 2 w 182569"/>
              <a:gd name="connsiteY0" fmla="*/ 65256 h 65356"/>
              <a:gd name="connsiteX1" fmla="*/ 106365 w 182569"/>
              <a:gd name="connsiteY1" fmla="*/ 31919 h 65356"/>
              <a:gd name="connsiteX2" fmla="*/ 182565 w 182569"/>
              <a:gd name="connsiteY2" fmla="*/ 169 h 65356"/>
              <a:gd name="connsiteX3" fmla="*/ 109540 w 182569"/>
              <a:gd name="connsiteY3" fmla="*/ 20806 h 65356"/>
              <a:gd name="connsiteX4" fmla="*/ 2 w 182569"/>
              <a:gd name="connsiteY4" fmla="*/ 65256 h 65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569" h="65356">
                <a:moveTo>
                  <a:pt x="2" y="65256"/>
                </a:moveTo>
                <a:cubicBezTo>
                  <a:pt x="-527" y="67108"/>
                  <a:pt x="75938" y="42767"/>
                  <a:pt x="106365" y="31919"/>
                </a:cubicBezTo>
                <a:cubicBezTo>
                  <a:pt x="136792" y="21071"/>
                  <a:pt x="182036" y="2021"/>
                  <a:pt x="182565" y="169"/>
                </a:cubicBezTo>
                <a:cubicBezTo>
                  <a:pt x="183094" y="-1683"/>
                  <a:pt x="137850" y="12075"/>
                  <a:pt x="109540" y="20806"/>
                </a:cubicBezTo>
                <a:cubicBezTo>
                  <a:pt x="81230" y="29537"/>
                  <a:pt x="531" y="63404"/>
                  <a:pt x="2" y="65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D2810BC2-EAE6-4D17-B111-F3426413EF03}"/>
              </a:ext>
            </a:extLst>
          </p:cNvPr>
          <p:cNvSpPr/>
          <p:nvPr/>
        </p:nvSpPr>
        <p:spPr>
          <a:xfrm>
            <a:off x="3852863" y="3221032"/>
            <a:ext cx="173111" cy="165348"/>
          </a:xfrm>
          <a:custGeom>
            <a:avLst/>
            <a:gdLst>
              <a:gd name="connsiteX0" fmla="*/ 173037 w 173111"/>
              <a:gd name="connsiteY0" fmla="*/ 6 h 165348"/>
              <a:gd name="connsiteX1" fmla="*/ 84137 w 173111"/>
              <a:gd name="connsiteY1" fmla="*/ 47631 h 165348"/>
              <a:gd name="connsiteX2" fmla="*/ 36512 w 173111"/>
              <a:gd name="connsiteY2" fmla="*/ 109543 h 165348"/>
              <a:gd name="connsiteX3" fmla="*/ 15875 w 173111"/>
              <a:gd name="connsiteY3" fmla="*/ 130181 h 165348"/>
              <a:gd name="connsiteX4" fmla="*/ 0 w 173111"/>
              <a:gd name="connsiteY4" fmla="*/ 165106 h 165348"/>
              <a:gd name="connsiteX5" fmla="*/ 15875 w 173111"/>
              <a:gd name="connsiteY5" fmla="*/ 111131 h 165348"/>
              <a:gd name="connsiteX6" fmla="*/ 38100 w 173111"/>
              <a:gd name="connsiteY6" fmla="*/ 71443 h 165348"/>
              <a:gd name="connsiteX7" fmla="*/ 68262 w 173111"/>
              <a:gd name="connsiteY7" fmla="*/ 44456 h 165348"/>
              <a:gd name="connsiteX8" fmla="*/ 173037 w 173111"/>
              <a:gd name="connsiteY8" fmla="*/ 6 h 165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111" h="165348">
                <a:moveTo>
                  <a:pt x="173037" y="6"/>
                </a:moveTo>
                <a:cubicBezTo>
                  <a:pt x="175683" y="535"/>
                  <a:pt x="106891" y="29375"/>
                  <a:pt x="84137" y="47631"/>
                </a:cubicBezTo>
                <a:cubicBezTo>
                  <a:pt x="61383" y="65887"/>
                  <a:pt x="47889" y="95785"/>
                  <a:pt x="36512" y="109543"/>
                </a:cubicBezTo>
                <a:cubicBezTo>
                  <a:pt x="25135" y="123301"/>
                  <a:pt x="21960" y="120920"/>
                  <a:pt x="15875" y="130181"/>
                </a:cubicBezTo>
                <a:cubicBezTo>
                  <a:pt x="9790" y="139442"/>
                  <a:pt x="0" y="168281"/>
                  <a:pt x="0" y="165106"/>
                </a:cubicBezTo>
                <a:cubicBezTo>
                  <a:pt x="0" y="161931"/>
                  <a:pt x="9525" y="126741"/>
                  <a:pt x="15875" y="111131"/>
                </a:cubicBezTo>
                <a:cubicBezTo>
                  <a:pt x="22225" y="95521"/>
                  <a:pt x="29369" y="82556"/>
                  <a:pt x="38100" y="71443"/>
                </a:cubicBezTo>
                <a:cubicBezTo>
                  <a:pt x="46831" y="60330"/>
                  <a:pt x="44979" y="55568"/>
                  <a:pt x="68262" y="44456"/>
                </a:cubicBezTo>
                <a:cubicBezTo>
                  <a:pt x="91545" y="33344"/>
                  <a:pt x="170391" y="-523"/>
                  <a:pt x="173037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31C6EFC6-9260-4EE0-807B-E1869B23CBA7}"/>
              </a:ext>
            </a:extLst>
          </p:cNvPr>
          <p:cNvSpPr/>
          <p:nvPr/>
        </p:nvSpPr>
        <p:spPr>
          <a:xfrm>
            <a:off x="3440110" y="3371638"/>
            <a:ext cx="241414" cy="83261"/>
          </a:xfrm>
          <a:custGeom>
            <a:avLst/>
            <a:gdLst>
              <a:gd name="connsiteX0" fmla="*/ 3 w 241414"/>
              <a:gd name="connsiteY0" fmla="*/ 212 h 83261"/>
              <a:gd name="connsiteX1" fmla="*/ 82553 w 241414"/>
              <a:gd name="connsiteY1" fmla="*/ 44662 h 83261"/>
              <a:gd name="connsiteX2" fmla="*/ 139703 w 241414"/>
              <a:gd name="connsiteY2" fmla="*/ 74825 h 83261"/>
              <a:gd name="connsiteX3" fmla="*/ 241303 w 241414"/>
              <a:gd name="connsiteY3" fmla="*/ 82762 h 83261"/>
              <a:gd name="connsiteX4" fmla="*/ 158753 w 241414"/>
              <a:gd name="connsiteY4" fmla="*/ 63712 h 83261"/>
              <a:gd name="connsiteX5" fmla="*/ 120653 w 241414"/>
              <a:gd name="connsiteY5" fmla="*/ 52600 h 83261"/>
              <a:gd name="connsiteX6" fmla="*/ 79378 w 241414"/>
              <a:gd name="connsiteY6" fmla="*/ 28787 h 83261"/>
              <a:gd name="connsiteX7" fmla="*/ 3 w 241414"/>
              <a:gd name="connsiteY7" fmla="*/ 212 h 83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1414" h="83261">
                <a:moveTo>
                  <a:pt x="3" y="212"/>
                </a:moveTo>
                <a:cubicBezTo>
                  <a:pt x="532" y="2858"/>
                  <a:pt x="59270" y="32227"/>
                  <a:pt x="82553" y="44662"/>
                </a:cubicBezTo>
                <a:cubicBezTo>
                  <a:pt x="105836" y="57097"/>
                  <a:pt x="113245" y="68475"/>
                  <a:pt x="139703" y="74825"/>
                </a:cubicBezTo>
                <a:cubicBezTo>
                  <a:pt x="166161" y="81175"/>
                  <a:pt x="238128" y="84614"/>
                  <a:pt x="241303" y="82762"/>
                </a:cubicBezTo>
                <a:cubicBezTo>
                  <a:pt x="244478" y="80910"/>
                  <a:pt x="178861" y="68739"/>
                  <a:pt x="158753" y="63712"/>
                </a:cubicBezTo>
                <a:cubicBezTo>
                  <a:pt x="138645" y="58685"/>
                  <a:pt x="133882" y="58421"/>
                  <a:pt x="120653" y="52600"/>
                </a:cubicBezTo>
                <a:cubicBezTo>
                  <a:pt x="107424" y="46779"/>
                  <a:pt x="96576" y="37254"/>
                  <a:pt x="79378" y="28787"/>
                </a:cubicBezTo>
                <a:cubicBezTo>
                  <a:pt x="62180" y="20320"/>
                  <a:pt x="-526" y="-2434"/>
                  <a:pt x="3" y="2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2F90BEEC-BC08-4A1C-8A50-B705615F45B3}"/>
              </a:ext>
            </a:extLst>
          </p:cNvPr>
          <p:cNvSpPr/>
          <p:nvPr/>
        </p:nvSpPr>
        <p:spPr>
          <a:xfrm>
            <a:off x="3743307" y="3378011"/>
            <a:ext cx="103245" cy="54243"/>
          </a:xfrm>
          <a:custGeom>
            <a:avLst/>
            <a:gdLst>
              <a:gd name="connsiteX0" fmla="*/ 18 w 103245"/>
              <a:gd name="connsiteY0" fmla="*/ 54164 h 54243"/>
              <a:gd name="connsiteX1" fmla="*/ 66693 w 103245"/>
              <a:gd name="connsiteY1" fmla="*/ 24002 h 54243"/>
              <a:gd name="connsiteX2" fmla="*/ 103206 w 103245"/>
              <a:gd name="connsiteY2" fmla="*/ 189 h 54243"/>
              <a:gd name="connsiteX3" fmla="*/ 60343 w 103245"/>
              <a:gd name="connsiteY3" fmla="*/ 14477 h 54243"/>
              <a:gd name="connsiteX4" fmla="*/ 18 w 103245"/>
              <a:gd name="connsiteY4" fmla="*/ 54164 h 54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245" h="54243">
                <a:moveTo>
                  <a:pt x="18" y="54164"/>
                </a:moveTo>
                <a:cubicBezTo>
                  <a:pt x="1076" y="55752"/>
                  <a:pt x="49495" y="32998"/>
                  <a:pt x="66693" y="24002"/>
                </a:cubicBezTo>
                <a:cubicBezTo>
                  <a:pt x="83891" y="15006"/>
                  <a:pt x="104264" y="1777"/>
                  <a:pt x="103206" y="189"/>
                </a:cubicBezTo>
                <a:cubicBezTo>
                  <a:pt x="102148" y="-1399"/>
                  <a:pt x="77276" y="7333"/>
                  <a:pt x="60343" y="14477"/>
                </a:cubicBezTo>
                <a:cubicBezTo>
                  <a:pt x="43410" y="21621"/>
                  <a:pt x="-1040" y="52576"/>
                  <a:pt x="18" y="54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10561DB2-2A67-4A7E-AC34-10F1FA69870F}"/>
              </a:ext>
            </a:extLst>
          </p:cNvPr>
          <p:cNvSpPr/>
          <p:nvPr/>
        </p:nvSpPr>
        <p:spPr>
          <a:xfrm>
            <a:off x="3561970" y="2108163"/>
            <a:ext cx="111538" cy="183405"/>
          </a:xfrm>
          <a:custGeom>
            <a:avLst/>
            <a:gdLst>
              <a:gd name="connsiteX0" fmla="*/ 111505 w 111538"/>
              <a:gd name="connsiteY0" fmla="*/ 37 h 183405"/>
              <a:gd name="connsiteX1" fmla="*/ 21018 w 111538"/>
              <a:gd name="connsiteY1" fmla="*/ 98462 h 183405"/>
              <a:gd name="connsiteX2" fmla="*/ 6730 w 111538"/>
              <a:gd name="connsiteY2" fmla="*/ 154025 h 183405"/>
              <a:gd name="connsiteX3" fmla="*/ 9905 w 111538"/>
              <a:gd name="connsiteY3" fmla="*/ 182600 h 183405"/>
              <a:gd name="connsiteX4" fmla="*/ 5143 w 111538"/>
              <a:gd name="connsiteY4" fmla="*/ 123862 h 183405"/>
              <a:gd name="connsiteX5" fmla="*/ 9905 w 111538"/>
              <a:gd name="connsiteY5" fmla="*/ 87350 h 183405"/>
              <a:gd name="connsiteX6" fmla="*/ 111505 w 111538"/>
              <a:gd name="connsiteY6" fmla="*/ 37 h 183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538" h="183405">
                <a:moveTo>
                  <a:pt x="111505" y="37"/>
                </a:moveTo>
                <a:cubicBezTo>
                  <a:pt x="113357" y="1889"/>
                  <a:pt x="38480" y="72797"/>
                  <a:pt x="21018" y="98462"/>
                </a:cubicBezTo>
                <a:cubicBezTo>
                  <a:pt x="3556" y="124127"/>
                  <a:pt x="8582" y="140002"/>
                  <a:pt x="6730" y="154025"/>
                </a:cubicBezTo>
                <a:cubicBezTo>
                  <a:pt x="4878" y="168048"/>
                  <a:pt x="10169" y="187627"/>
                  <a:pt x="9905" y="182600"/>
                </a:cubicBezTo>
                <a:cubicBezTo>
                  <a:pt x="9641" y="177573"/>
                  <a:pt x="5143" y="139737"/>
                  <a:pt x="5143" y="123862"/>
                </a:cubicBezTo>
                <a:cubicBezTo>
                  <a:pt x="5143" y="107987"/>
                  <a:pt x="-9145" y="108516"/>
                  <a:pt x="9905" y="87350"/>
                </a:cubicBezTo>
                <a:cubicBezTo>
                  <a:pt x="28955" y="66184"/>
                  <a:pt x="109653" y="-1815"/>
                  <a:pt x="111505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67BCC1DB-B50C-405F-B564-137ED1B04D37}"/>
              </a:ext>
            </a:extLst>
          </p:cNvPr>
          <p:cNvSpPr/>
          <p:nvPr/>
        </p:nvSpPr>
        <p:spPr>
          <a:xfrm>
            <a:off x="4072929" y="2191887"/>
            <a:ext cx="87913" cy="129050"/>
          </a:xfrm>
          <a:custGeom>
            <a:avLst/>
            <a:gdLst>
              <a:gd name="connsiteX0" fmla="*/ 87909 w 87913"/>
              <a:gd name="connsiteY0" fmla="*/ 451 h 129050"/>
              <a:gd name="connsiteX1" fmla="*/ 27584 w 87913"/>
              <a:gd name="connsiteY1" fmla="*/ 75063 h 129050"/>
              <a:gd name="connsiteX2" fmla="*/ 596 w 87913"/>
              <a:gd name="connsiteY2" fmla="*/ 129038 h 129050"/>
              <a:gd name="connsiteX3" fmla="*/ 10121 w 87913"/>
              <a:gd name="connsiteY3" fmla="*/ 79826 h 129050"/>
              <a:gd name="connsiteX4" fmla="*/ 24409 w 87913"/>
              <a:gd name="connsiteY4" fmla="*/ 44901 h 129050"/>
              <a:gd name="connsiteX5" fmla="*/ 87909 w 87913"/>
              <a:gd name="connsiteY5" fmla="*/ 451 h 12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913" h="129050">
                <a:moveTo>
                  <a:pt x="87909" y="451"/>
                </a:moveTo>
                <a:cubicBezTo>
                  <a:pt x="88438" y="5478"/>
                  <a:pt x="42136" y="53632"/>
                  <a:pt x="27584" y="75063"/>
                </a:cubicBezTo>
                <a:cubicBezTo>
                  <a:pt x="13032" y="96494"/>
                  <a:pt x="3506" y="128244"/>
                  <a:pt x="596" y="129038"/>
                </a:cubicBezTo>
                <a:cubicBezTo>
                  <a:pt x="-2314" y="129832"/>
                  <a:pt x="6152" y="93849"/>
                  <a:pt x="10121" y="79826"/>
                </a:cubicBezTo>
                <a:cubicBezTo>
                  <a:pt x="14090" y="65803"/>
                  <a:pt x="14355" y="56013"/>
                  <a:pt x="24409" y="44901"/>
                </a:cubicBezTo>
                <a:cubicBezTo>
                  <a:pt x="34463" y="33789"/>
                  <a:pt x="87380" y="-4576"/>
                  <a:pt x="87909" y="4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19C1B033-98EE-4785-AC5C-550EE288DFF9}"/>
              </a:ext>
            </a:extLst>
          </p:cNvPr>
          <p:cNvSpPr/>
          <p:nvPr/>
        </p:nvSpPr>
        <p:spPr>
          <a:xfrm>
            <a:off x="3561343" y="2322414"/>
            <a:ext cx="166319" cy="197332"/>
          </a:xfrm>
          <a:custGeom>
            <a:avLst/>
            <a:gdLst>
              <a:gd name="connsiteX0" fmla="*/ 4182 w 166319"/>
              <a:gd name="connsiteY0" fmla="*/ 99 h 197332"/>
              <a:gd name="connsiteX1" fmla="*/ 39107 w 166319"/>
              <a:gd name="connsiteY1" fmla="*/ 108049 h 197332"/>
              <a:gd name="connsiteX2" fmla="*/ 166107 w 166319"/>
              <a:gd name="connsiteY2" fmla="*/ 196949 h 197332"/>
              <a:gd name="connsiteX3" fmla="*/ 67682 w 166319"/>
              <a:gd name="connsiteY3" fmla="*/ 138211 h 197332"/>
              <a:gd name="connsiteX4" fmla="*/ 7357 w 166319"/>
              <a:gd name="connsiteY4" fmla="*/ 88999 h 197332"/>
              <a:gd name="connsiteX5" fmla="*/ 4182 w 166319"/>
              <a:gd name="connsiteY5" fmla="*/ 99 h 197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6319" h="197332">
                <a:moveTo>
                  <a:pt x="4182" y="99"/>
                </a:moveTo>
                <a:cubicBezTo>
                  <a:pt x="9474" y="3274"/>
                  <a:pt x="12120" y="75241"/>
                  <a:pt x="39107" y="108049"/>
                </a:cubicBezTo>
                <a:cubicBezTo>
                  <a:pt x="66095" y="140857"/>
                  <a:pt x="161345" y="191922"/>
                  <a:pt x="166107" y="196949"/>
                </a:cubicBezTo>
                <a:cubicBezTo>
                  <a:pt x="170870" y="201976"/>
                  <a:pt x="94140" y="156203"/>
                  <a:pt x="67682" y="138211"/>
                </a:cubicBezTo>
                <a:cubicBezTo>
                  <a:pt x="41224" y="120219"/>
                  <a:pt x="17411" y="106991"/>
                  <a:pt x="7357" y="88999"/>
                </a:cubicBezTo>
                <a:cubicBezTo>
                  <a:pt x="-2697" y="71007"/>
                  <a:pt x="-1110" y="-3076"/>
                  <a:pt x="4182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CE508B3A-8204-48DB-866B-E7125E3A6128}"/>
              </a:ext>
            </a:extLst>
          </p:cNvPr>
          <p:cNvSpPr/>
          <p:nvPr/>
        </p:nvSpPr>
        <p:spPr>
          <a:xfrm>
            <a:off x="3665137" y="2425578"/>
            <a:ext cx="200389" cy="19317"/>
          </a:xfrm>
          <a:custGeom>
            <a:avLst/>
            <a:gdLst>
              <a:gd name="connsiteX0" fmla="*/ 1988 w 200389"/>
              <a:gd name="connsiteY0" fmla="*/ 122 h 19317"/>
              <a:gd name="connsiteX1" fmla="*/ 75013 w 200389"/>
              <a:gd name="connsiteY1" fmla="*/ 11235 h 19317"/>
              <a:gd name="connsiteX2" fmla="*/ 197251 w 200389"/>
              <a:gd name="connsiteY2" fmla="*/ 15997 h 19317"/>
              <a:gd name="connsiteX3" fmla="*/ 152801 w 200389"/>
              <a:gd name="connsiteY3" fmla="*/ 19172 h 19317"/>
              <a:gd name="connsiteX4" fmla="*/ 1988 w 200389"/>
              <a:gd name="connsiteY4" fmla="*/ 122 h 19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389" h="19317">
                <a:moveTo>
                  <a:pt x="1988" y="122"/>
                </a:moveTo>
                <a:cubicBezTo>
                  <a:pt x="-10977" y="-1201"/>
                  <a:pt x="42469" y="8589"/>
                  <a:pt x="75013" y="11235"/>
                </a:cubicBezTo>
                <a:cubicBezTo>
                  <a:pt x="107557" y="13881"/>
                  <a:pt x="184286" y="14674"/>
                  <a:pt x="197251" y="15997"/>
                </a:cubicBezTo>
                <a:cubicBezTo>
                  <a:pt x="210216" y="17320"/>
                  <a:pt x="180582" y="19966"/>
                  <a:pt x="152801" y="19172"/>
                </a:cubicBezTo>
                <a:cubicBezTo>
                  <a:pt x="125020" y="18378"/>
                  <a:pt x="14953" y="1445"/>
                  <a:pt x="1988" y="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BD164B53-2A82-41DC-9768-6F80D57ADD7A}"/>
              </a:ext>
            </a:extLst>
          </p:cNvPr>
          <p:cNvSpPr/>
          <p:nvPr/>
        </p:nvSpPr>
        <p:spPr>
          <a:xfrm>
            <a:off x="2842426" y="2622550"/>
            <a:ext cx="143727" cy="29314"/>
          </a:xfrm>
          <a:custGeom>
            <a:avLst/>
            <a:gdLst>
              <a:gd name="connsiteX0" fmla="*/ 787 w 143727"/>
              <a:gd name="connsiteY0" fmla="*/ 26988 h 29314"/>
              <a:gd name="connsiteX1" fmla="*/ 103974 w 143727"/>
              <a:gd name="connsiteY1" fmla="*/ 19050 h 29314"/>
              <a:gd name="connsiteX2" fmla="*/ 143662 w 143727"/>
              <a:gd name="connsiteY2" fmla="*/ 0 h 29314"/>
              <a:gd name="connsiteX3" fmla="*/ 111912 w 143727"/>
              <a:gd name="connsiteY3" fmla="*/ 19050 h 29314"/>
              <a:gd name="connsiteX4" fmla="*/ 59524 w 143727"/>
              <a:gd name="connsiteY4" fmla="*/ 26988 h 29314"/>
              <a:gd name="connsiteX5" fmla="*/ 787 w 143727"/>
              <a:gd name="connsiteY5" fmla="*/ 26988 h 29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3727" h="29314">
                <a:moveTo>
                  <a:pt x="787" y="26988"/>
                </a:moveTo>
                <a:cubicBezTo>
                  <a:pt x="8195" y="25665"/>
                  <a:pt x="80162" y="23548"/>
                  <a:pt x="103974" y="19050"/>
                </a:cubicBezTo>
                <a:cubicBezTo>
                  <a:pt x="127787" y="14552"/>
                  <a:pt x="142339" y="0"/>
                  <a:pt x="143662" y="0"/>
                </a:cubicBezTo>
                <a:cubicBezTo>
                  <a:pt x="144985" y="0"/>
                  <a:pt x="125935" y="14552"/>
                  <a:pt x="111912" y="19050"/>
                </a:cubicBezTo>
                <a:cubicBezTo>
                  <a:pt x="97889" y="23548"/>
                  <a:pt x="78839" y="22490"/>
                  <a:pt x="59524" y="26988"/>
                </a:cubicBezTo>
                <a:cubicBezTo>
                  <a:pt x="40209" y="31486"/>
                  <a:pt x="-6621" y="28311"/>
                  <a:pt x="787" y="269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B6BC725A-F710-4998-89E9-750BB5406069}"/>
              </a:ext>
            </a:extLst>
          </p:cNvPr>
          <p:cNvSpPr/>
          <p:nvPr/>
        </p:nvSpPr>
        <p:spPr>
          <a:xfrm>
            <a:off x="3244155" y="2420402"/>
            <a:ext cx="38829" cy="113857"/>
          </a:xfrm>
          <a:custGeom>
            <a:avLst/>
            <a:gdLst>
              <a:gd name="connsiteX0" fmla="*/ 695 w 38829"/>
              <a:gd name="connsiteY0" fmla="*/ 536 h 113857"/>
              <a:gd name="connsiteX1" fmla="*/ 3870 w 38829"/>
              <a:gd name="connsiteY1" fmla="*/ 97373 h 113857"/>
              <a:gd name="connsiteX2" fmla="*/ 38795 w 38829"/>
              <a:gd name="connsiteY2" fmla="*/ 113248 h 113857"/>
              <a:gd name="connsiteX3" fmla="*/ 10220 w 38829"/>
              <a:gd name="connsiteY3" fmla="*/ 91023 h 113857"/>
              <a:gd name="connsiteX4" fmla="*/ 2283 w 38829"/>
              <a:gd name="connsiteY4" fmla="*/ 59273 h 113857"/>
              <a:gd name="connsiteX5" fmla="*/ 695 w 38829"/>
              <a:gd name="connsiteY5" fmla="*/ 536 h 113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829" h="113857">
                <a:moveTo>
                  <a:pt x="695" y="536"/>
                </a:moveTo>
                <a:cubicBezTo>
                  <a:pt x="959" y="6886"/>
                  <a:pt x="-2480" y="78588"/>
                  <a:pt x="3870" y="97373"/>
                </a:cubicBezTo>
                <a:cubicBezTo>
                  <a:pt x="10220" y="116158"/>
                  <a:pt x="37737" y="114306"/>
                  <a:pt x="38795" y="113248"/>
                </a:cubicBezTo>
                <a:cubicBezTo>
                  <a:pt x="39853" y="112190"/>
                  <a:pt x="16305" y="100019"/>
                  <a:pt x="10220" y="91023"/>
                </a:cubicBezTo>
                <a:cubicBezTo>
                  <a:pt x="4135" y="82027"/>
                  <a:pt x="3606" y="72502"/>
                  <a:pt x="2283" y="59273"/>
                </a:cubicBezTo>
                <a:cubicBezTo>
                  <a:pt x="960" y="46044"/>
                  <a:pt x="431" y="-5814"/>
                  <a:pt x="695" y="5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D16FE6D6-8353-420B-AA75-56501BD7F385}"/>
              </a:ext>
            </a:extLst>
          </p:cNvPr>
          <p:cNvSpPr/>
          <p:nvPr/>
        </p:nvSpPr>
        <p:spPr>
          <a:xfrm>
            <a:off x="2862960" y="2666992"/>
            <a:ext cx="196204" cy="30476"/>
          </a:xfrm>
          <a:custGeom>
            <a:avLst/>
            <a:gdLst>
              <a:gd name="connsiteX0" fmla="*/ 890 w 196204"/>
              <a:gd name="connsiteY0" fmla="*/ 6358 h 30476"/>
              <a:gd name="connsiteX1" fmla="*/ 116778 w 196204"/>
              <a:gd name="connsiteY1" fmla="*/ 23821 h 30476"/>
              <a:gd name="connsiteX2" fmla="*/ 196153 w 196204"/>
              <a:gd name="connsiteY2" fmla="*/ 8 h 30476"/>
              <a:gd name="connsiteX3" fmla="*/ 127890 w 196204"/>
              <a:gd name="connsiteY3" fmla="*/ 26996 h 30476"/>
              <a:gd name="connsiteX4" fmla="*/ 65978 w 196204"/>
              <a:gd name="connsiteY4" fmla="*/ 28583 h 30476"/>
              <a:gd name="connsiteX5" fmla="*/ 890 w 196204"/>
              <a:gd name="connsiteY5" fmla="*/ 6358 h 30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204" h="30476">
                <a:moveTo>
                  <a:pt x="890" y="6358"/>
                </a:moveTo>
                <a:cubicBezTo>
                  <a:pt x="9357" y="5564"/>
                  <a:pt x="84234" y="24879"/>
                  <a:pt x="116778" y="23821"/>
                </a:cubicBezTo>
                <a:cubicBezTo>
                  <a:pt x="149322" y="22763"/>
                  <a:pt x="194301" y="-521"/>
                  <a:pt x="196153" y="8"/>
                </a:cubicBezTo>
                <a:cubicBezTo>
                  <a:pt x="198005" y="537"/>
                  <a:pt x="149586" y="22234"/>
                  <a:pt x="127890" y="26996"/>
                </a:cubicBezTo>
                <a:cubicBezTo>
                  <a:pt x="106194" y="31758"/>
                  <a:pt x="85293" y="30964"/>
                  <a:pt x="65978" y="28583"/>
                </a:cubicBezTo>
                <a:cubicBezTo>
                  <a:pt x="46664" y="26202"/>
                  <a:pt x="-7577" y="7152"/>
                  <a:pt x="890" y="63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1D313460-E5E3-45BC-B386-FA90987B4114}"/>
              </a:ext>
            </a:extLst>
          </p:cNvPr>
          <p:cNvSpPr/>
          <p:nvPr/>
        </p:nvSpPr>
        <p:spPr>
          <a:xfrm>
            <a:off x="2706678" y="2425659"/>
            <a:ext cx="299667" cy="814643"/>
          </a:xfrm>
          <a:custGeom>
            <a:avLst/>
            <a:gdLst>
              <a:gd name="connsiteX0" fmla="*/ 10 w 299667"/>
              <a:gd name="connsiteY0" fmla="*/ 1629 h 814643"/>
              <a:gd name="connsiteX1" fmla="*/ 53985 w 299667"/>
              <a:gd name="connsiteY1" fmla="*/ 266741 h 814643"/>
              <a:gd name="connsiteX2" fmla="*/ 55572 w 299667"/>
              <a:gd name="connsiteY2" fmla="*/ 404854 h 814643"/>
              <a:gd name="connsiteX3" fmla="*/ 287347 w 299667"/>
              <a:gd name="connsiteY3" fmla="*/ 793791 h 814643"/>
              <a:gd name="connsiteX4" fmla="*/ 247660 w 299667"/>
              <a:gd name="connsiteY4" fmla="*/ 722354 h 814643"/>
              <a:gd name="connsiteX5" fmla="*/ 76210 w 299667"/>
              <a:gd name="connsiteY5" fmla="*/ 387391 h 814643"/>
              <a:gd name="connsiteX6" fmla="*/ 65097 w 299667"/>
              <a:gd name="connsiteY6" fmla="*/ 306429 h 814643"/>
              <a:gd name="connsiteX7" fmla="*/ 58747 w 299667"/>
              <a:gd name="connsiteY7" fmla="*/ 161966 h 814643"/>
              <a:gd name="connsiteX8" fmla="*/ 10 w 299667"/>
              <a:gd name="connsiteY8" fmla="*/ 1629 h 814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9667" h="814643">
                <a:moveTo>
                  <a:pt x="10" y="1629"/>
                </a:moveTo>
                <a:cubicBezTo>
                  <a:pt x="-784" y="19091"/>
                  <a:pt x="44725" y="199537"/>
                  <a:pt x="53985" y="266741"/>
                </a:cubicBezTo>
                <a:cubicBezTo>
                  <a:pt x="63245" y="333945"/>
                  <a:pt x="16678" y="317012"/>
                  <a:pt x="55572" y="404854"/>
                </a:cubicBezTo>
                <a:cubicBezTo>
                  <a:pt x="94466" y="492696"/>
                  <a:pt x="255332" y="740874"/>
                  <a:pt x="287347" y="793791"/>
                </a:cubicBezTo>
                <a:cubicBezTo>
                  <a:pt x="319362" y="846708"/>
                  <a:pt x="282850" y="790087"/>
                  <a:pt x="247660" y="722354"/>
                </a:cubicBezTo>
                <a:cubicBezTo>
                  <a:pt x="212470" y="654621"/>
                  <a:pt x="106637" y="456712"/>
                  <a:pt x="76210" y="387391"/>
                </a:cubicBezTo>
                <a:cubicBezTo>
                  <a:pt x="45783" y="318070"/>
                  <a:pt x="68008" y="344000"/>
                  <a:pt x="65097" y="306429"/>
                </a:cubicBezTo>
                <a:cubicBezTo>
                  <a:pt x="62187" y="268858"/>
                  <a:pt x="67743" y="212237"/>
                  <a:pt x="58747" y="161966"/>
                </a:cubicBezTo>
                <a:cubicBezTo>
                  <a:pt x="49751" y="111695"/>
                  <a:pt x="804" y="-15833"/>
                  <a:pt x="10" y="16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2CD3473A-3833-4F97-8D7F-7A77A7BC5363}"/>
              </a:ext>
            </a:extLst>
          </p:cNvPr>
          <p:cNvSpPr/>
          <p:nvPr/>
        </p:nvSpPr>
        <p:spPr>
          <a:xfrm>
            <a:off x="2976347" y="3194016"/>
            <a:ext cx="728948" cy="602471"/>
          </a:xfrm>
          <a:custGeom>
            <a:avLst/>
            <a:gdLst>
              <a:gd name="connsiteX0" fmla="*/ 216 w 728948"/>
              <a:gd name="connsiteY0" fmla="*/ 34 h 602471"/>
              <a:gd name="connsiteX1" fmla="*/ 168491 w 728948"/>
              <a:gd name="connsiteY1" fmla="*/ 214347 h 602471"/>
              <a:gd name="connsiteX2" fmla="*/ 485991 w 728948"/>
              <a:gd name="connsiteY2" fmla="*/ 466759 h 602471"/>
              <a:gd name="connsiteX3" fmla="*/ 682841 w 728948"/>
              <a:gd name="connsiteY3" fmla="*/ 579472 h 602471"/>
              <a:gd name="connsiteX4" fmla="*/ 724116 w 728948"/>
              <a:gd name="connsiteY4" fmla="*/ 600109 h 602471"/>
              <a:gd name="connsiteX5" fmla="*/ 601878 w 728948"/>
              <a:gd name="connsiteY5" fmla="*/ 544547 h 602471"/>
              <a:gd name="connsiteX6" fmla="*/ 344703 w 728948"/>
              <a:gd name="connsiteY6" fmla="*/ 352459 h 602471"/>
              <a:gd name="connsiteX7" fmla="*/ 258978 w 728948"/>
              <a:gd name="connsiteY7" fmla="*/ 273084 h 602471"/>
              <a:gd name="connsiteX8" fmla="*/ 200241 w 728948"/>
              <a:gd name="connsiteY8" fmla="*/ 198472 h 602471"/>
              <a:gd name="connsiteX9" fmla="*/ 216 w 728948"/>
              <a:gd name="connsiteY9" fmla="*/ 34 h 602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8948" h="602471">
                <a:moveTo>
                  <a:pt x="216" y="34"/>
                </a:moveTo>
                <a:cubicBezTo>
                  <a:pt x="-5076" y="2680"/>
                  <a:pt x="87529" y="136560"/>
                  <a:pt x="168491" y="214347"/>
                </a:cubicBezTo>
                <a:cubicBezTo>
                  <a:pt x="249453" y="292134"/>
                  <a:pt x="400266" y="405905"/>
                  <a:pt x="485991" y="466759"/>
                </a:cubicBezTo>
                <a:cubicBezTo>
                  <a:pt x="571716" y="527613"/>
                  <a:pt x="643154" y="557247"/>
                  <a:pt x="682841" y="579472"/>
                </a:cubicBezTo>
                <a:cubicBezTo>
                  <a:pt x="722528" y="601697"/>
                  <a:pt x="737610" y="605930"/>
                  <a:pt x="724116" y="600109"/>
                </a:cubicBezTo>
                <a:cubicBezTo>
                  <a:pt x="710622" y="594288"/>
                  <a:pt x="665113" y="585822"/>
                  <a:pt x="601878" y="544547"/>
                </a:cubicBezTo>
                <a:cubicBezTo>
                  <a:pt x="538643" y="503272"/>
                  <a:pt x="401853" y="397703"/>
                  <a:pt x="344703" y="352459"/>
                </a:cubicBezTo>
                <a:cubicBezTo>
                  <a:pt x="287553" y="307215"/>
                  <a:pt x="283055" y="298749"/>
                  <a:pt x="258978" y="273084"/>
                </a:cubicBezTo>
                <a:cubicBezTo>
                  <a:pt x="234901" y="247420"/>
                  <a:pt x="244162" y="249272"/>
                  <a:pt x="200241" y="198472"/>
                </a:cubicBezTo>
                <a:cubicBezTo>
                  <a:pt x="156320" y="147672"/>
                  <a:pt x="5508" y="-2612"/>
                  <a:pt x="216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9A8DE48D-8618-49BD-8076-DA0CA9B97019}"/>
              </a:ext>
            </a:extLst>
          </p:cNvPr>
          <p:cNvSpPr/>
          <p:nvPr/>
        </p:nvSpPr>
        <p:spPr>
          <a:xfrm>
            <a:off x="3743197" y="3645705"/>
            <a:ext cx="536618" cy="184057"/>
          </a:xfrm>
          <a:custGeom>
            <a:avLst/>
            <a:gdLst>
              <a:gd name="connsiteX0" fmla="*/ 3303 w 536618"/>
              <a:gd name="connsiteY0" fmla="*/ 178583 h 184057"/>
              <a:gd name="connsiteX1" fmla="*/ 158878 w 536618"/>
              <a:gd name="connsiteY1" fmla="*/ 170645 h 184057"/>
              <a:gd name="connsiteX2" fmla="*/ 306516 w 536618"/>
              <a:gd name="connsiteY2" fmla="*/ 121433 h 184057"/>
              <a:gd name="connsiteX3" fmla="*/ 531941 w 536618"/>
              <a:gd name="connsiteY3" fmla="*/ 3958 h 184057"/>
              <a:gd name="connsiteX4" fmla="*/ 447803 w 536618"/>
              <a:gd name="connsiteY4" fmla="*/ 34120 h 184057"/>
              <a:gd name="connsiteX5" fmla="*/ 312866 w 536618"/>
              <a:gd name="connsiteY5" fmla="*/ 97620 h 184057"/>
              <a:gd name="connsiteX6" fmla="*/ 3303 w 536618"/>
              <a:gd name="connsiteY6" fmla="*/ 178583 h 184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618" h="184057">
                <a:moveTo>
                  <a:pt x="3303" y="178583"/>
                </a:moveTo>
                <a:cubicBezTo>
                  <a:pt x="-22362" y="190754"/>
                  <a:pt x="108342" y="180170"/>
                  <a:pt x="158878" y="170645"/>
                </a:cubicBezTo>
                <a:cubicBezTo>
                  <a:pt x="209414" y="161120"/>
                  <a:pt x="244339" y="149214"/>
                  <a:pt x="306516" y="121433"/>
                </a:cubicBezTo>
                <a:cubicBezTo>
                  <a:pt x="368693" y="93652"/>
                  <a:pt x="508393" y="18510"/>
                  <a:pt x="531941" y="3958"/>
                </a:cubicBezTo>
                <a:cubicBezTo>
                  <a:pt x="555489" y="-10594"/>
                  <a:pt x="484316" y="18510"/>
                  <a:pt x="447803" y="34120"/>
                </a:cubicBezTo>
                <a:cubicBezTo>
                  <a:pt x="411291" y="49730"/>
                  <a:pt x="382980" y="74866"/>
                  <a:pt x="312866" y="97620"/>
                </a:cubicBezTo>
                <a:cubicBezTo>
                  <a:pt x="242752" y="120374"/>
                  <a:pt x="28968" y="166412"/>
                  <a:pt x="3303" y="1785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ED1B43E2-9A88-4FA5-855B-2545E04BEE91}"/>
              </a:ext>
            </a:extLst>
          </p:cNvPr>
          <p:cNvSpPr/>
          <p:nvPr/>
        </p:nvSpPr>
        <p:spPr>
          <a:xfrm>
            <a:off x="4422558" y="2783953"/>
            <a:ext cx="313100" cy="702411"/>
          </a:xfrm>
          <a:custGeom>
            <a:avLst/>
            <a:gdLst>
              <a:gd name="connsiteX0" fmla="*/ 312955 w 313100"/>
              <a:gd name="connsiteY0" fmla="*/ 522 h 702411"/>
              <a:gd name="connsiteX1" fmla="*/ 266917 w 313100"/>
              <a:gd name="connsiteY1" fmla="*/ 248172 h 702411"/>
              <a:gd name="connsiteX2" fmla="*/ 152617 w 313100"/>
              <a:gd name="connsiteY2" fmla="*/ 473597 h 702411"/>
              <a:gd name="connsiteX3" fmla="*/ 4980 w 313100"/>
              <a:gd name="connsiteY3" fmla="*/ 694260 h 702411"/>
              <a:gd name="connsiteX4" fmla="*/ 46255 w 313100"/>
              <a:gd name="connsiteY4" fmla="*/ 633935 h 702411"/>
              <a:gd name="connsiteX5" fmla="*/ 158967 w 313100"/>
              <a:gd name="connsiteY5" fmla="*/ 435497 h 702411"/>
              <a:gd name="connsiteX6" fmla="*/ 276442 w 313100"/>
              <a:gd name="connsiteY6" fmla="*/ 189435 h 702411"/>
              <a:gd name="connsiteX7" fmla="*/ 312955 w 313100"/>
              <a:gd name="connsiteY7" fmla="*/ 522 h 702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3100" h="702411">
                <a:moveTo>
                  <a:pt x="312955" y="522"/>
                </a:moveTo>
                <a:cubicBezTo>
                  <a:pt x="311367" y="10312"/>
                  <a:pt x="293640" y="169326"/>
                  <a:pt x="266917" y="248172"/>
                </a:cubicBezTo>
                <a:cubicBezTo>
                  <a:pt x="240194" y="327018"/>
                  <a:pt x="196273" y="399249"/>
                  <a:pt x="152617" y="473597"/>
                </a:cubicBezTo>
                <a:cubicBezTo>
                  <a:pt x="108961" y="547945"/>
                  <a:pt x="22707" y="667537"/>
                  <a:pt x="4980" y="694260"/>
                </a:cubicBezTo>
                <a:cubicBezTo>
                  <a:pt x="-12747" y="720983"/>
                  <a:pt x="20591" y="677062"/>
                  <a:pt x="46255" y="633935"/>
                </a:cubicBezTo>
                <a:cubicBezTo>
                  <a:pt x="71919" y="590808"/>
                  <a:pt x="120602" y="509580"/>
                  <a:pt x="158967" y="435497"/>
                </a:cubicBezTo>
                <a:cubicBezTo>
                  <a:pt x="197331" y="361414"/>
                  <a:pt x="249719" y="257962"/>
                  <a:pt x="276442" y="189435"/>
                </a:cubicBezTo>
                <a:cubicBezTo>
                  <a:pt x="303165" y="120908"/>
                  <a:pt x="314543" y="-9268"/>
                  <a:pt x="312955" y="5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0891A342-6FB0-45C5-9D2C-2D45803241CE}"/>
              </a:ext>
            </a:extLst>
          </p:cNvPr>
          <p:cNvSpPr/>
          <p:nvPr/>
        </p:nvSpPr>
        <p:spPr>
          <a:xfrm>
            <a:off x="4330691" y="2274353"/>
            <a:ext cx="368975" cy="475864"/>
          </a:xfrm>
          <a:custGeom>
            <a:avLst/>
            <a:gdLst>
              <a:gd name="connsiteX0" fmla="*/ 9 w 368975"/>
              <a:gd name="connsiteY0" fmla="*/ 535 h 475864"/>
              <a:gd name="connsiteX1" fmla="*/ 179397 w 368975"/>
              <a:gd name="connsiteY1" fmla="*/ 113247 h 475864"/>
              <a:gd name="connsiteX2" fmla="*/ 274647 w 368975"/>
              <a:gd name="connsiteY2" fmla="*/ 295810 h 475864"/>
              <a:gd name="connsiteX3" fmla="*/ 366722 w 368975"/>
              <a:gd name="connsiteY3" fmla="*/ 472022 h 475864"/>
              <a:gd name="connsiteX4" fmla="*/ 334972 w 368975"/>
              <a:gd name="connsiteY4" fmla="*/ 400585 h 475864"/>
              <a:gd name="connsiteX5" fmla="*/ 271472 w 368975"/>
              <a:gd name="connsiteY5" fmla="*/ 210085 h 475864"/>
              <a:gd name="connsiteX6" fmla="*/ 204797 w 368975"/>
              <a:gd name="connsiteY6" fmla="*/ 103722 h 475864"/>
              <a:gd name="connsiteX7" fmla="*/ 171459 w 368975"/>
              <a:gd name="connsiteY7" fmla="*/ 71972 h 475864"/>
              <a:gd name="connsiteX8" fmla="*/ 9 w 368975"/>
              <a:gd name="connsiteY8" fmla="*/ 535 h 475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8975" h="475864">
                <a:moveTo>
                  <a:pt x="9" y="535"/>
                </a:moveTo>
                <a:cubicBezTo>
                  <a:pt x="1332" y="7414"/>
                  <a:pt x="133624" y="64035"/>
                  <a:pt x="179397" y="113247"/>
                </a:cubicBezTo>
                <a:cubicBezTo>
                  <a:pt x="225170" y="162459"/>
                  <a:pt x="243426" y="236014"/>
                  <a:pt x="274647" y="295810"/>
                </a:cubicBezTo>
                <a:cubicBezTo>
                  <a:pt x="305868" y="355606"/>
                  <a:pt x="356668" y="454560"/>
                  <a:pt x="366722" y="472022"/>
                </a:cubicBezTo>
                <a:cubicBezTo>
                  <a:pt x="376776" y="489484"/>
                  <a:pt x="350847" y="444241"/>
                  <a:pt x="334972" y="400585"/>
                </a:cubicBezTo>
                <a:cubicBezTo>
                  <a:pt x="319097" y="356929"/>
                  <a:pt x="293168" y="259562"/>
                  <a:pt x="271472" y="210085"/>
                </a:cubicBezTo>
                <a:cubicBezTo>
                  <a:pt x="249776" y="160608"/>
                  <a:pt x="221466" y="126741"/>
                  <a:pt x="204797" y="103722"/>
                </a:cubicBezTo>
                <a:cubicBezTo>
                  <a:pt x="188128" y="80703"/>
                  <a:pt x="203738" y="88905"/>
                  <a:pt x="171459" y="71972"/>
                </a:cubicBezTo>
                <a:cubicBezTo>
                  <a:pt x="139180" y="55039"/>
                  <a:pt x="-1314" y="-6344"/>
                  <a:pt x="9" y="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1C2584A7-A6F4-45AE-9C2B-B651BAC9DCFF}"/>
              </a:ext>
            </a:extLst>
          </p:cNvPr>
          <p:cNvSpPr/>
          <p:nvPr/>
        </p:nvSpPr>
        <p:spPr>
          <a:xfrm>
            <a:off x="4592514" y="2252662"/>
            <a:ext cx="123598" cy="466847"/>
          </a:xfrm>
          <a:custGeom>
            <a:avLst/>
            <a:gdLst>
              <a:gd name="connsiteX0" fmla="*/ 124 w 123598"/>
              <a:gd name="connsiteY0" fmla="*/ 1 h 466847"/>
              <a:gd name="connsiteX1" fmla="*/ 81086 w 123598"/>
              <a:gd name="connsiteY1" fmla="*/ 192088 h 466847"/>
              <a:gd name="connsiteX2" fmla="*/ 106486 w 123598"/>
              <a:gd name="connsiteY2" fmla="*/ 322263 h 466847"/>
              <a:gd name="connsiteX3" fmla="*/ 122361 w 123598"/>
              <a:gd name="connsiteY3" fmla="*/ 411163 h 466847"/>
              <a:gd name="connsiteX4" fmla="*/ 73149 w 123598"/>
              <a:gd name="connsiteY4" fmla="*/ 284163 h 466847"/>
              <a:gd name="connsiteX5" fmla="*/ 96961 w 123598"/>
              <a:gd name="connsiteY5" fmla="*/ 466726 h 466847"/>
              <a:gd name="connsiteX6" fmla="*/ 65211 w 123598"/>
              <a:gd name="connsiteY6" fmla="*/ 311151 h 466847"/>
              <a:gd name="connsiteX7" fmla="*/ 47749 w 123598"/>
              <a:gd name="connsiteY7" fmla="*/ 233363 h 466847"/>
              <a:gd name="connsiteX8" fmla="*/ 62036 w 123598"/>
              <a:gd name="connsiteY8" fmla="*/ 188913 h 466847"/>
              <a:gd name="connsiteX9" fmla="*/ 124 w 123598"/>
              <a:gd name="connsiteY9" fmla="*/ 1 h 466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3598" h="466847">
                <a:moveTo>
                  <a:pt x="124" y="1"/>
                </a:moveTo>
                <a:cubicBezTo>
                  <a:pt x="3299" y="530"/>
                  <a:pt x="63359" y="138378"/>
                  <a:pt x="81086" y="192088"/>
                </a:cubicBezTo>
                <a:cubicBezTo>
                  <a:pt x="98813" y="245798"/>
                  <a:pt x="99607" y="285751"/>
                  <a:pt x="106486" y="322263"/>
                </a:cubicBezTo>
                <a:cubicBezTo>
                  <a:pt x="113365" y="358775"/>
                  <a:pt x="127917" y="417513"/>
                  <a:pt x="122361" y="411163"/>
                </a:cubicBezTo>
                <a:cubicBezTo>
                  <a:pt x="116805" y="404813"/>
                  <a:pt x="77382" y="274903"/>
                  <a:pt x="73149" y="284163"/>
                </a:cubicBezTo>
                <a:cubicBezTo>
                  <a:pt x="68916" y="293423"/>
                  <a:pt x="98284" y="462228"/>
                  <a:pt x="96961" y="466726"/>
                </a:cubicBezTo>
                <a:cubicBezTo>
                  <a:pt x="95638" y="471224"/>
                  <a:pt x="73413" y="350045"/>
                  <a:pt x="65211" y="311151"/>
                </a:cubicBezTo>
                <a:cubicBezTo>
                  <a:pt x="57009" y="272257"/>
                  <a:pt x="48278" y="253736"/>
                  <a:pt x="47749" y="233363"/>
                </a:cubicBezTo>
                <a:cubicBezTo>
                  <a:pt x="47220" y="212990"/>
                  <a:pt x="68651" y="226748"/>
                  <a:pt x="62036" y="188913"/>
                </a:cubicBezTo>
                <a:cubicBezTo>
                  <a:pt x="55421" y="151078"/>
                  <a:pt x="-3051" y="-528"/>
                  <a:pt x="124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B1BBD847-F0CA-4BDA-8323-E4EDAF09740C}"/>
              </a:ext>
            </a:extLst>
          </p:cNvPr>
          <p:cNvSpPr/>
          <p:nvPr/>
        </p:nvSpPr>
        <p:spPr>
          <a:xfrm>
            <a:off x="4733877" y="2497995"/>
            <a:ext cx="158055" cy="794279"/>
          </a:xfrm>
          <a:custGeom>
            <a:avLst/>
            <a:gdLst>
              <a:gd name="connsiteX0" fmla="*/ 20686 w 158055"/>
              <a:gd name="connsiteY0" fmla="*/ 3905 h 794279"/>
              <a:gd name="connsiteX1" fmla="*/ 31798 w 158055"/>
              <a:gd name="connsiteY1" fmla="*/ 348393 h 794279"/>
              <a:gd name="connsiteX2" fmla="*/ 149273 w 158055"/>
              <a:gd name="connsiteY2" fmla="*/ 777018 h 794279"/>
              <a:gd name="connsiteX3" fmla="*/ 136573 w 158055"/>
              <a:gd name="connsiteY3" fmla="*/ 684943 h 794279"/>
              <a:gd name="connsiteX4" fmla="*/ 33386 w 158055"/>
              <a:gd name="connsiteY4" fmla="*/ 451580 h 794279"/>
              <a:gd name="connsiteX5" fmla="*/ 15923 w 158055"/>
              <a:gd name="connsiteY5" fmla="*/ 332518 h 794279"/>
              <a:gd name="connsiteX6" fmla="*/ 48 w 158055"/>
              <a:gd name="connsiteY6" fmla="*/ 172180 h 794279"/>
              <a:gd name="connsiteX7" fmla="*/ 20686 w 158055"/>
              <a:gd name="connsiteY7" fmla="*/ 3905 h 794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8055" h="794279">
                <a:moveTo>
                  <a:pt x="20686" y="3905"/>
                </a:moveTo>
                <a:cubicBezTo>
                  <a:pt x="25978" y="33274"/>
                  <a:pt x="10367" y="219541"/>
                  <a:pt x="31798" y="348393"/>
                </a:cubicBezTo>
                <a:cubicBezTo>
                  <a:pt x="53229" y="477245"/>
                  <a:pt x="131811" y="720927"/>
                  <a:pt x="149273" y="777018"/>
                </a:cubicBezTo>
                <a:cubicBezTo>
                  <a:pt x="166735" y="833109"/>
                  <a:pt x="155887" y="739183"/>
                  <a:pt x="136573" y="684943"/>
                </a:cubicBezTo>
                <a:cubicBezTo>
                  <a:pt x="117259" y="630703"/>
                  <a:pt x="53494" y="510317"/>
                  <a:pt x="33386" y="451580"/>
                </a:cubicBezTo>
                <a:cubicBezTo>
                  <a:pt x="13278" y="392843"/>
                  <a:pt x="21479" y="379085"/>
                  <a:pt x="15923" y="332518"/>
                </a:cubicBezTo>
                <a:cubicBezTo>
                  <a:pt x="10367" y="285951"/>
                  <a:pt x="1106" y="225626"/>
                  <a:pt x="48" y="172180"/>
                </a:cubicBezTo>
                <a:cubicBezTo>
                  <a:pt x="-1010" y="118734"/>
                  <a:pt x="15394" y="-25464"/>
                  <a:pt x="20686" y="39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7553B0E3-C2C0-46DA-95B7-E0C4C6E6A709}"/>
              </a:ext>
            </a:extLst>
          </p:cNvPr>
          <p:cNvSpPr/>
          <p:nvPr/>
        </p:nvSpPr>
        <p:spPr>
          <a:xfrm>
            <a:off x="4889735" y="3281660"/>
            <a:ext cx="279325" cy="480237"/>
          </a:xfrm>
          <a:custGeom>
            <a:avLst/>
            <a:gdLst>
              <a:gd name="connsiteX0" fmla="*/ 2940 w 279325"/>
              <a:gd name="connsiteY0" fmla="*/ 2878 h 480237"/>
              <a:gd name="connsiteX1" fmla="*/ 210903 w 279325"/>
              <a:gd name="connsiteY1" fmla="*/ 372765 h 480237"/>
              <a:gd name="connsiteX2" fmla="*/ 279165 w 279325"/>
              <a:gd name="connsiteY2" fmla="*/ 479128 h 480237"/>
              <a:gd name="connsiteX3" fmla="*/ 226778 w 279325"/>
              <a:gd name="connsiteY3" fmla="*/ 417215 h 480237"/>
              <a:gd name="connsiteX4" fmla="*/ 133115 w 279325"/>
              <a:gd name="connsiteY4" fmla="*/ 247353 h 480237"/>
              <a:gd name="connsiteX5" fmla="*/ 91840 w 279325"/>
              <a:gd name="connsiteY5" fmla="*/ 202903 h 480237"/>
              <a:gd name="connsiteX6" fmla="*/ 2940 w 279325"/>
              <a:gd name="connsiteY6" fmla="*/ 2878 h 480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9325" h="480237">
                <a:moveTo>
                  <a:pt x="2940" y="2878"/>
                </a:moveTo>
                <a:cubicBezTo>
                  <a:pt x="22784" y="31188"/>
                  <a:pt x="164866" y="293390"/>
                  <a:pt x="210903" y="372765"/>
                </a:cubicBezTo>
                <a:cubicBezTo>
                  <a:pt x="256940" y="452140"/>
                  <a:pt x="276519" y="471720"/>
                  <a:pt x="279165" y="479128"/>
                </a:cubicBezTo>
                <a:cubicBezTo>
                  <a:pt x="281811" y="486536"/>
                  <a:pt x="251120" y="455844"/>
                  <a:pt x="226778" y="417215"/>
                </a:cubicBezTo>
                <a:cubicBezTo>
                  <a:pt x="202436" y="378586"/>
                  <a:pt x="155605" y="283072"/>
                  <a:pt x="133115" y="247353"/>
                </a:cubicBezTo>
                <a:cubicBezTo>
                  <a:pt x="110625" y="211634"/>
                  <a:pt x="114330" y="242326"/>
                  <a:pt x="91840" y="202903"/>
                </a:cubicBezTo>
                <a:cubicBezTo>
                  <a:pt x="69351" y="163480"/>
                  <a:pt x="-16904" y="-25432"/>
                  <a:pt x="2940" y="28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11977AC7-95BC-4190-8228-429E6366BCB7}"/>
              </a:ext>
            </a:extLst>
          </p:cNvPr>
          <p:cNvSpPr/>
          <p:nvPr/>
        </p:nvSpPr>
        <p:spPr>
          <a:xfrm>
            <a:off x="4757272" y="2234922"/>
            <a:ext cx="240184" cy="260667"/>
          </a:xfrm>
          <a:custGeom>
            <a:avLst/>
            <a:gdLst>
              <a:gd name="connsiteX0" fmla="*/ 240178 w 240184"/>
              <a:gd name="connsiteY0" fmla="*/ 278 h 260667"/>
              <a:gd name="connsiteX1" fmla="*/ 189378 w 240184"/>
              <a:gd name="connsiteY1" fmla="*/ 141566 h 260667"/>
              <a:gd name="connsiteX2" fmla="*/ 132228 w 240184"/>
              <a:gd name="connsiteY2" fmla="*/ 209828 h 260667"/>
              <a:gd name="connsiteX3" fmla="*/ 62378 w 240184"/>
              <a:gd name="connsiteY3" fmla="*/ 239991 h 260667"/>
              <a:gd name="connsiteX4" fmla="*/ 466 w 240184"/>
              <a:gd name="connsiteY4" fmla="*/ 260628 h 260667"/>
              <a:gd name="connsiteX5" fmla="*/ 95716 w 240184"/>
              <a:gd name="connsiteY5" fmla="*/ 243166 h 260667"/>
              <a:gd name="connsiteX6" fmla="*/ 186203 w 240184"/>
              <a:gd name="connsiteY6" fmla="*/ 181253 h 260667"/>
              <a:gd name="connsiteX7" fmla="*/ 240178 w 240184"/>
              <a:gd name="connsiteY7" fmla="*/ 278 h 26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0184" h="260667">
                <a:moveTo>
                  <a:pt x="240178" y="278"/>
                </a:moveTo>
                <a:cubicBezTo>
                  <a:pt x="240707" y="-6336"/>
                  <a:pt x="207370" y="106641"/>
                  <a:pt x="189378" y="141566"/>
                </a:cubicBezTo>
                <a:cubicBezTo>
                  <a:pt x="171386" y="176491"/>
                  <a:pt x="153395" y="193424"/>
                  <a:pt x="132228" y="209828"/>
                </a:cubicBezTo>
                <a:cubicBezTo>
                  <a:pt x="111061" y="226232"/>
                  <a:pt x="84338" y="231524"/>
                  <a:pt x="62378" y="239991"/>
                </a:cubicBezTo>
                <a:cubicBezTo>
                  <a:pt x="40418" y="248458"/>
                  <a:pt x="-5090" y="260099"/>
                  <a:pt x="466" y="260628"/>
                </a:cubicBezTo>
                <a:cubicBezTo>
                  <a:pt x="6022" y="261157"/>
                  <a:pt x="64760" y="256395"/>
                  <a:pt x="95716" y="243166"/>
                </a:cubicBezTo>
                <a:cubicBezTo>
                  <a:pt x="126672" y="229937"/>
                  <a:pt x="159480" y="219617"/>
                  <a:pt x="186203" y="181253"/>
                </a:cubicBezTo>
                <a:cubicBezTo>
                  <a:pt x="212926" y="142889"/>
                  <a:pt x="239649" y="6892"/>
                  <a:pt x="240178" y="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63A08B35-4C8E-4F36-9498-1CB20F408CA8}"/>
              </a:ext>
            </a:extLst>
          </p:cNvPr>
          <p:cNvSpPr/>
          <p:nvPr/>
        </p:nvSpPr>
        <p:spPr>
          <a:xfrm>
            <a:off x="4758945" y="2226832"/>
            <a:ext cx="230721" cy="247493"/>
          </a:xfrm>
          <a:custGeom>
            <a:avLst/>
            <a:gdLst>
              <a:gd name="connsiteX0" fmla="*/ 230568 w 230721"/>
              <a:gd name="connsiteY0" fmla="*/ 431 h 247493"/>
              <a:gd name="connsiteX1" fmla="*/ 192468 w 230721"/>
              <a:gd name="connsiteY1" fmla="*/ 117906 h 247493"/>
              <a:gd name="connsiteX2" fmla="*/ 81343 w 230721"/>
              <a:gd name="connsiteY2" fmla="*/ 209981 h 247493"/>
              <a:gd name="connsiteX3" fmla="*/ 5143 w 230721"/>
              <a:gd name="connsiteY3" fmla="*/ 244906 h 247493"/>
              <a:gd name="connsiteX4" fmla="*/ 6730 w 230721"/>
              <a:gd name="connsiteY4" fmla="*/ 244906 h 247493"/>
              <a:gd name="connsiteX5" fmla="*/ 100393 w 230721"/>
              <a:gd name="connsiteY5" fmla="*/ 209981 h 247493"/>
              <a:gd name="connsiteX6" fmla="*/ 181355 w 230721"/>
              <a:gd name="connsiteY6" fmla="*/ 162356 h 247493"/>
              <a:gd name="connsiteX7" fmla="*/ 230568 w 230721"/>
              <a:gd name="connsiteY7" fmla="*/ 431 h 24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0721" h="247493">
                <a:moveTo>
                  <a:pt x="230568" y="431"/>
                </a:moveTo>
                <a:cubicBezTo>
                  <a:pt x="232420" y="-6977"/>
                  <a:pt x="217339" y="82981"/>
                  <a:pt x="192468" y="117906"/>
                </a:cubicBezTo>
                <a:cubicBezTo>
                  <a:pt x="167597" y="152831"/>
                  <a:pt x="112564" y="188814"/>
                  <a:pt x="81343" y="209981"/>
                </a:cubicBezTo>
                <a:cubicBezTo>
                  <a:pt x="50122" y="231148"/>
                  <a:pt x="17578" y="239085"/>
                  <a:pt x="5143" y="244906"/>
                </a:cubicBezTo>
                <a:cubicBezTo>
                  <a:pt x="-7293" y="250727"/>
                  <a:pt x="6730" y="244906"/>
                  <a:pt x="6730" y="244906"/>
                </a:cubicBezTo>
                <a:cubicBezTo>
                  <a:pt x="22605" y="239085"/>
                  <a:pt x="71289" y="223739"/>
                  <a:pt x="100393" y="209981"/>
                </a:cubicBezTo>
                <a:cubicBezTo>
                  <a:pt x="129497" y="196223"/>
                  <a:pt x="159130" y="193577"/>
                  <a:pt x="181355" y="162356"/>
                </a:cubicBezTo>
                <a:cubicBezTo>
                  <a:pt x="203580" y="131135"/>
                  <a:pt x="228716" y="7839"/>
                  <a:pt x="230568" y="4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A5F75729-6A1A-4091-8061-5A23990B92A6}"/>
              </a:ext>
            </a:extLst>
          </p:cNvPr>
          <p:cNvSpPr/>
          <p:nvPr/>
        </p:nvSpPr>
        <p:spPr>
          <a:xfrm>
            <a:off x="3974926" y="1518268"/>
            <a:ext cx="308913" cy="722590"/>
          </a:xfrm>
          <a:custGeom>
            <a:avLst/>
            <a:gdLst>
              <a:gd name="connsiteX0" fmla="*/ 174 w 308913"/>
              <a:gd name="connsiteY0" fmla="*/ 970 h 722590"/>
              <a:gd name="connsiteX1" fmla="*/ 130349 w 308913"/>
              <a:gd name="connsiteY1" fmla="*/ 381970 h 722590"/>
              <a:gd name="connsiteX2" fmla="*/ 146224 w 308913"/>
              <a:gd name="connsiteY2" fmla="*/ 469282 h 722590"/>
              <a:gd name="connsiteX3" fmla="*/ 190674 w 308913"/>
              <a:gd name="connsiteY3" fmla="*/ 553420 h 722590"/>
              <a:gd name="connsiteX4" fmla="*/ 254174 w 308913"/>
              <a:gd name="connsiteY4" fmla="*/ 613745 h 722590"/>
              <a:gd name="connsiteX5" fmla="*/ 308149 w 308913"/>
              <a:gd name="connsiteY5" fmla="*/ 721695 h 722590"/>
              <a:gd name="connsiteX6" fmla="*/ 212899 w 308913"/>
              <a:gd name="connsiteY6" fmla="*/ 548657 h 722590"/>
              <a:gd name="connsiteX7" fmla="*/ 158924 w 308913"/>
              <a:gd name="connsiteY7" fmla="*/ 445470 h 722590"/>
              <a:gd name="connsiteX8" fmla="*/ 103362 w 308913"/>
              <a:gd name="connsiteY8" fmla="*/ 277195 h 722590"/>
              <a:gd name="connsiteX9" fmla="*/ 174 w 308913"/>
              <a:gd name="connsiteY9" fmla="*/ 970 h 722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8913" h="722590">
                <a:moveTo>
                  <a:pt x="174" y="970"/>
                </a:moveTo>
                <a:cubicBezTo>
                  <a:pt x="4672" y="18432"/>
                  <a:pt x="106007" y="303918"/>
                  <a:pt x="130349" y="381970"/>
                </a:cubicBezTo>
                <a:cubicBezTo>
                  <a:pt x="154691" y="460022"/>
                  <a:pt x="136170" y="440707"/>
                  <a:pt x="146224" y="469282"/>
                </a:cubicBezTo>
                <a:cubicBezTo>
                  <a:pt x="156278" y="497857"/>
                  <a:pt x="172682" y="529343"/>
                  <a:pt x="190674" y="553420"/>
                </a:cubicBezTo>
                <a:cubicBezTo>
                  <a:pt x="208666" y="577497"/>
                  <a:pt x="234595" y="585699"/>
                  <a:pt x="254174" y="613745"/>
                </a:cubicBezTo>
                <a:cubicBezTo>
                  <a:pt x="273753" y="641791"/>
                  <a:pt x="315028" y="732543"/>
                  <a:pt x="308149" y="721695"/>
                </a:cubicBezTo>
                <a:cubicBezTo>
                  <a:pt x="301270" y="710847"/>
                  <a:pt x="237770" y="594694"/>
                  <a:pt x="212899" y="548657"/>
                </a:cubicBezTo>
                <a:cubicBezTo>
                  <a:pt x="188028" y="502620"/>
                  <a:pt x="177180" y="490714"/>
                  <a:pt x="158924" y="445470"/>
                </a:cubicBezTo>
                <a:cubicBezTo>
                  <a:pt x="140668" y="400226"/>
                  <a:pt x="127174" y="347839"/>
                  <a:pt x="103362" y="277195"/>
                </a:cubicBezTo>
                <a:cubicBezTo>
                  <a:pt x="79550" y="206551"/>
                  <a:pt x="-4324" y="-16492"/>
                  <a:pt x="174" y="9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CC4576DC-2B9C-486E-82E8-C195CDCE5B61}"/>
              </a:ext>
            </a:extLst>
          </p:cNvPr>
          <p:cNvSpPr/>
          <p:nvPr/>
        </p:nvSpPr>
        <p:spPr>
          <a:xfrm>
            <a:off x="3218502" y="1198958"/>
            <a:ext cx="798635" cy="648127"/>
          </a:xfrm>
          <a:custGeom>
            <a:avLst/>
            <a:gdLst>
              <a:gd name="connsiteX0" fmla="*/ 10473 w 798635"/>
              <a:gd name="connsiteY0" fmla="*/ 1192 h 648127"/>
              <a:gd name="connsiteX1" fmla="*/ 85086 w 798635"/>
              <a:gd name="connsiteY1" fmla="*/ 29767 h 648127"/>
              <a:gd name="connsiteX2" fmla="*/ 475611 w 798635"/>
              <a:gd name="connsiteY2" fmla="*/ 177405 h 648127"/>
              <a:gd name="connsiteX3" fmla="*/ 623248 w 798635"/>
              <a:gd name="connsiteY3" fmla="*/ 374255 h 648127"/>
              <a:gd name="connsiteX4" fmla="*/ 789936 w 798635"/>
              <a:gd name="connsiteY4" fmla="*/ 634605 h 648127"/>
              <a:gd name="connsiteX5" fmla="*/ 764536 w 798635"/>
              <a:gd name="connsiteY5" fmla="*/ 586980 h 648127"/>
              <a:gd name="connsiteX6" fmla="*/ 674048 w 798635"/>
              <a:gd name="connsiteY6" fmla="*/ 380605 h 648127"/>
              <a:gd name="connsiteX7" fmla="*/ 577211 w 798635"/>
              <a:gd name="connsiteY7" fmla="*/ 191692 h 648127"/>
              <a:gd name="connsiteX8" fmla="*/ 361311 w 798635"/>
              <a:gd name="connsiteY8" fmla="*/ 78980 h 648127"/>
              <a:gd name="connsiteX9" fmla="*/ 10473 w 798635"/>
              <a:gd name="connsiteY9" fmla="*/ 1192 h 648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8635" h="648127">
                <a:moveTo>
                  <a:pt x="10473" y="1192"/>
                </a:moveTo>
                <a:cubicBezTo>
                  <a:pt x="-35564" y="-7010"/>
                  <a:pt x="85086" y="29767"/>
                  <a:pt x="85086" y="29767"/>
                </a:cubicBezTo>
                <a:cubicBezTo>
                  <a:pt x="162609" y="59136"/>
                  <a:pt x="385917" y="119990"/>
                  <a:pt x="475611" y="177405"/>
                </a:cubicBezTo>
                <a:cubicBezTo>
                  <a:pt x="565305" y="234820"/>
                  <a:pt x="570861" y="298055"/>
                  <a:pt x="623248" y="374255"/>
                </a:cubicBezTo>
                <a:cubicBezTo>
                  <a:pt x="675635" y="450455"/>
                  <a:pt x="766388" y="599151"/>
                  <a:pt x="789936" y="634605"/>
                </a:cubicBezTo>
                <a:cubicBezTo>
                  <a:pt x="813484" y="670059"/>
                  <a:pt x="783851" y="629313"/>
                  <a:pt x="764536" y="586980"/>
                </a:cubicBezTo>
                <a:cubicBezTo>
                  <a:pt x="745221" y="544647"/>
                  <a:pt x="705269" y="446486"/>
                  <a:pt x="674048" y="380605"/>
                </a:cubicBezTo>
                <a:cubicBezTo>
                  <a:pt x="642827" y="314724"/>
                  <a:pt x="629334" y="241963"/>
                  <a:pt x="577211" y="191692"/>
                </a:cubicBezTo>
                <a:cubicBezTo>
                  <a:pt x="525088" y="141421"/>
                  <a:pt x="453122" y="112318"/>
                  <a:pt x="361311" y="78980"/>
                </a:cubicBezTo>
                <a:cubicBezTo>
                  <a:pt x="269501" y="45643"/>
                  <a:pt x="56510" y="9394"/>
                  <a:pt x="10473" y="1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8FEF8438-972C-4FE9-98AF-B42B54AB00DE}"/>
              </a:ext>
            </a:extLst>
          </p:cNvPr>
          <p:cNvSpPr/>
          <p:nvPr/>
        </p:nvSpPr>
        <p:spPr>
          <a:xfrm>
            <a:off x="2719997" y="1240586"/>
            <a:ext cx="306506" cy="368578"/>
          </a:xfrm>
          <a:custGeom>
            <a:avLst/>
            <a:gdLst>
              <a:gd name="connsiteX0" fmla="*/ 305778 w 306506"/>
              <a:gd name="connsiteY0" fmla="*/ 2427 h 368578"/>
              <a:gd name="connsiteX1" fmla="*/ 93053 w 306506"/>
              <a:gd name="connsiteY1" fmla="*/ 150064 h 368578"/>
              <a:gd name="connsiteX2" fmla="*/ 35903 w 306506"/>
              <a:gd name="connsiteY2" fmla="*/ 262777 h 368578"/>
              <a:gd name="connsiteX3" fmla="*/ 20028 w 306506"/>
              <a:gd name="connsiteY3" fmla="*/ 315164 h 368578"/>
              <a:gd name="connsiteX4" fmla="*/ 35903 w 306506"/>
              <a:gd name="connsiteY4" fmla="*/ 367552 h 368578"/>
              <a:gd name="connsiteX5" fmla="*/ 13678 w 306506"/>
              <a:gd name="connsiteY5" fmla="*/ 265952 h 368578"/>
              <a:gd name="connsiteX6" fmla="*/ 5741 w 306506"/>
              <a:gd name="connsiteY6" fmla="*/ 246902 h 368578"/>
              <a:gd name="connsiteX7" fmla="*/ 13678 w 306506"/>
              <a:gd name="connsiteY7" fmla="*/ 219914 h 368578"/>
              <a:gd name="connsiteX8" fmla="*/ 156553 w 306506"/>
              <a:gd name="connsiteY8" fmla="*/ 70689 h 368578"/>
              <a:gd name="connsiteX9" fmla="*/ 305778 w 306506"/>
              <a:gd name="connsiteY9" fmla="*/ 2427 h 36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6506" h="368578">
                <a:moveTo>
                  <a:pt x="305778" y="2427"/>
                </a:moveTo>
                <a:cubicBezTo>
                  <a:pt x="295195" y="15656"/>
                  <a:pt x="138032" y="106672"/>
                  <a:pt x="93053" y="150064"/>
                </a:cubicBezTo>
                <a:cubicBezTo>
                  <a:pt x="48074" y="193456"/>
                  <a:pt x="48074" y="235260"/>
                  <a:pt x="35903" y="262777"/>
                </a:cubicBezTo>
                <a:cubicBezTo>
                  <a:pt x="23732" y="290294"/>
                  <a:pt x="20028" y="297702"/>
                  <a:pt x="20028" y="315164"/>
                </a:cubicBezTo>
                <a:cubicBezTo>
                  <a:pt x="20028" y="332626"/>
                  <a:pt x="36961" y="375754"/>
                  <a:pt x="35903" y="367552"/>
                </a:cubicBezTo>
                <a:cubicBezTo>
                  <a:pt x="34845" y="359350"/>
                  <a:pt x="18705" y="286060"/>
                  <a:pt x="13678" y="265952"/>
                </a:cubicBezTo>
                <a:cubicBezTo>
                  <a:pt x="8651" y="245844"/>
                  <a:pt x="5741" y="254575"/>
                  <a:pt x="5741" y="246902"/>
                </a:cubicBezTo>
                <a:cubicBezTo>
                  <a:pt x="5741" y="239229"/>
                  <a:pt x="-11457" y="249283"/>
                  <a:pt x="13678" y="219914"/>
                </a:cubicBezTo>
                <a:cubicBezTo>
                  <a:pt x="38813" y="190545"/>
                  <a:pt x="104166" y="108789"/>
                  <a:pt x="156553" y="70689"/>
                </a:cubicBezTo>
                <a:cubicBezTo>
                  <a:pt x="208940" y="32589"/>
                  <a:pt x="316361" y="-10802"/>
                  <a:pt x="305778" y="24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959E2DA8-6783-481A-9FF2-13B7D5AC2A09}"/>
              </a:ext>
            </a:extLst>
          </p:cNvPr>
          <p:cNvSpPr/>
          <p:nvPr/>
        </p:nvSpPr>
        <p:spPr>
          <a:xfrm>
            <a:off x="2650372" y="1518369"/>
            <a:ext cx="72335" cy="750308"/>
          </a:xfrm>
          <a:custGeom>
            <a:avLst/>
            <a:gdLst>
              <a:gd name="connsiteX0" fmla="*/ 72191 w 72335"/>
              <a:gd name="connsiteY0" fmla="*/ 2456 h 750308"/>
              <a:gd name="connsiteX1" fmla="*/ 40441 w 72335"/>
              <a:gd name="connsiteY1" fmla="*/ 45319 h 750308"/>
              <a:gd name="connsiteX2" fmla="*/ 753 w 72335"/>
              <a:gd name="connsiteY2" fmla="*/ 267569 h 750308"/>
              <a:gd name="connsiteX3" fmla="*/ 15041 w 72335"/>
              <a:gd name="connsiteY3" fmla="*/ 731119 h 750308"/>
              <a:gd name="connsiteX4" fmla="*/ 22978 w 72335"/>
              <a:gd name="connsiteY4" fmla="*/ 643806 h 750308"/>
              <a:gd name="connsiteX5" fmla="*/ 24566 w 72335"/>
              <a:gd name="connsiteY5" fmla="*/ 475531 h 750308"/>
              <a:gd name="connsiteX6" fmla="*/ 16628 w 72335"/>
              <a:gd name="connsiteY6" fmla="*/ 267569 h 750308"/>
              <a:gd name="connsiteX7" fmla="*/ 51553 w 72335"/>
              <a:gd name="connsiteY7" fmla="*/ 86594 h 750308"/>
              <a:gd name="connsiteX8" fmla="*/ 72191 w 72335"/>
              <a:gd name="connsiteY8" fmla="*/ 2456 h 750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335" h="750308">
                <a:moveTo>
                  <a:pt x="72191" y="2456"/>
                </a:moveTo>
                <a:cubicBezTo>
                  <a:pt x="70339" y="-4423"/>
                  <a:pt x="52347" y="1133"/>
                  <a:pt x="40441" y="45319"/>
                </a:cubicBezTo>
                <a:cubicBezTo>
                  <a:pt x="28535" y="89505"/>
                  <a:pt x="4986" y="153269"/>
                  <a:pt x="753" y="267569"/>
                </a:cubicBezTo>
                <a:cubicBezTo>
                  <a:pt x="-3480" y="381869"/>
                  <a:pt x="11337" y="668413"/>
                  <a:pt x="15041" y="731119"/>
                </a:cubicBezTo>
                <a:cubicBezTo>
                  <a:pt x="18745" y="793825"/>
                  <a:pt x="21391" y="686404"/>
                  <a:pt x="22978" y="643806"/>
                </a:cubicBezTo>
                <a:cubicBezTo>
                  <a:pt x="24565" y="601208"/>
                  <a:pt x="25624" y="538237"/>
                  <a:pt x="24566" y="475531"/>
                </a:cubicBezTo>
                <a:cubicBezTo>
                  <a:pt x="23508" y="412825"/>
                  <a:pt x="12130" y="332392"/>
                  <a:pt x="16628" y="267569"/>
                </a:cubicBezTo>
                <a:cubicBezTo>
                  <a:pt x="21126" y="202746"/>
                  <a:pt x="45468" y="126281"/>
                  <a:pt x="51553" y="86594"/>
                </a:cubicBezTo>
                <a:cubicBezTo>
                  <a:pt x="57638" y="46907"/>
                  <a:pt x="74043" y="9335"/>
                  <a:pt x="72191" y="24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4007D7C9-7602-4D1A-9835-6999904C06FE}"/>
              </a:ext>
            </a:extLst>
          </p:cNvPr>
          <p:cNvSpPr/>
          <p:nvPr/>
        </p:nvSpPr>
        <p:spPr>
          <a:xfrm>
            <a:off x="2280694" y="461135"/>
            <a:ext cx="866173" cy="468558"/>
          </a:xfrm>
          <a:custGeom>
            <a:avLst/>
            <a:gdLst>
              <a:gd name="connsiteX0" fmla="*/ 782546 w 866173"/>
              <a:gd name="connsiteY0" fmla="*/ 6225 h 468558"/>
              <a:gd name="connsiteX1" fmla="*/ 330426 w 866173"/>
              <a:gd name="connsiteY1" fmla="*/ 36705 h 468558"/>
              <a:gd name="connsiteX2" fmla="*/ 106906 w 866173"/>
              <a:gd name="connsiteY2" fmla="*/ 229745 h 468558"/>
              <a:gd name="connsiteX3" fmla="*/ 226 w 866173"/>
              <a:gd name="connsiteY3" fmla="*/ 468505 h 468558"/>
              <a:gd name="connsiteX4" fmla="*/ 132306 w 866173"/>
              <a:gd name="connsiteY4" fmla="*/ 250065 h 468558"/>
              <a:gd name="connsiteX5" fmla="*/ 421866 w 866173"/>
              <a:gd name="connsiteY5" fmla="*/ 92585 h 468558"/>
              <a:gd name="connsiteX6" fmla="*/ 833346 w 866173"/>
              <a:gd name="connsiteY6" fmla="*/ 6225 h 468558"/>
              <a:gd name="connsiteX7" fmla="*/ 782546 w 866173"/>
              <a:gd name="connsiteY7" fmla="*/ 6225 h 46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6173" h="468558">
                <a:moveTo>
                  <a:pt x="782546" y="6225"/>
                </a:moveTo>
                <a:cubicBezTo>
                  <a:pt x="698726" y="11305"/>
                  <a:pt x="443033" y="-548"/>
                  <a:pt x="330426" y="36705"/>
                </a:cubicBezTo>
                <a:cubicBezTo>
                  <a:pt x="217819" y="73958"/>
                  <a:pt x="161939" y="157778"/>
                  <a:pt x="106906" y="229745"/>
                </a:cubicBezTo>
                <a:cubicBezTo>
                  <a:pt x="51873" y="301712"/>
                  <a:pt x="-4007" y="465118"/>
                  <a:pt x="226" y="468505"/>
                </a:cubicBezTo>
                <a:cubicBezTo>
                  <a:pt x="4459" y="471892"/>
                  <a:pt x="62033" y="312718"/>
                  <a:pt x="132306" y="250065"/>
                </a:cubicBezTo>
                <a:cubicBezTo>
                  <a:pt x="202579" y="187412"/>
                  <a:pt x="305026" y="133225"/>
                  <a:pt x="421866" y="92585"/>
                </a:cubicBezTo>
                <a:cubicBezTo>
                  <a:pt x="538706" y="51945"/>
                  <a:pt x="772386" y="17232"/>
                  <a:pt x="833346" y="6225"/>
                </a:cubicBezTo>
                <a:cubicBezTo>
                  <a:pt x="894306" y="-4782"/>
                  <a:pt x="866366" y="1145"/>
                  <a:pt x="782546" y="6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A2D4D30E-88A0-453C-82F9-985123D39B57}"/>
              </a:ext>
            </a:extLst>
          </p:cNvPr>
          <p:cNvSpPr/>
          <p:nvPr/>
        </p:nvSpPr>
        <p:spPr>
          <a:xfrm>
            <a:off x="2130855" y="796740"/>
            <a:ext cx="378665" cy="931437"/>
          </a:xfrm>
          <a:custGeom>
            <a:avLst/>
            <a:gdLst>
              <a:gd name="connsiteX0" fmla="*/ 378665 w 378665"/>
              <a:gd name="connsiteY0" fmla="*/ 820 h 931437"/>
              <a:gd name="connsiteX1" fmla="*/ 134825 w 378665"/>
              <a:gd name="connsiteY1" fmla="*/ 229420 h 931437"/>
              <a:gd name="connsiteX2" fmla="*/ 28145 w 378665"/>
              <a:gd name="connsiteY2" fmla="*/ 508820 h 931437"/>
              <a:gd name="connsiteX3" fmla="*/ 2745 w 378665"/>
              <a:gd name="connsiteY3" fmla="*/ 930460 h 931437"/>
              <a:gd name="connsiteX4" fmla="*/ 78945 w 378665"/>
              <a:gd name="connsiteY4" fmla="*/ 615500 h 931437"/>
              <a:gd name="connsiteX5" fmla="*/ 134825 w 378665"/>
              <a:gd name="connsiteY5" fmla="*/ 310700 h 931437"/>
              <a:gd name="connsiteX6" fmla="*/ 378665 w 378665"/>
              <a:gd name="connsiteY6" fmla="*/ 820 h 931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8665" h="931437">
                <a:moveTo>
                  <a:pt x="378665" y="820"/>
                </a:moveTo>
                <a:cubicBezTo>
                  <a:pt x="378665" y="-12727"/>
                  <a:pt x="193245" y="144753"/>
                  <a:pt x="134825" y="229420"/>
                </a:cubicBezTo>
                <a:cubicBezTo>
                  <a:pt x="76405" y="314087"/>
                  <a:pt x="50158" y="391980"/>
                  <a:pt x="28145" y="508820"/>
                </a:cubicBezTo>
                <a:cubicBezTo>
                  <a:pt x="6132" y="625660"/>
                  <a:pt x="-5722" y="912680"/>
                  <a:pt x="2745" y="930460"/>
                </a:cubicBezTo>
                <a:cubicBezTo>
                  <a:pt x="11212" y="948240"/>
                  <a:pt x="56932" y="718793"/>
                  <a:pt x="78945" y="615500"/>
                </a:cubicBezTo>
                <a:cubicBezTo>
                  <a:pt x="100958" y="512207"/>
                  <a:pt x="85718" y="413147"/>
                  <a:pt x="134825" y="310700"/>
                </a:cubicBezTo>
                <a:cubicBezTo>
                  <a:pt x="183932" y="208253"/>
                  <a:pt x="378665" y="14367"/>
                  <a:pt x="378665" y="8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D0768C1D-9C7D-416B-B96C-E08D7D95C650}"/>
              </a:ext>
            </a:extLst>
          </p:cNvPr>
          <p:cNvSpPr/>
          <p:nvPr/>
        </p:nvSpPr>
        <p:spPr>
          <a:xfrm>
            <a:off x="2073811" y="1767839"/>
            <a:ext cx="239412" cy="1011181"/>
          </a:xfrm>
          <a:custGeom>
            <a:avLst/>
            <a:gdLst>
              <a:gd name="connsiteX0" fmla="*/ 90269 w 239412"/>
              <a:gd name="connsiteY0" fmla="*/ 1 h 1011181"/>
              <a:gd name="connsiteX1" fmla="*/ 19149 w 239412"/>
              <a:gd name="connsiteY1" fmla="*/ 375921 h 1011181"/>
              <a:gd name="connsiteX2" fmla="*/ 19149 w 239412"/>
              <a:gd name="connsiteY2" fmla="*/ 563881 h 1011181"/>
              <a:gd name="connsiteX3" fmla="*/ 237589 w 239412"/>
              <a:gd name="connsiteY3" fmla="*/ 1010921 h 1011181"/>
              <a:gd name="connsiteX4" fmla="*/ 120749 w 239412"/>
              <a:gd name="connsiteY4" fmla="*/ 624841 h 1011181"/>
              <a:gd name="connsiteX5" fmla="*/ 69949 w 239412"/>
              <a:gd name="connsiteY5" fmla="*/ 370841 h 1011181"/>
              <a:gd name="connsiteX6" fmla="*/ 90269 w 239412"/>
              <a:gd name="connsiteY6" fmla="*/ 1 h 1011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9412" h="1011181">
                <a:moveTo>
                  <a:pt x="90269" y="1"/>
                </a:moveTo>
                <a:cubicBezTo>
                  <a:pt x="81802" y="848"/>
                  <a:pt x="31002" y="281941"/>
                  <a:pt x="19149" y="375921"/>
                </a:cubicBezTo>
                <a:cubicBezTo>
                  <a:pt x="7296" y="469901"/>
                  <a:pt x="-17258" y="458048"/>
                  <a:pt x="19149" y="563881"/>
                </a:cubicBezTo>
                <a:cubicBezTo>
                  <a:pt x="55556" y="669714"/>
                  <a:pt x="220656" y="1000761"/>
                  <a:pt x="237589" y="1010921"/>
                </a:cubicBezTo>
                <a:cubicBezTo>
                  <a:pt x="254522" y="1021081"/>
                  <a:pt x="148689" y="731521"/>
                  <a:pt x="120749" y="624841"/>
                </a:cubicBezTo>
                <a:cubicBezTo>
                  <a:pt x="92809" y="518161"/>
                  <a:pt x="78416" y="468208"/>
                  <a:pt x="69949" y="370841"/>
                </a:cubicBezTo>
                <a:cubicBezTo>
                  <a:pt x="61482" y="273474"/>
                  <a:pt x="98736" y="-846"/>
                  <a:pt x="90269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7C498DD9-A64E-4FA5-8E2C-5BE3254CFDEF}"/>
              </a:ext>
            </a:extLst>
          </p:cNvPr>
          <p:cNvSpPr/>
          <p:nvPr/>
        </p:nvSpPr>
        <p:spPr>
          <a:xfrm>
            <a:off x="2235417" y="2317229"/>
            <a:ext cx="705940" cy="837668"/>
          </a:xfrm>
          <a:custGeom>
            <a:avLst/>
            <a:gdLst>
              <a:gd name="connsiteX0" fmla="*/ 20103 w 705940"/>
              <a:gd name="connsiteY0" fmla="*/ 29731 h 837668"/>
              <a:gd name="connsiteX1" fmla="*/ 20103 w 705940"/>
              <a:gd name="connsiteY1" fmla="*/ 111011 h 837668"/>
              <a:gd name="connsiteX2" fmla="*/ 157263 w 705940"/>
              <a:gd name="connsiteY2" fmla="*/ 522491 h 837668"/>
              <a:gd name="connsiteX3" fmla="*/ 380783 w 705940"/>
              <a:gd name="connsiteY3" fmla="*/ 730771 h 837668"/>
              <a:gd name="connsiteX4" fmla="*/ 705903 w 705940"/>
              <a:gd name="connsiteY4" fmla="*/ 837451 h 837668"/>
              <a:gd name="connsiteX5" fmla="*/ 401103 w 705940"/>
              <a:gd name="connsiteY5" fmla="*/ 705371 h 837668"/>
              <a:gd name="connsiteX6" fmla="*/ 202983 w 705940"/>
              <a:gd name="connsiteY6" fmla="*/ 542811 h 837668"/>
              <a:gd name="connsiteX7" fmla="*/ 20103 w 705940"/>
              <a:gd name="connsiteY7" fmla="*/ 29731 h 837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5940" h="837668">
                <a:moveTo>
                  <a:pt x="20103" y="29731"/>
                </a:moveTo>
                <a:cubicBezTo>
                  <a:pt x="-10377" y="-42236"/>
                  <a:pt x="-2757" y="28884"/>
                  <a:pt x="20103" y="111011"/>
                </a:cubicBezTo>
                <a:cubicBezTo>
                  <a:pt x="42963" y="193138"/>
                  <a:pt x="97150" y="419198"/>
                  <a:pt x="157263" y="522491"/>
                </a:cubicBezTo>
                <a:cubicBezTo>
                  <a:pt x="217376" y="625784"/>
                  <a:pt x="289343" y="678278"/>
                  <a:pt x="380783" y="730771"/>
                </a:cubicBezTo>
                <a:cubicBezTo>
                  <a:pt x="472223" y="783264"/>
                  <a:pt x="702516" y="841684"/>
                  <a:pt x="705903" y="837451"/>
                </a:cubicBezTo>
                <a:cubicBezTo>
                  <a:pt x="709290" y="833218"/>
                  <a:pt x="484923" y="754478"/>
                  <a:pt x="401103" y="705371"/>
                </a:cubicBezTo>
                <a:cubicBezTo>
                  <a:pt x="317283" y="656264"/>
                  <a:pt x="270716" y="661344"/>
                  <a:pt x="202983" y="542811"/>
                </a:cubicBezTo>
                <a:cubicBezTo>
                  <a:pt x="135250" y="424278"/>
                  <a:pt x="50583" y="101698"/>
                  <a:pt x="20103" y="297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A8E48968-18E6-4695-9DB6-29097E9A8070}"/>
              </a:ext>
            </a:extLst>
          </p:cNvPr>
          <p:cNvSpPr/>
          <p:nvPr/>
        </p:nvSpPr>
        <p:spPr>
          <a:xfrm>
            <a:off x="3169161" y="156187"/>
            <a:ext cx="907230" cy="285041"/>
          </a:xfrm>
          <a:custGeom>
            <a:avLst/>
            <a:gdLst>
              <a:gd name="connsiteX0" fmla="*/ 31239 w 907230"/>
              <a:gd name="connsiteY0" fmla="*/ 275613 h 285041"/>
              <a:gd name="connsiteX1" fmla="*/ 112519 w 907230"/>
              <a:gd name="connsiteY1" fmla="*/ 214653 h 285041"/>
              <a:gd name="connsiteX2" fmla="*/ 447799 w 907230"/>
              <a:gd name="connsiteY2" fmla="*/ 6373 h 285041"/>
              <a:gd name="connsiteX3" fmla="*/ 904999 w 907230"/>
              <a:gd name="connsiteY3" fmla="*/ 52093 h 285041"/>
              <a:gd name="connsiteX4" fmla="*/ 595119 w 907230"/>
              <a:gd name="connsiteY4" fmla="*/ 36853 h 285041"/>
              <a:gd name="connsiteX5" fmla="*/ 31239 w 907230"/>
              <a:gd name="connsiteY5" fmla="*/ 275613 h 285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230" h="285041">
                <a:moveTo>
                  <a:pt x="31239" y="275613"/>
                </a:moveTo>
                <a:cubicBezTo>
                  <a:pt x="-49194" y="305246"/>
                  <a:pt x="43092" y="259526"/>
                  <a:pt x="112519" y="214653"/>
                </a:cubicBezTo>
                <a:cubicBezTo>
                  <a:pt x="181946" y="169780"/>
                  <a:pt x="315719" y="33466"/>
                  <a:pt x="447799" y="6373"/>
                </a:cubicBezTo>
                <a:cubicBezTo>
                  <a:pt x="579879" y="-20720"/>
                  <a:pt x="880446" y="47013"/>
                  <a:pt x="904999" y="52093"/>
                </a:cubicBezTo>
                <a:cubicBezTo>
                  <a:pt x="929552" y="57173"/>
                  <a:pt x="746672" y="-2094"/>
                  <a:pt x="595119" y="36853"/>
                </a:cubicBezTo>
                <a:cubicBezTo>
                  <a:pt x="443566" y="75800"/>
                  <a:pt x="111672" y="245980"/>
                  <a:pt x="31239" y="2756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40B11CF6-DC11-487A-ADEA-AAE7EA24A000}"/>
              </a:ext>
            </a:extLst>
          </p:cNvPr>
          <p:cNvSpPr/>
          <p:nvPr/>
        </p:nvSpPr>
        <p:spPr>
          <a:xfrm>
            <a:off x="3809345" y="231169"/>
            <a:ext cx="994594" cy="435998"/>
          </a:xfrm>
          <a:custGeom>
            <a:avLst/>
            <a:gdLst>
              <a:gd name="connsiteX0" fmla="*/ 20975 w 994594"/>
              <a:gd name="connsiteY0" fmla="*/ 17751 h 435998"/>
              <a:gd name="connsiteX1" fmla="*/ 127655 w 994594"/>
              <a:gd name="connsiteY1" fmla="*/ 17751 h 435998"/>
              <a:gd name="connsiteX2" fmla="*/ 427375 w 994594"/>
              <a:gd name="connsiteY2" fmla="*/ 58391 h 435998"/>
              <a:gd name="connsiteX3" fmla="*/ 894735 w 994594"/>
              <a:gd name="connsiteY3" fmla="*/ 327631 h 435998"/>
              <a:gd name="connsiteX4" fmla="*/ 981095 w 994594"/>
              <a:gd name="connsiteY4" fmla="*/ 429231 h 435998"/>
              <a:gd name="connsiteX5" fmla="*/ 696615 w 994594"/>
              <a:gd name="connsiteY5" fmla="*/ 154911 h 435998"/>
              <a:gd name="connsiteX6" fmla="*/ 523895 w 994594"/>
              <a:gd name="connsiteY6" fmla="*/ 7591 h 435998"/>
              <a:gd name="connsiteX7" fmla="*/ 20975 w 994594"/>
              <a:gd name="connsiteY7" fmla="*/ 17751 h 435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4594" h="435998">
                <a:moveTo>
                  <a:pt x="20975" y="17751"/>
                </a:moveTo>
                <a:cubicBezTo>
                  <a:pt x="-45065" y="19444"/>
                  <a:pt x="59922" y="10978"/>
                  <a:pt x="127655" y="17751"/>
                </a:cubicBezTo>
                <a:cubicBezTo>
                  <a:pt x="195388" y="24524"/>
                  <a:pt x="299528" y="6744"/>
                  <a:pt x="427375" y="58391"/>
                </a:cubicBezTo>
                <a:cubicBezTo>
                  <a:pt x="555222" y="110038"/>
                  <a:pt x="802448" y="265824"/>
                  <a:pt x="894735" y="327631"/>
                </a:cubicBezTo>
                <a:cubicBezTo>
                  <a:pt x="987022" y="389438"/>
                  <a:pt x="1014115" y="458018"/>
                  <a:pt x="981095" y="429231"/>
                </a:cubicBezTo>
                <a:cubicBezTo>
                  <a:pt x="948075" y="400444"/>
                  <a:pt x="772815" y="225184"/>
                  <a:pt x="696615" y="154911"/>
                </a:cubicBezTo>
                <a:cubicBezTo>
                  <a:pt x="620415" y="84638"/>
                  <a:pt x="638195" y="28758"/>
                  <a:pt x="523895" y="7591"/>
                </a:cubicBezTo>
                <a:cubicBezTo>
                  <a:pt x="409595" y="-13576"/>
                  <a:pt x="87015" y="16058"/>
                  <a:pt x="20975" y="177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34B6BF4C-3F05-4431-B99B-FBEF1B01DD5A}"/>
              </a:ext>
            </a:extLst>
          </p:cNvPr>
          <p:cNvSpPr/>
          <p:nvPr/>
        </p:nvSpPr>
        <p:spPr>
          <a:xfrm>
            <a:off x="4834148" y="745830"/>
            <a:ext cx="540624" cy="729159"/>
          </a:xfrm>
          <a:custGeom>
            <a:avLst/>
            <a:gdLst>
              <a:gd name="connsiteX0" fmla="*/ 2012 w 540624"/>
              <a:gd name="connsiteY0" fmla="*/ 930 h 729159"/>
              <a:gd name="connsiteX1" fmla="*/ 286492 w 540624"/>
              <a:gd name="connsiteY1" fmla="*/ 310810 h 729159"/>
              <a:gd name="connsiteX2" fmla="*/ 530332 w 540624"/>
              <a:gd name="connsiteY2" fmla="*/ 651170 h 729159"/>
              <a:gd name="connsiteX3" fmla="*/ 489692 w 540624"/>
              <a:gd name="connsiteY3" fmla="*/ 712130 h 729159"/>
              <a:gd name="connsiteX4" fmla="*/ 438892 w 540624"/>
              <a:gd name="connsiteY4" fmla="*/ 412410 h 729159"/>
              <a:gd name="connsiteX5" fmla="*/ 2012 w 540624"/>
              <a:gd name="connsiteY5" fmla="*/ 930 h 729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624" h="729159">
                <a:moveTo>
                  <a:pt x="2012" y="930"/>
                </a:moveTo>
                <a:cubicBezTo>
                  <a:pt x="-23388" y="-16003"/>
                  <a:pt x="198439" y="202437"/>
                  <a:pt x="286492" y="310810"/>
                </a:cubicBezTo>
                <a:cubicBezTo>
                  <a:pt x="374545" y="419183"/>
                  <a:pt x="496465" y="584283"/>
                  <a:pt x="530332" y="651170"/>
                </a:cubicBezTo>
                <a:cubicBezTo>
                  <a:pt x="564199" y="718057"/>
                  <a:pt x="504932" y="751923"/>
                  <a:pt x="489692" y="712130"/>
                </a:cubicBezTo>
                <a:cubicBezTo>
                  <a:pt x="474452" y="672337"/>
                  <a:pt x="522712" y="537717"/>
                  <a:pt x="438892" y="412410"/>
                </a:cubicBezTo>
                <a:cubicBezTo>
                  <a:pt x="355072" y="287103"/>
                  <a:pt x="27412" y="17863"/>
                  <a:pt x="2012" y="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44FCA2F7-A74B-4003-938A-134AB9C42B32}"/>
              </a:ext>
            </a:extLst>
          </p:cNvPr>
          <p:cNvSpPr/>
          <p:nvPr/>
        </p:nvSpPr>
        <p:spPr>
          <a:xfrm>
            <a:off x="5135873" y="1075571"/>
            <a:ext cx="178764" cy="1822922"/>
          </a:xfrm>
          <a:custGeom>
            <a:avLst/>
            <a:gdLst>
              <a:gd name="connsiteX0" fmla="*/ 40647 w 178764"/>
              <a:gd name="connsiteY0" fmla="*/ 97909 h 1822922"/>
              <a:gd name="connsiteX1" fmla="*/ 177807 w 178764"/>
              <a:gd name="connsiteY1" fmla="*/ 621149 h 1822922"/>
              <a:gd name="connsiteX2" fmla="*/ 96527 w 178764"/>
              <a:gd name="connsiteY2" fmla="*/ 905629 h 1822922"/>
              <a:gd name="connsiteX3" fmla="*/ 7 w 178764"/>
              <a:gd name="connsiteY3" fmla="*/ 1169789 h 1822922"/>
              <a:gd name="connsiteX4" fmla="*/ 101607 w 178764"/>
              <a:gd name="connsiteY4" fmla="*/ 1804789 h 1822922"/>
              <a:gd name="connsiteX5" fmla="*/ 30487 w 178764"/>
              <a:gd name="connsiteY5" fmla="*/ 1581269 h 1822922"/>
              <a:gd name="connsiteX6" fmla="*/ 60967 w 178764"/>
              <a:gd name="connsiteY6" fmla="*/ 875149 h 1822922"/>
              <a:gd name="connsiteX7" fmla="*/ 101607 w 178764"/>
              <a:gd name="connsiteY7" fmla="*/ 570349 h 1822922"/>
              <a:gd name="connsiteX8" fmla="*/ 40647 w 178764"/>
              <a:gd name="connsiteY8" fmla="*/ 47109 h 1822922"/>
              <a:gd name="connsiteX9" fmla="*/ 40647 w 178764"/>
              <a:gd name="connsiteY9" fmla="*/ 97909 h 1822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8764" h="1822922">
                <a:moveTo>
                  <a:pt x="40647" y="97909"/>
                </a:moveTo>
                <a:cubicBezTo>
                  <a:pt x="63507" y="193582"/>
                  <a:pt x="168494" y="486529"/>
                  <a:pt x="177807" y="621149"/>
                </a:cubicBezTo>
                <a:cubicBezTo>
                  <a:pt x="187120" y="755769"/>
                  <a:pt x="126160" y="814189"/>
                  <a:pt x="96527" y="905629"/>
                </a:cubicBezTo>
                <a:cubicBezTo>
                  <a:pt x="66894" y="997069"/>
                  <a:pt x="-840" y="1019929"/>
                  <a:pt x="7" y="1169789"/>
                </a:cubicBezTo>
                <a:cubicBezTo>
                  <a:pt x="854" y="1319649"/>
                  <a:pt x="96527" y="1736209"/>
                  <a:pt x="101607" y="1804789"/>
                </a:cubicBezTo>
                <a:cubicBezTo>
                  <a:pt x="106687" y="1873369"/>
                  <a:pt x="37260" y="1736209"/>
                  <a:pt x="30487" y="1581269"/>
                </a:cubicBezTo>
                <a:cubicBezTo>
                  <a:pt x="23714" y="1426329"/>
                  <a:pt x="49114" y="1043636"/>
                  <a:pt x="60967" y="875149"/>
                </a:cubicBezTo>
                <a:cubicBezTo>
                  <a:pt x="72820" y="706662"/>
                  <a:pt x="104994" y="708356"/>
                  <a:pt x="101607" y="570349"/>
                </a:cubicBezTo>
                <a:cubicBezTo>
                  <a:pt x="98220" y="432342"/>
                  <a:pt x="49960" y="133469"/>
                  <a:pt x="40647" y="47109"/>
                </a:cubicBezTo>
                <a:cubicBezTo>
                  <a:pt x="31334" y="-39251"/>
                  <a:pt x="17787" y="2236"/>
                  <a:pt x="40647" y="979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0BADCEAE-EDAE-4C70-A1E6-5B6F148A679B}"/>
              </a:ext>
            </a:extLst>
          </p:cNvPr>
          <p:cNvSpPr/>
          <p:nvPr/>
        </p:nvSpPr>
        <p:spPr>
          <a:xfrm>
            <a:off x="5109455" y="2593857"/>
            <a:ext cx="149363" cy="368451"/>
          </a:xfrm>
          <a:custGeom>
            <a:avLst/>
            <a:gdLst>
              <a:gd name="connsiteX0" fmla="*/ 2295 w 149363"/>
              <a:gd name="connsiteY0" fmla="*/ 118 h 368451"/>
              <a:gd name="connsiteX1" fmla="*/ 113420 w 149363"/>
              <a:gd name="connsiteY1" fmla="*/ 285868 h 368451"/>
              <a:gd name="connsiteX2" fmla="*/ 148345 w 149363"/>
              <a:gd name="connsiteY2" fmla="*/ 368418 h 368451"/>
              <a:gd name="connsiteX3" fmla="*/ 81670 w 149363"/>
              <a:gd name="connsiteY3" fmla="*/ 295393 h 368451"/>
              <a:gd name="connsiteX4" fmla="*/ 40395 w 149363"/>
              <a:gd name="connsiteY4" fmla="*/ 250943 h 368451"/>
              <a:gd name="connsiteX5" fmla="*/ 2295 w 149363"/>
              <a:gd name="connsiteY5" fmla="*/ 118 h 368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363" h="368451">
                <a:moveTo>
                  <a:pt x="2295" y="118"/>
                </a:moveTo>
                <a:cubicBezTo>
                  <a:pt x="14466" y="5939"/>
                  <a:pt x="89078" y="224485"/>
                  <a:pt x="113420" y="285868"/>
                </a:cubicBezTo>
                <a:cubicBezTo>
                  <a:pt x="137762" y="347251"/>
                  <a:pt x="153637" y="366831"/>
                  <a:pt x="148345" y="368418"/>
                </a:cubicBezTo>
                <a:cubicBezTo>
                  <a:pt x="143053" y="370005"/>
                  <a:pt x="99662" y="314972"/>
                  <a:pt x="81670" y="295393"/>
                </a:cubicBezTo>
                <a:cubicBezTo>
                  <a:pt x="63678" y="275814"/>
                  <a:pt x="50978" y="296451"/>
                  <a:pt x="40395" y="250943"/>
                </a:cubicBezTo>
                <a:cubicBezTo>
                  <a:pt x="29812" y="205435"/>
                  <a:pt x="-9876" y="-5703"/>
                  <a:pt x="2295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112A3AE4-18CD-427E-AB88-D98A1CCEAA56}"/>
              </a:ext>
            </a:extLst>
          </p:cNvPr>
          <p:cNvSpPr/>
          <p:nvPr/>
        </p:nvSpPr>
        <p:spPr>
          <a:xfrm>
            <a:off x="4854522" y="2768543"/>
            <a:ext cx="322070" cy="250257"/>
          </a:xfrm>
          <a:custGeom>
            <a:avLst/>
            <a:gdLst>
              <a:gd name="connsiteX0" fmla="*/ 53 w 322070"/>
              <a:gd name="connsiteY0" fmla="*/ 25457 h 250257"/>
              <a:gd name="connsiteX1" fmla="*/ 187378 w 322070"/>
              <a:gd name="connsiteY1" fmla="*/ 238182 h 250257"/>
              <a:gd name="connsiteX2" fmla="*/ 222303 w 322070"/>
              <a:gd name="connsiteY2" fmla="*/ 222307 h 250257"/>
              <a:gd name="connsiteX3" fmla="*/ 244528 w 322070"/>
              <a:gd name="connsiteY3" fmla="*/ 209607 h 250257"/>
              <a:gd name="connsiteX4" fmla="*/ 282628 w 322070"/>
              <a:gd name="connsiteY4" fmla="*/ 158807 h 250257"/>
              <a:gd name="connsiteX5" fmla="*/ 320728 w 322070"/>
              <a:gd name="connsiteY5" fmla="*/ 200082 h 250257"/>
              <a:gd name="connsiteX6" fmla="*/ 231828 w 322070"/>
              <a:gd name="connsiteY6" fmla="*/ 57 h 250257"/>
              <a:gd name="connsiteX7" fmla="*/ 168328 w 322070"/>
              <a:gd name="connsiteY7" fmla="*/ 177857 h 250257"/>
              <a:gd name="connsiteX8" fmla="*/ 53 w 322070"/>
              <a:gd name="connsiteY8" fmla="*/ 25457 h 250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2070" h="250257">
                <a:moveTo>
                  <a:pt x="53" y="25457"/>
                </a:moveTo>
                <a:cubicBezTo>
                  <a:pt x="3228" y="35511"/>
                  <a:pt x="150336" y="205374"/>
                  <a:pt x="187378" y="238182"/>
                </a:cubicBezTo>
                <a:cubicBezTo>
                  <a:pt x="224420" y="270990"/>
                  <a:pt x="212778" y="227070"/>
                  <a:pt x="222303" y="222307"/>
                </a:cubicBezTo>
                <a:cubicBezTo>
                  <a:pt x="231828" y="217544"/>
                  <a:pt x="234474" y="220190"/>
                  <a:pt x="244528" y="209607"/>
                </a:cubicBezTo>
                <a:cubicBezTo>
                  <a:pt x="254582" y="199024"/>
                  <a:pt x="269928" y="160394"/>
                  <a:pt x="282628" y="158807"/>
                </a:cubicBezTo>
                <a:cubicBezTo>
                  <a:pt x="295328" y="157220"/>
                  <a:pt x="329195" y="226540"/>
                  <a:pt x="320728" y="200082"/>
                </a:cubicBezTo>
                <a:cubicBezTo>
                  <a:pt x="312261" y="173624"/>
                  <a:pt x="257228" y="3761"/>
                  <a:pt x="231828" y="57"/>
                </a:cubicBezTo>
                <a:cubicBezTo>
                  <a:pt x="206428" y="-3647"/>
                  <a:pt x="201136" y="172565"/>
                  <a:pt x="168328" y="177857"/>
                </a:cubicBezTo>
                <a:cubicBezTo>
                  <a:pt x="135520" y="183149"/>
                  <a:pt x="-3122" y="15403"/>
                  <a:pt x="53" y="25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7547AE3B-C50D-443E-9F27-42492FD3CEDB}"/>
              </a:ext>
            </a:extLst>
          </p:cNvPr>
          <p:cNvSpPr/>
          <p:nvPr/>
        </p:nvSpPr>
        <p:spPr>
          <a:xfrm>
            <a:off x="4775071" y="2774390"/>
            <a:ext cx="144505" cy="343506"/>
          </a:xfrm>
          <a:custGeom>
            <a:avLst/>
            <a:gdLst>
              <a:gd name="connsiteX0" fmla="*/ 79504 w 144505"/>
              <a:gd name="connsiteY0" fmla="*/ 560 h 343506"/>
              <a:gd name="connsiteX1" fmla="*/ 111254 w 144505"/>
              <a:gd name="connsiteY1" fmla="*/ 184710 h 343506"/>
              <a:gd name="connsiteX2" fmla="*/ 143004 w 144505"/>
              <a:gd name="connsiteY2" fmla="*/ 267260 h 343506"/>
              <a:gd name="connsiteX3" fmla="*/ 60454 w 144505"/>
              <a:gd name="connsiteY3" fmla="*/ 175185 h 343506"/>
              <a:gd name="connsiteX4" fmla="*/ 85854 w 144505"/>
              <a:gd name="connsiteY4" fmla="*/ 343460 h 343506"/>
              <a:gd name="connsiteX5" fmla="*/ 129 w 144505"/>
              <a:gd name="connsiteY5" fmla="*/ 156135 h 343506"/>
              <a:gd name="connsiteX6" fmla="*/ 66804 w 144505"/>
              <a:gd name="connsiteY6" fmla="*/ 127560 h 343506"/>
              <a:gd name="connsiteX7" fmla="*/ 79504 w 144505"/>
              <a:gd name="connsiteY7" fmla="*/ 560 h 34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4505" h="343506">
                <a:moveTo>
                  <a:pt x="79504" y="560"/>
                </a:moveTo>
                <a:cubicBezTo>
                  <a:pt x="86912" y="10085"/>
                  <a:pt x="100671" y="140260"/>
                  <a:pt x="111254" y="184710"/>
                </a:cubicBezTo>
                <a:cubicBezTo>
                  <a:pt x="121837" y="229160"/>
                  <a:pt x="151471" y="268847"/>
                  <a:pt x="143004" y="267260"/>
                </a:cubicBezTo>
                <a:cubicBezTo>
                  <a:pt x="134537" y="265673"/>
                  <a:pt x="69979" y="162485"/>
                  <a:pt x="60454" y="175185"/>
                </a:cubicBezTo>
                <a:cubicBezTo>
                  <a:pt x="50929" y="187885"/>
                  <a:pt x="95908" y="346635"/>
                  <a:pt x="85854" y="343460"/>
                </a:cubicBezTo>
                <a:cubicBezTo>
                  <a:pt x="75800" y="340285"/>
                  <a:pt x="3304" y="192118"/>
                  <a:pt x="129" y="156135"/>
                </a:cubicBezTo>
                <a:cubicBezTo>
                  <a:pt x="-3046" y="120152"/>
                  <a:pt x="53046" y="149256"/>
                  <a:pt x="66804" y="127560"/>
                </a:cubicBezTo>
                <a:cubicBezTo>
                  <a:pt x="80562" y="105864"/>
                  <a:pt x="72096" y="-8965"/>
                  <a:pt x="79504" y="5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3921DACF-06D8-4ED2-8054-4F5057F76FE3}"/>
              </a:ext>
            </a:extLst>
          </p:cNvPr>
          <p:cNvSpPr/>
          <p:nvPr/>
        </p:nvSpPr>
        <p:spPr>
          <a:xfrm>
            <a:off x="4673916" y="2173273"/>
            <a:ext cx="169605" cy="241274"/>
          </a:xfrm>
          <a:custGeom>
            <a:avLst/>
            <a:gdLst>
              <a:gd name="connsiteX0" fmla="*/ 1272 w 169605"/>
              <a:gd name="connsiteY0" fmla="*/ 15 h 241274"/>
              <a:gd name="connsiteX1" fmla="*/ 74297 w 169605"/>
              <a:gd name="connsiteY1" fmla="*/ 157177 h 241274"/>
              <a:gd name="connsiteX2" fmla="*/ 167959 w 169605"/>
              <a:gd name="connsiteY2" fmla="*/ 238140 h 241274"/>
              <a:gd name="connsiteX3" fmla="*/ 126684 w 169605"/>
              <a:gd name="connsiteY3" fmla="*/ 219090 h 241274"/>
              <a:gd name="connsiteX4" fmla="*/ 34609 w 169605"/>
              <a:gd name="connsiteY4" fmla="*/ 166702 h 241274"/>
              <a:gd name="connsiteX5" fmla="*/ 1272 w 169605"/>
              <a:gd name="connsiteY5" fmla="*/ 15 h 241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605" h="241274">
                <a:moveTo>
                  <a:pt x="1272" y="15"/>
                </a:moveTo>
                <a:cubicBezTo>
                  <a:pt x="7887" y="-1572"/>
                  <a:pt x="46516" y="117489"/>
                  <a:pt x="74297" y="157177"/>
                </a:cubicBezTo>
                <a:cubicBezTo>
                  <a:pt x="102078" y="196865"/>
                  <a:pt x="159228" y="227821"/>
                  <a:pt x="167959" y="238140"/>
                </a:cubicBezTo>
                <a:cubicBezTo>
                  <a:pt x="176690" y="248459"/>
                  <a:pt x="148909" y="230996"/>
                  <a:pt x="126684" y="219090"/>
                </a:cubicBezTo>
                <a:cubicBezTo>
                  <a:pt x="104459" y="207184"/>
                  <a:pt x="54188" y="199775"/>
                  <a:pt x="34609" y="166702"/>
                </a:cubicBezTo>
                <a:cubicBezTo>
                  <a:pt x="15030" y="133629"/>
                  <a:pt x="-5343" y="1602"/>
                  <a:pt x="1272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B1CA8F73-EF41-439C-9550-2C94BE3EAFAB}"/>
              </a:ext>
            </a:extLst>
          </p:cNvPr>
          <p:cNvSpPr/>
          <p:nvPr/>
        </p:nvSpPr>
        <p:spPr>
          <a:xfrm>
            <a:off x="4806408" y="2065690"/>
            <a:ext cx="183430" cy="247414"/>
          </a:xfrm>
          <a:custGeom>
            <a:avLst/>
            <a:gdLst>
              <a:gd name="connsiteX0" fmla="*/ 542 w 183430"/>
              <a:gd name="connsiteY0" fmla="*/ 1235 h 247414"/>
              <a:gd name="connsiteX1" fmla="*/ 152942 w 183430"/>
              <a:gd name="connsiteY1" fmla="*/ 174273 h 247414"/>
              <a:gd name="connsiteX2" fmla="*/ 133892 w 183430"/>
              <a:gd name="connsiteY2" fmla="*/ 247298 h 247414"/>
              <a:gd name="connsiteX3" fmla="*/ 183105 w 183430"/>
              <a:gd name="connsiteY3" fmla="*/ 159985 h 247414"/>
              <a:gd name="connsiteX4" fmla="*/ 105317 w 183430"/>
              <a:gd name="connsiteY4" fmla="*/ 99660 h 247414"/>
              <a:gd name="connsiteX5" fmla="*/ 542 w 183430"/>
              <a:gd name="connsiteY5" fmla="*/ 1235 h 2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430" h="247414">
                <a:moveTo>
                  <a:pt x="542" y="1235"/>
                </a:moveTo>
                <a:cubicBezTo>
                  <a:pt x="8479" y="13670"/>
                  <a:pt x="130717" y="133263"/>
                  <a:pt x="152942" y="174273"/>
                </a:cubicBezTo>
                <a:cubicBezTo>
                  <a:pt x="175167" y="215283"/>
                  <a:pt x="128865" y="249679"/>
                  <a:pt x="133892" y="247298"/>
                </a:cubicBezTo>
                <a:cubicBezTo>
                  <a:pt x="138919" y="244917"/>
                  <a:pt x="187867" y="184591"/>
                  <a:pt x="183105" y="159985"/>
                </a:cubicBezTo>
                <a:cubicBezTo>
                  <a:pt x="178343" y="135379"/>
                  <a:pt x="136802" y="125589"/>
                  <a:pt x="105317" y="99660"/>
                </a:cubicBezTo>
                <a:cubicBezTo>
                  <a:pt x="73832" y="73731"/>
                  <a:pt x="-7395" y="-11200"/>
                  <a:pt x="542" y="1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AC8F8863-8AB9-4ED8-AA2D-7381E9CC2663}"/>
              </a:ext>
            </a:extLst>
          </p:cNvPr>
          <p:cNvSpPr/>
          <p:nvPr/>
        </p:nvSpPr>
        <p:spPr>
          <a:xfrm>
            <a:off x="4752180" y="2028165"/>
            <a:ext cx="118654" cy="368203"/>
          </a:xfrm>
          <a:custGeom>
            <a:avLst/>
            <a:gdLst>
              <a:gd name="connsiteX0" fmla="*/ 795 w 118654"/>
              <a:gd name="connsiteY0" fmla="*/ 660 h 368203"/>
              <a:gd name="connsiteX1" fmla="*/ 111920 w 118654"/>
              <a:gd name="connsiteY1" fmla="*/ 205448 h 368203"/>
              <a:gd name="connsiteX2" fmla="*/ 103983 w 118654"/>
              <a:gd name="connsiteY2" fmla="*/ 365785 h 368203"/>
              <a:gd name="connsiteX3" fmla="*/ 84933 w 118654"/>
              <a:gd name="connsiteY3" fmla="*/ 291173 h 368203"/>
              <a:gd name="connsiteX4" fmla="*/ 62708 w 118654"/>
              <a:gd name="connsiteY4" fmla="*/ 145123 h 368203"/>
              <a:gd name="connsiteX5" fmla="*/ 795 w 118654"/>
              <a:gd name="connsiteY5" fmla="*/ 660 h 368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654" h="368203">
                <a:moveTo>
                  <a:pt x="795" y="660"/>
                </a:moveTo>
                <a:cubicBezTo>
                  <a:pt x="8997" y="10714"/>
                  <a:pt x="94722" y="144594"/>
                  <a:pt x="111920" y="205448"/>
                </a:cubicBezTo>
                <a:cubicBezTo>
                  <a:pt x="129118" y="266302"/>
                  <a:pt x="108481" y="351498"/>
                  <a:pt x="103983" y="365785"/>
                </a:cubicBezTo>
                <a:cubicBezTo>
                  <a:pt x="99485" y="380073"/>
                  <a:pt x="91812" y="327950"/>
                  <a:pt x="84933" y="291173"/>
                </a:cubicBezTo>
                <a:cubicBezTo>
                  <a:pt x="78054" y="254396"/>
                  <a:pt x="75144" y="192219"/>
                  <a:pt x="62708" y="145123"/>
                </a:cubicBezTo>
                <a:cubicBezTo>
                  <a:pt x="50272" y="98027"/>
                  <a:pt x="-7407" y="-9394"/>
                  <a:pt x="795" y="6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04132B3B-5909-4026-A159-4054A0582F66}"/>
              </a:ext>
            </a:extLst>
          </p:cNvPr>
          <p:cNvSpPr/>
          <p:nvPr/>
        </p:nvSpPr>
        <p:spPr>
          <a:xfrm>
            <a:off x="3568068" y="1958282"/>
            <a:ext cx="375804" cy="449325"/>
          </a:xfrm>
          <a:custGeom>
            <a:avLst/>
            <a:gdLst>
              <a:gd name="connsiteX0" fmla="*/ 373695 w 375804"/>
              <a:gd name="connsiteY0" fmla="*/ 8631 h 449325"/>
              <a:gd name="connsiteX1" fmla="*/ 132395 w 375804"/>
              <a:gd name="connsiteY1" fmla="*/ 237231 h 449325"/>
              <a:gd name="connsiteX2" fmla="*/ 102232 w 375804"/>
              <a:gd name="connsiteY2" fmla="*/ 357881 h 449325"/>
              <a:gd name="connsiteX3" fmla="*/ 122870 w 375804"/>
              <a:gd name="connsiteY3" fmla="*/ 446781 h 449325"/>
              <a:gd name="connsiteX4" fmla="*/ 114932 w 375804"/>
              <a:gd name="connsiteY4" fmla="*/ 411856 h 449325"/>
              <a:gd name="connsiteX5" fmla="*/ 632 w 375804"/>
              <a:gd name="connsiteY5" fmla="*/ 276918 h 449325"/>
              <a:gd name="connsiteX6" fmla="*/ 76832 w 375804"/>
              <a:gd name="connsiteY6" fmla="*/ 195956 h 449325"/>
              <a:gd name="connsiteX7" fmla="*/ 240345 w 375804"/>
              <a:gd name="connsiteY7" fmla="*/ 61018 h 449325"/>
              <a:gd name="connsiteX8" fmla="*/ 373695 w 375804"/>
              <a:gd name="connsiteY8" fmla="*/ 8631 h 4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5804" h="449325">
                <a:moveTo>
                  <a:pt x="373695" y="8631"/>
                </a:moveTo>
                <a:cubicBezTo>
                  <a:pt x="355703" y="38000"/>
                  <a:pt x="177639" y="179023"/>
                  <a:pt x="132395" y="237231"/>
                </a:cubicBezTo>
                <a:cubicBezTo>
                  <a:pt x="87151" y="295439"/>
                  <a:pt x="103820" y="322956"/>
                  <a:pt x="102232" y="357881"/>
                </a:cubicBezTo>
                <a:cubicBezTo>
                  <a:pt x="100644" y="392806"/>
                  <a:pt x="120753" y="437785"/>
                  <a:pt x="122870" y="446781"/>
                </a:cubicBezTo>
                <a:cubicBezTo>
                  <a:pt x="124987" y="455777"/>
                  <a:pt x="135305" y="440166"/>
                  <a:pt x="114932" y="411856"/>
                </a:cubicBezTo>
                <a:cubicBezTo>
                  <a:pt x="94559" y="383546"/>
                  <a:pt x="6982" y="312901"/>
                  <a:pt x="632" y="276918"/>
                </a:cubicBezTo>
                <a:cubicBezTo>
                  <a:pt x="-5718" y="240935"/>
                  <a:pt x="36880" y="231939"/>
                  <a:pt x="76832" y="195956"/>
                </a:cubicBezTo>
                <a:cubicBezTo>
                  <a:pt x="116784" y="159973"/>
                  <a:pt x="190603" y="90122"/>
                  <a:pt x="240345" y="61018"/>
                </a:cubicBezTo>
                <a:cubicBezTo>
                  <a:pt x="290087" y="31914"/>
                  <a:pt x="391687" y="-20738"/>
                  <a:pt x="373695" y="863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C7FE2A03-98C2-46CE-BD2B-E24A88482E5E}"/>
              </a:ext>
            </a:extLst>
          </p:cNvPr>
          <p:cNvSpPr/>
          <p:nvPr/>
        </p:nvSpPr>
        <p:spPr>
          <a:xfrm>
            <a:off x="2765318" y="2416175"/>
            <a:ext cx="466832" cy="215940"/>
          </a:xfrm>
          <a:custGeom>
            <a:avLst/>
            <a:gdLst>
              <a:gd name="connsiteX0" fmla="*/ 492232 w 493966"/>
              <a:gd name="connsiteY0" fmla="*/ 315 h 297217"/>
              <a:gd name="connsiteX1" fmla="*/ 462070 w 493966"/>
              <a:gd name="connsiteY1" fmla="*/ 179702 h 297217"/>
              <a:gd name="connsiteX2" fmla="*/ 471595 w 493966"/>
              <a:gd name="connsiteY2" fmla="*/ 241615 h 297217"/>
              <a:gd name="connsiteX3" fmla="*/ 447782 w 493966"/>
              <a:gd name="connsiteY3" fmla="*/ 197165 h 297217"/>
              <a:gd name="connsiteX4" fmla="*/ 395395 w 493966"/>
              <a:gd name="connsiteY4" fmla="*/ 292415 h 297217"/>
              <a:gd name="connsiteX5" fmla="*/ 323957 w 493966"/>
              <a:gd name="connsiteY5" fmla="*/ 282890 h 297217"/>
              <a:gd name="connsiteX6" fmla="*/ 187432 w 493966"/>
              <a:gd name="connsiteY6" fmla="*/ 281302 h 297217"/>
              <a:gd name="connsiteX7" fmla="*/ 107 w 493966"/>
              <a:gd name="connsiteY7" fmla="*/ 260665 h 297217"/>
              <a:gd name="connsiteX8" fmla="*/ 214420 w 493966"/>
              <a:gd name="connsiteY8" fmla="*/ 252727 h 297217"/>
              <a:gd name="connsiteX9" fmla="*/ 341420 w 493966"/>
              <a:gd name="connsiteY9" fmla="*/ 225740 h 297217"/>
              <a:gd name="connsiteX10" fmla="*/ 401745 w 493966"/>
              <a:gd name="connsiteY10" fmla="*/ 138427 h 297217"/>
              <a:gd name="connsiteX11" fmla="*/ 492232 w 493966"/>
              <a:gd name="connsiteY11" fmla="*/ 315 h 297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93966" h="297217">
                <a:moveTo>
                  <a:pt x="492232" y="315"/>
                </a:moveTo>
                <a:cubicBezTo>
                  <a:pt x="502286" y="7194"/>
                  <a:pt x="465509" y="139485"/>
                  <a:pt x="462070" y="179702"/>
                </a:cubicBezTo>
                <a:cubicBezTo>
                  <a:pt x="458630" y="219919"/>
                  <a:pt x="473976" y="238705"/>
                  <a:pt x="471595" y="241615"/>
                </a:cubicBezTo>
                <a:cubicBezTo>
                  <a:pt x="469214" y="244525"/>
                  <a:pt x="460482" y="188698"/>
                  <a:pt x="447782" y="197165"/>
                </a:cubicBezTo>
                <a:cubicBezTo>
                  <a:pt x="435082" y="205632"/>
                  <a:pt x="416032" y="278128"/>
                  <a:pt x="395395" y="292415"/>
                </a:cubicBezTo>
                <a:cubicBezTo>
                  <a:pt x="374758" y="306702"/>
                  <a:pt x="358617" y="284742"/>
                  <a:pt x="323957" y="282890"/>
                </a:cubicBezTo>
                <a:cubicBezTo>
                  <a:pt x="289297" y="281038"/>
                  <a:pt x="241407" y="285006"/>
                  <a:pt x="187432" y="281302"/>
                </a:cubicBezTo>
                <a:cubicBezTo>
                  <a:pt x="133457" y="277598"/>
                  <a:pt x="-4391" y="265428"/>
                  <a:pt x="107" y="260665"/>
                </a:cubicBezTo>
                <a:cubicBezTo>
                  <a:pt x="4605" y="255902"/>
                  <a:pt x="157535" y="258548"/>
                  <a:pt x="214420" y="252727"/>
                </a:cubicBezTo>
                <a:cubicBezTo>
                  <a:pt x="271305" y="246906"/>
                  <a:pt x="310199" y="244790"/>
                  <a:pt x="341420" y="225740"/>
                </a:cubicBezTo>
                <a:cubicBezTo>
                  <a:pt x="372641" y="206690"/>
                  <a:pt x="377668" y="175998"/>
                  <a:pt x="401745" y="138427"/>
                </a:cubicBezTo>
                <a:cubicBezTo>
                  <a:pt x="425822" y="100856"/>
                  <a:pt x="482178" y="-6564"/>
                  <a:pt x="492232" y="31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3F0FAAF6-305B-49BA-9A39-3DE703AEEACC}"/>
              </a:ext>
            </a:extLst>
          </p:cNvPr>
          <p:cNvSpPr/>
          <p:nvPr/>
        </p:nvSpPr>
        <p:spPr>
          <a:xfrm>
            <a:off x="3712254" y="2125231"/>
            <a:ext cx="448584" cy="213835"/>
          </a:xfrm>
          <a:custGeom>
            <a:avLst/>
            <a:gdLst>
              <a:gd name="connsiteX0" fmla="*/ 909 w 448584"/>
              <a:gd name="connsiteY0" fmla="*/ 152832 h 213835"/>
              <a:gd name="connsiteX1" fmla="*/ 161246 w 448584"/>
              <a:gd name="connsiteY1" fmla="*/ 190932 h 213835"/>
              <a:gd name="connsiteX2" fmla="*/ 307296 w 448584"/>
              <a:gd name="connsiteY2" fmla="*/ 82982 h 213835"/>
              <a:gd name="connsiteX3" fmla="*/ 361271 w 448584"/>
              <a:gd name="connsiteY3" fmla="*/ 6782 h 213835"/>
              <a:gd name="connsiteX4" fmla="*/ 448584 w 448584"/>
              <a:gd name="connsiteY4" fmla="*/ 6782 h 213835"/>
              <a:gd name="connsiteX5" fmla="*/ 361271 w 448584"/>
              <a:gd name="connsiteY5" fmla="*/ 33769 h 213835"/>
              <a:gd name="connsiteX6" fmla="*/ 285071 w 448584"/>
              <a:gd name="connsiteY6" fmla="*/ 151244 h 213835"/>
              <a:gd name="connsiteX7" fmla="*/ 205696 w 448584"/>
              <a:gd name="connsiteY7" fmla="*/ 192519 h 213835"/>
              <a:gd name="connsiteX8" fmla="*/ 100921 w 448584"/>
              <a:gd name="connsiteY8" fmla="*/ 213157 h 213835"/>
              <a:gd name="connsiteX9" fmla="*/ 909 w 448584"/>
              <a:gd name="connsiteY9" fmla="*/ 152832 h 21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8584" h="213835">
                <a:moveTo>
                  <a:pt x="909" y="152832"/>
                </a:moveTo>
                <a:cubicBezTo>
                  <a:pt x="10963" y="149128"/>
                  <a:pt x="110182" y="202574"/>
                  <a:pt x="161246" y="190932"/>
                </a:cubicBezTo>
                <a:cubicBezTo>
                  <a:pt x="212311" y="179290"/>
                  <a:pt x="273959" y="113674"/>
                  <a:pt x="307296" y="82982"/>
                </a:cubicBezTo>
                <a:cubicBezTo>
                  <a:pt x="340633" y="52290"/>
                  <a:pt x="337723" y="19482"/>
                  <a:pt x="361271" y="6782"/>
                </a:cubicBezTo>
                <a:cubicBezTo>
                  <a:pt x="384819" y="-5918"/>
                  <a:pt x="448584" y="2284"/>
                  <a:pt x="448584" y="6782"/>
                </a:cubicBezTo>
                <a:cubicBezTo>
                  <a:pt x="448584" y="11280"/>
                  <a:pt x="388523" y="9692"/>
                  <a:pt x="361271" y="33769"/>
                </a:cubicBezTo>
                <a:cubicBezTo>
                  <a:pt x="334019" y="57846"/>
                  <a:pt x="311000" y="124786"/>
                  <a:pt x="285071" y="151244"/>
                </a:cubicBezTo>
                <a:cubicBezTo>
                  <a:pt x="259142" y="177702"/>
                  <a:pt x="236388" y="182200"/>
                  <a:pt x="205696" y="192519"/>
                </a:cubicBezTo>
                <a:cubicBezTo>
                  <a:pt x="175004" y="202838"/>
                  <a:pt x="135052" y="217126"/>
                  <a:pt x="100921" y="213157"/>
                </a:cubicBezTo>
                <a:cubicBezTo>
                  <a:pt x="66790" y="209188"/>
                  <a:pt x="-9145" y="156536"/>
                  <a:pt x="909" y="15283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5BB41944-35C8-4F76-B03B-0E276230D089}"/>
              </a:ext>
            </a:extLst>
          </p:cNvPr>
          <p:cNvSpPr/>
          <p:nvPr/>
        </p:nvSpPr>
        <p:spPr>
          <a:xfrm>
            <a:off x="3616297" y="2304718"/>
            <a:ext cx="347700" cy="85631"/>
          </a:xfrm>
          <a:custGeom>
            <a:avLst/>
            <a:gdLst>
              <a:gd name="connsiteX0" fmla="*/ 98453 w 347700"/>
              <a:gd name="connsiteY0" fmla="*/ 332 h 85631"/>
              <a:gd name="connsiteX1" fmla="*/ 265141 w 347700"/>
              <a:gd name="connsiteY1" fmla="*/ 43195 h 85631"/>
              <a:gd name="connsiteX2" fmla="*/ 347691 w 347700"/>
              <a:gd name="connsiteY2" fmla="*/ 28907 h 85631"/>
              <a:gd name="connsiteX3" fmla="*/ 269903 w 347700"/>
              <a:gd name="connsiteY3" fmla="*/ 38432 h 85631"/>
              <a:gd name="connsiteX4" fmla="*/ 177828 w 347700"/>
              <a:gd name="connsiteY4" fmla="*/ 82882 h 85631"/>
              <a:gd name="connsiteX5" fmla="*/ 28 w 347700"/>
              <a:gd name="connsiteY5" fmla="*/ 79707 h 85631"/>
              <a:gd name="connsiteX6" fmla="*/ 163541 w 347700"/>
              <a:gd name="connsiteY6" fmla="*/ 70182 h 85631"/>
              <a:gd name="connsiteX7" fmla="*/ 98453 w 347700"/>
              <a:gd name="connsiteY7" fmla="*/ 332 h 85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700" h="85631">
                <a:moveTo>
                  <a:pt x="98453" y="332"/>
                </a:moveTo>
                <a:cubicBezTo>
                  <a:pt x="115386" y="-4166"/>
                  <a:pt x="223601" y="38433"/>
                  <a:pt x="265141" y="43195"/>
                </a:cubicBezTo>
                <a:cubicBezTo>
                  <a:pt x="306681" y="47958"/>
                  <a:pt x="346897" y="29701"/>
                  <a:pt x="347691" y="28907"/>
                </a:cubicBezTo>
                <a:cubicBezTo>
                  <a:pt x="348485" y="28113"/>
                  <a:pt x="298213" y="29436"/>
                  <a:pt x="269903" y="38432"/>
                </a:cubicBezTo>
                <a:cubicBezTo>
                  <a:pt x="241593" y="47428"/>
                  <a:pt x="222807" y="76003"/>
                  <a:pt x="177828" y="82882"/>
                </a:cubicBezTo>
                <a:cubicBezTo>
                  <a:pt x="132849" y="89761"/>
                  <a:pt x="2409" y="81824"/>
                  <a:pt x="28" y="79707"/>
                </a:cubicBezTo>
                <a:cubicBezTo>
                  <a:pt x="-2353" y="77590"/>
                  <a:pt x="145020" y="81559"/>
                  <a:pt x="163541" y="70182"/>
                </a:cubicBezTo>
                <a:cubicBezTo>
                  <a:pt x="182062" y="58805"/>
                  <a:pt x="81520" y="4830"/>
                  <a:pt x="98453" y="33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B368AB59-504A-4AFC-A29E-C2FCE4B050C3}"/>
              </a:ext>
            </a:extLst>
          </p:cNvPr>
          <p:cNvSpPr/>
          <p:nvPr/>
        </p:nvSpPr>
        <p:spPr>
          <a:xfrm>
            <a:off x="3564595" y="2236784"/>
            <a:ext cx="116861" cy="160910"/>
          </a:xfrm>
          <a:custGeom>
            <a:avLst/>
            <a:gdLst>
              <a:gd name="connsiteX0" fmla="*/ 5693 w 116861"/>
              <a:gd name="connsiteY0" fmla="*/ 4 h 160910"/>
              <a:gd name="connsiteX1" fmla="*/ 62843 w 116861"/>
              <a:gd name="connsiteY1" fmla="*/ 120654 h 160910"/>
              <a:gd name="connsiteX2" fmla="*/ 116818 w 116861"/>
              <a:gd name="connsiteY2" fmla="*/ 160341 h 160910"/>
              <a:gd name="connsiteX3" fmla="*/ 70780 w 116861"/>
              <a:gd name="connsiteY3" fmla="*/ 142879 h 160910"/>
              <a:gd name="connsiteX4" fmla="*/ 8868 w 116861"/>
              <a:gd name="connsiteY4" fmla="*/ 125416 h 160910"/>
              <a:gd name="connsiteX5" fmla="*/ 5693 w 116861"/>
              <a:gd name="connsiteY5" fmla="*/ 4 h 160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861" h="160910">
                <a:moveTo>
                  <a:pt x="5693" y="4"/>
                </a:moveTo>
                <a:cubicBezTo>
                  <a:pt x="14689" y="-790"/>
                  <a:pt x="44322" y="93931"/>
                  <a:pt x="62843" y="120654"/>
                </a:cubicBezTo>
                <a:cubicBezTo>
                  <a:pt x="81364" y="147377"/>
                  <a:pt x="115495" y="156637"/>
                  <a:pt x="116818" y="160341"/>
                </a:cubicBezTo>
                <a:cubicBezTo>
                  <a:pt x="118141" y="164045"/>
                  <a:pt x="88772" y="148700"/>
                  <a:pt x="70780" y="142879"/>
                </a:cubicBezTo>
                <a:cubicBezTo>
                  <a:pt x="52788" y="137058"/>
                  <a:pt x="18922" y="145789"/>
                  <a:pt x="8868" y="125416"/>
                </a:cubicBezTo>
                <a:cubicBezTo>
                  <a:pt x="-1186" y="105043"/>
                  <a:pt x="-3303" y="798"/>
                  <a:pt x="5693" y="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42EE8449-EE32-42E8-924F-D1ECC77EC50E}"/>
              </a:ext>
            </a:extLst>
          </p:cNvPr>
          <p:cNvSpPr/>
          <p:nvPr/>
        </p:nvSpPr>
        <p:spPr>
          <a:xfrm>
            <a:off x="3591735" y="2373285"/>
            <a:ext cx="325169" cy="157225"/>
          </a:xfrm>
          <a:custGeom>
            <a:avLst/>
            <a:gdLst>
              <a:gd name="connsiteX0" fmla="*/ 24590 w 325169"/>
              <a:gd name="connsiteY0" fmla="*/ 3203 h 157225"/>
              <a:gd name="connsiteX1" fmla="*/ 278590 w 325169"/>
              <a:gd name="connsiteY1" fmla="*/ 15903 h 157225"/>
              <a:gd name="connsiteX2" fmla="*/ 316690 w 325169"/>
              <a:gd name="connsiteY2" fmla="*/ 28 h 157225"/>
              <a:gd name="connsiteX3" fmla="*/ 176990 w 325169"/>
              <a:gd name="connsiteY3" fmla="*/ 20665 h 157225"/>
              <a:gd name="connsiteX4" fmla="*/ 108728 w 325169"/>
              <a:gd name="connsiteY4" fmla="*/ 60353 h 157225"/>
              <a:gd name="connsiteX5" fmla="*/ 103965 w 325169"/>
              <a:gd name="connsiteY5" fmla="*/ 119090 h 157225"/>
              <a:gd name="connsiteX6" fmla="*/ 143653 w 325169"/>
              <a:gd name="connsiteY6" fmla="*/ 157190 h 157225"/>
              <a:gd name="connsiteX7" fmla="*/ 70628 w 325169"/>
              <a:gd name="connsiteY7" fmla="*/ 112740 h 157225"/>
              <a:gd name="connsiteX8" fmla="*/ 13478 w 325169"/>
              <a:gd name="connsiteY8" fmla="*/ 76228 h 157225"/>
              <a:gd name="connsiteX9" fmla="*/ 24590 w 325169"/>
              <a:gd name="connsiteY9" fmla="*/ 3203 h 157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5169" h="157225">
                <a:moveTo>
                  <a:pt x="24590" y="3203"/>
                </a:moveTo>
                <a:cubicBezTo>
                  <a:pt x="68775" y="-6851"/>
                  <a:pt x="229907" y="16432"/>
                  <a:pt x="278590" y="15903"/>
                </a:cubicBezTo>
                <a:cubicBezTo>
                  <a:pt x="327273" y="15374"/>
                  <a:pt x="333623" y="-766"/>
                  <a:pt x="316690" y="28"/>
                </a:cubicBezTo>
                <a:cubicBezTo>
                  <a:pt x="299757" y="822"/>
                  <a:pt x="211650" y="10611"/>
                  <a:pt x="176990" y="20665"/>
                </a:cubicBezTo>
                <a:cubicBezTo>
                  <a:pt x="142330" y="30719"/>
                  <a:pt x="120899" y="43949"/>
                  <a:pt x="108728" y="60353"/>
                </a:cubicBezTo>
                <a:cubicBezTo>
                  <a:pt x="96557" y="76757"/>
                  <a:pt x="98144" y="102951"/>
                  <a:pt x="103965" y="119090"/>
                </a:cubicBezTo>
                <a:cubicBezTo>
                  <a:pt x="109786" y="135229"/>
                  <a:pt x="149209" y="158248"/>
                  <a:pt x="143653" y="157190"/>
                </a:cubicBezTo>
                <a:cubicBezTo>
                  <a:pt x="138097" y="156132"/>
                  <a:pt x="92324" y="126234"/>
                  <a:pt x="70628" y="112740"/>
                </a:cubicBezTo>
                <a:cubicBezTo>
                  <a:pt x="48932" y="99246"/>
                  <a:pt x="18770" y="91574"/>
                  <a:pt x="13478" y="76228"/>
                </a:cubicBezTo>
                <a:cubicBezTo>
                  <a:pt x="8186" y="60882"/>
                  <a:pt x="-19595" y="13257"/>
                  <a:pt x="24590" y="320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B8BCF8B8-53B5-4134-85B0-FE914D668C33}"/>
              </a:ext>
            </a:extLst>
          </p:cNvPr>
          <p:cNvSpPr/>
          <p:nvPr/>
        </p:nvSpPr>
        <p:spPr>
          <a:xfrm>
            <a:off x="2728735" y="2309069"/>
            <a:ext cx="507327" cy="194738"/>
          </a:xfrm>
          <a:custGeom>
            <a:avLst/>
            <a:gdLst>
              <a:gd name="connsiteX0" fmla="*/ 503415 w 507327"/>
              <a:gd name="connsiteY0" fmla="*/ 744 h 194738"/>
              <a:gd name="connsiteX1" fmla="*/ 501828 w 507327"/>
              <a:gd name="connsiteY1" fmla="*/ 81706 h 194738"/>
              <a:gd name="connsiteX2" fmla="*/ 463728 w 507327"/>
              <a:gd name="connsiteY2" fmla="*/ 130919 h 194738"/>
              <a:gd name="connsiteX3" fmla="*/ 411340 w 507327"/>
              <a:gd name="connsiteY3" fmla="*/ 121394 h 194738"/>
              <a:gd name="connsiteX4" fmla="*/ 239890 w 507327"/>
              <a:gd name="connsiteY4" fmla="*/ 72181 h 194738"/>
              <a:gd name="connsiteX5" fmla="*/ 74790 w 507327"/>
              <a:gd name="connsiteY5" fmla="*/ 107106 h 194738"/>
              <a:gd name="connsiteX6" fmla="*/ 27165 w 507327"/>
              <a:gd name="connsiteY6" fmla="*/ 143619 h 194738"/>
              <a:gd name="connsiteX7" fmla="*/ 1765 w 507327"/>
              <a:gd name="connsiteY7" fmla="*/ 194419 h 194738"/>
              <a:gd name="connsiteX8" fmla="*/ 3353 w 507327"/>
              <a:gd name="connsiteY8" fmla="*/ 161081 h 194738"/>
              <a:gd name="connsiteX9" fmla="*/ 12878 w 507327"/>
              <a:gd name="connsiteY9" fmla="*/ 81706 h 194738"/>
              <a:gd name="connsiteX10" fmla="*/ 122415 w 507327"/>
              <a:gd name="connsiteY10" fmla="*/ 32494 h 194738"/>
              <a:gd name="connsiteX11" fmla="*/ 338315 w 507327"/>
              <a:gd name="connsiteY11" fmla="*/ 42019 h 194738"/>
              <a:gd name="connsiteX12" fmla="*/ 419278 w 507327"/>
              <a:gd name="connsiteY12" fmla="*/ 53131 h 194738"/>
              <a:gd name="connsiteX13" fmla="*/ 466903 w 507327"/>
              <a:gd name="connsiteY13" fmla="*/ 42019 h 194738"/>
              <a:gd name="connsiteX14" fmla="*/ 503415 w 507327"/>
              <a:gd name="connsiteY14" fmla="*/ 744 h 194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07327" h="194738">
                <a:moveTo>
                  <a:pt x="503415" y="744"/>
                </a:moveTo>
                <a:cubicBezTo>
                  <a:pt x="509236" y="7359"/>
                  <a:pt x="508443" y="60010"/>
                  <a:pt x="501828" y="81706"/>
                </a:cubicBezTo>
                <a:cubicBezTo>
                  <a:pt x="495213" y="103402"/>
                  <a:pt x="478809" y="124304"/>
                  <a:pt x="463728" y="130919"/>
                </a:cubicBezTo>
                <a:cubicBezTo>
                  <a:pt x="448647" y="137534"/>
                  <a:pt x="448646" y="131184"/>
                  <a:pt x="411340" y="121394"/>
                </a:cubicBezTo>
                <a:cubicBezTo>
                  <a:pt x="374034" y="111604"/>
                  <a:pt x="295982" y="74562"/>
                  <a:pt x="239890" y="72181"/>
                </a:cubicBezTo>
                <a:cubicBezTo>
                  <a:pt x="183798" y="69800"/>
                  <a:pt x="110244" y="95200"/>
                  <a:pt x="74790" y="107106"/>
                </a:cubicBezTo>
                <a:cubicBezTo>
                  <a:pt x="39336" y="119012"/>
                  <a:pt x="39336" y="129067"/>
                  <a:pt x="27165" y="143619"/>
                </a:cubicBezTo>
                <a:cubicBezTo>
                  <a:pt x="14994" y="158171"/>
                  <a:pt x="5734" y="191509"/>
                  <a:pt x="1765" y="194419"/>
                </a:cubicBezTo>
                <a:cubicBezTo>
                  <a:pt x="-2204" y="197329"/>
                  <a:pt x="1501" y="179867"/>
                  <a:pt x="3353" y="161081"/>
                </a:cubicBezTo>
                <a:cubicBezTo>
                  <a:pt x="5205" y="142296"/>
                  <a:pt x="-6965" y="103137"/>
                  <a:pt x="12878" y="81706"/>
                </a:cubicBezTo>
                <a:cubicBezTo>
                  <a:pt x="32721" y="60275"/>
                  <a:pt x="68175" y="39109"/>
                  <a:pt x="122415" y="32494"/>
                </a:cubicBezTo>
                <a:cubicBezTo>
                  <a:pt x="176654" y="25880"/>
                  <a:pt x="288838" y="38580"/>
                  <a:pt x="338315" y="42019"/>
                </a:cubicBezTo>
                <a:cubicBezTo>
                  <a:pt x="387792" y="45458"/>
                  <a:pt x="397847" y="53131"/>
                  <a:pt x="419278" y="53131"/>
                </a:cubicBezTo>
                <a:cubicBezTo>
                  <a:pt x="440709" y="53131"/>
                  <a:pt x="453939" y="50486"/>
                  <a:pt x="466903" y="42019"/>
                </a:cubicBezTo>
                <a:cubicBezTo>
                  <a:pt x="479867" y="33552"/>
                  <a:pt x="497594" y="-5871"/>
                  <a:pt x="503415" y="74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FB8275E9-A32F-4FE0-BCE4-C93CC2F8FF00}"/>
              </a:ext>
            </a:extLst>
          </p:cNvPr>
          <p:cNvSpPr/>
          <p:nvPr/>
        </p:nvSpPr>
        <p:spPr>
          <a:xfrm>
            <a:off x="2713215" y="2589150"/>
            <a:ext cx="432625" cy="111092"/>
          </a:xfrm>
          <a:custGeom>
            <a:avLst/>
            <a:gdLst>
              <a:gd name="connsiteX0" fmla="*/ 90310 w 432625"/>
              <a:gd name="connsiteY0" fmla="*/ 20700 h 111092"/>
              <a:gd name="connsiteX1" fmla="*/ 291923 w 432625"/>
              <a:gd name="connsiteY1" fmla="*/ 54038 h 111092"/>
              <a:gd name="connsiteX2" fmla="*/ 409398 w 432625"/>
              <a:gd name="connsiteY2" fmla="*/ 46100 h 111092"/>
              <a:gd name="connsiteX3" fmla="*/ 426860 w 432625"/>
              <a:gd name="connsiteY3" fmla="*/ 39750 h 111092"/>
              <a:gd name="connsiteX4" fmla="*/ 337960 w 432625"/>
              <a:gd name="connsiteY4" fmla="*/ 66738 h 111092"/>
              <a:gd name="connsiteX5" fmla="*/ 264935 w 432625"/>
              <a:gd name="connsiteY5" fmla="*/ 96900 h 111092"/>
              <a:gd name="connsiteX6" fmla="*/ 206198 w 432625"/>
              <a:gd name="connsiteY6" fmla="*/ 104838 h 111092"/>
              <a:gd name="connsiteX7" fmla="*/ 6173 w 432625"/>
              <a:gd name="connsiteY7" fmla="*/ 4825 h 111092"/>
              <a:gd name="connsiteX8" fmla="*/ 90310 w 432625"/>
              <a:gd name="connsiteY8" fmla="*/ 20700 h 111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2625" h="111092">
                <a:moveTo>
                  <a:pt x="90310" y="20700"/>
                </a:moveTo>
                <a:cubicBezTo>
                  <a:pt x="137935" y="28902"/>
                  <a:pt x="238742" y="49805"/>
                  <a:pt x="291923" y="54038"/>
                </a:cubicBezTo>
                <a:cubicBezTo>
                  <a:pt x="345104" y="58271"/>
                  <a:pt x="386908" y="48481"/>
                  <a:pt x="409398" y="46100"/>
                </a:cubicBezTo>
                <a:cubicBezTo>
                  <a:pt x="431888" y="43719"/>
                  <a:pt x="438766" y="36310"/>
                  <a:pt x="426860" y="39750"/>
                </a:cubicBezTo>
                <a:cubicBezTo>
                  <a:pt x="414954" y="43190"/>
                  <a:pt x="364947" y="57213"/>
                  <a:pt x="337960" y="66738"/>
                </a:cubicBezTo>
                <a:cubicBezTo>
                  <a:pt x="310973" y="76263"/>
                  <a:pt x="286895" y="90550"/>
                  <a:pt x="264935" y="96900"/>
                </a:cubicBezTo>
                <a:cubicBezTo>
                  <a:pt x="242975" y="103250"/>
                  <a:pt x="249325" y="120184"/>
                  <a:pt x="206198" y="104838"/>
                </a:cubicBezTo>
                <a:cubicBezTo>
                  <a:pt x="163071" y="89492"/>
                  <a:pt x="32367" y="19377"/>
                  <a:pt x="6173" y="4825"/>
                </a:cubicBezTo>
                <a:cubicBezTo>
                  <a:pt x="-20021" y="-9727"/>
                  <a:pt x="42685" y="12498"/>
                  <a:pt x="90310" y="2070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0EF95427-CAFC-474C-97A6-55D091CB21D5}"/>
              </a:ext>
            </a:extLst>
          </p:cNvPr>
          <p:cNvSpPr/>
          <p:nvPr/>
        </p:nvSpPr>
        <p:spPr>
          <a:xfrm>
            <a:off x="2935627" y="2148401"/>
            <a:ext cx="188790" cy="8692"/>
          </a:xfrm>
          <a:custGeom>
            <a:avLst/>
            <a:gdLst>
              <a:gd name="connsiteX0" fmla="*/ 190 w 188790"/>
              <a:gd name="connsiteY0" fmla="*/ 16 h 8692"/>
              <a:gd name="connsiteX1" fmla="*/ 173756 w 188790"/>
              <a:gd name="connsiteY1" fmla="*/ 6366 h 8692"/>
              <a:gd name="connsiteX2" fmla="*/ 175873 w 188790"/>
              <a:gd name="connsiteY2" fmla="*/ 8482 h 8692"/>
              <a:gd name="connsiteX3" fmla="*/ 139890 w 188790"/>
              <a:gd name="connsiteY3" fmla="*/ 8482 h 8692"/>
              <a:gd name="connsiteX4" fmla="*/ 190 w 188790"/>
              <a:gd name="connsiteY4" fmla="*/ 16 h 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790" h="8692">
                <a:moveTo>
                  <a:pt x="190" y="16"/>
                </a:moveTo>
                <a:cubicBezTo>
                  <a:pt x="5834" y="-337"/>
                  <a:pt x="144476" y="4955"/>
                  <a:pt x="173756" y="6366"/>
                </a:cubicBezTo>
                <a:cubicBezTo>
                  <a:pt x="203036" y="7777"/>
                  <a:pt x="181517" y="8129"/>
                  <a:pt x="175873" y="8482"/>
                </a:cubicBezTo>
                <a:cubicBezTo>
                  <a:pt x="170229" y="8835"/>
                  <a:pt x="163526" y="6718"/>
                  <a:pt x="139890" y="8482"/>
                </a:cubicBezTo>
                <a:cubicBezTo>
                  <a:pt x="116254" y="10246"/>
                  <a:pt x="-5454" y="369"/>
                  <a:pt x="190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AB73ABD8-6002-4B63-A214-C6DE1EB1C42B}"/>
              </a:ext>
            </a:extLst>
          </p:cNvPr>
          <p:cNvSpPr/>
          <p:nvPr/>
        </p:nvSpPr>
        <p:spPr>
          <a:xfrm>
            <a:off x="3587745" y="1860864"/>
            <a:ext cx="247658" cy="86806"/>
          </a:xfrm>
          <a:custGeom>
            <a:avLst/>
            <a:gdLst>
              <a:gd name="connsiteX0" fmla="*/ 5 w 247658"/>
              <a:gd name="connsiteY0" fmla="*/ 86469 h 86806"/>
              <a:gd name="connsiteX1" fmla="*/ 103722 w 247658"/>
              <a:gd name="connsiteY1" fmla="*/ 14503 h 86806"/>
              <a:gd name="connsiteX2" fmla="*/ 247655 w 247658"/>
              <a:gd name="connsiteY2" fmla="*/ 1803 h 86806"/>
              <a:gd name="connsiteX3" fmla="*/ 107955 w 247658"/>
              <a:gd name="connsiteY3" fmla="*/ 39903 h 86806"/>
              <a:gd name="connsiteX4" fmla="*/ 5 w 247658"/>
              <a:gd name="connsiteY4" fmla="*/ 86469 h 86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8" h="86806">
                <a:moveTo>
                  <a:pt x="5" y="86469"/>
                </a:moveTo>
                <a:cubicBezTo>
                  <a:pt x="-701" y="82236"/>
                  <a:pt x="62447" y="28614"/>
                  <a:pt x="103722" y="14503"/>
                </a:cubicBezTo>
                <a:cubicBezTo>
                  <a:pt x="144997" y="392"/>
                  <a:pt x="246950" y="-2430"/>
                  <a:pt x="247655" y="1803"/>
                </a:cubicBezTo>
                <a:cubicBezTo>
                  <a:pt x="248361" y="6036"/>
                  <a:pt x="149583" y="25792"/>
                  <a:pt x="107955" y="39903"/>
                </a:cubicBezTo>
                <a:cubicBezTo>
                  <a:pt x="66327" y="54014"/>
                  <a:pt x="711" y="90702"/>
                  <a:pt x="5" y="86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9200F8CB-AE61-48FF-B44E-D9C522F00E8F}"/>
              </a:ext>
            </a:extLst>
          </p:cNvPr>
          <p:cNvSpPr/>
          <p:nvPr/>
        </p:nvSpPr>
        <p:spPr>
          <a:xfrm>
            <a:off x="3160150" y="2095180"/>
            <a:ext cx="86921" cy="131558"/>
          </a:xfrm>
          <a:custGeom>
            <a:avLst/>
            <a:gdLst>
              <a:gd name="connsiteX0" fmla="*/ 33 w 86921"/>
              <a:gd name="connsiteY0" fmla="*/ 320 h 131558"/>
              <a:gd name="connsiteX1" fmla="*/ 36017 w 86921"/>
              <a:gd name="connsiteY1" fmla="*/ 104037 h 131558"/>
              <a:gd name="connsiteX2" fmla="*/ 86817 w 86921"/>
              <a:gd name="connsiteY2" fmla="*/ 131553 h 131558"/>
              <a:gd name="connsiteX3" fmla="*/ 48717 w 86921"/>
              <a:gd name="connsiteY3" fmla="*/ 106153 h 131558"/>
              <a:gd name="connsiteX4" fmla="*/ 29667 w 86921"/>
              <a:gd name="connsiteY4" fmla="*/ 72287 h 131558"/>
              <a:gd name="connsiteX5" fmla="*/ 33 w 86921"/>
              <a:gd name="connsiteY5" fmla="*/ 320 h 131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921" h="131558">
                <a:moveTo>
                  <a:pt x="33" y="320"/>
                </a:moveTo>
                <a:cubicBezTo>
                  <a:pt x="1091" y="5611"/>
                  <a:pt x="21553" y="82165"/>
                  <a:pt x="36017" y="104037"/>
                </a:cubicBezTo>
                <a:cubicBezTo>
                  <a:pt x="50481" y="125909"/>
                  <a:pt x="84700" y="131200"/>
                  <a:pt x="86817" y="131553"/>
                </a:cubicBezTo>
                <a:cubicBezTo>
                  <a:pt x="88934" y="131906"/>
                  <a:pt x="58242" y="116031"/>
                  <a:pt x="48717" y="106153"/>
                </a:cubicBezTo>
                <a:cubicBezTo>
                  <a:pt x="39192" y="96275"/>
                  <a:pt x="36370" y="87809"/>
                  <a:pt x="29667" y="72287"/>
                </a:cubicBezTo>
                <a:cubicBezTo>
                  <a:pt x="22964" y="56765"/>
                  <a:pt x="-1025" y="-4971"/>
                  <a:pt x="33" y="3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C9F721C1-F4E8-47EC-B830-A831EA945542}"/>
              </a:ext>
            </a:extLst>
          </p:cNvPr>
          <p:cNvSpPr/>
          <p:nvPr/>
        </p:nvSpPr>
        <p:spPr>
          <a:xfrm>
            <a:off x="3038598" y="2086725"/>
            <a:ext cx="193594" cy="135780"/>
          </a:xfrm>
          <a:custGeom>
            <a:avLst/>
            <a:gdLst>
              <a:gd name="connsiteX0" fmla="*/ 111002 w 193594"/>
              <a:gd name="connsiteY0" fmla="*/ 308 h 135780"/>
              <a:gd name="connsiteX1" fmla="*/ 146985 w 193594"/>
              <a:gd name="connsiteY1" fmla="*/ 97675 h 135780"/>
              <a:gd name="connsiteX2" fmla="*/ 193552 w 193594"/>
              <a:gd name="connsiteY2" fmla="*/ 135775 h 135780"/>
              <a:gd name="connsiteX3" fmla="*/ 138519 w 193594"/>
              <a:gd name="connsiteY3" fmla="*/ 95558 h 135780"/>
              <a:gd name="connsiteX4" fmla="*/ 935 w 193594"/>
              <a:gd name="connsiteY4" fmla="*/ 63808 h 135780"/>
              <a:gd name="connsiteX5" fmla="*/ 79252 w 193594"/>
              <a:gd name="connsiteY5" fmla="*/ 65925 h 135780"/>
              <a:gd name="connsiteX6" fmla="*/ 111002 w 193594"/>
              <a:gd name="connsiteY6" fmla="*/ 308 h 135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594" h="135780">
                <a:moveTo>
                  <a:pt x="111002" y="308"/>
                </a:moveTo>
                <a:cubicBezTo>
                  <a:pt x="122291" y="5600"/>
                  <a:pt x="133227" y="75097"/>
                  <a:pt x="146985" y="97675"/>
                </a:cubicBezTo>
                <a:cubicBezTo>
                  <a:pt x="160743" y="120253"/>
                  <a:pt x="194963" y="136128"/>
                  <a:pt x="193552" y="135775"/>
                </a:cubicBezTo>
                <a:cubicBezTo>
                  <a:pt x="192141" y="135422"/>
                  <a:pt x="170622" y="107553"/>
                  <a:pt x="138519" y="95558"/>
                </a:cubicBezTo>
                <a:cubicBezTo>
                  <a:pt x="106416" y="83564"/>
                  <a:pt x="10813" y="68747"/>
                  <a:pt x="935" y="63808"/>
                </a:cubicBezTo>
                <a:cubicBezTo>
                  <a:pt x="-8943" y="58869"/>
                  <a:pt x="62319" y="72275"/>
                  <a:pt x="79252" y="65925"/>
                </a:cubicBezTo>
                <a:cubicBezTo>
                  <a:pt x="96185" y="59575"/>
                  <a:pt x="99713" y="-4984"/>
                  <a:pt x="111002" y="30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56675439-560E-43BB-A40F-02A145147822}"/>
              </a:ext>
            </a:extLst>
          </p:cNvPr>
          <p:cNvSpPr/>
          <p:nvPr/>
        </p:nvSpPr>
        <p:spPr>
          <a:xfrm>
            <a:off x="3610487" y="2510232"/>
            <a:ext cx="97420" cy="99012"/>
          </a:xfrm>
          <a:custGeom>
            <a:avLst/>
            <a:gdLst>
              <a:gd name="connsiteX0" fmla="*/ 546 w 97420"/>
              <a:gd name="connsiteY0" fmla="*/ 135 h 99012"/>
              <a:gd name="connsiteX1" fmla="*/ 95796 w 97420"/>
              <a:gd name="connsiteY1" fmla="*/ 95385 h 99012"/>
              <a:gd name="connsiteX2" fmla="*/ 57696 w 97420"/>
              <a:gd name="connsiteY2" fmla="*/ 74218 h 99012"/>
              <a:gd name="connsiteX3" fmla="*/ 546 w 97420"/>
              <a:gd name="connsiteY3" fmla="*/ 135 h 99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420" h="99012">
                <a:moveTo>
                  <a:pt x="546" y="135"/>
                </a:moveTo>
                <a:cubicBezTo>
                  <a:pt x="6896" y="3663"/>
                  <a:pt x="86271" y="83038"/>
                  <a:pt x="95796" y="95385"/>
                </a:cubicBezTo>
                <a:cubicBezTo>
                  <a:pt x="105321" y="107732"/>
                  <a:pt x="70396" y="85507"/>
                  <a:pt x="57696" y="74218"/>
                </a:cubicBezTo>
                <a:cubicBezTo>
                  <a:pt x="44996" y="62929"/>
                  <a:pt x="-5804" y="-3393"/>
                  <a:pt x="546" y="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9D500C9C-8489-49C4-8715-91E82B78A0EF}"/>
              </a:ext>
            </a:extLst>
          </p:cNvPr>
          <p:cNvSpPr/>
          <p:nvPr/>
        </p:nvSpPr>
        <p:spPr>
          <a:xfrm>
            <a:off x="3702050" y="2660650"/>
            <a:ext cx="209994" cy="298728"/>
          </a:xfrm>
          <a:custGeom>
            <a:avLst/>
            <a:gdLst>
              <a:gd name="connsiteX0" fmla="*/ 0 w 209994"/>
              <a:gd name="connsiteY0" fmla="*/ 0 h 298728"/>
              <a:gd name="connsiteX1" fmla="*/ 194733 w 209994"/>
              <a:gd name="connsiteY1" fmla="*/ 95250 h 298728"/>
              <a:gd name="connsiteX2" fmla="*/ 188383 w 209994"/>
              <a:gd name="connsiteY2" fmla="*/ 143933 h 298728"/>
              <a:gd name="connsiteX3" fmla="*/ 116417 w 209994"/>
              <a:gd name="connsiteY3" fmla="*/ 245533 h 298728"/>
              <a:gd name="connsiteX4" fmla="*/ 25400 w 209994"/>
              <a:gd name="connsiteY4" fmla="*/ 298450 h 298728"/>
              <a:gd name="connsiteX5" fmla="*/ 76200 w 209994"/>
              <a:gd name="connsiteY5" fmla="*/ 224367 h 298728"/>
              <a:gd name="connsiteX6" fmla="*/ 114300 w 209994"/>
              <a:gd name="connsiteY6" fmla="*/ 173567 h 298728"/>
              <a:gd name="connsiteX7" fmla="*/ 116417 w 209994"/>
              <a:gd name="connsiteY7" fmla="*/ 135467 h 298728"/>
              <a:gd name="connsiteX8" fmla="*/ 93133 w 209994"/>
              <a:gd name="connsiteY8" fmla="*/ 105833 h 298728"/>
              <a:gd name="connsiteX9" fmla="*/ 0 w 209994"/>
              <a:gd name="connsiteY9" fmla="*/ 0 h 298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9994" h="298728">
                <a:moveTo>
                  <a:pt x="0" y="0"/>
                </a:moveTo>
                <a:cubicBezTo>
                  <a:pt x="81668" y="35630"/>
                  <a:pt x="163336" y="71261"/>
                  <a:pt x="194733" y="95250"/>
                </a:cubicBezTo>
                <a:cubicBezTo>
                  <a:pt x="226130" y="119239"/>
                  <a:pt x="201436" y="118886"/>
                  <a:pt x="188383" y="143933"/>
                </a:cubicBezTo>
                <a:cubicBezTo>
                  <a:pt x="175330" y="168980"/>
                  <a:pt x="143581" y="219780"/>
                  <a:pt x="116417" y="245533"/>
                </a:cubicBezTo>
                <a:cubicBezTo>
                  <a:pt x="89253" y="271286"/>
                  <a:pt x="32103" y="301978"/>
                  <a:pt x="25400" y="298450"/>
                </a:cubicBezTo>
                <a:cubicBezTo>
                  <a:pt x="18697" y="294922"/>
                  <a:pt x="61383" y="245181"/>
                  <a:pt x="76200" y="224367"/>
                </a:cubicBezTo>
                <a:cubicBezTo>
                  <a:pt x="91017" y="203553"/>
                  <a:pt x="107597" y="188384"/>
                  <a:pt x="114300" y="173567"/>
                </a:cubicBezTo>
                <a:cubicBezTo>
                  <a:pt x="121003" y="158750"/>
                  <a:pt x="119945" y="146756"/>
                  <a:pt x="116417" y="135467"/>
                </a:cubicBezTo>
                <a:cubicBezTo>
                  <a:pt x="112889" y="124178"/>
                  <a:pt x="109008" y="125589"/>
                  <a:pt x="93133" y="10583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0283BF9C-A18E-4F88-8505-E2908FA4860B}"/>
              </a:ext>
            </a:extLst>
          </p:cNvPr>
          <p:cNvSpPr/>
          <p:nvPr/>
        </p:nvSpPr>
        <p:spPr>
          <a:xfrm>
            <a:off x="3371362" y="3016871"/>
            <a:ext cx="246938" cy="83530"/>
          </a:xfrm>
          <a:custGeom>
            <a:avLst/>
            <a:gdLst>
              <a:gd name="connsiteX0" fmla="*/ 488 w 246938"/>
              <a:gd name="connsiteY0" fmla="*/ 10492 h 83530"/>
              <a:gd name="connsiteX1" fmla="*/ 146538 w 246938"/>
              <a:gd name="connsiteY1" fmla="*/ 12079 h 83530"/>
              <a:gd name="connsiteX2" fmla="*/ 210038 w 246938"/>
              <a:gd name="connsiteY2" fmla="*/ 967 h 83530"/>
              <a:gd name="connsiteX3" fmla="*/ 246551 w 246938"/>
              <a:gd name="connsiteY3" fmla="*/ 40654 h 83530"/>
              <a:gd name="connsiteX4" fmla="*/ 224326 w 246938"/>
              <a:gd name="connsiteY4" fmla="*/ 29542 h 83530"/>
              <a:gd name="connsiteX5" fmla="*/ 151301 w 246938"/>
              <a:gd name="connsiteY5" fmla="*/ 37479 h 83530"/>
              <a:gd name="connsiteX6" fmla="*/ 97326 w 246938"/>
              <a:gd name="connsiteY6" fmla="*/ 61292 h 83530"/>
              <a:gd name="connsiteX7" fmla="*/ 90976 w 246938"/>
              <a:gd name="connsiteY7" fmla="*/ 83517 h 83530"/>
              <a:gd name="connsiteX8" fmla="*/ 98913 w 246938"/>
              <a:gd name="connsiteY8" fmla="*/ 58117 h 83530"/>
              <a:gd name="connsiteX9" fmla="*/ 488 w 246938"/>
              <a:gd name="connsiteY9" fmla="*/ 10492 h 83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6938" h="83530">
                <a:moveTo>
                  <a:pt x="488" y="10492"/>
                </a:moveTo>
                <a:cubicBezTo>
                  <a:pt x="8426" y="2819"/>
                  <a:pt x="111613" y="13667"/>
                  <a:pt x="146538" y="12079"/>
                </a:cubicBezTo>
                <a:cubicBezTo>
                  <a:pt x="181463" y="10491"/>
                  <a:pt x="193369" y="-3796"/>
                  <a:pt x="210038" y="967"/>
                </a:cubicBezTo>
                <a:cubicBezTo>
                  <a:pt x="226707" y="5729"/>
                  <a:pt x="244170" y="35892"/>
                  <a:pt x="246551" y="40654"/>
                </a:cubicBezTo>
                <a:cubicBezTo>
                  <a:pt x="248932" y="45416"/>
                  <a:pt x="240201" y="30071"/>
                  <a:pt x="224326" y="29542"/>
                </a:cubicBezTo>
                <a:cubicBezTo>
                  <a:pt x="208451" y="29013"/>
                  <a:pt x="172467" y="32187"/>
                  <a:pt x="151301" y="37479"/>
                </a:cubicBezTo>
                <a:cubicBezTo>
                  <a:pt x="130135" y="42771"/>
                  <a:pt x="107380" y="53619"/>
                  <a:pt x="97326" y="61292"/>
                </a:cubicBezTo>
                <a:cubicBezTo>
                  <a:pt x="87272" y="68965"/>
                  <a:pt x="90712" y="84046"/>
                  <a:pt x="90976" y="83517"/>
                </a:cubicBezTo>
                <a:cubicBezTo>
                  <a:pt x="91241" y="82988"/>
                  <a:pt x="113994" y="69494"/>
                  <a:pt x="98913" y="58117"/>
                </a:cubicBezTo>
                <a:cubicBezTo>
                  <a:pt x="83832" y="46740"/>
                  <a:pt x="-7450" y="18165"/>
                  <a:pt x="488" y="1049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CE25F8FB-94A1-4F32-A566-B5D32AE85942}"/>
              </a:ext>
            </a:extLst>
          </p:cNvPr>
          <p:cNvSpPr/>
          <p:nvPr/>
        </p:nvSpPr>
        <p:spPr>
          <a:xfrm>
            <a:off x="3616280" y="2916238"/>
            <a:ext cx="228707" cy="80868"/>
          </a:xfrm>
          <a:custGeom>
            <a:avLst/>
            <a:gdLst>
              <a:gd name="connsiteX0" fmla="*/ 45 w 228707"/>
              <a:gd name="connsiteY0" fmla="*/ 47625 h 80868"/>
              <a:gd name="connsiteX1" fmla="*/ 119108 w 228707"/>
              <a:gd name="connsiteY1" fmla="*/ 47625 h 80868"/>
              <a:gd name="connsiteX2" fmla="*/ 163558 w 228707"/>
              <a:gd name="connsiteY2" fmla="*/ 34925 h 80868"/>
              <a:gd name="connsiteX3" fmla="*/ 228645 w 228707"/>
              <a:gd name="connsiteY3" fmla="*/ 0 h 80868"/>
              <a:gd name="connsiteX4" fmla="*/ 174670 w 228707"/>
              <a:gd name="connsiteY4" fmla="*/ 34925 h 80868"/>
              <a:gd name="connsiteX5" fmla="*/ 133395 w 228707"/>
              <a:gd name="connsiteY5" fmla="*/ 76200 h 80868"/>
              <a:gd name="connsiteX6" fmla="*/ 104820 w 228707"/>
              <a:gd name="connsiteY6" fmla="*/ 77787 h 80868"/>
              <a:gd name="connsiteX7" fmla="*/ 45 w 228707"/>
              <a:gd name="connsiteY7" fmla="*/ 47625 h 80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8707" h="80868">
                <a:moveTo>
                  <a:pt x="45" y="47625"/>
                </a:moveTo>
                <a:cubicBezTo>
                  <a:pt x="2426" y="42598"/>
                  <a:pt x="91856" y="49742"/>
                  <a:pt x="119108" y="47625"/>
                </a:cubicBezTo>
                <a:cubicBezTo>
                  <a:pt x="146360" y="45508"/>
                  <a:pt x="145302" y="42862"/>
                  <a:pt x="163558" y="34925"/>
                </a:cubicBezTo>
                <a:cubicBezTo>
                  <a:pt x="181814" y="26988"/>
                  <a:pt x="226793" y="0"/>
                  <a:pt x="228645" y="0"/>
                </a:cubicBezTo>
                <a:cubicBezTo>
                  <a:pt x="230497" y="0"/>
                  <a:pt x="190545" y="22225"/>
                  <a:pt x="174670" y="34925"/>
                </a:cubicBezTo>
                <a:cubicBezTo>
                  <a:pt x="158795" y="47625"/>
                  <a:pt x="145037" y="69056"/>
                  <a:pt x="133395" y="76200"/>
                </a:cubicBezTo>
                <a:cubicBezTo>
                  <a:pt x="121753" y="83344"/>
                  <a:pt x="120695" y="80962"/>
                  <a:pt x="104820" y="77787"/>
                </a:cubicBezTo>
                <a:cubicBezTo>
                  <a:pt x="88945" y="74612"/>
                  <a:pt x="-2336" y="52652"/>
                  <a:pt x="45" y="4762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B5019CDC-4486-47A0-80D7-36DB3D4AC902}"/>
              </a:ext>
            </a:extLst>
          </p:cNvPr>
          <p:cNvSpPr/>
          <p:nvPr/>
        </p:nvSpPr>
        <p:spPr>
          <a:xfrm>
            <a:off x="3816478" y="3176182"/>
            <a:ext cx="417666" cy="78305"/>
          </a:xfrm>
          <a:custGeom>
            <a:avLst/>
            <a:gdLst>
              <a:gd name="connsiteX0" fmla="*/ 1460 w 417666"/>
              <a:gd name="connsiteY0" fmla="*/ 3581 h 78305"/>
              <a:gd name="connsiteX1" fmla="*/ 299910 w 417666"/>
              <a:gd name="connsiteY1" fmla="*/ 5168 h 78305"/>
              <a:gd name="connsiteX2" fmla="*/ 417385 w 417666"/>
              <a:gd name="connsiteY2" fmla="*/ 44856 h 78305"/>
              <a:gd name="connsiteX3" fmla="*/ 331660 w 417666"/>
              <a:gd name="connsiteY3" fmla="*/ 27393 h 78305"/>
              <a:gd name="connsiteX4" fmla="*/ 296735 w 417666"/>
              <a:gd name="connsiteY4" fmla="*/ 40093 h 78305"/>
              <a:gd name="connsiteX5" fmla="*/ 288797 w 417666"/>
              <a:gd name="connsiteY5" fmla="*/ 78193 h 78305"/>
              <a:gd name="connsiteX6" fmla="*/ 260222 w 417666"/>
              <a:gd name="connsiteY6" fmla="*/ 51206 h 78305"/>
              <a:gd name="connsiteX7" fmla="*/ 188785 w 417666"/>
              <a:gd name="connsiteY7" fmla="*/ 33743 h 78305"/>
              <a:gd name="connsiteX8" fmla="*/ 1460 w 417666"/>
              <a:gd name="connsiteY8" fmla="*/ 3581 h 78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666" h="78305">
                <a:moveTo>
                  <a:pt x="1460" y="3581"/>
                </a:moveTo>
                <a:cubicBezTo>
                  <a:pt x="19981" y="-1182"/>
                  <a:pt x="230589" y="-1711"/>
                  <a:pt x="299910" y="5168"/>
                </a:cubicBezTo>
                <a:cubicBezTo>
                  <a:pt x="369231" y="12047"/>
                  <a:pt x="412093" y="41152"/>
                  <a:pt x="417385" y="44856"/>
                </a:cubicBezTo>
                <a:cubicBezTo>
                  <a:pt x="422677" y="48560"/>
                  <a:pt x="351768" y="28187"/>
                  <a:pt x="331660" y="27393"/>
                </a:cubicBezTo>
                <a:cubicBezTo>
                  <a:pt x="311552" y="26599"/>
                  <a:pt x="303879" y="31626"/>
                  <a:pt x="296735" y="40093"/>
                </a:cubicBezTo>
                <a:cubicBezTo>
                  <a:pt x="289591" y="48560"/>
                  <a:pt x="294882" y="76341"/>
                  <a:pt x="288797" y="78193"/>
                </a:cubicBezTo>
                <a:cubicBezTo>
                  <a:pt x="282712" y="80045"/>
                  <a:pt x="276891" y="58614"/>
                  <a:pt x="260222" y="51206"/>
                </a:cubicBezTo>
                <a:cubicBezTo>
                  <a:pt x="243553" y="43798"/>
                  <a:pt x="231647" y="41151"/>
                  <a:pt x="188785" y="33743"/>
                </a:cubicBezTo>
                <a:cubicBezTo>
                  <a:pt x="145923" y="26335"/>
                  <a:pt x="-17061" y="8344"/>
                  <a:pt x="1460" y="358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FE2A5236-2F50-49C7-88E6-B8505C712192}"/>
              </a:ext>
            </a:extLst>
          </p:cNvPr>
          <p:cNvSpPr/>
          <p:nvPr/>
        </p:nvSpPr>
        <p:spPr>
          <a:xfrm>
            <a:off x="3357522" y="3213082"/>
            <a:ext cx="200700" cy="219410"/>
          </a:xfrm>
          <a:custGeom>
            <a:avLst/>
            <a:gdLst>
              <a:gd name="connsiteX0" fmla="*/ 200066 w 200700"/>
              <a:gd name="connsiteY0" fmla="*/ 18 h 219410"/>
              <a:gd name="connsiteX1" fmla="*/ 90528 w 200700"/>
              <a:gd name="connsiteY1" fmla="*/ 92093 h 219410"/>
              <a:gd name="connsiteX2" fmla="*/ 55603 w 200700"/>
              <a:gd name="connsiteY2" fmla="*/ 131781 h 219410"/>
              <a:gd name="connsiteX3" fmla="*/ 88941 w 200700"/>
              <a:gd name="connsiteY3" fmla="*/ 173056 h 219410"/>
              <a:gd name="connsiteX4" fmla="*/ 149266 w 200700"/>
              <a:gd name="connsiteY4" fmla="*/ 204806 h 219410"/>
              <a:gd name="connsiteX5" fmla="*/ 74653 w 200700"/>
              <a:gd name="connsiteY5" fmla="*/ 201631 h 219410"/>
              <a:gd name="connsiteX6" fmla="*/ 41 w 200700"/>
              <a:gd name="connsiteY6" fmla="*/ 219093 h 219410"/>
              <a:gd name="connsiteX7" fmla="*/ 63541 w 200700"/>
              <a:gd name="connsiteY7" fmla="*/ 184168 h 219410"/>
              <a:gd name="connsiteX8" fmla="*/ 28616 w 200700"/>
              <a:gd name="connsiteY8" fmla="*/ 134956 h 219410"/>
              <a:gd name="connsiteX9" fmla="*/ 17503 w 200700"/>
              <a:gd name="connsiteY9" fmla="*/ 117493 h 219410"/>
              <a:gd name="connsiteX10" fmla="*/ 34966 w 200700"/>
              <a:gd name="connsiteY10" fmla="*/ 84156 h 219410"/>
              <a:gd name="connsiteX11" fmla="*/ 200066 w 200700"/>
              <a:gd name="connsiteY11" fmla="*/ 18 h 21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0700" h="219410">
                <a:moveTo>
                  <a:pt x="200066" y="18"/>
                </a:moveTo>
                <a:cubicBezTo>
                  <a:pt x="209326" y="1341"/>
                  <a:pt x="114605" y="70133"/>
                  <a:pt x="90528" y="92093"/>
                </a:cubicBezTo>
                <a:cubicBezTo>
                  <a:pt x="66451" y="114054"/>
                  <a:pt x="55867" y="118287"/>
                  <a:pt x="55603" y="131781"/>
                </a:cubicBezTo>
                <a:cubicBezTo>
                  <a:pt x="55339" y="145275"/>
                  <a:pt x="73330" y="160885"/>
                  <a:pt x="88941" y="173056"/>
                </a:cubicBezTo>
                <a:cubicBezTo>
                  <a:pt x="104551" y="185227"/>
                  <a:pt x="151647" y="200044"/>
                  <a:pt x="149266" y="204806"/>
                </a:cubicBezTo>
                <a:cubicBezTo>
                  <a:pt x="146885" y="209568"/>
                  <a:pt x="99524" y="199250"/>
                  <a:pt x="74653" y="201631"/>
                </a:cubicBezTo>
                <a:cubicBezTo>
                  <a:pt x="49782" y="204012"/>
                  <a:pt x="1893" y="222003"/>
                  <a:pt x="41" y="219093"/>
                </a:cubicBezTo>
                <a:cubicBezTo>
                  <a:pt x="-1811" y="216183"/>
                  <a:pt x="58778" y="198191"/>
                  <a:pt x="63541" y="184168"/>
                </a:cubicBezTo>
                <a:cubicBezTo>
                  <a:pt x="68304" y="170145"/>
                  <a:pt x="36289" y="146069"/>
                  <a:pt x="28616" y="134956"/>
                </a:cubicBezTo>
                <a:cubicBezTo>
                  <a:pt x="20943" y="123844"/>
                  <a:pt x="16445" y="125960"/>
                  <a:pt x="17503" y="117493"/>
                </a:cubicBezTo>
                <a:cubicBezTo>
                  <a:pt x="18561" y="109026"/>
                  <a:pt x="8772" y="100560"/>
                  <a:pt x="34966" y="84156"/>
                </a:cubicBezTo>
                <a:cubicBezTo>
                  <a:pt x="61160" y="67752"/>
                  <a:pt x="190806" y="-1305"/>
                  <a:pt x="200066" y="1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FB1D5C05-C17D-4DAF-9073-F0165178294F}"/>
              </a:ext>
            </a:extLst>
          </p:cNvPr>
          <p:cNvSpPr/>
          <p:nvPr/>
        </p:nvSpPr>
        <p:spPr>
          <a:xfrm>
            <a:off x="3521705" y="3430270"/>
            <a:ext cx="431799" cy="88408"/>
          </a:xfrm>
          <a:custGeom>
            <a:avLst/>
            <a:gdLst>
              <a:gd name="connsiteX0" fmla="*/ 4133 w 431799"/>
              <a:gd name="connsiteY0" fmla="*/ 16193 h 88408"/>
              <a:gd name="connsiteX1" fmla="*/ 258133 w 431799"/>
              <a:gd name="connsiteY1" fmla="*/ 28893 h 88408"/>
              <a:gd name="connsiteX2" fmla="*/ 386720 w 431799"/>
              <a:gd name="connsiteY2" fmla="*/ 9843 h 88408"/>
              <a:gd name="connsiteX3" fmla="*/ 431170 w 431799"/>
              <a:gd name="connsiteY3" fmla="*/ 318 h 88408"/>
              <a:gd name="connsiteX4" fmla="*/ 359733 w 431799"/>
              <a:gd name="connsiteY4" fmla="*/ 20955 h 88408"/>
              <a:gd name="connsiteX5" fmla="*/ 262895 w 431799"/>
              <a:gd name="connsiteY5" fmla="*/ 62230 h 88408"/>
              <a:gd name="connsiteX6" fmla="*/ 147008 w 431799"/>
              <a:gd name="connsiteY6" fmla="*/ 87630 h 88408"/>
              <a:gd name="connsiteX7" fmla="*/ 102558 w 431799"/>
              <a:gd name="connsiteY7" fmla="*/ 76518 h 88408"/>
              <a:gd name="connsiteX8" fmla="*/ 4133 w 431799"/>
              <a:gd name="connsiteY8" fmla="*/ 16193 h 88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1799" h="88408">
                <a:moveTo>
                  <a:pt x="4133" y="16193"/>
                </a:moveTo>
                <a:cubicBezTo>
                  <a:pt x="30062" y="8256"/>
                  <a:pt x="194369" y="29951"/>
                  <a:pt x="258133" y="28893"/>
                </a:cubicBezTo>
                <a:cubicBezTo>
                  <a:pt x="321897" y="27835"/>
                  <a:pt x="357881" y="14605"/>
                  <a:pt x="386720" y="9843"/>
                </a:cubicBezTo>
                <a:cubicBezTo>
                  <a:pt x="415559" y="5081"/>
                  <a:pt x="435668" y="-1534"/>
                  <a:pt x="431170" y="318"/>
                </a:cubicBezTo>
                <a:cubicBezTo>
                  <a:pt x="426672" y="2170"/>
                  <a:pt x="387779" y="10636"/>
                  <a:pt x="359733" y="20955"/>
                </a:cubicBezTo>
                <a:cubicBezTo>
                  <a:pt x="331687" y="31274"/>
                  <a:pt x="298349" y="51118"/>
                  <a:pt x="262895" y="62230"/>
                </a:cubicBezTo>
                <a:cubicBezTo>
                  <a:pt x="227441" y="73343"/>
                  <a:pt x="173731" y="85249"/>
                  <a:pt x="147008" y="87630"/>
                </a:cubicBezTo>
                <a:cubicBezTo>
                  <a:pt x="120285" y="90011"/>
                  <a:pt x="123196" y="87101"/>
                  <a:pt x="102558" y="76518"/>
                </a:cubicBezTo>
                <a:cubicBezTo>
                  <a:pt x="81921" y="65935"/>
                  <a:pt x="-21796" y="24130"/>
                  <a:pt x="4133" y="1619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49703048-809D-4297-A642-BC0252B22029}"/>
              </a:ext>
            </a:extLst>
          </p:cNvPr>
          <p:cNvSpPr/>
          <p:nvPr/>
        </p:nvSpPr>
        <p:spPr>
          <a:xfrm>
            <a:off x="2747292" y="2694657"/>
            <a:ext cx="1155841" cy="1123805"/>
          </a:xfrm>
          <a:custGeom>
            <a:avLst/>
            <a:gdLst>
              <a:gd name="connsiteX0" fmla="*/ 24483 w 1155841"/>
              <a:gd name="connsiteY0" fmla="*/ 19968 h 1123805"/>
              <a:gd name="connsiteX1" fmla="*/ 376908 w 1155841"/>
              <a:gd name="connsiteY1" fmla="*/ 550193 h 1123805"/>
              <a:gd name="connsiteX2" fmla="*/ 710283 w 1155841"/>
              <a:gd name="connsiteY2" fmla="*/ 791493 h 1123805"/>
              <a:gd name="connsiteX3" fmla="*/ 980158 w 1155841"/>
              <a:gd name="connsiteY3" fmla="*/ 908968 h 1123805"/>
              <a:gd name="connsiteX4" fmla="*/ 1154783 w 1155841"/>
              <a:gd name="connsiteY4" fmla="*/ 1112168 h 1123805"/>
              <a:gd name="connsiteX5" fmla="*/ 900783 w 1155841"/>
              <a:gd name="connsiteY5" fmla="*/ 1077243 h 1123805"/>
              <a:gd name="connsiteX6" fmla="*/ 618208 w 1155841"/>
              <a:gd name="connsiteY6" fmla="*/ 896268 h 1123805"/>
              <a:gd name="connsiteX7" fmla="*/ 151483 w 1155841"/>
              <a:gd name="connsiteY7" fmla="*/ 375568 h 1123805"/>
              <a:gd name="connsiteX8" fmla="*/ 43533 w 1155841"/>
              <a:gd name="connsiteY8" fmla="*/ 134268 h 1123805"/>
              <a:gd name="connsiteX9" fmla="*/ 24483 w 1155841"/>
              <a:gd name="connsiteY9" fmla="*/ 19968 h 1123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55841" h="1123805">
                <a:moveTo>
                  <a:pt x="24483" y="19968"/>
                </a:moveTo>
                <a:cubicBezTo>
                  <a:pt x="80046" y="89289"/>
                  <a:pt x="262608" y="421606"/>
                  <a:pt x="376908" y="550193"/>
                </a:cubicBezTo>
                <a:cubicBezTo>
                  <a:pt x="491208" y="678780"/>
                  <a:pt x="609741" y="731697"/>
                  <a:pt x="710283" y="791493"/>
                </a:cubicBezTo>
                <a:cubicBezTo>
                  <a:pt x="810825" y="851289"/>
                  <a:pt x="906075" y="855522"/>
                  <a:pt x="980158" y="908968"/>
                </a:cubicBezTo>
                <a:cubicBezTo>
                  <a:pt x="1054241" y="962414"/>
                  <a:pt x="1168012" y="1084122"/>
                  <a:pt x="1154783" y="1112168"/>
                </a:cubicBezTo>
                <a:cubicBezTo>
                  <a:pt x="1141554" y="1140214"/>
                  <a:pt x="990212" y="1113226"/>
                  <a:pt x="900783" y="1077243"/>
                </a:cubicBezTo>
                <a:cubicBezTo>
                  <a:pt x="811354" y="1041260"/>
                  <a:pt x="743091" y="1013214"/>
                  <a:pt x="618208" y="896268"/>
                </a:cubicBezTo>
                <a:cubicBezTo>
                  <a:pt x="493325" y="779322"/>
                  <a:pt x="247262" y="502568"/>
                  <a:pt x="151483" y="375568"/>
                </a:cubicBezTo>
                <a:cubicBezTo>
                  <a:pt x="55704" y="248568"/>
                  <a:pt x="64700" y="188772"/>
                  <a:pt x="43533" y="134268"/>
                </a:cubicBezTo>
                <a:cubicBezTo>
                  <a:pt x="22366" y="79764"/>
                  <a:pt x="-31080" y="-49353"/>
                  <a:pt x="24483" y="1996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4D9B2EE6-689C-4847-8966-B09143073EAD}"/>
              </a:ext>
            </a:extLst>
          </p:cNvPr>
          <p:cNvSpPr/>
          <p:nvPr/>
        </p:nvSpPr>
        <p:spPr>
          <a:xfrm>
            <a:off x="2545508" y="1209852"/>
            <a:ext cx="549364" cy="1072933"/>
          </a:xfrm>
          <a:custGeom>
            <a:avLst/>
            <a:gdLst>
              <a:gd name="connsiteX0" fmla="*/ 523659 w 549364"/>
              <a:gd name="connsiteY0" fmla="*/ 60148 h 1072933"/>
              <a:gd name="connsiteX1" fmla="*/ 216742 w 549364"/>
              <a:gd name="connsiteY1" fmla="*/ 333198 h 1072933"/>
              <a:gd name="connsiteX2" fmla="*/ 153242 w 549364"/>
              <a:gd name="connsiteY2" fmla="*/ 817915 h 1072933"/>
              <a:gd name="connsiteX3" fmla="*/ 121492 w 549364"/>
              <a:gd name="connsiteY3" fmla="*/ 1057098 h 1072933"/>
              <a:gd name="connsiteX4" fmla="*/ 119375 w 549364"/>
              <a:gd name="connsiteY4" fmla="*/ 1004181 h 1072933"/>
              <a:gd name="connsiteX5" fmla="*/ 13542 w 549364"/>
              <a:gd name="connsiteY5" fmla="*/ 631648 h 1072933"/>
              <a:gd name="connsiteX6" fmla="*/ 5075 w 549364"/>
              <a:gd name="connsiteY6" fmla="*/ 443265 h 1072933"/>
              <a:gd name="connsiteX7" fmla="*/ 47409 w 549364"/>
              <a:gd name="connsiteY7" fmla="*/ 267581 h 1072933"/>
              <a:gd name="connsiteX8" fmla="*/ 240025 w 549364"/>
              <a:gd name="connsiteY8" fmla="*/ 87665 h 1072933"/>
              <a:gd name="connsiteX9" fmla="*/ 498259 w 549364"/>
              <a:gd name="connsiteY9" fmla="*/ 2998 h 1072933"/>
              <a:gd name="connsiteX10" fmla="*/ 523659 w 549364"/>
              <a:gd name="connsiteY10" fmla="*/ 60148 h 1072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9364" h="1072933">
                <a:moveTo>
                  <a:pt x="523659" y="60148"/>
                </a:moveTo>
                <a:cubicBezTo>
                  <a:pt x="476740" y="115181"/>
                  <a:pt x="278478" y="206904"/>
                  <a:pt x="216742" y="333198"/>
                </a:cubicBezTo>
                <a:cubicBezTo>
                  <a:pt x="155006" y="459492"/>
                  <a:pt x="169117" y="697265"/>
                  <a:pt x="153242" y="817915"/>
                </a:cubicBezTo>
                <a:cubicBezTo>
                  <a:pt x="137367" y="938565"/>
                  <a:pt x="127136" y="1026054"/>
                  <a:pt x="121492" y="1057098"/>
                </a:cubicBezTo>
                <a:cubicBezTo>
                  <a:pt x="115847" y="1088142"/>
                  <a:pt x="137367" y="1075089"/>
                  <a:pt x="119375" y="1004181"/>
                </a:cubicBezTo>
                <a:cubicBezTo>
                  <a:pt x="101383" y="933273"/>
                  <a:pt x="32592" y="725134"/>
                  <a:pt x="13542" y="631648"/>
                </a:cubicBezTo>
                <a:cubicBezTo>
                  <a:pt x="-5508" y="538162"/>
                  <a:pt x="-569" y="503943"/>
                  <a:pt x="5075" y="443265"/>
                </a:cubicBezTo>
                <a:cubicBezTo>
                  <a:pt x="10719" y="382587"/>
                  <a:pt x="8251" y="326848"/>
                  <a:pt x="47409" y="267581"/>
                </a:cubicBezTo>
                <a:cubicBezTo>
                  <a:pt x="86567" y="208314"/>
                  <a:pt x="164883" y="131762"/>
                  <a:pt x="240025" y="87665"/>
                </a:cubicBezTo>
                <a:cubicBezTo>
                  <a:pt x="315167" y="43568"/>
                  <a:pt x="448517" y="12523"/>
                  <a:pt x="498259" y="2998"/>
                </a:cubicBezTo>
                <a:cubicBezTo>
                  <a:pt x="548001" y="-6527"/>
                  <a:pt x="570578" y="5115"/>
                  <a:pt x="523659" y="6014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22C8F792-0E3D-4892-89D1-9E4436E56385}"/>
              </a:ext>
            </a:extLst>
          </p:cNvPr>
          <p:cNvSpPr/>
          <p:nvPr/>
        </p:nvSpPr>
        <p:spPr>
          <a:xfrm>
            <a:off x="2966593" y="1164770"/>
            <a:ext cx="1326371" cy="1097164"/>
          </a:xfrm>
          <a:custGeom>
            <a:avLst/>
            <a:gdLst>
              <a:gd name="connsiteX0" fmla="*/ 20024 w 1326371"/>
              <a:gd name="connsiteY0" fmla="*/ 37497 h 1097164"/>
              <a:gd name="connsiteX1" fmla="*/ 688890 w 1326371"/>
              <a:gd name="connsiteY1" fmla="*/ 29030 h 1097164"/>
              <a:gd name="connsiteX2" fmla="*/ 1052957 w 1326371"/>
              <a:gd name="connsiteY2" fmla="*/ 452363 h 1097164"/>
              <a:gd name="connsiteX3" fmla="*/ 1167257 w 1326371"/>
              <a:gd name="connsiteY3" fmla="*/ 807963 h 1097164"/>
              <a:gd name="connsiteX4" fmla="*/ 1326007 w 1326371"/>
              <a:gd name="connsiteY4" fmla="*/ 1095830 h 1097164"/>
              <a:gd name="connsiteX5" fmla="*/ 1201124 w 1326371"/>
              <a:gd name="connsiteY5" fmla="*/ 892630 h 1097164"/>
              <a:gd name="connsiteX6" fmla="*/ 906907 w 1326371"/>
              <a:gd name="connsiteY6" fmla="*/ 390980 h 1097164"/>
              <a:gd name="connsiteX7" fmla="*/ 646557 w 1326371"/>
              <a:gd name="connsiteY7" fmla="*/ 139097 h 1097164"/>
              <a:gd name="connsiteX8" fmla="*/ 218990 w 1326371"/>
              <a:gd name="connsiteY8" fmla="*/ 39613 h 1097164"/>
              <a:gd name="connsiteX9" fmla="*/ 20024 w 1326371"/>
              <a:gd name="connsiteY9" fmla="*/ 37497 h 1097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6371" h="1097164">
                <a:moveTo>
                  <a:pt x="20024" y="37497"/>
                </a:moveTo>
                <a:cubicBezTo>
                  <a:pt x="98341" y="35733"/>
                  <a:pt x="516735" y="-40114"/>
                  <a:pt x="688890" y="29030"/>
                </a:cubicBezTo>
                <a:cubicBezTo>
                  <a:pt x="861045" y="98174"/>
                  <a:pt x="973229" y="322541"/>
                  <a:pt x="1052957" y="452363"/>
                </a:cubicBezTo>
                <a:cubicBezTo>
                  <a:pt x="1132685" y="582185"/>
                  <a:pt x="1121749" y="700719"/>
                  <a:pt x="1167257" y="807963"/>
                </a:cubicBezTo>
                <a:cubicBezTo>
                  <a:pt x="1212765" y="915207"/>
                  <a:pt x="1320363" y="1081719"/>
                  <a:pt x="1326007" y="1095830"/>
                </a:cubicBezTo>
                <a:cubicBezTo>
                  <a:pt x="1331652" y="1109941"/>
                  <a:pt x="1270974" y="1010105"/>
                  <a:pt x="1201124" y="892630"/>
                </a:cubicBezTo>
                <a:cubicBezTo>
                  <a:pt x="1131274" y="775155"/>
                  <a:pt x="999335" y="516569"/>
                  <a:pt x="906907" y="390980"/>
                </a:cubicBezTo>
                <a:cubicBezTo>
                  <a:pt x="814479" y="265391"/>
                  <a:pt x="761210" y="197658"/>
                  <a:pt x="646557" y="139097"/>
                </a:cubicBezTo>
                <a:cubicBezTo>
                  <a:pt x="531904" y="80536"/>
                  <a:pt x="326940" y="56194"/>
                  <a:pt x="218990" y="39613"/>
                </a:cubicBezTo>
                <a:cubicBezTo>
                  <a:pt x="111040" y="23032"/>
                  <a:pt x="-58293" y="39261"/>
                  <a:pt x="20024" y="3749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C22825EA-0E2E-4388-9253-D56315096A95}"/>
              </a:ext>
            </a:extLst>
          </p:cNvPr>
          <p:cNvSpPr/>
          <p:nvPr/>
        </p:nvSpPr>
        <p:spPr>
          <a:xfrm>
            <a:off x="3041761" y="1176867"/>
            <a:ext cx="736960" cy="219071"/>
          </a:xfrm>
          <a:custGeom>
            <a:avLst/>
            <a:gdLst>
              <a:gd name="connsiteX0" fmla="*/ 14706 w 736960"/>
              <a:gd name="connsiteY0" fmla="*/ 114300 h 219071"/>
              <a:gd name="connsiteX1" fmla="*/ 463439 w 736960"/>
              <a:gd name="connsiteY1" fmla="*/ 186266 h 219071"/>
              <a:gd name="connsiteX2" fmla="*/ 734372 w 736960"/>
              <a:gd name="connsiteY2" fmla="*/ 215900 h 219071"/>
              <a:gd name="connsiteX3" fmla="*/ 573506 w 736960"/>
              <a:gd name="connsiteY3" fmla="*/ 114300 h 219071"/>
              <a:gd name="connsiteX4" fmla="*/ 150172 w 736960"/>
              <a:gd name="connsiteY4" fmla="*/ 0 h 219071"/>
              <a:gd name="connsiteX5" fmla="*/ 14706 w 736960"/>
              <a:gd name="connsiteY5" fmla="*/ 114300 h 219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6960" h="219071">
                <a:moveTo>
                  <a:pt x="14706" y="114300"/>
                </a:moveTo>
                <a:cubicBezTo>
                  <a:pt x="66917" y="145344"/>
                  <a:pt x="463439" y="186266"/>
                  <a:pt x="463439" y="186266"/>
                </a:cubicBezTo>
                <a:cubicBezTo>
                  <a:pt x="583383" y="203199"/>
                  <a:pt x="716028" y="227894"/>
                  <a:pt x="734372" y="215900"/>
                </a:cubicBezTo>
                <a:cubicBezTo>
                  <a:pt x="752717" y="203906"/>
                  <a:pt x="670873" y="150283"/>
                  <a:pt x="573506" y="114300"/>
                </a:cubicBezTo>
                <a:cubicBezTo>
                  <a:pt x="476139" y="78317"/>
                  <a:pt x="241189" y="0"/>
                  <a:pt x="150172" y="0"/>
                </a:cubicBezTo>
                <a:cubicBezTo>
                  <a:pt x="59155" y="0"/>
                  <a:pt x="-37505" y="83256"/>
                  <a:pt x="14706" y="11430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95EE67EA-249B-4BBC-B883-00197942D45D}"/>
              </a:ext>
            </a:extLst>
          </p:cNvPr>
          <p:cNvSpPr/>
          <p:nvPr/>
        </p:nvSpPr>
        <p:spPr>
          <a:xfrm>
            <a:off x="2691531" y="1235604"/>
            <a:ext cx="495256" cy="344951"/>
          </a:xfrm>
          <a:custGeom>
            <a:avLst/>
            <a:gdLst>
              <a:gd name="connsiteX0" fmla="*/ 487702 w 495256"/>
              <a:gd name="connsiteY0" fmla="*/ 80963 h 344951"/>
              <a:gd name="connsiteX1" fmla="*/ 144802 w 495256"/>
              <a:gd name="connsiteY1" fmla="*/ 207963 h 344951"/>
              <a:gd name="connsiteX2" fmla="*/ 869 w 495256"/>
              <a:gd name="connsiteY2" fmla="*/ 343429 h 344951"/>
              <a:gd name="connsiteX3" fmla="*/ 98236 w 495256"/>
              <a:gd name="connsiteY3" fmla="*/ 114829 h 344951"/>
              <a:gd name="connsiteX4" fmla="*/ 360702 w 495256"/>
              <a:gd name="connsiteY4" fmla="*/ 529 h 344951"/>
              <a:gd name="connsiteX5" fmla="*/ 487702 w 495256"/>
              <a:gd name="connsiteY5" fmla="*/ 80963 h 344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5256" h="344951">
                <a:moveTo>
                  <a:pt x="487702" y="80963"/>
                </a:moveTo>
                <a:cubicBezTo>
                  <a:pt x="451719" y="115535"/>
                  <a:pt x="225941" y="164219"/>
                  <a:pt x="144802" y="207963"/>
                </a:cubicBezTo>
                <a:cubicBezTo>
                  <a:pt x="63663" y="251707"/>
                  <a:pt x="8630" y="358951"/>
                  <a:pt x="869" y="343429"/>
                </a:cubicBezTo>
                <a:cubicBezTo>
                  <a:pt x="-6892" y="327907"/>
                  <a:pt x="38264" y="171979"/>
                  <a:pt x="98236" y="114829"/>
                </a:cubicBezTo>
                <a:cubicBezTo>
                  <a:pt x="158208" y="57679"/>
                  <a:pt x="298613" y="6879"/>
                  <a:pt x="360702" y="529"/>
                </a:cubicBezTo>
                <a:cubicBezTo>
                  <a:pt x="422791" y="-5821"/>
                  <a:pt x="523685" y="46391"/>
                  <a:pt x="487702" y="8096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5C0FBA31-20BA-4444-BEF7-4BB8260095F5}"/>
              </a:ext>
            </a:extLst>
          </p:cNvPr>
          <p:cNvSpPr/>
          <p:nvPr/>
        </p:nvSpPr>
        <p:spPr>
          <a:xfrm rot="20918909">
            <a:off x="3748329" y="2777358"/>
            <a:ext cx="1082990" cy="938415"/>
          </a:xfrm>
          <a:custGeom>
            <a:avLst/>
            <a:gdLst>
              <a:gd name="connsiteX0" fmla="*/ 931808 w 932198"/>
              <a:gd name="connsiteY0" fmla="*/ 91 h 1025661"/>
              <a:gd name="connsiteX1" fmla="*/ 830208 w 932198"/>
              <a:gd name="connsiteY1" fmla="*/ 358866 h 1025661"/>
              <a:gd name="connsiteX2" fmla="*/ 585733 w 932198"/>
              <a:gd name="connsiteY2" fmla="*/ 736691 h 1025661"/>
              <a:gd name="connsiteX3" fmla="*/ 430158 w 932198"/>
              <a:gd name="connsiteY3" fmla="*/ 863691 h 1025661"/>
              <a:gd name="connsiteX4" fmla="*/ 223783 w 932198"/>
              <a:gd name="connsiteY4" fmla="*/ 965291 h 1025661"/>
              <a:gd name="connsiteX5" fmla="*/ 1533 w 932198"/>
              <a:gd name="connsiteY5" fmla="*/ 1022441 h 1025661"/>
              <a:gd name="connsiteX6" fmla="*/ 153933 w 932198"/>
              <a:gd name="connsiteY6" fmla="*/ 974816 h 1025661"/>
              <a:gd name="connsiteX7" fmla="*/ 655583 w 932198"/>
              <a:gd name="connsiteY7" fmla="*/ 622391 h 1025661"/>
              <a:gd name="connsiteX8" fmla="*/ 798458 w 932198"/>
              <a:gd name="connsiteY8" fmla="*/ 327116 h 1025661"/>
              <a:gd name="connsiteX9" fmla="*/ 931808 w 932198"/>
              <a:gd name="connsiteY9" fmla="*/ 91 h 102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198" h="1025661">
                <a:moveTo>
                  <a:pt x="931808" y="91"/>
                </a:moveTo>
                <a:cubicBezTo>
                  <a:pt x="937100" y="5383"/>
                  <a:pt x="887887" y="236099"/>
                  <a:pt x="830208" y="358866"/>
                </a:cubicBezTo>
                <a:cubicBezTo>
                  <a:pt x="772529" y="481633"/>
                  <a:pt x="652408" y="652554"/>
                  <a:pt x="585733" y="736691"/>
                </a:cubicBezTo>
                <a:cubicBezTo>
                  <a:pt x="519058" y="820829"/>
                  <a:pt x="490483" y="825591"/>
                  <a:pt x="430158" y="863691"/>
                </a:cubicBezTo>
                <a:cubicBezTo>
                  <a:pt x="369833" y="901791"/>
                  <a:pt x="295220" y="938833"/>
                  <a:pt x="223783" y="965291"/>
                </a:cubicBezTo>
                <a:cubicBezTo>
                  <a:pt x="152346" y="991749"/>
                  <a:pt x="13175" y="1020854"/>
                  <a:pt x="1533" y="1022441"/>
                </a:cubicBezTo>
                <a:cubicBezTo>
                  <a:pt x="-10109" y="1024028"/>
                  <a:pt x="44925" y="1041491"/>
                  <a:pt x="153933" y="974816"/>
                </a:cubicBezTo>
                <a:cubicBezTo>
                  <a:pt x="262941" y="908141"/>
                  <a:pt x="548162" y="730341"/>
                  <a:pt x="655583" y="622391"/>
                </a:cubicBezTo>
                <a:cubicBezTo>
                  <a:pt x="763004" y="514441"/>
                  <a:pt x="750833" y="432949"/>
                  <a:pt x="798458" y="327116"/>
                </a:cubicBezTo>
                <a:cubicBezTo>
                  <a:pt x="846083" y="221283"/>
                  <a:pt x="926516" y="-5201"/>
                  <a:pt x="931808" y="9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D72A0BAB-2920-47FD-AC60-1B48844B3E84}"/>
              </a:ext>
            </a:extLst>
          </p:cNvPr>
          <p:cNvSpPr/>
          <p:nvPr/>
        </p:nvSpPr>
        <p:spPr>
          <a:xfrm>
            <a:off x="2798952" y="2670070"/>
            <a:ext cx="344868" cy="386111"/>
          </a:xfrm>
          <a:custGeom>
            <a:avLst/>
            <a:gdLst>
              <a:gd name="connsiteX0" fmla="*/ 7748 w 344868"/>
              <a:gd name="connsiteY0" fmla="*/ 11218 h 386111"/>
              <a:gd name="connsiteX1" fmla="*/ 328423 w 344868"/>
              <a:gd name="connsiteY1" fmla="*/ 50905 h 386111"/>
              <a:gd name="connsiteX2" fmla="*/ 290323 w 344868"/>
              <a:gd name="connsiteY2" fmla="*/ 60430 h 386111"/>
              <a:gd name="connsiteX3" fmla="*/ 220473 w 344868"/>
              <a:gd name="connsiteY3" fmla="*/ 203305 h 386111"/>
              <a:gd name="connsiteX4" fmla="*/ 201423 w 344868"/>
              <a:gd name="connsiteY4" fmla="*/ 330305 h 386111"/>
              <a:gd name="connsiteX5" fmla="*/ 282386 w 344868"/>
              <a:gd name="connsiteY5" fmla="*/ 374755 h 386111"/>
              <a:gd name="connsiteX6" fmla="*/ 228411 w 344868"/>
              <a:gd name="connsiteY6" fmla="*/ 377930 h 386111"/>
              <a:gd name="connsiteX7" fmla="*/ 110936 w 344868"/>
              <a:gd name="connsiteY7" fmla="*/ 277918 h 386111"/>
              <a:gd name="connsiteX8" fmla="*/ 7748 w 344868"/>
              <a:gd name="connsiteY8" fmla="*/ 11218 h 386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4868" h="386111">
                <a:moveTo>
                  <a:pt x="7748" y="11218"/>
                </a:moveTo>
                <a:cubicBezTo>
                  <a:pt x="43996" y="-26617"/>
                  <a:pt x="281327" y="42703"/>
                  <a:pt x="328423" y="50905"/>
                </a:cubicBezTo>
                <a:cubicBezTo>
                  <a:pt x="375519" y="59107"/>
                  <a:pt x="308315" y="35030"/>
                  <a:pt x="290323" y="60430"/>
                </a:cubicBezTo>
                <a:cubicBezTo>
                  <a:pt x="272331" y="85830"/>
                  <a:pt x="235290" y="158326"/>
                  <a:pt x="220473" y="203305"/>
                </a:cubicBezTo>
                <a:cubicBezTo>
                  <a:pt x="205656" y="248284"/>
                  <a:pt x="191104" y="301730"/>
                  <a:pt x="201423" y="330305"/>
                </a:cubicBezTo>
                <a:cubicBezTo>
                  <a:pt x="211742" y="358880"/>
                  <a:pt x="277888" y="366818"/>
                  <a:pt x="282386" y="374755"/>
                </a:cubicBezTo>
                <a:cubicBezTo>
                  <a:pt x="286884" y="382693"/>
                  <a:pt x="256986" y="394069"/>
                  <a:pt x="228411" y="377930"/>
                </a:cubicBezTo>
                <a:cubicBezTo>
                  <a:pt x="199836" y="361791"/>
                  <a:pt x="149830" y="334010"/>
                  <a:pt x="110936" y="277918"/>
                </a:cubicBezTo>
                <a:cubicBezTo>
                  <a:pt x="72042" y="221826"/>
                  <a:pt x="-28500" y="49053"/>
                  <a:pt x="7748" y="1121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C664F0FF-936A-48E4-8A77-A1A5232F1ED2}"/>
              </a:ext>
            </a:extLst>
          </p:cNvPr>
          <p:cNvSpPr/>
          <p:nvPr/>
        </p:nvSpPr>
        <p:spPr>
          <a:xfrm>
            <a:off x="2646617" y="1356541"/>
            <a:ext cx="420916" cy="812589"/>
          </a:xfrm>
          <a:custGeom>
            <a:avLst/>
            <a:gdLst>
              <a:gd name="connsiteX0" fmla="*/ 417258 w 420916"/>
              <a:gd name="connsiteY0" fmla="*/ 15059 h 812589"/>
              <a:gd name="connsiteX1" fmla="*/ 204533 w 420916"/>
              <a:gd name="connsiteY1" fmla="*/ 332559 h 812589"/>
              <a:gd name="connsiteX2" fmla="*/ 252158 w 420916"/>
              <a:gd name="connsiteY2" fmla="*/ 573859 h 812589"/>
              <a:gd name="connsiteX3" fmla="*/ 420433 w 420916"/>
              <a:gd name="connsiteY3" fmla="*/ 748484 h 812589"/>
              <a:gd name="connsiteX4" fmla="*/ 293433 w 420916"/>
              <a:gd name="connsiteY4" fmla="*/ 742134 h 812589"/>
              <a:gd name="connsiteX5" fmla="*/ 23558 w 420916"/>
              <a:gd name="connsiteY5" fmla="*/ 808809 h 812589"/>
              <a:gd name="connsiteX6" fmla="*/ 23558 w 420916"/>
              <a:gd name="connsiteY6" fmla="*/ 611959 h 812589"/>
              <a:gd name="connsiteX7" fmla="*/ 109283 w 420916"/>
              <a:gd name="connsiteY7" fmla="*/ 192859 h 812589"/>
              <a:gd name="connsiteX8" fmla="*/ 121983 w 420916"/>
              <a:gd name="connsiteY8" fmla="*/ 135709 h 812589"/>
              <a:gd name="connsiteX9" fmla="*/ 255333 w 420916"/>
              <a:gd name="connsiteY9" fmla="*/ 62684 h 812589"/>
              <a:gd name="connsiteX10" fmla="*/ 417258 w 420916"/>
              <a:gd name="connsiteY10" fmla="*/ 15059 h 812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16" h="812589">
                <a:moveTo>
                  <a:pt x="417258" y="15059"/>
                </a:moveTo>
                <a:cubicBezTo>
                  <a:pt x="408791" y="60038"/>
                  <a:pt x="232050" y="239426"/>
                  <a:pt x="204533" y="332559"/>
                </a:cubicBezTo>
                <a:cubicBezTo>
                  <a:pt x="177016" y="425692"/>
                  <a:pt x="216175" y="504538"/>
                  <a:pt x="252158" y="573859"/>
                </a:cubicBezTo>
                <a:cubicBezTo>
                  <a:pt x="288141" y="643180"/>
                  <a:pt x="413554" y="720438"/>
                  <a:pt x="420433" y="748484"/>
                </a:cubicBezTo>
                <a:cubicBezTo>
                  <a:pt x="427312" y="776530"/>
                  <a:pt x="359579" y="732080"/>
                  <a:pt x="293433" y="742134"/>
                </a:cubicBezTo>
                <a:cubicBezTo>
                  <a:pt x="227287" y="752188"/>
                  <a:pt x="68537" y="830505"/>
                  <a:pt x="23558" y="808809"/>
                </a:cubicBezTo>
                <a:cubicBezTo>
                  <a:pt x="-21421" y="787113"/>
                  <a:pt x="9270" y="714617"/>
                  <a:pt x="23558" y="611959"/>
                </a:cubicBezTo>
                <a:cubicBezTo>
                  <a:pt x="37845" y="509301"/>
                  <a:pt x="92879" y="272234"/>
                  <a:pt x="109283" y="192859"/>
                </a:cubicBezTo>
                <a:cubicBezTo>
                  <a:pt x="125687" y="113484"/>
                  <a:pt x="97642" y="157405"/>
                  <a:pt x="121983" y="135709"/>
                </a:cubicBezTo>
                <a:cubicBezTo>
                  <a:pt x="146324" y="114013"/>
                  <a:pt x="199770" y="87555"/>
                  <a:pt x="255333" y="62684"/>
                </a:cubicBezTo>
                <a:cubicBezTo>
                  <a:pt x="310895" y="37813"/>
                  <a:pt x="425725" y="-29920"/>
                  <a:pt x="417258" y="1505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15B6BC8E-240F-4070-9735-B3C75F4502D8}"/>
              </a:ext>
            </a:extLst>
          </p:cNvPr>
          <p:cNvSpPr/>
          <p:nvPr/>
        </p:nvSpPr>
        <p:spPr>
          <a:xfrm>
            <a:off x="3002943" y="1294700"/>
            <a:ext cx="1080883" cy="749648"/>
          </a:xfrm>
          <a:custGeom>
            <a:avLst/>
            <a:gdLst>
              <a:gd name="connsiteX0" fmla="*/ 97974 w 1080883"/>
              <a:gd name="connsiteY0" fmla="*/ 2817 h 749648"/>
              <a:gd name="connsiteX1" fmla="*/ 730857 w 1080883"/>
              <a:gd name="connsiteY1" fmla="*/ 98067 h 749648"/>
              <a:gd name="connsiteX2" fmla="*/ 1050474 w 1080883"/>
              <a:gd name="connsiteY2" fmla="*/ 614533 h 749648"/>
              <a:gd name="connsiteX3" fmla="*/ 1058940 w 1080883"/>
              <a:gd name="connsiteY3" fmla="*/ 743650 h 749648"/>
              <a:gd name="connsiteX4" fmla="*/ 972157 w 1080883"/>
              <a:gd name="connsiteY4" fmla="*/ 474833 h 749648"/>
              <a:gd name="connsiteX5" fmla="*/ 536124 w 1080883"/>
              <a:gd name="connsiteY5" fmla="*/ 79017 h 749648"/>
              <a:gd name="connsiteX6" fmla="*/ 51407 w 1080883"/>
              <a:gd name="connsiteY6" fmla="*/ 30333 h 749648"/>
              <a:gd name="connsiteX7" fmla="*/ 97974 w 1080883"/>
              <a:gd name="connsiteY7" fmla="*/ 2817 h 749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0883" h="749648">
                <a:moveTo>
                  <a:pt x="97974" y="2817"/>
                </a:moveTo>
                <a:cubicBezTo>
                  <a:pt x="211216" y="14106"/>
                  <a:pt x="572107" y="-3886"/>
                  <a:pt x="730857" y="98067"/>
                </a:cubicBezTo>
                <a:cubicBezTo>
                  <a:pt x="889607" y="200020"/>
                  <a:pt x="995794" y="506936"/>
                  <a:pt x="1050474" y="614533"/>
                </a:cubicBezTo>
                <a:cubicBezTo>
                  <a:pt x="1105154" y="722130"/>
                  <a:pt x="1071993" y="766933"/>
                  <a:pt x="1058940" y="743650"/>
                </a:cubicBezTo>
                <a:cubicBezTo>
                  <a:pt x="1045887" y="720367"/>
                  <a:pt x="1059293" y="585605"/>
                  <a:pt x="972157" y="474833"/>
                </a:cubicBezTo>
                <a:cubicBezTo>
                  <a:pt x="885021" y="364061"/>
                  <a:pt x="689582" y="153100"/>
                  <a:pt x="536124" y="79017"/>
                </a:cubicBezTo>
                <a:cubicBezTo>
                  <a:pt x="382666" y="4934"/>
                  <a:pt x="132546" y="43739"/>
                  <a:pt x="51407" y="30333"/>
                </a:cubicBezTo>
                <a:cubicBezTo>
                  <a:pt x="-29732" y="16927"/>
                  <a:pt x="-15268" y="-8472"/>
                  <a:pt x="97974" y="281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BA7CC2F9-C68F-487C-BB76-857DD882A812}"/>
              </a:ext>
            </a:extLst>
          </p:cNvPr>
          <p:cNvSpPr/>
          <p:nvPr/>
        </p:nvSpPr>
        <p:spPr>
          <a:xfrm>
            <a:off x="3763097" y="2470294"/>
            <a:ext cx="124890" cy="66557"/>
          </a:xfrm>
          <a:custGeom>
            <a:avLst/>
            <a:gdLst>
              <a:gd name="connsiteX0" fmla="*/ 866 w 124890"/>
              <a:gd name="connsiteY0" fmla="*/ 66531 h 66557"/>
              <a:gd name="connsiteX1" fmla="*/ 51666 w 124890"/>
              <a:gd name="connsiteY1" fmla="*/ 9381 h 66557"/>
              <a:gd name="connsiteX2" fmla="*/ 124691 w 124890"/>
              <a:gd name="connsiteY2" fmla="*/ 9381 h 66557"/>
              <a:gd name="connsiteX3" fmla="*/ 27853 w 124890"/>
              <a:gd name="connsiteY3" fmla="*/ 1444 h 66557"/>
              <a:gd name="connsiteX4" fmla="*/ 866 w 124890"/>
              <a:gd name="connsiteY4" fmla="*/ 66531 h 66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890" h="66557">
                <a:moveTo>
                  <a:pt x="866" y="66531"/>
                </a:moveTo>
                <a:cubicBezTo>
                  <a:pt x="4835" y="67854"/>
                  <a:pt x="31029" y="18906"/>
                  <a:pt x="51666" y="9381"/>
                </a:cubicBezTo>
                <a:cubicBezTo>
                  <a:pt x="72303" y="-144"/>
                  <a:pt x="128660" y="10704"/>
                  <a:pt x="124691" y="9381"/>
                </a:cubicBezTo>
                <a:cubicBezTo>
                  <a:pt x="120722" y="8058"/>
                  <a:pt x="49020" y="-4112"/>
                  <a:pt x="27853" y="1444"/>
                </a:cubicBezTo>
                <a:cubicBezTo>
                  <a:pt x="6686" y="7000"/>
                  <a:pt x="-3103" y="65208"/>
                  <a:pt x="866" y="66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BB97BDC5-FC54-4419-A4F6-01210251B426}"/>
              </a:ext>
            </a:extLst>
          </p:cNvPr>
          <p:cNvSpPr/>
          <p:nvPr/>
        </p:nvSpPr>
        <p:spPr>
          <a:xfrm>
            <a:off x="3222433" y="2593908"/>
            <a:ext cx="60561" cy="69940"/>
          </a:xfrm>
          <a:custGeom>
            <a:avLst/>
            <a:gdLst>
              <a:gd name="connsiteX0" fmla="*/ 192 w 60561"/>
              <a:gd name="connsiteY0" fmla="*/ 67 h 69940"/>
              <a:gd name="connsiteX1" fmla="*/ 14480 w 60561"/>
              <a:gd name="connsiteY1" fmla="*/ 66742 h 69940"/>
              <a:gd name="connsiteX2" fmla="*/ 60517 w 60561"/>
              <a:gd name="connsiteY2" fmla="*/ 58805 h 69940"/>
              <a:gd name="connsiteX3" fmla="*/ 22417 w 60561"/>
              <a:gd name="connsiteY3" fmla="*/ 54042 h 69940"/>
              <a:gd name="connsiteX4" fmla="*/ 192 w 60561"/>
              <a:gd name="connsiteY4" fmla="*/ 67 h 69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61" h="69940">
                <a:moveTo>
                  <a:pt x="192" y="67"/>
                </a:moveTo>
                <a:cubicBezTo>
                  <a:pt x="-1131" y="2184"/>
                  <a:pt x="4426" y="56952"/>
                  <a:pt x="14480" y="66742"/>
                </a:cubicBezTo>
                <a:cubicBezTo>
                  <a:pt x="24534" y="76532"/>
                  <a:pt x="59194" y="60922"/>
                  <a:pt x="60517" y="58805"/>
                </a:cubicBezTo>
                <a:cubicBezTo>
                  <a:pt x="61840" y="56688"/>
                  <a:pt x="33265" y="61450"/>
                  <a:pt x="22417" y="54042"/>
                </a:cubicBezTo>
                <a:cubicBezTo>
                  <a:pt x="11569" y="46634"/>
                  <a:pt x="1515" y="-2050"/>
                  <a:pt x="192" y="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3A776907-498D-433B-8036-E1B16350D9A5}"/>
              </a:ext>
            </a:extLst>
          </p:cNvPr>
          <p:cNvSpPr/>
          <p:nvPr/>
        </p:nvSpPr>
        <p:spPr>
          <a:xfrm>
            <a:off x="2766499" y="2398697"/>
            <a:ext cx="200671" cy="189874"/>
          </a:xfrm>
          <a:custGeom>
            <a:avLst/>
            <a:gdLst>
              <a:gd name="connsiteX0" fmla="*/ 200539 w 200671"/>
              <a:gd name="connsiteY0" fmla="*/ 16 h 189874"/>
              <a:gd name="connsiteX1" fmla="*/ 64014 w 200671"/>
              <a:gd name="connsiteY1" fmla="*/ 71453 h 189874"/>
              <a:gd name="connsiteX2" fmla="*/ 24326 w 200671"/>
              <a:gd name="connsiteY2" fmla="*/ 93678 h 189874"/>
              <a:gd name="connsiteX3" fmla="*/ 16389 w 200671"/>
              <a:gd name="connsiteY3" fmla="*/ 188928 h 189874"/>
              <a:gd name="connsiteX4" fmla="*/ 5276 w 200671"/>
              <a:gd name="connsiteY4" fmla="*/ 139716 h 189874"/>
              <a:gd name="connsiteX5" fmla="*/ 2101 w 200671"/>
              <a:gd name="connsiteY5" fmla="*/ 93678 h 189874"/>
              <a:gd name="connsiteX6" fmla="*/ 37026 w 200671"/>
              <a:gd name="connsiteY6" fmla="*/ 65103 h 189874"/>
              <a:gd name="connsiteX7" fmla="*/ 200539 w 200671"/>
              <a:gd name="connsiteY7" fmla="*/ 16 h 189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671" h="189874">
                <a:moveTo>
                  <a:pt x="200539" y="16"/>
                </a:moveTo>
                <a:cubicBezTo>
                  <a:pt x="205037" y="1074"/>
                  <a:pt x="93383" y="55843"/>
                  <a:pt x="64014" y="71453"/>
                </a:cubicBezTo>
                <a:cubicBezTo>
                  <a:pt x="34645" y="87063"/>
                  <a:pt x="32264" y="74099"/>
                  <a:pt x="24326" y="93678"/>
                </a:cubicBezTo>
                <a:cubicBezTo>
                  <a:pt x="16388" y="113257"/>
                  <a:pt x="19564" y="181255"/>
                  <a:pt x="16389" y="188928"/>
                </a:cubicBezTo>
                <a:cubicBezTo>
                  <a:pt x="13214" y="196601"/>
                  <a:pt x="7657" y="155591"/>
                  <a:pt x="5276" y="139716"/>
                </a:cubicBezTo>
                <a:cubicBezTo>
                  <a:pt x="2895" y="123841"/>
                  <a:pt x="-3191" y="106113"/>
                  <a:pt x="2101" y="93678"/>
                </a:cubicBezTo>
                <a:cubicBezTo>
                  <a:pt x="7393" y="81243"/>
                  <a:pt x="7128" y="81242"/>
                  <a:pt x="37026" y="65103"/>
                </a:cubicBezTo>
                <a:cubicBezTo>
                  <a:pt x="66924" y="48964"/>
                  <a:pt x="196041" y="-1042"/>
                  <a:pt x="200539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68977178-B4FD-4373-B5D9-EDA7DFD6AE05}"/>
              </a:ext>
            </a:extLst>
          </p:cNvPr>
          <p:cNvSpPr/>
          <p:nvPr/>
        </p:nvSpPr>
        <p:spPr>
          <a:xfrm>
            <a:off x="2754706" y="2388800"/>
            <a:ext cx="313684" cy="102485"/>
          </a:xfrm>
          <a:custGeom>
            <a:avLst/>
            <a:gdLst>
              <a:gd name="connsiteX0" fmla="*/ 255194 w 313684"/>
              <a:gd name="connsiteY0" fmla="*/ 388 h 102485"/>
              <a:gd name="connsiteX1" fmla="*/ 113907 w 313684"/>
              <a:gd name="connsiteY1" fmla="*/ 16263 h 102485"/>
              <a:gd name="connsiteX2" fmla="*/ 39294 w 313684"/>
              <a:gd name="connsiteY2" fmla="*/ 57538 h 102485"/>
              <a:gd name="connsiteX3" fmla="*/ 1194 w 313684"/>
              <a:gd name="connsiteY3" fmla="*/ 101988 h 102485"/>
              <a:gd name="connsiteX4" fmla="*/ 82157 w 313684"/>
              <a:gd name="connsiteY4" fmla="*/ 78175 h 102485"/>
              <a:gd name="connsiteX5" fmla="*/ 180582 w 313684"/>
              <a:gd name="connsiteY5" fmla="*/ 28963 h 102485"/>
              <a:gd name="connsiteX6" fmla="*/ 309169 w 313684"/>
              <a:gd name="connsiteY6" fmla="*/ 5150 h 102485"/>
              <a:gd name="connsiteX7" fmla="*/ 255194 w 313684"/>
              <a:gd name="connsiteY7" fmla="*/ 388 h 102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3684" h="102485">
                <a:moveTo>
                  <a:pt x="255194" y="388"/>
                </a:moveTo>
                <a:cubicBezTo>
                  <a:pt x="222650" y="2240"/>
                  <a:pt x="149890" y="6738"/>
                  <a:pt x="113907" y="16263"/>
                </a:cubicBezTo>
                <a:cubicBezTo>
                  <a:pt x="77924" y="25788"/>
                  <a:pt x="58079" y="43251"/>
                  <a:pt x="39294" y="57538"/>
                </a:cubicBezTo>
                <a:cubicBezTo>
                  <a:pt x="20509" y="71825"/>
                  <a:pt x="-5950" y="98549"/>
                  <a:pt x="1194" y="101988"/>
                </a:cubicBezTo>
                <a:cubicBezTo>
                  <a:pt x="8338" y="105428"/>
                  <a:pt x="52259" y="90346"/>
                  <a:pt x="82157" y="78175"/>
                </a:cubicBezTo>
                <a:cubicBezTo>
                  <a:pt x="112055" y="66004"/>
                  <a:pt x="142747" y="41134"/>
                  <a:pt x="180582" y="28963"/>
                </a:cubicBezTo>
                <a:cubicBezTo>
                  <a:pt x="218417" y="16792"/>
                  <a:pt x="291177" y="6473"/>
                  <a:pt x="309169" y="5150"/>
                </a:cubicBezTo>
                <a:cubicBezTo>
                  <a:pt x="327161" y="3827"/>
                  <a:pt x="287738" y="-1464"/>
                  <a:pt x="255194" y="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6A21D371-B569-4EA0-B2D7-CA1F5B80F496}"/>
              </a:ext>
            </a:extLst>
          </p:cNvPr>
          <p:cNvSpPr/>
          <p:nvPr/>
        </p:nvSpPr>
        <p:spPr>
          <a:xfrm>
            <a:off x="3044307" y="2398614"/>
            <a:ext cx="114947" cy="140248"/>
          </a:xfrm>
          <a:custGeom>
            <a:avLst/>
            <a:gdLst>
              <a:gd name="connsiteX0" fmla="*/ 518 w 114947"/>
              <a:gd name="connsiteY0" fmla="*/ 99 h 140248"/>
              <a:gd name="connsiteX1" fmla="*/ 105293 w 114947"/>
              <a:gd name="connsiteY1" fmla="*/ 62011 h 140248"/>
              <a:gd name="connsiteX2" fmla="*/ 108468 w 114947"/>
              <a:gd name="connsiteY2" fmla="*/ 108049 h 140248"/>
              <a:gd name="connsiteX3" fmla="*/ 89418 w 114947"/>
              <a:gd name="connsiteY3" fmla="*/ 130274 h 140248"/>
              <a:gd name="connsiteX4" fmla="*/ 59256 w 114947"/>
              <a:gd name="connsiteY4" fmla="*/ 136624 h 140248"/>
              <a:gd name="connsiteX5" fmla="*/ 76718 w 114947"/>
              <a:gd name="connsiteY5" fmla="*/ 74711 h 140248"/>
              <a:gd name="connsiteX6" fmla="*/ 64018 w 114947"/>
              <a:gd name="connsiteY6" fmla="*/ 47724 h 140248"/>
              <a:gd name="connsiteX7" fmla="*/ 518 w 114947"/>
              <a:gd name="connsiteY7" fmla="*/ 99 h 140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947" h="140248">
                <a:moveTo>
                  <a:pt x="518" y="99"/>
                </a:moveTo>
                <a:cubicBezTo>
                  <a:pt x="7397" y="2480"/>
                  <a:pt x="87301" y="44019"/>
                  <a:pt x="105293" y="62011"/>
                </a:cubicBezTo>
                <a:cubicBezTo>
                  <a:pt x="123285" y="80003"/>
                  <a:pt x="111114" y="96672"/>
                  <a:pt x="108468" y="108049"/>
                </a:cubicBezTo>
                <a:cubicBezTo>
                  <a:pt x="105822" y="119426"/>
                  <a:pt x="97620" y="125512"/>
                  <a:pt x="89418" y="130274"/>
                </a:cubicBezTo>
                <a:cubicBezTo>
                  <a:pt x="81216" y="135036"/>
                  <a:pt x="61373" y="145884"/>
                  <a:pt x="59256" y="136624"/>
                </a:cubicBezTo>
                <a:cubicBezTo>
                  <a:pt x="57139" y="127364"/>
                  <a:pt x="75924" y="89528"/>
                  <a:pt x="76718" y="74711"/>
                </a:cubicBezTo>
                <a:cubicBezTo>
                  <a:pt x="77512" y="59894"/>
                  <a:pt x="70633" y="56720"/>
                  <a:pt x="64018" y="47724"/>
                </a:cubicBezTo>
                <a:cubicBezTo>
                  <a:pt x="57403" y="38728"/>
                  <a:pt x="-6361" y="-2282"/>
                  <a:pt x="518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0C4EC917-0EB2-42E8-8BD0-C2409DB316FA}"/>
              </a:ext>
            </a:extLst>
          </p:cNvPr>
          <p:cNvSpPr/>
          <p:nvPr/>
        </p:nvSpPr>
        <p:spPr>
          <a:xfrm>
            <a:off x="3743322" y="2181225"/>
            <a:ext cx="144483" cy="147439"/>
          </a:xfrm>
          <a:custGeom>
            <a:avLst/>
            <a:gdLst>
              <a:gd name="connsiteX0" fmla="*/ 17466 w 144483"/>
              <a:gd name="connsiteY0" fmla="*/ 0 h 147439"/>
              <a:gd name="connsiteX1" fmla="*/ 17466 w 144483"/>
              <a:gd name="connsiteY1" fmla="*/ 104775 h 147439"/>
              <a:gd name="connsiteX2" fmla="*/ 50803 w 144483"/>
              <a:gd name="connsiteY2" fmla="*/ 134938 h 147439"/>
              <a:gd name="connsiteX3" fmla="*/ 144466 w 144483"/>
              <a:gd name="connsiteY3" fmla="*/ 146050 h 147439"/>
              <a:gd name="connsiteX4" fmla="*/ 42866 w 144483"/>
              <a:gd name="connsiteY4" fmla="*/ 146050 h 147439"/>
              <a:gd name="connsiteX5" fmla="*/ 9528 w 144483"/>
              <a:gd name="connsiteY5" fmla="*/ 134938 h 147439"/>
              <a:gd name="connsiteX6" fmla="*/ 3 w 144483"/>
              <a:gd name="connsiteY6" fmla="*/ 106363 h 147439"/>
              <a:gd name="connsiteX7" fmla="*/ 17466 w 144483"/>
              <a:gd name="connsiteY7" fmla="*/ 0 h 147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4483" h="147439">
                <a:moveTo>
                  <a:pt x="17466" y="0"/>
                </a:moveTo>
                <a:cubicBezTo>
                  <a:pt x="20376" y="-265"/>
                  <a:pt x="11910" y="82285"/>
                  <a:pt x="17466" y="104775"/>
                </a:cubicBezTo>
                <a:cubicBezTo>
                  <a:pt x="23022" y="127265"/>
                  <a:pt x="29637" y="128059"/>
                  <a:pt x="50803" y="134938"/>
                </a:cubicBezTo>
                <a:cubicBezTo>
                  <a:pt x="71969" y="141817"/>
                  <a:pt x="145789" y="144198"/>
                  <a:pt x="144466" y="146050"/>
                </a:cubicBezTo>
                <a:cubicBezTo>
                  <a:pt x="143143" y="147902"/>
                  <a:pt x="65356" y="147902"/>
                  <a:pt x="42866" y="146050"/>
                </a:cubicBezTo>
                <a:cubicBezTo>
                  <a:pt x="20376" y="144198"/>
                  <a:pt x="16672" y="141552"/>
                  <a:pt x="9528" y="134938"/>
                </a:cubicBezTo>
                <a:cubicBezTo>
                  <a:pt x="2384" y="128324"/>
                  <a:pt x="267" y="125678"/>
                  <a:pt x="3" y="106363"/>
                </a:cubicBezTo>
                <a:cubicBezTo>
                  <a:pt x="-262" y="87048"/>
                  <a:pt x="14556" y="265"/>
                  <a:pt x="1746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D2E66C4E-D196-416E-B6CD-EE3771533E1D}"/>
              </a:ext>
            </a:extLst>
          </p:cNvPr>
          <p:cNvSpPr/>
          <p:nvPr/>
        </p:nvSpPr>
        <p:spPr>
          <a:xfrm>
            <a:off x="3862719" y="1474178"/>
            <a:ext cx="567593" cy="840425"/>
          </a:xfrm>
          <a:custGeom>
            <a:avLst/>
            <a:gdLst>
              <a:gd name="connsiteX0" fmla="*/ 198 w 567593"/>
              <a:gd name="connsiteY0" fmla="*/ 24422 h 840425"/>
              <a:gd name="connsiteX1" fmla="*/ 127198 w 567593"/>
              <a:gd name="connsiteY1" fmla="*/ 413889 h 840425"/>
              <a:gd name="connsiteX2" fmla="*/ 334631 w 567593"/>
              <a:gd name="connsiteY2" fmla="*/ 756789 h 840425"/>
              <a:gd name="connsiteX3" fmla="*/ 567464 w 567593"/>
              <a:gd name="connsiteY3" fmla="*/ 839339 h 840425"/>
              <a:gd name="connsiteX4" fmla="*/ 366381 w 567593"/>
              <a:gd name="connsiteY4" fmla="*/ 720805 h 840425"/>
              <a:gd name="connsiteX5" fmla="*/ 281714 w 567593"/>
              <a:gd name="connsiteY5" fmla="*/ 502789 h 840425"/>
              <a:gd name="connsiteX6" fmla="*/ 207631 w 567593"/>
              <a:gd name="connsiteY6" fmla="*/ 193755 h 840425"/>
              <a:gd name="connsiteX7" fmla="*/ 154714 w 567593"/>
              <a:gd name="connsiteY7" fmla="*/ 58289 h 840425"/>
              <a:gd name="connsiteX8" fmla="*/ 198 w 567593"/>
              <a:gd name="connsiteY8" fmla="*/ 24422 h 84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7593" h="840425">
                <a:moveTo>
                  <a:pt x="198" y="24422"/>
                </a:moveTo>
                <a:cubicBezTo>
                  <a:pt x="-4388" y="83689"/>
                  <a:pt x="71459" y="291828"/>
                  <a:pt x="127198" y="413889"/>
                </a:cubicBezTo>
                <a:cubicBezTo>
                  <a:pt x="182937" y="535950"/>
                  <a:pt x="261253" y="685881"/>
                  <a:pt x="334631" y="756789"/>
                </a:cubicBezTo>
                <a:cubicBezTo>
                  <a:pt x="408009" y="827697"/>
                  <a:pt x="562172" y="845336"/>
                  <a:pt x="567464" y="839339"/>
                </a:cubicBezTo>
                <a:cubicBezTo>
                  <a:pt x="572756" y="833342"/>
                  <a:pt x="414006" y="776897"/>
                  <a:pt x="366381" y="720805"/>
                </a:cubicBezTo>
                <a:cubicBezTo>
                  <a:pt x="318756" y="664713"/>
                  <a:pt x="308172" y="590631"/>
                  <a:pt x="281714" y="502789"/>
                </a:cubicBezTo>
                <a:cubicBezTo>
                  <a:pt x="255256" y="414947"/>
                  <a:pt x="228798" y="267838"/>
                  <a:pt x="207631" y="193755"/>
                </a:cubicBezTo>
                <a:cubicBezTo>
                  <a:pt x="186464" y="119672"/>
                  <a:pt x="188933" y="87922"/>
                  <a:pt x="154714" y="58289"/>
                </a:cubicBezTo>
                <a:cubicBezTo>
                  <a:pt x="120495" y="28656"/>
                  <a:pt x="4784" y="-34845"/>
                  <a:pt x="198" y="2442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C608492E-3F30-413C-A61F-0165F4A3F3A9}"/>
              </a:ext>
            </a:extLst>
          </p:cNvPr>
          <p:cNvSpPr/>
          <p:nvPr/>
        </p:nvSpPr>
        <p:spPr>
          <a:xfrm>
            <a:off x="4162320" y="2156550"/>
            <a:ext cx="447780" cy="496114"/>
          </a:xfrm>
          <a:custGeom>
            <a:avLst/>
            <a:gdLst>
              <a:gd name="connsiteX0" fmla="*/ 1163 w 447780"/>
              <a:gd name="connsiteY0" fmla="*/ 333 h 496114"/>
              <a:gd name="connsiteX1" fmla="*/ 187430 w 447780"/>
              <a:gd name="connsiteY1" fmla="*/ 277617 h 496114"/>
              <a:gd name="connsiteX2" fmla="*/ 276330 w 447780"/>
              <a:gd name="connsiteY2" fmla="*/ 423667 h 496114"/>
              <a:gd name="connsiteX3" fmla="*/ 81597 w 447780"/>
              <a:gd name="connsiteY3" fmla="*/ 87117 h 496114"/>
              <a:gd name="connsiteX4" fmla="*/ 280563 w 447780"/>
              <a:gd name="connsiteY4" fmla="*/ 281850 h 496114"/>
              <a:gd name="connsiteX5" fmla="*/ 297497 w 447780"/>
              <a:gd name="connsiteY5" fmla="*/ 292433 h 496114"/>
              <a:gd name="connsiteX6" fmla="*/ 447780 w 447780"/>
              <a:gd name="connsiteY6" fmla="*/ 495633 h 496114"/>
              <a:gd name="connsiteX7" fmla="*/ 297497 w 447780"/>
              <a:gd name="connsiteY7" fmla="*/ 226817 h 496114"/>
              <a:gd name="connsiteX8" fmla="*/ 1163 w 447780"/>
              <a:gd name="connsiteY8" fmla="*/ 333 h 496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7780" h="496114">
                <a:moveTo>
                  <a:pt x="1163" y="333"/>
                </a:moveTo>
                <a:cubicBezTo>
                  <a:pt x="-17181" y="8800"/>
                  <a:pt x="187430" y="277617"/>
                  <a:pt x="187430" y="277617"/>
                </a:cubicBezTo>
                <a:cubicBezTo>
                  <a:pt x="233291" y="348173"/>
                  <a:pt x="293969" y="455417"/>
                  <a:pt x="276330" y="423667"/>
                </a:cubicBezTo>
                <a:cubicBezTo>
                  <a:pt x="258691" y="391917"/>
                  <a:pt x="80892" y="110753"/>
                  <a:pt x="81597" y="87117"/>
                </a:cubicBezTo>
                <a:cubicBezTo>
                  <a:pt x="82302" y="63481"/>
                  <a:pt x="244580" y="247631"/>
                  <a:pt x="280563" y="281850"/>
                </a:cubicBezTo>
                <a:cubicBezTo>
                  <a:pt x="316546" y="316069"/>
                  <a:pt x="269628" y="256803"/>
                  <a:pt x="297497" y="292433"/>
                </a:cubicBezTo>
                <a:cubicBezTo>
                  <a:pt x="325366" y="328063"/>
                  <a:pt x="447780" y="506569"/>
                  <a:pt x="447780" y="495633"/>
                </a:cubicBezTo>
                <a:cubicBezTo>
                  <a:pt x="447780" y="484697"/>
                  <a:pt x="365936" y="306898"/>
                  <a:pt x="297497" y="226817"/>
                </a:cubicBezTo>
                <a:cubicBezTo>
                  <a:pt x="229058" y="146737"/>
                  <a:pt x="19507" y="-8134"/>
                  <a:pt x="1163" y="33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225C7399-A326-44D3-B797-842F17289F90}"/>
              </a:ext>
            </a:extLst>
          </p:cNvPr>
          <p:cNvSpPr/>
          <p:nvPr/>
        </p:nvSpPr>
        <p:spPr>
          <a:xfrm>
            <a:off x="2397003" y="527785"/>
            <a:ext cx="661325" cy="301524"/>
          </a:xfrm>
          <a:custGeom>
            <a:avLst/>
            <a:gdLst>
              <a:gd name="connsiteX0" fmla="*/ 635122 w 661325"/>
              <a:gd name="connsiteY0" fmla="*/ 15140 h 301524"/>
              <a:gd name="connsiteX1" fmla="*/ 555747 w 661325"/>
              <a:gd name="connsiteY1" fmla="*/ 18315 h 301524"/>
              <a:gd name="connsiteX2" fmla="*/ 181097 w 661325"/>
              <a:gd name="connsiteY2" fmla="*/ 119915 h 301524"/>
              <a:gd name="connsiteX3" fmla="*/ 122 w 661325"/>
              <a:gd name="connsiteY3" fmla="*/ 300890 h 301524"/>
              <a:gd name="connsiteX4" fmla="*/ 162047 w 661325"/>
              <a:gd name="connsiteY4" fmla="*/ 173890 h 301524"/>
              <a:gd name="connsiteX5" fmla="*/ 635122 w 661325"/>
              <a:gd name="connsiteY5" fmla="*/ 15140 h 301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1325" h="301524">
                <a:moveTo>
                  <a:pt x="635122" y="15140"/>
                </a:moveTo>
                <a:cubicBezTo>
                  <a:pt x="700739" y="-10789"/>
                  <a:pt x="631418" y="852"/>
                  <a:pt x="555747" y="18315"/>
                </a:cubicBezTo>
                <a:cubicBezTo>
                  <a:pt x="480076" y="35778"/>
                  <a:pt x="273701" y="72819"/>
                  <a:pt x="181097" y="119915"/>
                </a:cubicBezTo>
                <a:cubicBezTo>
                  <a:pt x="88493" y="167011"/>
                  <a:pt x="3297" y="291894"/>
                  <a:pt x="122" y="300890"/>
                </a:cubicBezTo>
                <a:cubicBezTo>
                  <a:pt x="-3053" y="309886"/>
                  <a:pt x="55685" y="220986"/>
                  <a:pt x="162047" y="173890"/>
                </a:cubicBezTo>
                <a:cubicBezTo>
                  <a:pt x="268409" y="126794"/>
                  <a:pt x="569505" y="41069"/>
                  <a:pt x="635122" y="15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A9C8B467-3F39-4FEC-B6D3-373D5AE3F98F}"/>
              </a:ext>
            </a:extLst>
          </p:cNvPr>
          <p:cNvSpPr/>
          <p:nvPr/>
        </p:nvSpPr>
        <p:spPr>
          <a:xfrm>
            <a:off x="2280905" y="628186"/>
            <a:ext cx="757581" cy="511480"/>
          </a:xfrm>
          <a:custGeom>
            <a:avLst/>
            <a:gdLst>
              <a:gd name="connsiteX0" fmla="*/ 757570 w 757581"/>
              <a:gd name="connsiteY0" fmla="*/ 464 h 511480"/>
              <a:gd name="connsiteX1" fmla="*/ 471820 w 757581"/>
              <a:gd name="connsiteY1" fmla="*/ 102064 h 511480"/>
              <a:gd name="connsiteX2" fmla="*/ 332120 w 757581"/>
              <a:gd name="connsiteY2" fmla="*/ 152864 h 511480"/>
              <a:gd name="connsiteX3" fmla="*/ 1920 w 757581"/>
              <a:gd name="connsiteY3" fmla="*/ 508464 h 511480"/>
              <a:gd name="connsiteX4" fmla="*/ 208295 w 757581"/>
              <a:gd name="connsiteY4" fmla="*/ 314789 h 511480"/>
              <a:gd name="connsiteX5" fmla="*/ 459120 w 757581"/>
              <a:gd name="connsiteY5" fmla="*/ 152864 h 511480"/>
              <a:gd name="connsiteX6" fmla="*/ 757570 w 757581"/>
              <a:gd name="connsiteY6" fmla="*/ 464 h 511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7581" h="511480">
                <a:moveTo>
                  <a:pt x="757570" y="464"/>
                </a:moveTo>
                <a:cubicBezTo>
                  <a:pt x="759687" y="-8003"/>
                  <a:pt x="471820" y="102064"/>
                  <a:pt x="471820" y="102064"/>
                </a:cubicBezTo>
                <a:cubicBezTo>
                  <a:pt x="400912" y="127464"/>
                  <a:pt x="410437" y="85131"/>
                  <a:pt x="332120" y="152864"/>
                </a:cubicBezTo>
                <a:cubicBezTo>
                  <a:pt x="253803" y="220597"/>
                  <a:pt x="22558" y="481476"/>
                  <a:pt x="1920" y="508464"/>
                </a:cubicBezTo>
                <a:cubicBezTo>
                  <a:pt x="-18718" y="535452"/>
                  <a:pt x="132095" y="374056"/>
                  <a:pt x="208295" y="314789"/>
                </a:cubicBezTo>
                <a:cubicBezTo>
                  <a:pt x="284495" y="255522"/>
                  <a:pt x="368103" y="205781"/>
                  <a:pt x="459120" y="152864"/>
                </a:cubicBezTo>
                <a:cubicBezTo>
                  <a:pt x="550137" y="99947"/>
                  <a:pt x="755453" y="8931"/>
                  <a:pt x="757570" y="4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423FFAE9-1213-4F1F-816E-492F916D9A4A}"/>
              </a:ext>
            </a:extLst>
          </p:cNvPr>
          <p:cNvSpPr/>
          <p:nvPr/>
        </p:nvSpPr>
        <p:spPr>
          <a:xfrm>
            <a:off x="2193057" y="707908"/>
            <a:ext cx="836653" cy="863854"/>
          </a:xfrm>
          <a:custGeom>
            <a:avLst/>
            <a:gdLst>
              <a:gd name="connsiteX0" fmla="*/ 835893 w 836653"/>
              <a:gd name="connsiteY0" fmla="*/ 117 h 863854"/>
              <a:gd name="connsiteX1" fmla="*/ 216768 w 836653"/>
              <a:gd name="connsiteY1" fmla="*/ 412867 h 863854"/>
              <a:gd name="connsiteX2" fmla="*/ 115168 w 836653"/>
              <a:gd name="connsiteY2" fmla="*/ 543042 h 863854"/>
              <a:gd name="connsiteX3" fmla="*/ 868 w 836653"/>
              <a:gd name="connsiteY3" fmla="*/ 863717 h 863854"/>
              <a:gd name="connsiteX4" fmla="*/ 178668 w 836653"/>
              <a:gd name="connsiteY4" fmla="*/ 501767 h 863854"/>
              <a:gd name="connsiteX5" fmla="*/ 340593 w 836653"/>
              <a:gd name="connsiteY5" fmla="*/ 371592 h 863854"/>
              <a:gd name="connsiteX6" fmla="*/ 835893 w 836653"/>
              <a:gd name="connsiteY6" fmla="*/ 117 h 863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6653" h="863854">
                <a:moveTo>
                  <a:pt x="835893" y="117"/>
                </a:moveTo>
                <a:cubicBezTo>
                  <a:pt x="815256" y="6996"/>
                  <a:pt x="336889" y="322380"/>
                  <a:pt x="216768" y="412867"/>
                </a:cubicBezTo>
                <a:cubicBezTo>
                  <a:pt x="96647" y="503354"/>
                  <a:pt x="151151" y="467900"/>
                  <a:pt x="115168" y="543042"/>
                </a:cubicBezTo>
                <a:cubicBezTo>
                  <a:pt x="79185" y="618184"/>
                  <a:pt x="-9715" y="870596"/>
                  <a:pt x="868" y="863717"/>
                </a:cubicBezTo>
                <a:cubicBezTo>
                  <a:pt x="11451" y="856838"/>
                  <a:pt x="122047" y="583788"/>
                  <a:pt x="178668" y="501767"/>
                </a:cubicBezTo>
                <a:cubicBezTo>
                  <a:pt x="235289" y="419746"/>
                  <a:pt x="229997" y="452554"/>
                  <a:pt x="340593" y="371592"/>
                </a:cubicBezTo>
                <a:cubicBezTo>
                  <a:pt x="451189" y="290630"/>
                  <a:pt x="856530" y="-6762"/>
                  <a:pt x="835893" y="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46D5029B-B478-4050-A101-DD74A7BAE370}"/>
              </a:ext>
            </a:extLst>
          </p:cNvPr>
          <p:cNvSpPr/>
          <p:nvPr/>
        </p:nvSpPr>
        <p:spPr>
          <a:xfrm>
            <a:off x="2520241" y="1212139"/>
            <a:ext cx="474057" cy="722046"/>
          </a:xfrm>
          <a:custGeom>
            <a:avLst/>
            <a:gdLst>
              <a:gd name="connsiteX0" fmla="*/ 473784 w 474057"/>
              <a:gd name="connsiteY0" fmla="*/ 711 h 722046"/>
              <a:gd name="connsiteX1" fmla="*/ 175334 w 474057"/>
              <a:gd name="connsiteY1" fmla="*/ 102311 h 722046"/>
              <a:gd name="connsiteX2" fmla="*/ 80084 w 474057"/>
              <a:gd name="connsiteY2" fmla="*/ 270586 h 722046"/>
              <a:gd name="connsiteX3" fmla="*/ 57859 w 474057"/>
              <a:gd name="connsiteY3" fmla="*/ 708736 h 722046"/>
              <a:gd name="connsiteX4" fmla="*/ 54684 w 474057"/>
              <a:gd name="connsiteY4" fmla="*/ 597611 h 722046"/>
              <a:gd name="connsiteX5" fmla="*/ 29284 w 474057"/>
              <a:gd name="connsiteY5" fmla="*/ 483311 h 722046"/>
              <a:gd name="connsiteX6" fmla="*/ 3884 w 474057"/>
              <a:gd name="connsiteY6" fmla="*/ 280111 h 722046"/>
              <a:gd name="connsiteX7" fmla="*/ 118184 w 474057"/>
              <a:gd name="connsiteY7" fmla="*/ 70561 h 722046"/>
              <a:gd name="connsiteX8" fmla="*/ 473784 w 474057"/>
              <a:gd name="connsiteY8" fmla="*/ 711 h 722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4057" h="722046">
                <a:moveTo>
                  <a:pt x="473784" y="711"/>
                </a:moveTo>
                <a:cubicBezTo>
                  <a:pt x="483309" y="6003"/>
                  <a:pt x="240951" y="57332"/>
                  <a:pt x="175334" y="102311"/>
                </a:cubicBezTo>
                <a:cubicBezTo>
                  <a:pt x="109717" y="147290"/>
                  <a:pt x="99663" y="169515"/>
                  <a:pt x="80084" y="270586"/>
                </a:cubicBezTo>
                <a:cubicBezTo>
                  <a:pt x="60505" y="371657"/>
                  <a:pt x="62092" y="654232"/>
                  <a:pt x="57859" y="708736"/>
                </a:cubicBezTo>
                <a:cubicBezTo>
                  <a:pt x="53626" y="763240"/>
                  <a:pt x="59446" y="635182"/>
                  <a:pt x="54684" y="597611"/>
                </a:cubicBezTo>
                <a:cubicBezTo>
                  <a:pt x="49922" y="560040"/>
                  <a:pt x="37751" y="536228"/>
                  <a:pt x="29284" y="483311"/>
                </a:cubicBezTo>
                <a:cubicBezTo>
                  <a:pt x="20817" y="430394"/>
                  <a:pt x="-10933" y="348903"/>
                  <a:pt x="3884" y="280111"/>
                </a:cubicBezTo>
                <a:cubicBezTo>
                  <a:pt x="18701" y="211319"/>
                  <a:pt x="42513" y="121361"/>
                  <a:pt x="118184" y="70561"/>
                </a:cubicBezTo>
                <a:cubicBezTo>
                  <a:pt x="193855" y="19761"/>
                  <a:pt x="464259" y="-4581"/>
                  <a:pt x="473784" y="7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1B806DD5-A8FF-4596-B0A3-65244C8A2418}"/>
              </a:ext>
            </a:extLst>
          </p:cNvPr>
          <p:cNvSpPr/>
          <p:nvPr/>
        </p:nvSpPr>
        <p:spPr>
          <a:xfrm>
            <a:off x="2158342" y="841147"/>
            <a:ext cx="866556" cy="1351911"/>
          </a:xfrm>
          <a:custGeom>
            <a:avLst/>
            <a:gdLst>
              <a:gd name="connsiteX0" fmla="*/ 864258 w 866556"/>
              <a:gd name="connsiteY0" fmla="*/ 3403 h 1351911"/>
              <a:gd name="connsiteX1" fmla="*/ 451508 w 866556"/>
              <a:gd name="connsiteY1" fmla="*/ 301853 h 1351911"/>
              <a:gd name="connsiteX2" fmla="*/ 219733 w 866556"/>
              <a:gd name="connsiteY2" fmla="*/ 632053 h 1351911"/>
              <a:gd name="connsiteX3" fmla="*/ 89558 w 866556"/>
              <a:gd name="connsiteY3" fmla="*/ 930503 h 1351911"/>
              <a:gd name="connsiteX4" fmla="*/ 658 w 866556"/>
              <a:gd name="connsiteY4" fmla="*/ 1346428 h 1351911"/>
              <a:gd name="connsiteX5" fmla="*/ 51458 w 866556"/>
              <a:gd name="connsiteY5" fmla="*/ 1143228 h 1351911"/>
              <a:gd name="connsiteX6" fmla="*/ 95908 w 866556"/>
              <a:gd name="connsiteY6" fmla="*/ 781278 h 1351911"/>
              <a:gd name="connsiteX7" fmla="*/ 251483 w 866556"/>
              <a:gd name="connsiteY7" fmla="*/ 505053 h 1351911"/>
              <a:gd name="connsiteX8" fmla="*/ 864258 w 866556"/>
              <a:gd name="connsiteY8" fmla="*/ 3403 h 1351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6556" h="1351911">
                <a:moveTo>
                  <a:pt x="864258" y="3403"/>
                </a:moveTo>
                <a:cubicBezTo>
                  <a:pt x="897595" y="-30464"/>
                  <a:pt x="558929" y="197078"/>
                  <a:pt x="451508" y="301853"/>
                </a:cubicBezTo>
                <a:cubicBezTo>
                  <a:pt x="344087" y="406628"/>
                  <a:pt x="280058" y="527278"/>
                  <a:pt x="219733" y="632053"/>
                </a:cubicBezTo>
                <a:cubicBezTo>
                  <a:pt x="159408" y="736828"/>
                  <a:pt x="126070" y="811441"/>
                  <a:pt x="89558" y="930503"/>
                </a:cubicBezTo>
                <a:cubicBezTo>
                  <a:pt x="53046" y="1049565"/>
                  <a:pt x="7008" y="1310974"/>
                  <a:pt x="658" y="1346428"/>
                </a:cubicBezTo>
                <a:cubicBezTo>
                  <a:pt x="-5692" y="1381882"/>
                  <a:pt x="35583" y="1237420"/>
                  <a:pt x="51458" y="1143228"/>
                </a:cubicBezTo>
                <a:cubicBezTo>
                  <a:pt x="67333" y="1049036"/>
                  <a:pt x="62571" y="887640"/>
                  <a:pt x="95908" y="781278"/>
                </a:cubicBezTo>
                <a:cubicBezTo>
                  <a:pt x="129245" y="674916"/>
                  <a:pt x="123954" y="634170"/>
                  <a:pt x="251483" y="505053"/>
                </a:cubicBezTo>
                <a:cubicBezTo>
                  <a:pt x="379012" y="375936"/>
                  <a:pt x="830921" y="37270"/>
                  <a:pt x="864258" y="3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D7664BA4-1D97-409E-9911-45A87E1272DE}"/>
              </a:ext>
            </a:extLst>
          </p:cNvPr>
          <p:cNvSpPr/>
          <p:nvPr/>
        </p:nvSpPr>
        <p:spPr>
          <a:xfrm>
            <a:off x="2557599" y="1053463"/>
            <a:ext cx="443232" cy="245602"/>
          </a:xfrm>
          <a:custGeom>
            <a:avLst/>
            <a:gdLst>
              <a:gd name="connsiteX0" fmla="*/ 442776 w 443232"/>
              <a:gd name="connsiteY0" fmla="*/ 637 h 245602"/>
              <a:gd name="connsiteX1" fmla="*/ 185601 w 443232"/>
              <a:gd name="connsiteY1" fmla="*/ 92712 h 245602"/>
              <a:gd name="connsiteX2" fmla="*/ 1451 w 443232"/>
              <a:gd name="connsiteY2" fmla="*/ 245112 h 245602"/>
              <a:gd name="connsiteX3" fmla="*/ 118926 w 443232"/>
              <a:gd name="connsiteY3" fmla="*/ 137162 h 245602"/>
              <a:gd name="connsiteX4" fmla="*/ 442776 w 443232"/>
              <a:gd name="connsiteY4" fmla="*/ 637 h 245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3232" h="245602">
                <a:moveTo>
                  <a:pt x="442776" y="637"/>
                </a:moveTo>
                <a:cubicBezTo>
                  <a:pt x="453889" y="-6771"/>
                  <a:pt x="259155" y="51966"/>
                  <a:pt x="185601" y="92712"/>
                </a:cubicBezTo>
                <a:cubicBezTo>
                  <a:pt x="112047" y="133458"/>
                  <a:pt x="12563" y="237704"/>
                  <a:pt x="1451" y="245112"/>
                </a:cubicBezTo>
                <a:cubicBezTo>
                  <a:pt x="-9662" y="252520"/>
                  <a:pt x="44313" y="174204"/>
                  <a:pt x="118926" y="137162"/>
                </a:cubicBezTo>
                <a:cubicBezTo>
                  <a:pt x="193539" y="100120"/>
                  <a:pt x="431663" y="8045"/>
                  <a:pt x="442776" y="6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CA89E681-C6D0-4201-964E-368392D5960B}"/>
              </a:ext>
            </a:extLst>
          </p:cNvPr>
          <p:cNvSpPr/>
          <p:nvPr/>
        </p:nvSpPr>
        <p:spPr>
          <a:xfrm>
            <a:off x="2499428" y="1835149"/>
            <a:ext cx="254096" cy="652184"/>
          </a:xfrm>
          <a:custGeom>
            <a:avLst/>
            <a:gdLst>
              <a:gd name="connsiteX0" fmla="*/ 81847 w 254096"/>
              <a:gd name="connsiteY0" fmla="*/ 1 h 652184"/>
              <a:gd name="connsiteX1" fmla="*/ 72322 w 254096"/>
              <a:gd name="connsiteY1" fmla="*/ 225426 h 652184"/>
              <a:gd name="connsiteX2" fmla="*/ 250122 w 254096"/>
              <a:gd name="connsiteY2" fmla="*/ 644526 h 652184"/>
              <a:gd name="connsiteX3" fmla="*/ 180272 w 254096"/>
              <a:gd name="connsiteY3" fmla="*/ 476251 h 652184"/>
              <a:gd name="connsiteX4" fmla="*/ 2472 w 254096"/>
              <a:gd name="connsiteY4" fmla="*/ 222251 h 652184"/>
              <a:gd name="connsiteX5" fmla="*/ 81847 w 254096"/>
              <a:gd name="connsiteY5" fmla="*/ 1 h 652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096" h="652184">
                <a:moveTo>
                  <a:pt x="81847" y="1"/>
                </a:moveTo>
                <a:cubicBezTo>
                  <a:pt x="93489" y="530"/>
                  <a:pt x="44276" y="118005"/>
                  <a:pt x="72322" y="225426"/>
                </a:cubicBezTo>
                <a:cubicBezTo>
                  <a:pt x="100368" y="332847"/>
                  <a:pt x="232130" y="602722"/>
                  <a:pt x="250122" y="644526"/>
                </a:cubicBezTo>
                <a:cubicBezTo>
                  <a:pt x="268114" y="686330"/>
                  <a:pt x="221547" y="546630"/>
                  <a:pt x="180272" y="476251"/>
                </a:cubicBezTo>
                <a:cubicBezTo>
                  <a:pt x="138997" y="405872"/>
                  <a:pt x="20464" y="300568"/>
                  <a:pt x="2472" y="222251"/>
                </a:cubicBezTo>
                <a:cubicBezTo>
                  <a:pt x="-15520" y="143934"/>
                  <a:pt x="70205" y="-528"/>
                  <a:pt x="81847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695707E5-419B-4466-8D1C-C1B21C3FDE46}"/>
              </a:ext>
            </a:extLst>
          </p:cNvPr>
          <p:cNvSpPr/>
          <p:nvPr/>
        </p:nvSpPr>
        <p:spPr>
          <a:xfrm>
            <a:off x="2231721" y="1388147"/>
            <a:ext cx="267008" cy="1131792"/>
          </a:xfrm>
          <a:custGeom>
            <a:avLst/>
            <a:gdLst>
              <a:gd name="connsiteX0" fmla="*/ 267004 w 267008"/>
              <a:gd name="connsiteY0" fmla="*/ 2503 h 1131792"/>
              <a:gd name="connsiteX1" fmla="*/ 70154 w 267008"/>
              <a:gd name="connsiteY1" fmla="*/ 510503 h 1131792"/>
              <a:gd name="connsiteX2" fmla="*/ 92379 w 267008"/>
              <a:gd name="connsiteY2" fmla="*/ 1107403 h 1131792"/>
              <a:gd name="connsiteX3" fmla="*/ 82854 w 267008"/>
              <a:gd name="connsiteY3" fmla="*/ 974053 h 1131792"/>
              <a:gd name="connsiteX4" fmla="*/ 304 w 267008"/>
              <a:gd name="connsiteY4" fmla="*/ 583528 h 1131792"/>
              <a:gd name="connsiteX5" fmla="*/ 63804 w 267008"/>
              <a:gd name="connsiteY5" fmla="*/ 326353 h 1131792"/>
              <a:gd name="connsiteX6" fmla="*/ 267004 w 267008"/>
              <a:gd name="connsiteY6" fmla="*/ 2503 h 1131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008" h="1131792">
                <a:moveTo>
                  <a:pt x="267004" y="2503"/>
                </a:moveTo>
                <a:cubicBezTo>
                  <a:pt x="268062" y="33195"/>
                  <a:pt x="99258" y="326353"/>
                  <a:pt x="70154" y="510503"/>
                </a:cubicBezTo>
                <a:cubicBezTo>
                  <a:pt x="41050" y="694653"/>
                  <a:pt x="90262" y="1030145"/>
                  <a:pt x="92379" y="1107403"/>
                </a:cubicBezTo>
                <a:cubicBezTo>
                  <a:pt x="94496" y="1184661"/>
                  <a:pt x="98200" y="1061366"/>
                  <a:pt x="82854" y="974053"/>
                </a:cubicBezTo>
                <a:cubicBezTo>
                  <a:pt x="67508" y="886741"/>
                  <a:pt x="3479" y="691478"/>
                  <a:pt x="304" y="583528"/>
                </a:cubicBezTo>
                <a:cubicBezTo>
                  <a:pt x="-2871" y="475578"/>
                  <a:pt x="18825" y="421074"/>
                  <a:pt x="63804" y="326353"/>
                </a:cubicBezTo>
                <a:cubicBezTo>
                  <a:pt x="108783" y="231632"/>
                  <a:pt x="265946" y="-28189"/>
                  <a:pt x="267004" y="25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A289221A-0326-4FD6-970B-EA06562A346B}"/>
              </a:ext>
            </a:extLst>
          </p:cNvPr>
          <p:cNvSpPr/>
          <p:nvPr/>
        </p:nvSpPr>
        <p:spPr>
          <a:xfrm>
            <a:off x="2429316" y="1701367"/>
            <a:ext cx="301617" cy="938753"/>
          </a:xfrm>
          <a:custGeom>
            <a:avLst/>
            <a:gdLst>
              <a:gd name="connsiteX0" fmla="*/ 59884 w 301617"/>
              <a:gd name="connsiteY0" fmla="*/ 433 h 938753"/>
              <a:gd name="connsiteX1" fmla="*/ 9084 w 301617"/>
              <a:gd name="connsiteY1" fmla="*/ 346508 h 938753"/>
              <a:gd name="connsiteX2" fmla="*/ 278959 w 301617"/>
              <a:gd name="connsiteY2" fmla="*/ 825933 h 938753"/>
              <a:gd name="connsiteX3" fmla="*/ 285309 w 301617"/>
              <a:gd name="connsiteY3" fmla="*/ 937058 h 938753"/>
              <a:gd name="connsiteX4" fmla="*/ 269434 w 301617"/>
              <a:gd name="connsiteY4" fmla="*/ 775133 h 938753"/>
              <a:gd name="connsiteX5" fmla="*/ 158309 w 301617"/>
              <a:gd name="connsiteY5" fmla="*/ 511608 h 938753"/>
              <a:gd name="connsiteX6" fmla="*/ 21784 w 301617"/>
              <a:gd name="connsiteY6" fmla="*/ 279833 h 938753"/>
              <a:gd name="connsiteX7" fmla="*/ 59884 w 301617"/>
              <a:gd name="connsiteY7" fmla="*/ 433 h 938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1617" h="938753">
                <a:moveTo>
                  <a:pt x="59884" y="433"/>
                </a:moveTo>
                <a:cubicBezTo>
                  <a:pt x="57767" y="11545"/>
                  <a:pt x="-27428" y="208925"/>
                  <a:pt x="9084" y="346508"/>
                </a:cubicBezTo>
                <a:cubicBezTo>
                  <a:pt x="45596" y="484091"/>
                  <a:pt x="232922" y="727508"/>
                  <a:pt x="278959" y="825933"/>
                </a:cubicBezTo>
                <a:cubicBezTo>
                  <a:pt x="324996" y="924358"/>
                  <a:pt x="286896" y="945525"/>
                  <a:pt x="285309" y="937058"/>
                </a:cubicBezTo>
                <a:cubicBezTo>
                  <a:pt x="283722" y="928591"/>
                  <a:pt x="290601" y="846041"/>
                  <a:pt x="269434" y="775133"/>
                </a:cubicBezTo>
                <a:cubicBezTo>
                  <a:pt x="248267" y="704225"/>
                  <a:pt x="199584" y="594158"/>
                  <a:pt x="158309" y="511608"/>
                </a:cubicBezTo>
                <a:cubicBezTo>
                  <a:pt x="117034" y="429058"/>
                  <a:pt x="35542" y="365029"/>
                  <a:pt x="21784" y="279833"/>
                </a:cubicBezTo>
                <a:cubicBezTo>
                  <a:pt x="8026" y="194637"/>
                  <a:pt x="62001" y="-10679"/>
                  <a:pt x="59884" y="4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6E926F8C-8768-449F-84CC-7D6D47C9C7A6}"/>
              </a:ext>
            </a:extLst>
          </p:cNvPr>
          <p:cNvSpPr/>
          <p:nvPr/>
        </p:nvSpPr>
        <p:spPr>
          <a:xfrm>
            <a:off x="2317555" y="1564344"/>
            <a:ext cx="181449" cy="1325340"/>
          </a:xfrm>
          <a:custGeom>
            <a:avLst/>
            <a:gdLst>
              <a:gd name="connsiteX0" fmla="*/ 181170 w 181449"/>
              <a:gd name="connsiteY0" fmla="*/ 931 h 1325340"/>
              <a:gd name="connsiteX1" fmla="*/ 50995 w 181449"/>
              <a:gd name="connsiteY1" fmla="*/ 483531 h 1325340"/>
              <a:gd name="connsiteX2" fmla="*/ 92270 w 181449"/>
              <a:gd name="connsiteY2" fmla="*/ 801031 h 1325340"/>
              <a:gd name="connsiteX3" fmla="*/ 101795 w 181449"/>
              <a:gd name="connsiteY3" fmla="*/ 1216956 h 1325340"/>
              <a:gd name="connsiteX4" fmla="*/ 139895 w 181449"/>
              <a:gd name="connsiteY4" fmla="*/ 1321731 h 1325340"/>
              <a:gd name="connsiteX5" fmla="*/ 85920 w 181449"/>
              <a:gd name="connsiteY5" fmla="*/ 1124881 h 1325340"/>
              <a:gd name="connsiteX6" fmla="*/ 25595 w 181449"/>
              <a:gd name="connsiteY6" fmla="*/ 648631 h 1325340"/>
              <a:gd name="connsiteX7" fmla="*/ 9720 w 181449"/>
              <a:gd name="connsiteY7" fmla="*/ 369231 h 1325340"/>
              <a:gd name="connsiteX8" fmla="*/ 181170 w 181449"/>
              <a:gd name="connsiteY8" fmla="*/ 931 h 1325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449" h="1325340">
                <a:moveTo>
                  <a:pt x="181170" y="931"/>
                </a:moveTo>
                <a:cubicBezTo>
                  <a:pt x="188049" y="19981"/>
                  <a:pt x="65812" y="350181"/>
                  <a:pt x="50995" y="483531"/>
                </a:cubicBezTo>
                <a:cubicBezTo>
                  <a:pt x="36178" y="616881"/>
                  <a:pt x="83803" y="678794"/>
                  <a:pt x="92270" y="801031"/>
                </a:cubicBezTo>
                <a:cubicBezTo>
                  <a:pt x="100737" y="923268"/>
                  <a:pt x="93858" y="1130173"/>
                  <a:pt x="101795" y="1216956"/>
                </a:cubicBezTo>
                <a:cubicBezTo>
                  <a:pt x="109732" y="1303739"/>
                  <a:pt x="142541" y="1337077"/>
                  <a:pt x="139895" y="1321731"/>
                </a:cubicBezTo>
                <a:cubicBezTo>
                  <a:pt x="137249" y="1306385"/>
                  <a:pt x="104970" y="1237064"/>
                  <a:pt x="85920" y="1124881"/>
                </a:cubicBezTo>
                <a:cubicBezTo>
                  <a:pt x="66870" y="1012698"/>
                  <a:pt x="38295" y="774573"/>
                  <a:pt x="25595" y="648631"/>
                </a:cubicBezTo>
                <a:cubicBezTo>
                  <a:pt x="12895" y="522689"/>
                  <a:pt x="-14622" y="478239"/>
                  <a:pt x="9720" y="369231"/>
                </a:cubicBezTo>
                <a:cubicBezTo>
                  <a:pt x="34062" y="260223"/>
                  <a:pt x="174291" y="-18119"/>
                  <a:pt x="181170" y="9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CFB997A2-547F-44FC-AAE0-F1032E06B744}"/>
              </a:ext>
            </a:extLst>
          </p:cNvPr>
          <p:cNvSpPr/>
          <p:nvPr/>
        </p:nvSpPr>
        <p:spPr>
          <a:xfrm>
            <a:off x="2456853" y="2239471"/>
            <a:ext cx="499448" cy="862460"/>
          </a:xfrm>
          <a:custGeom>
            <a:avLst/>
            <a:gdLst>
              <a:gd name="connsiteX0" fmla="*/ 3772 w 499448"/>
              <a:gd name="connsiteY0" fmla="*/ 2079 h 862460"/>
              <a:gd name="connsiteX1" fmla="*/ 168872 w 499448"/>
              <a:gd name="connsiteY1" fmla="*/ 513254 h 862460"/>
              <a:gd name="connsiteX2" fmla="*/ 483197 w 499448"/>
              <a:gd name="connsiteY2" fmla="*/ 849804 h 862460"/>
              <a:gd name="connsiteX3" fmla="*/ 416522 w 499448"/>
              <a:gd name="connsiteY3" fmla="*/ 764079 h 862460"/>
              <a:gd name="connsiteX4" fmla="*/ 92672 w 499448"/>
              <a:gd name="connsiteY4" fmla="*/ 506904 h 862460"/>
              <a:gd name="connsiteX5" fmla="*/ 54572 w 499448"/>
              <a:gd name="connsiteY5" fmla="*/ 338629 h 862460"/>
              <a:gd name="connsiteX6" fmla="*/ 3772 w 499448"/>
              <a:gd name="connsiteY6" fmla="*/ 2079 h 862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9448" h="862460">
                <a:moveTo>
                  <a:pt x="3772" y="2079"/>
                </a:moveTo>
                <a:cubicBezTo>
                  <a:pt x="22822" y="31183"/>
                  <a:pt x="88968" y="371967"/>
                  <a:pt x="168872" y="513254"/>
                </a:cubicBezTo>
                <a:cubicBezTo>
                  <a:pt x="248776" y="654541"/>
                  <a:pt x="441922" y="808000"/>
                  <a:pt x="483197" y="849804"/>
                </a:cubicBezTo>
                <a:cubicBezTo>
                  <a:pt x="524472" y="891608"/>
                  <a:pt x="481609" y="821229"/>
                  <a:pt x="416522" y="764079"/>
                </a:cubicBezTo>
                <a:cubicBezTo>
                  <a:pt x="351435" y="706929"/>
                  <a:pt x="152997" y="577812"/>
                  <a:pt x="92672" y="506904"/>
                </a:cubicBezTo>
                <a:cubicBezTo>
                  <a:pt x="32347" y="435996"/>
                  <a:pt x="65685" y="419592"/>
                  <a:pt x="54572" y="338629"/>
                </a:cubicBezTo>
                <a:cubicBezTo>
                  <a:pt x="43460" y="257667"/>
                  <a:pt x="-15278" y="-27025"/>
                  <a:pt x="3772" y="20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31CD8EAD-9F3E-49CB-ACA6-A13CD8A82285}"/>
              </a:ext>
            </a:extLst>
          </p:cNvPr>
          <p:cNvSpPr/>
          <p:nvPr/>
        </p:nvSpPr>
        <p:spPr>
          <a:xfrm>
            <a:off x="2414507" y="2257425"/>
            <a:ext cx="486429" cy="834920"/>
          </a:xfrm>
          <a:custGeom>
            <a:avLst/>
            <a:gdLst>
              <a:gd name="connsiteX0" fmla="*/ 27068 w 486429"/>
              <a:gd name="connsiteY0" fmla="*/ 0 h 834920"/>
              <a:gd name="connsiteX1" fmla="*/ 65168 w 486429"/>
              <a:gd name="connsiteY1" fmla="*/ 403225 h 834920"/>
              <a:gd name="connsiteX2" fmla="*/ 465218 w 486429"/>
              <a:gd name="connsiteY2" fmla="*/ 819150 h 834920"/>
              <a:gd name="connsiteX3" fmla="*/ 389018 w 486429"/>
              <a:gd name="connsiteY3" fmla="*/ 714375 h 834920"/>
              <a:gd name="connsiteX4" fmla="*/ 30243 w 486429"/>
              <a:gd name="connsiteY4" fmla="*/ 400050 h 834920"/>
              <a:gd name="connsiteX5" fmla="*/ 27068 w 486429"/>
              <a:gd name="connsiteY5" fmla="*/ 0 h 83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6429" h="834920">
                <a:moveTo>
                  <a:pt x="27068" y="0"/>
                </a:moveTo>
                <a:cubicBezTo>
                  <a:pt x="32889" y="529"/>
                  <a:pt x="-7857" y="266700"/>
                  <a:pt x="65168" y="403225"/>
                </a:cubicBezTo>
                <a:cubicBezTo>
                  <a:pt x="138193" y="539750"/>
                  <a:pt x="411243" y="767292"/>
                  <a:pt x="465218" y="819150"/>
                </a:cubicBezTo>
                <a:cubicBezTo>
                  <a:pt x="519193" y="871008"/>
                  <a:pt x="461514" y="784225"/>
                  <a:pt x="389018" y="714375"/>
                </a:cubicBezTo>
                <a:cubicBezTo>
                  <a:pt x="316522" y="644525"/>
                  <a:pt x="93214" y="518583"/>
                  <a:pt x="30243" y="400050"/>
                </a:cubicBezTo>
                <a:cubicBezTo>
                  <a:pt x="-32728" y="281517"/>
                  <a:pt x="21247" y="-529"/>
                  <a:pt x="2706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E98A3096-0469-4744-9CE9-6BA969486BB9}"/>
              </a:ext>
            </a:extLst>
          </p:cNvPr>
          <p:cNvSpPr/>
          <p:nvPr/>
        </p:nvSpPr>
        <p:spPr>
          <a:xfrm>
            <a:off x="3031472" y="1132495"/>
            <a:ext cx="1017493" cy="535596"/>
          </a:xfrm>
          <a:custGeom>
            <a:avLst/>
            <a:gdLst>
              <a:gd name="connsiteX0" fmla="*/ 653 w 1017493"/>
              <a:gd name="connsiteY0" fmla="*/ 80355 h 535596"/>
              <a:gd name="connsiteX1" fmla="*/ 581678 w 1017493"/>
              <a:gd name="connsiteY1" fmla="*/ 47018 h 535596"/>
              <a:gd name="connsiteX2" fmla="*/ 862666 w 1017493"/>
              <a:gd name="connsiteY2" fmla="*/ 237518 h 535596"/>
              <a:gd name="connsiteX3" fmla="*/ 1013478 w 1017493"/>
              <a:gd name="connsiteY3" fmla="*/ 532793 h 535596"/>
              <a:gd name="connsiteX4" fmla="*/ 959503 w 1017493"/>
              <a:gd name="connsiteY4" fmla="*/ 370868 h 535596"/>
              <a:gd name="connsiteX5" fmla="*/ 805516 w 1017493"/>
              <a:gd name="connsiteY5" fmla="*/ 118455 h 535596"/>
              <a:gd name="connsiteX6" fmla="*/ 473728 w 1017493"/>
              <a:gd name="connsiteY6" fmla="*/ 980 h 535596"/>
              <a:gd name="connsiteX7" fmla="*/ 653 w 1017493"/>
              <a:gd name="connsiteY7" fmla="*/ 80355 h 535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7493" h="535596">
                <a:moveTo>
                  <a:pt x="653" y="80355"/>
                </a:moveTo>
                <a:cubicBezTo>
                  <a:pt x="18644" y="88028"/>
                  <a:pt x="438009" y="20824"/>
                  <a:pt x="581678" y="47018"/>
                </a:cubicBezTo>
                <a:cubicBezTo>
                  <a:pt x="725347" y="73212"/>
                  <a:pt x="790699" y="156556"/>
                  <a:pt x="862666" y="237518"/>
                </a:cubicBezTo>
                <a:cubicBezTo>
                  <a:pt x="934633" y="318480"/>
                  <a:pt x="997339" y="510568"/>
                  <a:pt x="1013478" y="532793"/>
                </a:cubicBezTo>
                <a:cubicBezTo>
                  <a:pt x="1029617" y="555018"/>
                  <a:pt x="994163" y="439924"/>
                  <a:pt x="959503" y="370868"/>
                </a:cubicBezTo>
                <a:cubicBezTo>
                  <a:pt x="924843" y="301812"/>
                  <a:pt x="886478" y="180103"/>
                  <a:pt x="805516" y="118455"/>
                </a:cubicBezTo>
                <a:cubicBezTo>
                  <a:pt x="724554" y="56807"/>
                  <a:pt x="606284" y="11828"/>
                  <a:pt x="473728" y="980"/>
                </a:cubicBezTo>
                <a:cubicBezTo>
                  <a:pt x="341172" y="-9868"/>
                  <a:pt x="-17338" y="72682"/>
                  <a:pt x="653" y="803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E254B22D-2BD0-4BBA-BB1F-80669F9FEA75}"/>
              </a:ext>
            </a:extLst>
          </p:cNvPr>
          <p:cNvSpPr/>
          <p:nvPr/>
        </p:nvSpPr>
        <p:spPr>
          <a:xfrm>
            <a:off x="3089415" y="239742"/>
            <a:ext cx="1328670" cy="252579"/>
          </a:xfrm>
          <a:custGeom>
            <a:avLst/>
            <a:gdLst>
              <a:gd name="connsiteX0" fmla="*/ 95110 w 1328670"/>
              <a:gd name="connsiteY0" fmla="*/ 242858 h 252579"/>
              <a:gd name="connsiteX1" fmla="*/ 139560 w 1328670"/>
              <a:gd name="connsiteY1" fmla="*/ 217458 h 252579"/>
              <a:gd name="connsiteX2" fmla="*/ 584060 w 1328670"/>
              <a:gd name="connsiteY2" fmla="*/ 1558 h 252579"/>
              <a:gd name="connsiteX3" fmla="*/ 1120635 w 1328670"/>
              <a:gd name="connsiteY3" fmla="*/ 125383 h 252579"/>
              <a:gd name="connsiteX4" fmla="*/ 1327010 w 1328670"/>
              <a:gd name="connsiteY4" fmla="*/ 223808 h 252579"/>
              <a:gd name="connsiteX5" fmla="*/ 1187310 w 1328670"/>
              <a:gd name="connsiteY5" fmla="*/ 138083 h 252579"/>
              <a:gd name="connsiteX6" fmla="*/ 688835 w 1328670"/>
              <a:gd name="connsiteY6" fmla="*/ 52358 h 252579"/>
              <a:gd name="connsiteX7" fmla="*/ 34785 w 1328670"/>
              <a:gd name="connsiteY7" fmla="*/ 233333 h 252579"/>
              <a:gd name="connsiteX8" fmla="*/ 95110 w 1328670"/>
              <a:gd name="connsiteY8" fmla="*/ 242858 h 252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8670" h="252579">
                <a:moveTo>
                  <a:pt x="95110" y="242858"/>
                </a:moveTo>
                <a:cubicBezTo>
                  <a:pt x="112573" y="240212"/>
                  <a:pt x="139560" y="217458"/>
                  <a:pt x="139560" y="217458"/>
                </a:cubicBezTo>
                <a:cubicBezTo>
                  <a:pt x="221052" y="177241"/>
                  <a:pt x="420548" y="16904"/>
                  <a:pt x="584060" y="1558"/>
                </a:cubicBezTo>
                <a:cubicBezTo>
                  <a:pt x="747572" y="-13788"/>
                  <a:pt x="996810" y="88341"/>
                  <a:pt x="1120635" y="125383"/>
                </a:cubicBezTo>
                <a:cubicBezTo>
                  <a:pt x="1244460" y="162425"/>
                  <a:pt x="1315898" y="221691"/>
                  <a:pt x="1327010" y="223808"/>
                </a:cubicBezTo>
                <a:cubicBezTo>
                  <a:pt x="1338122" y="225925"/>
                  <a:pt x="1293673" y="166658"/>
                  <a:pt x="1187310" y="138083"/>
                </a:cubicBezTo>
                <a:cubicBezTo>
                  <a:pt x="1080948" y="109508"/>
                  <a:pt x="880922" y="36483"/>
                  <a:pt x="688835" y="52358"/>
                </a:cubicBezTo>
                <a:cubicBezTo>
                  <a:pt x="496748" y="68233"/>
                  <a:pt x="133739" y="198408"/>
                  <a:pt x="34785" y="233333"/>
                </a:cubicBezTo>
                <a:cubicBezTo>
                  <a:pt x="-64169" y="268258"/>
                  <a:pt x="77647" y="245504"/>
                  <a:pt x="95110" y="2428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321D14B5-2BB9-4F05-AED7-17559E9EBD91}"/>
              </a:ext>
            </a:extLst>
          </p:cNvPr>
          <p:cNvSpPr/>
          <p:nvPr/>
        </p:nvSpPr>
        <p:spPr>
          <a:xfrm>
            <a:off x="3053008" y="507180"/>
            <a:ext cx="1407750" cy="480466"/>
          </a:xfrm>
          <a:custGeom>
            <a:avLst/>
            <a:gdLst>
              <a:gd name="connsiteX0" fmla="*/ 45792 w 1407750"/>
              <a:gd name="connsiteY0" fmla="*/ 96070 h 480466"/>
              <a:gd name="connsiteX1" fmla="*/ 115642 w 1407750"/>
              <a:gd name="connsiteY1" fmla="*/ 83370 h 480466"/>
              <a:gd name="connsiteX2" fmla="*/ 658567 w 1407750"/>
              <a:gd name="connsiteY2" fmla="*/ 820 h 480466"/>
              <a:gd name="connsiteX3" fmla="*/ 1061792 w 1407750"/>
              <a:gd name="connsiteY3" fmla="*/ 140520 h 480466"/>
              <a:gd name="connsiteX4" fmla="*/ 1385642 w 1407750"/>
              <a:gd name="connsiteY4" fmla="*/ 470720 h 480466"/>
              <a:gd name="connsiteX5" fmla="*/ 1328492 w 1407750"/>
              <a:gd name="connsiteY5" fmla="*/ 372295 h 480466"/>
              <a:gd name="connsiteX6" fmla="*/ 922092 w 1407750"/>
              <a:gd name="connsiteY6" fmla="*/ 159570 h 480466"/>
              <a:gd name="connsiteX7" fmla="*/ 45792 w 1407750"/>
              <a:gd name="connsiteY7" fmla="*/ 96070 h 480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07750" h="480466">
                <a:moveTo>
                  <a:pt x="45792" y="96070"/>
                </a:moveTo>
                <a:cubicBezTo>
                  <a:pt x="-88616" y="83370"/>
                  <a:pt x="115642" y="83370"/>
                  <a:pt x="115642" y="83370"/>
                </a:cubicBezTo>
                <a:cubicBezTo>
                  <a:pt x="217771" y="67495"/>
                  <a:pt x="500875" y="-8705"/>
                  <a:pt x="658567" y="820"/>
                </a:cubicBezTo>
                <a:cubicBezTo>
                  <a:pt x="816259" y="10345"/>
                  <a:pt x="940613" y="62203"/>
                  <a:pt x="1061792" y="140520"/>
                </a:cubicBezTo>
                <a:cubicBezTo>
                  <a:pt x="1182971" y="218837"/>
                  <a:pt x="1341192" y="432091"/>
                  <a:pt x="1385642" y="470720"/>
                </a:cubicBezTo>
                <a:cubicBezTo>
                  <a:pt x="1430092" y="509349"/>
                  <a:pt x="1405750" y="424153"/>
                  <a:pt x="1328492" y="372295"/>
                </a:cubicBezTo>
                <a:cubicBezTo>
                  <a:pt x="1251234" y="320437"/>
                  <a:pt x="1133230" y="200845"/>
                  <a:pt x="922092" y="159570"/>
                </a:cubicBezTo>
                <a:cubicBezTo>
                  <a:pt x="710955" y="118295"/>
                  <a:pt x="180200" y="108770"/>
                  <a:pt x="45792" y="960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F7F1E100-B2BA-45A8-B70F-2B51D9D87E2A}"/>
              </a:ext>
            </a:extLst>
          </p:cNvPr>
          <p:cNvSpPr/>
          <p:nvPr/>
        </p:nvSpPr>
        <p:spPr>
          <a:xfrm>
            <a:off x="3325497" y="436795"/>
            <a:ext cx="1601737" cy="830691"/>
          </a:xfrm>
          <a:custGeom>
            <a:avLst/>
            <a:gdLst>
              <a:gd name="connsiteX0" fmla="*/ 46353 w 1601737"/>
              <a:gd name="connsiteY0" fmla="*/ 20405 h 830691"/>
              <a:gd name="connsiteX1" fmla="*/ 208278 w 1601737"/>
              <a:gd name="connsiteY1" fmla="*/ 4530 h 830691"/>
              <a:gd name="connsiteX2" fmla="*/ 843278 w 1601737"/>
              <a:gd name="connsiteY2" fmla="*/ 45805 h 830691"/>
              <a:gd name="connsiteX3" fmla="*/ 1306828 w 1601737"/>
              <a:gd name="connsiteY3" fmla="*/ 309330 h 830691"/>
              <a:gd name="connsiteX4" fmla="*/ 1589403 w 1601737"/>
              <a:gd name="connsiteY4" fmla="*/ 817330 h 830691"/>
              <a:gd name="connsiteX5" fmla="*/ 1490978 w 1601737"/>
              <a:gd name="connsiteY5" fmla="*/ 639530 h 830691"/>
              <a:gd name="connsiteX6" fmla="*/ 960753 w 1601737"/>
              <a:gd name="connsiteY6" fmla="*/ 175980 h 830691"/>
              <a:gd name="connsiteX7" fmla="*/ 46353 w 1601737"/>
              <a:gd name="connsiteY7" fmla="*/ 20405 h 830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1737" h="830691">
                <a:moveTo>
                  <a:pt x="46353" y="20405"/>
                </a:moveTo>
                <a:cubicBezTo>
                  <a:pt x="-79060" y="-8170"/>
                  <a:pt x="75457" y="297"/>
                  <a:pt x="208278" y="4530"/>
                </a:cubicBezTo>
                <a:cubicBezTo>
                  <a:pt x="341099" y="8763"/>
                  <a:pt x="660186" y="-4995"/>
                  <a:pt x="843278" y="45805"/>
                </a:cubicBezTo>
                <a:cubicBezTo>
                  <a:pt x="1026370" y="96605"/>
                  <a:pt x="1182474" y="180743"/>
                  <a:pt x="1306828" y="309330"/>
                </a:cubicBezTo>
                <a:cubicBezTo>
                  <a:pt x="1431182" y="437917"/>
                  <a:pt x="1558711" y="762297"/>
                  <a:pt x="1589403" y="817330"/>
                </a:cubicBezTo>
                <a:cubicBezTo>
                  <a:pt x="1620095" y="872363"/>
                  <a:pt x="1595753" y="746422"/>
                  <a:pt x="1490978" y="639530"/>
                </a:cubicBezTo>
                <a:cubicBezTo>
                  <a:pt x="1386203" y="532638"/>
                  <a:pt x="1198349" y="283930"/>
                  <a:pt x="960753" y="175980"/>
                </a:cubicBezTo>
                <a:cubicBezTo>
                  <a:pt x="723157" y="68030"/>
                  <a:pt x="171766" y="48980"/>
                  <a:pt x="46353" y="20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B1BFD9D0-3374-4141-8699-F839531D71C2}"/>
              </a:ext>
            </a:extLst>
          </p:cNvPr>
          <p:cNvSpPr/>
          <p:nvPr/>
        </p:nvSpPr>
        <p:spPr>
          <a:xfrm>
            <a:off x="3099059" y="724986"/>
            <a:ext cx="1546402" cy="704558"/>
          </a:xfrm>
          <a:custGeom>
            <a:avLst/>
            <a:gdLst>
              <a:gd name="connsiteX0" fmla="*/ 18791 w 1546402"/>
              <a:gd name="connsiteY0" fmla="*/ 5264 h 704558"/>
              <a:gd name="connsiteX1" fmla="*/ 171191 w 1546402"/>
              <a:gd name="connsiteY1" fmla="*/ 11614 h 704558"/>
              <a:gd name="connsiteX2" fmla="*/ 729991 w 1546402"/>
              <a:gd name="connsiteY2" fmla="*/ 49714 h 704558"/>
              <a:gd name="connsiteX3" fmla="*/ 942716 w 1546402"/>
              <a:gd name="connsiteY3" fmla="*/ 141789 h 704558"/>
              <a:gd name="connsiteX4" fmla="*/ 1085591 w 1546402"/>
              <a:gd name="connsiteY4" fmla="*/ 370389 h 704558"/>
              <a:gd name="connsiteX5" fmla="*/ 1422141 w 1546402"/>
              <a:gd name="connsiteY5" fmla="*/ 665664 h 704558"/>
              <a:gd name="connsiteX6" fmla="*/ 1545966 w 1546402"/>
              <a:gd name="connsiteY6" fmla="*/ 694239 h 704558"/>
              <a:gd name="connsiteX7" fmla="*/ 1387216 w 1546402"/>
              <a:gd name="connsiteY7" fmla="*/ 643439 h 704558"/>
              <a:gd name="connsiteX8" fmla="*/ 688716 w 1546402"/>
              <a:gd name="connsiteY8" fmla="*/ 100514 h 704558"/>
              <a:gd name="connsiteX9" fmla="*/ 18791 w 1546402"/>
              <a:gd name="connsiteY9" fmla="*/ 5264 h 704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6402" h="704558">
                <a:moveTo>
                  <a:pt x="18791" y="5264"/>
                </a:moveTo>
                <a:cubicBezTo>
                  <a:pt x="-67463" y="-9553"/>
                  <a:pt x="171191" y="11614"/>
                  <a:pt x="171191" y="11614"/>
                </a:cubicBezTo>
                <a:cubicBezTo>
                  <a:pt x="289724" y="19022"/>
                  <a:pt x="601404" y="28018"/>
                  <a:pt x="729991" y="49714"/>
                </a:cubicBezTo>
                <a:cubicBezTo>
                  <a:pt x="858579" y="71410"/>
                  <a:pt x="883449" y="88343"/>
                  <a:pt x="942716" y="141789"/>
                </a:cubicBezTo>
                <a:cubicBezTo>
                  <a:pt x="1001983" y="195235"/>
                  <a:pt x="1005687" y="283077"/>
                  <a:pt x="1085591" y="370389"/>
                </a:cubicBezTo>
                <a:cubicBezTo>
                  <a:pt x="1165495" y="457701"/>
                  <a:pt x="1345412" y="611689"/>
                  <a:pt x="1422141" y="665664"/>
                </a:cubicBezTo>
                <a:cubicBezTo>
                  <a:pt x="1498870" y="719639"/>
                  <a:pt x="1551787" y="697943"/>
                  <a:pt x="1545966" y="694239"/>
                </a:cubicBezTo>
                <a:cubicBezTo>
                  <a:pt x="1540145" y="690535"/>
                  <a:pt x="1530091" y="742393"/>
                  <a:pt x="1387216" y="643439"/>
                </a:cubicBezTo>
                <a:cubicBezTo>
                  <a:pt x="1244341" y="544485"/>
                  <a:pt x="921020" y="206876"/>
                  <a:pt x="688716" y="100514"/>
                </a:cubicBezTo>
                <a:cubicBezTo>
                  <a:pt x="456412" y="-5848"/>
                  <a:pt x="105045" y="20081"/>
                  <a:pt x="18791" y="52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B0E6A639-2ED6-424A-9B8B-C72321EEF64A}"/>
              </a:ext>
            </a:extLst>
          </p:cNvPr>
          <p:cNvSpPr/>
          <p:nvPr/>
        </p:nvSpPr>
        <p:spPr>
          <a:xfrm>
            <a:off x="3101473" y="770850"/>
            <a:ext cx="1168907" cy="834242"/>
          </a:xfrm>
          <a:custGeom>
            <a:avLst/>
            <a:gdLst>
              <a:gd name="connsiteX0" fmla="*/ 13202 w 1168907"/>
              <a:gd name="connsiteY0" fmla="*/ 675 h 834242"/>
              <a:gd name="connsiteX1" fmla="*/ 162427 w 1168907"/>
              <a:gd name="connsiteY1" fmla="*/ 61000 h 834242"/>
              <a:gd name="connsiteX2" fmla="*/ 676777 w 1168907"/>
              <a:gd name="connsiteY2" fmla="*/ 200700 h 834242"/>
              <a:gd name="connsiteX3" fmla="*/ 949827 w 1168907"/>
              <a:gd name="connsiteY3" fmla="*/ 495975 h 834242"/>
              <a:gd name="connsiteX4" fmla="*/ 1165727 w 1168907"/>
              <a:gd name="connsiteY4" fmla="*/ 829350 h 834242"/>
              <a:gd name="connsiteX5" fmla="*/ 1070477 w 1168907"/>
              <a:gd name="connsiteY5" fmla="*/ 673775 h 834242"/>
              <a:gd name="connsiteX6" fmla="*/ 956177 w 1168907"/>
              <a:gd name="connsiteY6" fmla="*/ 388025 h 834242"/>
              <a:gd name="connsiteX7" fmla="*/ 445002 w 1168907"/>
              <a:gd name="connsiteY7" fmla="*/ 95925 h 834242"/>
              <a:gd name="connsiteX8" fmla="*/ 13202 w 1168907"/>
              <a:gd name="connsiteY8" fmla="*/ 675 h 834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8907" h="834242">
                <a:moveTo>
                  <a:pt x="13202" y="675"/>
                </a:moveTo>
                <a:cubicBezTo>
                  <a:pt x="-33894" y="-5146"/>
                  <a:pt x="51831" y="27663"/>
                  <a:pt x="162427" y="61000"/>
                </a:cubicBezTo>
                <a:cubicBezTo>
                  <a:pt x="273023" y="94337"/>
                  <a:pt x="545544" y="128204"/>
                  <a:pt x="676777" y="200700"/>
                </a:cubicBezTo>
                <a:cubicBezTo>
                  <a:pt x="808010" y="273196"/>
                  <a:pt x="868335" y="391200"/>
                  <a:pt x="949827" y="495975"/>
                </a:cubicBezTo>
                <a:cubicBezTo>
                  <a:pt x="1031319" y="600750"/>
                  <a:pt x="1145619" y="799717"/>
                  <a:pt x="1165727" y="829350"/>
                </a:cubicBezTo>
                <a:cubicBezTo>
                  <a:pt x="1185835" y="858983"/>
                  <a:pt x="1105402" y="747329"/>
                  <a:pt x="1070477" y="673775"/>
                </a:cubicBezTo>
                <a:cubicBezTo>
                  <a:pt x="1035552" y="600221"/>
                  <a:pt x="1060423" y="484333"/>
                  <a:pt x="956177" y="388025"/>
                </a:cubicBezTo>
                <a:cubicBezTo>
                  <a:pt x="851931" y="291717"/>
                  <a:pt x="600048" y="162600"/>
                  <a:pt x="445002" y="95925"/>
                </a:cubicBezTo>
                <a:cubicBezTo>
                  <a:pt x="289956" y="29250"/>
                  <a:pt x="60298" y="6496"/>
                  <a:pt x="13202" y="6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4520353A-0C1B-431C-AEE7-68FE183CD44B}"/>
              </a:ext>
            </a:extLst>
          </p:cNvPr>
          <p:cNvSpPr/>
          <p:nvPr/>
        </p:nvSpPr>
        <p:spPr>
          <a:xfrm>
            <a:off x="3043905" y="892073"/>
            <a:ext cx="1204067" cy="714002"/>
          </a:xfrm>
          <a:custGeom>
            <a:avLst/>
            <a:gdLst>
              <a:gd name="connsiteX0" fmla="*/ 26320 w 1204067"/>
              <a:gd name="connsiteY0" fmla="*/ 9627 h 714002"/>
              <a:gd name="connsiteX1" fmla="*/ 115220 w 1204067"/>
              <a:gd name="connsiteY1" fmla="*/ 22327 h 714002"/>
              <a:gd name="connsiteX2" fmla="*/ 600995 w 1204067"/>
              <a:gd name="connsiteY2" fmla="*/ 123927 h 714002"/>
              <a:gd name="connsiteX3" fmla="*/ 908970 w 1204067"/>
              <a:gd name="connsiteY3" fmla="*/ 304902 h 714002"/>
              <a:gd name="connsiteX4" fmla="*/ 1188370 w 1204067"/>
              <a:gd name="connsiteY4" fmla="*/ 698602 h 714002"/>
              <a:gd name="connsiteX5" fmla="*/ 1115345 w 1204067"/>
              <a:gd name="connsiteY5" fmla="*/ 590652 h 714002"/>
              <a:gd name="connsiteX6" fmla="*/ 670845 w 1204067"/>
              <a:gd name="connsiteY6" fmla="*/ 187427 h 714002"/>
              <a:gd name="connsiteX7" fmla="*/ 26320 w 1204067"/>
              <a:gd name="connsiteY7" fmla="*/ 9627 h 714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4067" h="714002">
                <a:moveTo>
                  <a:pt x="26320" y="9627"/>
                </a:moveTo>
                <a:cubicBezTo>
                  <a:pt x="-66284" y="-17890"/>
                  <a:pt x="115220" y="22327"/>
                  <a:pt x="115220" y="22327"/>
                </a:cubicBezTo>
                <a:cubicBezTo>
                  <a:pt x="210999" y="41377"/>
                  <a:pt x="468703" y="76831"/>
                  <a:pt x="600995" y="123927"/>
                </a:cubicBezTo>
                <a:cubicBezTo>
                  <a:pt x="733287" y="171023"/>
                  <a:pt x="811074" y="209123"/>
                  <a:pt x="908970" y="304902"/>
                </a:cubicBezTo>
                <a:cubicBezTo>
                  <a:pt x="1006866" y="400681"/>
                  <a:pt x="1153974" y="650977"/>
                  <a:pt x="1188370" y="698602"/>
                </a:cubicBezTo>
                <a:cubicBezTo>
                  <a:pt x="1222766" y="746227"/>
                  <a:pt x="1201599" y="675848"/>
                  <a:pt x="1115345" y="590652"/>
                </a:cubicBezTo>
                <a:cubicBezTo>
                  <a:pt x="1029091" y="505456"/>
                  <a:pt x="853407" y="282677"/>
                  <a:pt x="670845" y="187427"/>
                </a:cubicBezTo>
                <a:cubicBezTo>
                  <a:pt x="488283" y="92177"/>
                  <a:pt x="118924" y="37144"/>
                  <a:pt x="26320" y="96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3A44A4F9-1056-4B47-A1BC-B16775B9A9D8}"/>
              </a:ext>
            </a:extLst>
          </p:cNvPr>
          <p:cNvSpPr/>
          <p:nvPr/>
        </p:nvSpPr>
        <p:spPr>
          <a:xfrm>
            <a:off x="3022182" y="1071783"/>
            <a:ext cx="699137" cy="26776"/>
          </a:xfrm>
          <a:custGeom>
            <a:avLst/>
            <a:gdLst>
              <a:gd name="connsiteX0" fmla="*/ 19468 w 699137"/>
              <a:gd name="connsiteY0" fmla="*/ 14067 h 26776"/>
              <a:gd name="connsiteX1" fmla="*/ 92493 w 699137"/>
              <a:gd name="connsiteY1" fmla="*/ 4542 h 26776"/>
              <a:gd name="connsiteX2" fmla="*/ 508418 w 699137"/>
              <a:gd name="connsiteY2" fmla="*/ 1367 h 26776"/>
              <a:gd name="connsiteX3" fmla="*/ 695743 w 699137"/>
              <a:gd name="connsiteY3" fmla="*/ 26767 h 26776"/>
              <a:gd name="connsiteX4" fmla="*/ 362368 w 699137"/>
              <a:gd name="connsiteY4" fmla="*/ 4542 h 26776"/>
              <a:gd name="connsiteX5" fmla="*/ 19468 w 699137"/>
              <a:gd name="connsiteY5" fmla="*/ 14067 h 26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137" h="26776">
                <a:moveTo>
                  <a:pt x="19468" y="14067"/>
                </a:moveTo>
                <a:cubicBezTo>
                  <a:pt x="-25511" y="14067"/>
                  <a:pt x="11001" y="6659"/>
                  <a:pt x="92493" y="4542"/>
                </a:cubicBezTo>
                <a:cubicBezTo>
                  <a:pt x="173985" y="2425"/>
                  <a:pt x="407876" y="-2337"/>
                  <a:pt x="508418" y="1367"/>
                </a:cubicBezTo>
                <a:cubicBezTo>
                  <a:pt x="608960" y="5071"/>
                  <a:pt x="720085" y="26238"/>
                  <a:pt x="695743" y="26767"/>
                </a:cubicBezTo>
                <a:cubicBezTo>
                  <a:pt x="671401" y="27296"/>
                  <a:pt x="476668" y="5071"/>
                  <a:pt x="362368" y="4542"/>
                </a:cubicBezTo>
                <a:cubicBezTo>
                  <a:pt x="248068" y="4013"/>
                  <a:pt x="64447" y="14067"/>
                  <a:pt x="19468" y="140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6995923C-8E37-49A5-A797-BA469013BDB2}"/>
              </a:ext>
            </a:extLst>
          </p:cNvPr>
          <p:cNvSpPr/>
          <p:nvPr/>
        </p:nvSpPr>
        <p:spPr>
          <a:xfrm>
            <a:off x="4035317" y="1380258"/>
            <a:ext cx="226592" cy="820277"/>
          </a:xfrm>
          <a:custGeom>
            <a:avLst/>
            <a:gdLst>
              <a:gd name="connsiteX0" fmla="*/ 108 w 226592"/>
              <a:gd name="connsiteY0" fmla="*/ 867 h 820277"/>
              <a:gd name="connsiteX1" fmla="*/ 184258 w 226592"/>
              <a:gd name="connsiteY1" fmla="*/ 486642 h 820277"/>
              <a:gd name="connsiteX2" fmla="*/ 209658 w 226592"/>
              <a:gd name="connsiteY2" fmla="*/ 813667 h 820277"/>
              <a:gd name="connsiteX3" fmla="*/ 212833 w 226592"/>
              <a:gd name="connsiteY3" fmla="*/ 680317 h 820277"/>
              <a:gd name="connsiteX4" fmla="*/ 212833 w 226592"/>
              <a:gd name="connsiteY4" fmla="*/ 375517 h 820277"/>
              <a:gd name="connsiteX5" fmla="*/ 108 w 226592"/>
              <a:gd name="connsiteY5" fmla="*/ 867 h 820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6592" h="820277">
                <a:moveTo>
                  <a:pt x="108" y="867"/>
                </a:moveTo>
                <a:cubicBezTo>
                  <a:pt x="-4655" y="19388"/>
                  <a:pt x="149333" y="351175"/>
                  <a:pt x="184258" y="486642"/>
                </a:cubicBezTo>
                <a:cubicBezTo>
                  <a:pt x="219183" y="622109"/>
                  <a:pt x="204896" y="781388"/>
                  <a:pt x="209658" y="813667"/>
                </a:cubicBezTo>
                <a:cubicBezTo>
                  <a:pt x="214421" y="845946"/>
                  <a:pt x="212304" y="753342"/>
                  <a:pt x="212833" y="680317"/>
                </a:cubicBezTo>
                <a:cubicBezTo>
                  <a:pt x="213362" y="607292"/>
                  <a:pt x="243525" y="485584"/>
                  <a:pt x="212833" y="375517"/>
                </a:cubicBezTo>
                <a:cubicBezTo>
                  <a:pt x="182141" y="265450"/>
                  <a:pt x="4871" y="-17654"/>
                  <a:pt x="108" y="8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1694470A-59D0-4FC5-B2D6-D1F6BE955E4C}"/>
              </a:ext>
            </a:extLst>
          </p:cNvPr>
          <p:cNvSpPr/>
          <p:nvPr/>
        </p:nvSpPr>
        <p:spPr>
          <a:xfrm>
            <a:off x="3806494" y="331573"/>
            <a:ext cx="1416426" cy="1812162"/>
          </a:xfrm>
          <a:custGeom>
            <a:avLst/>
            <a:gdLst>
              <a:gd name="connsiteX0" fmla="*/ 41606 w 1416426"/>
              <a:gd name="connsiteY0" fmla="*/ 27202 h 1812162"/>
              <a:gd name="connsiteX1" fmla="*/ 232106 w 1416426"/>
              <a:gd name="connsiteY1" fmla="*/ 119277 h 1812162"/>
              <a:gd name="connsiteX2" fmla="*/ 1349706 w 1416426"/>
              <a:gd name="connsiteY2" fmla="*/ 859052 h 1812162"/>
              <a:gd name="connsiteX3" fmla="*/ 1289381 w 1416426"/>
              <a:gd name="connsiteY3" fmla="*/ 1776627 h 1812162"/>
              <a:gd name="connsiteX4" fmla="*/ 1295731 w 1416426"/>
              <a:gd name="connsiteY4" fmla="*/ 1548027 h 1812162"/>
              <a:gd name="connsiteX5" fmla="*/ 1219531 w 1416426"/>
              <a:gd name="connsiteY5" fmla="*/ 836827 h 1812162"/>
              <a:gd name="connsiteX6" fmla="*/ 797256 w 1416426"/>
              <a:gd name="connsiteY6" fmla="*/ 389152 h 1812162"/>
              <a:gd name="connsiteX7" fmla="*/ 41606 w 1416426"/>
              <a:gd name="connsiteY7" fmla="*/ 27202 h 1812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16426" h="1812162">
                <a:moveTo>
                  <a:pt x="41606" y="27202"/>
                </a:moveTo>
                <a:cubicBezTo>
                  <a:pt x="-52586" y="-17777"/>
                  <a:pt x="14089" y="-19365"/>
                  <a:pt x="232106" y="119277"/>
                </a:cubicBezTo>
                <a:cubicBezTo>
                  <a:pt x="450123" y="257919"/>
                  <a:pt x="1173494" y="582827"/>
                  <a:pt x="1349706" y="859052"/>
                </a:cubicBezTo>
                <a:cubicBezTo>
                  <a:pt x="1525918" y="1135277"/>
                  <a:pt x="1298377" y="1661798"/>
                  <a:pt x="1289381" y="1776627"/>
                </a:cubicBezTo>
                <a:cubicBezTo>
                  <a:pt x="1280385" y="1891456"/>
                  <a:pt x="1307373" y="1704660"/>
                  <a:pt x="1295731" y="1548027"/>
                </a:cubicBezTo>
                <a:cubicBezTo>
                  <a:pt x="1284089" y="1391394"/>
                  <a:pt x="1302610" y="1029973"/>
                  <a:pt x="1219531" y="836827"/>
                </a:cubicBezTo>
                <a:cubicBezTo>
                  <a:pt x="1136452" y="643681"/>
                  <a:pt x="991989" y="521973"/>
                  <a:pt x="797256" y="389152"/>
                </a:cubicBezTo>
                <a:cubicBezTo>
                  <a:pt x="602523" y="256331"/>
                  <a:pt x="135798" y="72181"/>
                  <a:pt x="41606" y="27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A5F44CD7-5A6B-4D19-9502-BE1F1A5017B0}"/>
              </a:ext>
            </a:extLst>
          </p:cNvPr>
          <p:cNvSpPr/>
          <p:nvPr/>
        </p:nvSpPr>
        <p:spPr>
          <a:xfrm>
            <a:off x="4369780" y="728672"/>
            <a:ext cx="668521" cy="1133845"/>
          </a:xfrm>
          <a:custGeom>
            <a:avLst/>
            <a:gdLst>
              <a:gd name="connsiteX0" fmla="*/ 11720 w 668521"/>
              <a:gd name="connsiteY0" fmla="*/ 17453 h 1133845"/>
              <a:gd name="connsiteX1" fmla="*/ 97445 w 668521"/>
              <a:gd name="connsiteY1" fmla="*/ 96828 h 1133845"/>
              <a:gd name="connsiteX2" fmla="*/ 472095 w 668521"/>
              <a:gd name="connsiteY2" fmla="*/ 687378 h 1133845"/>
              <a:gd name="connsiteX3" fmla="*/ 653070 w 668521"/>
              <a:gd name="connsiteY3" fmla="*/ 1042978 h 1133845"/>
              <a:gd name="connsiteX4" fmla="*/ 659420 w 668521"/>
              <a:gd name="connsiteY4" fmla="*/ 1131878 h 1133845"/>
              <a:gd name="connsiteX5" fmla="*/ 659420 w 668521"/>
              <a:gd name="connsiteY5" fmla="*/ 985828 h 1133845"/>
              <a:gd name="connsiteX6" fmla="*/ 564170 w 668521"/>
              <a:gd name="connsiteY6" fmla="*/ 712778 h 1133845"/>
              <a:gd name="connsiteX7" fmla="*/ 300645 w 668521"/>
              <a:gd name="connsiteY7" fmla="*/ 274628 h 1133845"/>
              <a:gd name="connsiteX8" fmla="*/ 11720 w 668521"/>
              <a:gd name="connsiteY8" fmla="*/ 17453 h 1133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8521" h="1133845">
                <a:moveTo>
                  <a:pt x="11720" y="17453"/>
                </a:moveTo>
                <a:cubicBezTo>
                  <a:pt x="-22147" y="-12180"/>
                  <a:pt x="20716" y="-14826"/>
                  <a:pt x="97445" y="96828"/>
                </a:cubicBezTo>
                <a:cubicBezTo>
                  <a:pt x="174174" y="208482"/>
                  <a:pt x="379491" y="529686"/>
                  <a:pt x="472095" y="687378"/>
                </a:cubicBezTo>
                <a:cubicBezTo>
                  <a:pt x="564699" y="845070"/>
                  <a:pt x="621849" y="968895"/>
                  <a:pt x="653070" y="1042978"/>
                </a:cubicBezTo>
                <a:cubicBezTo>
                  <a:pt x="684291" y="1117061"/>
                  <a:pt x="658362" y="1141403"/>
                  <a:pt x="659420" y="1131878"/>
                </a:cubicBezTo>
                <a:cubicBezTo>
                  <a:pt x="660478" y="1122353"/>
                  <a:pt x="675295" y="1055678"/>
                  <a:pt x="659420" y="985828"/>
                </a:cubicBezTo>
                <a:cubicBezTo>
                  <a:pt x="643545" y="915978"/>
                  <a:pt x="623966" y="831311"/>
                  <a:pt x="564170" y="712778"/>
                </a:cubicBezTo>
                <a:cubicBezTo>
                  <a:pt x="504374" y="594245"/>
                  <a:pt x="388487" y="392103"/>
                  <a:pt x="300645" y="274628"/>
                </a:cubicBezTo>
                <a:cubicBezTo>
                  <a:pt x="212803" y="157153"/>
                  <a:pt x="45587" y="47086"/>
                  <a:pt x="11720" y="17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CC3175D2-28D7-49A5-947F-61D252D3435D}"/>
              </a:ext>
            </a:extLst>
          </p:cNvPr>
          <p:cNvSpPr/>
          <p:nvPr/>
        </p:nvSpPr>
        <p:spPr>
          <a:xfrm>
            <a:off x="4489443" y="1038312"/>
            <a:ext cx="462512" cy="1264258"/>
          </a:xfrm>
          <a:custGeom>
            <a:avLst/>
            <a:gdLst>
              <a:gd name="connsiteX0" fmla="*/ 7 w 462512"/>
              <a:gd name="connsiteY0" fmla="*/ 3088 h 1264258"/>
              <a:gd name="connsiteX1" fmla="*/ 339732 w 462512"/>
              <a:gd name="connsiteY1" fmla="*/ 765088 h 1264258"/>
              <a:gd name="connsiteX2" fmla="*/ 450857 w 462512"/>
              <a:gd name="connsiteY2" fmla="*/ 1257213 h 1264258"/>
              <a:gd name="connsiteX3" fmla="*/ 447682 w 462512"/>
              <a:gd name="connsiteY3" fmla="*/ 1019088 h 1264258"/>
              <a:gd name="connsiteX4" fmla="*/ 349257 w 462512"/>
              <a:gd name="connsiteY4" fmla="*/ 517438 h 1264258"/>
              <a:gd name="connsiteX5" fmla="*/ 7 w 462512"/>
              <a:gd name="connsiteY5" fmla="*/ 3088 h 1264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512" h="1264258">
                <a:moveTo>
                  <a:pt x="7" y="3088"/>
                </a:moveTo>
                <a:cubicBezTo>
                  <a:pt x="-1580" y="44363"/>
                  <a:pt x="264590" y="556067"/>
                  <a:pt x="339732" y="765088"/>
                </a:cubicBezTo>
                <a:cubicBezTo>
                  <a:pt x="414874" y="974109"/>
                  <a:pt x="432865" y="1214880"/>
                  <a:pt x="450857" y="1257213"/>
                </a:cubicBezTo>
                <a:cubicBezTo>
                  <a:pt x="468849" y="1299546"/>
                  <a:pt x="464615" y="1142384"/>
                  <a:pt x="447682" y="1019088"/>
                </a:cubicBezTo>
                <a:cubicBezTo>
                  <a:pt x="430749" y="895792"/>
                  <a:pt x="423869" y="689946"/>
                  <a:pt x="349257" y="517438"/>
                </a:cubicBezTo>
                <a:cubicBezTo>
                  <a:pt x="274645" y="344930"/>
                  <a:pt x="1594" y="-38187"/>
                  <a:pt x="7" y="30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3BD2716B-2ED3-498E-B05A-CEFA056038C5}"/>
              </a:ext>
            </a:extLst>
          </p:cNvPr>
          <p:cNvSpPr/>
          <p:nvPr/>
        </p:nvSpPr>
        <p:spPr>
          <a:xfrm>
            <a:off x="4310468" y="1063347"/>
            <a:ext cx="387644" cy="1143207"/>
          </a:xfrm>
          <a:custGeom>
            <a:avLst/>
            <a:gdLst>
              <a:gd name="connsiteX0" fmla="*/ 26582 w 387644"/>
              <a:gd name="connsiteY0" fmla="*/ 12978 h 1143207"/>
              <a:gd name="connsiteX1" fmla="*/ 26582 w 387644"/>
              <a:gd name="connsiteY1" fmla="*/ 89178 h 1143207"/>
              <a:gd name="connsiteX2" fmla="*/ 379007 w 387644"/>
              <a:gd name="connsiteY2" fmla="*/ 746403 h 1143207"/>
              <a:gd name="connsiteX3" fmla="*/ 283757 w 387644"/>
              <a:gd name="connsiteY3" fmla="*/ 1140103 h 1143207"/>
              <a:gd name="connsiteX4" fmla="*/ 331382 w 387644"/>
              <a:gd name="connsiteY4" fmla="*/ 905153 h 1143207"/>
              <a:gd name="connsiteX5" fmla="*/ 194857 w 387644"/>
              <a:gd name="connsiteY5" fmla="*/ 460653 h 1143207"/>
              <a:gd name="connsiteX6" fmla="*/ 39282 w 387644"/>
              <a:gd name="connsiteY6" fmla="*/ 152678 h 1143207"/>
              <a:gd name="connsiteX7" fmla="*/ 26582 w 387644"/>
              <a:gd name="connsiteY7" fmla="*/ 12978 h 1143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7644" h="1143207">
                <a:moveTo>
                  <a:pt x="26582" y="12978"/>
                </a:moveTo>
                <a:cubicBezTo>
                  <a:pt x="24465" y="2395"/>
                  <a:pt x="-32156" y="-33060"/>
                  <a:pt x="26582" y="89178"/>
                </a:cubicBezTo>
                <a:cubicBezTo>
                  <a:pt x="85320" y="211416"/>
                  <a:pt x="336145" y="571249"/>
                  <a:pt x="379007" y="746403"/>
                </a:cubicBezTo>
                <a:cubicBezTo>
                  <a:pt x="421869" y="921557"/>
                  <a:pt x="291695" y="1113645"/>
                  <a:pt x="283757" y="1140103"/>
                </a:cubicBezTo>
                <a:cubicBezTo>
                  <a:pt x="275819" y="1166561"/>
                  <a:pt x="346199" y="1018395"/>
                  <a:pt x="331382" y="905153"/>
                </a:cubicBezTo>
                <a:cubicBezTo>
                  <a:pt x="316565" y="791911"/>
                  <a:pt x="243540" y="586066"/>
                  <a:pt x="194857" y="460653"/>
                </a:cubicBezTo>
                <a:cubicBezTo>
                  <a:pt x="146174" y="335241"/>
                  <a:pt x="67328" y="224645"/>
                  <a:pt x="39282" y="152678"/>
                </a:cubicBezTo>
                <a:cubicBezTo>
                  <a:pt x="11236" y="80711"/>
                  <a:pt x="28699" y="23561"/>
                  <a:pt x="26582" y="129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3CE3A1F0-53B8-4414-8A24-7FC2A55BB31A}"/>
              </a:ext>
            </a:extLst>
          </p:cNvPr>
          <p:cNvSpPr/>
          <p:nvPr/>
        </p:nvSpPr>
        <p:spPr>
          <a:xfrm>
            <a:off x="4343649" y="1442794"/>
            <a:ext cx="292463" cy="986498"/>
          </a:xfrm>
          <a:custGeom>
            <a:avLst/>
            <a:gdLst>
              <a:gd name="connsiteX0" fmla="*/ 2926 w 292463"/>
              <a:gd name="connsiteY0" fmla="*/ 36756 h 986498"/>
              <a:gd name="connsiteX1" fmla="*/ 41026 w 292463"/>
              <a:gd name="connsiteY1" fmla="*/ 93906 h 986498"/>
              <a:gd name="connsiteX2" fmla="*/ 148976 w 292463"/>
              <a:gd name="connsiteY2" fmla="*/ 633656 h 986498"/>
              <a:gd name="connsiteX3" fmla="*/ 291851 w 292463"/>
              <a:gd name="connsiteY3" fmla="*/ 982906 h 986498"/>
              <a:gd name="connsiteX4" fmla="*/ 193426 w 292463"/>
              <a:gd name="connsiteY4" fmla="*/ 795581 h 986498"/>
              <a:gd name="connsiteX5" fmla="*/ 25151 w 292463"/>
              <a:gd name="connsiteY5" fmla="*/ 484431 h 986498"/>
              <a:gd name="connsiteX6" fmla="*/ 2926 w 292463"/>
              <a:gd name="connsiteY6" fmla="*/ 36756 h 98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2463" h="986498">
                <a:moveTo>
                  <a:pt x="2926" y="36756"/>
                </a:moveTo>
                <a:cubicBezTo>
                  <a:pt x="5572" y="-28331"/>
                  <a:pt x="16684" y="-5577"/>
                  <a:pt x="41026" y="93906"/>
                </a:cubicBezTo>
                <a:cubicBezTo>
                  <a:pt x="65368" y="193389"/>
                  <a:pt x="107172" y="485489"/>
                  <a:pt x="148976" y="633656"/>
                </a:cubicBezTo>
                <a:cubicBezTo>
                  <a:pt x="190780" y="781823"/>
                  <a:pt x="284443" y="955919"/>
                  <a:pt x="291851" y="982906"/>
                </a:cubicBezTo>
                <a:cubicBezTo>
                  <a:pt x="299259" y="1009893"/>
                  <a:pt x="237876" y="878660"/>
                  <a:pt x="193426" y="795581"/>
                </a:cubicBezTo>
                <a:cubicBezTo>
                  <a:pt x="148976" y="712502"/>
                  <a:pt x="58488" y="610902"/>
                  <a:pt x="25151" y="484431"/>
                </a:cubicBezTo>
                <a:cubicBezTo>
                  <a:pt x="-8186" y="357960"/>
                  <a:pt x="280" y="101843"/>
                  <a:pt x="2926" y="367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0E2848B4-9DEB-487D-84EE-00F3D26ADF4F}"/>
              </a:ext>
            </a:extLst>
          </p:cNvPr>
          <p:cNvSpPr/>
          <p:nvPr/>
        </p:nvSpPr>
        <p:spPr>
          <a:xfrm>
            <a:off x="4274883" y="1622780"/>
            <a:ext cx="289406" cy="769784"/>
          </a:xfrm>
          <a:custGeom>
            <a:avLst/>
            <a:gdLst>
              <a:gd name="connsiteX0" fmla="*/ 20892 w 289406"/>
              <a:gd name="connsiteY0" fmla="*/ 5995 h 769784"/>
              <a:gd name="connsiteX1" fmla="*/ 128842 w 289406"/>
              <a:gd name="connsiteY1" fmla="*/ 485420 h 769784"/>
              <a:gd name="connsiteX2" fmla="*/ 287592 w 289406"/>
              <a:gd name="connsiteY2" fmla="*/ 764820 h 769784"/>
              <a:gd name="connsiteX3" fmla="*/ 201867 w 289406"/>
              <a:gd name="connsiteY3" fmla="*/ 650520 h 769784"/>
              <a:gd name="connsiteX4" fmla="*/ 8192 w 289406"/>
              <a:gd name="connsiteY4" fmla="*/ 475895 h 769784"/>
              <a:gd name="connsiteX5" fmla="*/ 33592 w 289406"/>
              <a:gd name="connsiteY5" fmla="*/ 231420 h 769784"/>
              <a:gd name="connsiteX6" fmla="*/ 20892 w 289406"/>
              <a:gd name="connsiteY6" fmla="*/ 5995 h 769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9406" h="769784">
                <a:moveTo>
                  <a:pt x="20892" y="5995"/>
                </a:moveTo>
                <a:cubicBezTo>
                  <a:pt x="36767" y="48328"/>
                  <a:pt x="84392" y="358949"/>
                  <a:pt x="128842" y="485420"/>
                </a:cubicBezTo>
                <a:cubicBezTo>
                  <a:pt x="173292" y="611891"/>
                  <a:pt x="275421" y="737303"/>
                  <a:pt x="287592" y="764820"/>
                </a:cubicBezTo>
                <a:cubicBezTo>
                  <a:pt x="299763" y="792337"/>
                  <a:pt x="248434" y="698674"/>
                  <a:pt x="201867" y="650520"/>
                </a:cubicBezTo>
                <a:cubicBezTo>
                  <a:pt x="155300" y="602366"/>
                  <a:pt x="36238" y="545745"/>
                  <a:pt x="8192" y="475895"/>
                </a:cubicBezTo>
                <a:cubicBezTo>
                  <a:pt x="-19854" y="406045"/>
                  <a:pt x="33063" y="306032"/>
                  <a:pt x="33592" y="231420"/>
                </a:cubicBezTo>
                <a:cubicBezTo>
                  <a:pt x="34121" y="156808"/>
                  <a:pt x="5017" y="-36338"/>
                  <a:pt x="20892" y="59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A01BE20A-EC24-42DB-BC1D-C88CD789E860}"/>
              </a:ext>
            </a:extLst>
          </p:cNvPr>
          <p:cNvSpPr/>
          <p:nvPr/>
        </p:nvSpPr>
        <p:spPr>
          <a:xfrm>
            <a:off x="5003737" y="1844144"/>
            <a:ext cx="167229" cy="896313"/>
          </a:xfrm>
          <a:custGeom>
            <a:avLst/>
            <a:gdLst>
              <a:gd name="connsiteX0" fmla="*/ 63 w 167229"/>
              <a:gd name="connsiteY0" fmla="*/ 531 h 896313"/>
              <a:gd name="connsiteX1" fmla="*/ 133413 w 167229"/>
              <a:gd name="connsiteY1" fmla="*/ 613306 h 896313"/>
              <a:gd name="connsiteX2" fmla="*/ 114363 w 167229"/>
              <a:gd name="connsiteY2" fmla="*/ 895881 h 896313"/>
              <a:gd name="connsiteX3" fmla="*/ 158813 w 167229"/>
              <a:gd name="connsiteY3" fmla="*/ 673631 h 896313"/>
              <a:gd name="connsiteX4" fmla="*/ 152463 w 167229"/>
              <a:gd name="connsiteY4" fmla="*/ 508531 h 896313"/>
              <a:gd name="connsiteX5" fmla="*/ 63 w 167229"/>
              <a:gd name="connsiteY5" fmla="*/ 531 h 896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229" h="896313">
                <a:moveTo>
                  <a:pt x="63" y="531"/>
                </a:moveTo>
                <a:cubicBezTo>
                  <a:pt x="-3112" y="17994"/>
                  <a:pt x="114363" y="464081"/>
                  <a:pt x="133413" y="613306"/>
                </a:cubicBezTo>
                <a:cubicBezTo>
                  <a:pt x="152463" y="762531"/>
                  <a:pt x="110130" y="885827"/>
                  <a:pt x="114363" y="895881"/>
                </a:cubicBezTo>
                <a:cubicBezTo>
                  <a:pt x="118596" y="905935"/>
                  <a:pt x="152463" y="738189"/>
                  <a:pt x="158813" y="673631"/>
                </a:cubicBezTo>
                <a:cubicBezTo>
                  <a:pt x="165163" y="609073"/>
                  <a:pt x="176805" y="615952"/>
                  <a:pt x="152463" y="508531"/>
                </a:cubicBezTo>
                <a:cubicBezTo>
                  <a:pt x="128121" y="401110"/>
                  <a:pt x="3238" y="-16932"/>
                  <a:pt x="63" y="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B3E6A1CC-4BAA-4853-A56E-15E693D4488D}"/>
              </a:ext>
            </a:extLst>
          </p:cNvPr>
          <p:cNvSpPr/>
          <p:nvPr/>
        </p:nvSpPr>
        <p:spPr>
          <a:xfrm>
            <a:off x="4958434" y="1931398"/>
            <a:ext cx="135073" cy="956976"/>
          </a:xfrm>
          <a:custGeom>
            <a:avLst/>
            <a:gdLst>
              <a:gd name="connsiteX0" fmla="*/ 916 w 135073"/>
              <a:gd name="connsiteY0" fmla="*/ 14877 h 956976"/>
              <a:gd name="connsiteX1" fmla="*/ 29491 w 135073"/>
              <a:gd name="connsiteY1" fmla="*/ 91077 h 956976"/>
              <a:gd name="connsiteX2" fmla="*/ 134266 w 135073"/>
              <a:gd name="connsiteY2" fmla="*/ 586377 h 956976"/>
              <a:gd name="connsiteX3" fmla="*/ 80291 w 135073"/>
              <a:gd name="connsiteY3" fmla="*/ 954677 h 956976"/>
              <a:gd name="connsiteX4" fmla="*/ 124741 w 135073"/>
              <a:gd name="connsiteY4" fmla="*/ 719727 h 956976"/>
              <a:gd name="connsiteX5" fmla="*/ 54891 w 135073"/>
              <a:gd name="connsiteY5" fmla="*/ 272052 h 956976"/>
              <a:gd name="connsiteX6" fmla="*/ 916 w 135073"/>
              <a:gd name="connsiteY6" fmla="*/ 14877 h 956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073" h="956976">
                <a:moveTo>
                  <a:pt x="916" y="14877"/>
                </a:moveTo>
                <a:cubicBezTo>
                  <a:pt x="-3317" y="-15285"/>
                  <a:pt x="7266" y="-4173"/>
                  <a:pt x="29491" y="91077"/>
                </a:cubicBezTo>
                <a:cubicBezTo>
                  <a:pt x="51716" y="186327"/>
                  <a:pt x="125799" y="442444"/>
                  <a:pt x="134266" y="586377"/>
                </a:cubicBezTo>
                <a:cubicBezTo>
                  <a:pt x="142733" y="730310"/>
                  <a:pt x="81878" y="932452"/>
                  <a:pt x="80291" y="954677"/>
                </a:cubicBezTo>
                <a:cubicBezTo>
                  <a:pt x="78704" y="976902"/>
                  <a:pt x="128974" y="833498"/>
                  <a:pt x="124741" y="719727"/>
                </a:cubicBezTo>
                <a:cubicBezTo>
                  <a:pt x="120508" y="605956"/>
                  <a:pt x="75528" y="386881"/>
                  <a:pt x="54891" y="272052"/>
                </a:cubicBezTo>
                <a:cubicBezTo>
                  <a:pt x="34254" y="157223"/>
                  <a:pt x="5149" y="45039"/>
                  <a:pt x="916" y="148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014CF00F-5A40-4474-9AC0-CE1584089EF3}"/>
              </a:ext>
            </a:extLst>
          </p:cNvPr>
          <p:cNvSpPr/>
          <p:nvPr/>
        </p:nvSpPr>
        <p:spPr>
          <a:xfrm>
            <a:off x="4961673" y="2379727"/>
            <a:ext cx="38966" cy="396270"/>
          </a:xfrm>
          <a:custGeom>
            <a:avLst/>
            <a:gdLst>
              <a:gd name="connsiteX0" fmla="*/ 38952 w 38966"/>
              <a:gd name="connsiteY0" fmla="*/ 17398 h 396270"/>
              <a:gd name="connsiteX1" fmla="*/ 19902 w 38966"/>
              <a:gd name="connsiteY1" fmla="*/ 360298 h 396270"/>
              <a:gd name="connsiteX2" fmla="*/ 4027 w 38966"/>
              <a:gd name="connsiteY2" fmla="*/ 372998 h 396270"/>
              <a:gd name="connsiteX3" fmla="*/ 852 w 38966"/>
              <a:gd name="connsiteY3" fmla="*/ 245998 h 396270"/>
              <a:gd name="connsiteX4" fmla="*/ 16727 w 38966"/>
              <a:gd name="connsiteY4" fmla="*/ 71373 h 396270"/>
              <a:gd name="connsiteX5" fmla="*/ 38952 w 38966"/>
              <a:gd name="connsiteY5" fmla="*/ 17398 h 396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966" h="396270">
                <a:moveTo>
                  <a:pt x="38952" y="17398"/>
                </a:moveTo>
                <a:cubicBezTo>
                  <a:pt x="39481" y="65552"/>
                  <a:pt x="25723" y="301031"/>
                  <a:pt x="19902" y="360298"/>
                </a:cubicBezTo>
                <a:cubicBezTo>
                  <a:pt x="14081" y="419565"/>
                  <a:pt x="7202" y="392048"/>
                  <a:pt x="4027" y="372998"/>
                </a:cubicBezTo>
                <a:cubicBezTo>
                  <a:pt x="852" y="353948"/>
                  <a:pt x="-1265" y="296269"/>
                  <a:pt x="852" y="245998"/>
                </a:cubicBezTo>
                <a:cubicBezTo>
                  <a:pt x="2969" y="195727"/>
                  <a:pt x="6144" y="110531"/>
                  <a:pt x="16727" y="71373"/>
                </a:cubicBezTo>
                <a:cubicBezTo>
                  <a:pt x="27310" y="32215"/>
                  <a:pt x="38423" y="-30756"/>
                  <a:pt x="38952" y="17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0196B5E4-DC9F-47D4-BFF7-46F3629E288C}"/>
              </a:ext>
            </a:extLst>
          </p:cNvPr>
          <p:cNvSpPr/>
          <p:nvPr/>
        </p:nvSpPr>
        <p:spPr>
          <a:xfrm>
            <a:off x="4810118" y="2479674"/>
            <a:ext cx="191274" cy="377534"/>
          </a:xfrm>
          <a:custGeom>
            <a:avLst/>
            <a:gdLst>
              <a:gd name="connsiteX0" fmla="*/ 114307 w 191274"/>
              <a:gd name="connsiteY0" fmla="*/ 1 h 377534"/>
              <a:gd name="connsiteX1" fmla="*/ 63507 w 191274"/>
              <a:gd name="connsiteY1" fmla="*/ 206376 h 377534"/>
              <a:gd name="connsiteX2" fmla="*/ 190507 w 191274"/>
              <a:gd name="connsiteY2" fmla="*/ 374651 h 377534"/>
              <a:gd name="connsiteX3" fmla="*/ 111132 w 191274"/>
              <a:gd name="connsiteY3" fmla="*/ 304801 h 377534"/>
              <a:gd name="connsiteX4" fmla="*/ 7 w 191274"/>
              <a:gd name="connsiteY4" fmla="*/ 203201 h 377534"/>
              <a:gd name="connsiteX5" fmla="*/ 114307 w 191274"/>
              <a:gd name="connsiteY5" fmla="*/ 1 h 377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274" h="377534">
                <a:moveTo>
                  <a:pt x="114307" y="1"/>
                </a:moveTo>
                <a:cubicBezTo>
                  <a:pt x="124890" y="530"/>
                  <a:pt x="50807" y="143934"/>
                  <a:pt x="63507" y="206376"/>
                </a:cubicBezTo>
                <a:cubicBezTo>
                  <a:pt x="76207" y="268818"/>
                  <a:pt x="182570" y="358247"/>
                  <a:pt x="190507" y="374651"/>
                </a:cubicBezTo>
                <a:cubicBezTo>
                  <a:pt x="198445" y="391055"/>
                  <a:pt x="142882" y="333376"/>
                  <a:pt x="111132" y="304801"/>
                </a:cubicBezTo>
                <a:cubicBezTo>
                  <a:pt x="79382" y="276226"/>
                  <a:pt x="1065" y="255059"/>
                  <a:pt x="7" y="203201"/>
                </a:cubicBezTo>
                <a:cubicBezTo>
                  <a:pt x="-1051" y="151343"/>
                  <a:pt x="103724" y="-528"/>
                  <a:pt x="114307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D1700C46-BE83-4976-B050-B92A8CB03148}"/>
              </a:ext>
            </a:extLst>
          </p:cNvPr>
          <p:cNvSpPr/>
          <p:nvPr/>
        </p:nvSpPr>
        <p:spPr>
          <a:xfrm>
            <a:off x="2475943" y="2816219"/>
            <a:ext cx="455402" cy="460453"/>
          </a:xfrm>
          <a:custGeom>
            <a:avLst/>
            <a:gdLst>
              <a:gd name="connsiteX0" fmla="*/ 557 w 455402"/>
              <a:gd name="connsiteY0" fmla="*/ 6 h 460453"/>
              <a:gd name="connsiteX1" fmla="*/ 222807 w 455402"/>
              <a:gd name="connsiteY1" fmla="*/ 355606 h 460453"/>
              <a:gd name="connsiteX2" fmla="*/ 454582 w 455402"/>
              <a:gd name="connsiteY2" fmla="*/ 460381 h 460453"/>
              <a:gd name="connsiteX3" fmla="*/ 289482 w 455402"/>
              <a:gd name="connsiteY3" fmla="*/ 365131 h 460453"/>
              <a:gd name="connsiteX4" fmla="*/ 557 w 455402"/>
              <a:gd name="connsiteY4" fmla="*/ 6 h 460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5402" h="460453">
                <a:moveTo>
                  <a:pt x="557" y="6"/>
                </a:moveTo>
                <a:cubicBezTo>
                  <a:pt x="-10555" y="-1581"/>
                  <a:pt x="147136" y="278877"/>
                  <a:pt x="222807" y="355606"/>
                </a:cubicBezTo>
                <a:cubicBezTo>
                  <a:pt x="298478" y="432335"/>
                  <a:pt x="443470" y="458794"/>
                  <a:pt x="454582" y="460381"/>
                </a:cubicBezTo>
                <a:cubicBezTo>
                  <a:pt x="465694" y="461968"/>
                  <a:pt x="361449" y="437627"/>
                  <a:pt x="289482" y="365131"/>
                </a:cubicBezTo>
                <a:cubicBezTo>
                  <a:pt x="217515" y="292635"/>
                  <a:pt x="11669" y="1593"/>
                  <a:pt x="557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7EAD721D-ABE0-458B-B28A-BFFAF0A416CB}"/>
              </a:ext>
            </a:extLst>
          </p:cNvPr>
          <p:cNvSpPr/>
          <p:nvPr/>
        </p:nvSpPr>
        <p:spPr>
          <a:xfrm>
            <a:off x="2646434" y="2196142"/>
            <a:ext cx="554854" cy="121180"/>
          </a:xfrm>
          <a:custGeom>
            <a:avLst/>
            <a:gdLst>
              <a:gd name="connsiteX0" fmla="*/ 1516 w 554854"/>
              <a:gd name="connsiteY0" fmla="*/ 83508 h 121180"/>
              <a:gd name="connsiteX1" fmla="*/ 244933 w 554854"/>
              <a:gd name="connsiteY1" fmla="*/ 958 h 121180"/>
              <a:gd name="connsiteX2" fmla="*/ 501049 w 554854"/>
              <a:gd name="connsiteY2" fmla="*/ 43291 h 121180"/>
              <a:gd name="connsiteX3" fmla="*/ 553966 w 554854"/>
              <a:gd name="connsiteY3" fmla="*/ 115258 h 121180"/>
              <a:gd name="connsiteX4" fmla="*/ 479883 w 554854"/>
              <a:gd name="connsiteY4" fmla="*/ 115258 h 121180"/>
              <a:gd name="connsiteX5" fmla="*/ 160266 w 554854"/>
              <a:gd name="connsiteY5" fmla="*/ 100441 h 121180"/>
              <a:gd name="connsiteX6" fmla="*/ 1516 w 554854"/>
              <a:gd name="connsiteY6" fmla="*/ 83508 h 121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4854" h="121180">
                <a:moveTo>
                  <a:pt x="1516" y="83508"/>
                </a:moveTo>
                <a:cubicBezTo>
                  <a:pt x="15627" y="66927"/>
                  <a:pt x="161678" y="7661"/>
                  <a:pt x="244933" y="958"/>
                </a:cubicBezTo>
                <a:cubicBezTo>
                  <a:pt x="328188" y="-5745"/>
                  <a:pt x="449544" y="24241"/>
                  <a:pt x="501049" y="43291"/>
                </a:cubicBezTo>
                <a:cubicBezTo>
                  <a:pt x="552554" y="62341"/>
                  <a:pt x="557494" y="103264"/>
                  <a:pt x="553966" y="115258"/>
                </a:cubicBezTo>
                <a:cubicBezTo>
                  <a:pt x="550438" y="127252"/>
                  <a:pt x="545500" y="117727"/>
                  <a:pt x="479883" y="115258"/>
                </a:cubicBezTo>
                <a:lnTo>
                  <a:pt x="160266" y="100441"/>
                </a:lnTo>
                <a:cubicBezTo>
                  <a:pt x="74188" y="97972"/>
                  <a:pt x="-12595" y="100089"/>
                  <a:pt x="1516" y="83508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B62E90F9-C3F4-4A28-A05C-A5572EA0A91B}"/>
              </a:ext>
            </a:extLst>
          </p:cNvPr>
          <p:cNvSpPr/>
          <p:nvPr/>
        </p:nvSpPr>
        <p:spPr>
          <a:xfrm>
            <a:off x="3428957" y="1848963"/>
            <a:ext cx="660047" cy="360800"/>
          </a:xfrm>
          <a:custGeom>
            <a:avLst/>
            <a:gdLst>
              <a:gd name="connsiteX0" fmla="*/ 43 w 660047"/>
              <a:gd name="connsiteY0" fmla="*/ 294797 h 360800"/>
              <a:gd name="connsiteX1" fmla="*/ 116883 w 660047"/>
              <a:gd name="connsiteY1" fmla="*/ 218597 h 360800"/>
              <a:gd name="connsiteX2" fmla="*/ 426763 w 660047"/>
              <a:gd name="connsiteY2" fmla="*/ 20477 h 360800"/>
              <a:gd name="connsiteX3" fmla="*/ 650283 w 660047"/>
              <a:gd name="connsiteY3" fmla="*/ 10317 h 360800"/>
              <a:gd name="connsiteX4" fmla="*/ 589323 w 660047"/>
              <a:gd name="connsiteY4" fmla="*/ 56037 h 360800"/>
              <a:gd name="connsiteX5" fmla="*/ 315003 w 660047"/>
              <a:gd name="connsiteY5" fmla="*/ 198277 h 360800"/>
              <a:gd name="connsiteX6" fmla="*/ 127043 w 660047"/>
              <a:gd name="connsiteY6" fmla="*/ 355757 h 360800"/>
              <a:gd name="connsiteX7" fmla="*/ 43 w 660047"/>
              <a:gd name="connsiteY7" fmla="*/ 294797 h 36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0047" h="360800">
                <a:moveTo>
                  <a:pt x="43" y="294797"/>
                </a:moveTo>
                <a:cubicBezTo>
                  <a:pt x="-1650" y="271937"/>
                  <a:pt x="45763" y="264317"/>
                  <a:pt x="116883" y="218597"/>
                </a:cubicBezTo>
                <a:cubicBezTo>
                  <a:pt x="188003" y="172877"/>
                  <a:pt x="337863" y="55190"/>
                  <a:pt x="426763" y="20477"/>
                </a:cubicBezTo>
                <a:cubicBezTo>
                  <a:pt x="515663" y="-14236"/>
                  <a:pt x="623190" y="4390"/>
                  <a:pt x="650283" y="10317"/>
                </a:cubicBezTo>
                <a:cubicBezTo>
                  <a:pt x="677376" y="16244"/>
                  <a:pt x="645203" y="24710"/>
                  <a:pt x="589323" y="56037"/>
                </a:cubicBezTo>
                <a:cubicBezTo>
                  <a:pt x="533443" y="87364"/>
                  <a:pt x="392050" y="148324"/>
                  <a:pt x="315003" y="198277"/>
                </a:cubicBezTo>
                <a:cubicBezTo>
                  <a:pt x="237956" y="248230"/>
                  <a:pt x="178690" y="332897"/>
                  <a:pt x="127043" y="355757"/>
                </a:cubicBezTo>
                <a:cubicBezTo>
                  <a:pt x="75396" y="378617"/>
                  <a:pt x="1736" y="317657"/>
                  <a:pt x="43" y="294797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09CED3B3-5D57-4E7E-8D72-88016AB89887}"/>
              </a:ext>
            </a:extLst>
          </p:cNvPr>
          <p:cNvSpPr/>
          <p:nvPr/>
        </p:nvSpPr>
        <p:spPr>
          <a:xfrm>
            <a:off x="2347181" y="1119047"/>
            <a:ext cx="753219" cy="1330412"/>
          </a:xfrm>
          <a:custGeom>
            <a:avLst/>
            <a:gdLst>
              <a:gd name="connsiteX0" fmla="*/ 751619 w 753219"/>
              <a:gd name="connsiteY0" fmla="*/ 39193 h 1330412"/>
              <a:gd name="connsiteX1" fmla="*/ 238539 w 753219"/>
              <a:gd name="connsiteY1" fmla="*/ 120473 h 1330412"/>
              <a:gd name="connsiteX2" fmla="*/ 25179 w 753219"/>
              <a:gd name="connsiteY2" fmla="*/ 1288873 h 1330412"/>
              <a:gd name="connsiteX3" fmla="*/ 45499 w 753219"/>
              <a:gd name="connsiteY3" fmla="*/ 1004393 h 1330412"/>
              <a:gd name="connsiteX4" fmla="*/ 20099 w 753219"/>
              <a:gd name="connsiteY4" fmla="*/ 379553 h 1330412"/>
              <a:gd name="connsiteX5" fmla="*/ 385859 w 753219"/>
              <a:gd name="connsiteY5" fmla="*/ 135713 h 1330412"/>
              <a:gd name="connsiteX6" fmla="*/ 751619 w 753219"/>
              <a:gd name="connsiteY6" fmla="*/ 39193 h 1330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3219" h="1330412">
                <a:moveTo>
                  <a:pt x="751619" y="39193"/>
                </a:moveTo>
                <a:cubicBezTo>
                  <a:pt x="727066" y="36653"/>
                  <a:pt x="359612" y="-87807"/>
                  <a:pt x="238539" y="120473"/>
                </a:cubicBezTo>
                <a:cubicBezTo>
                  <a:pt x="117466" y="328753"/>
                  <a:pt x="57352" y="1141553"/>
                  <a:pt x="25179" y="1288873"/>
                </a:cubicBezTo>
                <a:cubicBezTo>
                  <a:pt x="-6994" y="1436193"/>
                  <a:pt x="46346" y="1155946"/>
                  <a:pt x="45499" y="1004393"/>
                </a:cubicBezTo>
                <a:cubicBezTo>
                  <a:pt x="44652" y="852840"/>
                  <a:pt x="-36628" y="524333"/>
                  <a:pt x="20099" y="379553"/>
                </a:cubicBezTo>
                <a:cubicBezTo>
                  <a:pt x="76826" y="234773"/>
                  <a:pt x="259706" y="186513"/>
                  <a:pt x="385859" y="135713"/>
                </a:cubicBezTo>
                <a:cubicBezTo>
                  <a:pt x="512012" y="84913"/>
                  <a:pt x="776172" y="41733"/>
                  <a:pt x="751619" y="39193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99001F54-F419-4461-B603-E9B65AB22240}"/>
              </a:ext>
            </a:extLst>
          </p:cNvPr>
          <p:cNvSpPr/>
          <p:nvPr/>
        </p:nvSpPr>
        <p:spPr>
          <a:xfrm>
            <a:off x="3047045" y="846107"/>
            <a:ext cx="1357501" cy="1296731"/>
          </a:xfrm>
          <a:custGeom>
            <a:avLst/>
            <a:gdLst>
              <a:gd name="connsiteX0" fmla="*/ 955 w 1357501"/>
              <a:gd name="connsiteY0" fmla="*/ 114013 h 1296731"/>
              <a:gd name="connsiteX1" fmla="*/ 143195 w 1357501"/>
              <a:gd name="connsiteY1" fmla="*/ 114013 h 1296731"/>
              <a:gd name="connsiteX2" fmla="*/ 778195 w 1357501"/>
              <a:gd name="connsiteY2" fmla="*/ 256253 h 1296731"/>
              <a:gd name="connsiteX3" fmla="*/ 1164275 w 1357501"/>
              <a:gd name="connsiteY3" fmla="*/ 1033493 h 1296731"/>
              <a:gd name="connsiteX4" fmla="*/ 1357315 w 1357501"/>
              <a:gd name="connsiteY4" fmla="*/ 1282413 h 1296731"/>
              <a:gd name="connsiteX5" fmla="*/ 1194755 w 1357501"/>
              <a:gd name="connsiteY5" fmla="*/ 672813 h 1296731"/>
              <a:gd name="connsiteX6" fmla="*/ 950915 w 1357501"/>
              <a:gd name="connsiteY6" fmla="*/ 246093 h 1296731"/>
              <a:gd name="connsiteX7" fmla="*/ 178755 w 1357501"/>
              <a:gd name="connsiteY7" fmla="*/ 2253 h 1296731"/>
              <a:gd name="connsiteX8" fmla="*/ 955 w 1357501"/>
              <a:gd name="connsiteY8" fmla="*/ 114013 h 1296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57501" h="1296731">
                <a:moveTo>
                  <a:pt x="955" y="114013"/>
                </a:moveTo>
                <a:cubicBezTo>
                  <a:pt x="-4972" y="132640"/>
                  <a:pt x="13655" y="90306"/>
                  <a:pt x="143195" y="114013"/>
                </a:cubicBezTo>
                <a:cubicBezTo>
                  <a:pt x="272735" y="137720"/>
                  <a:pt x="608015" y="103006"/>
                  <a:pt x="778195" y="256253"/>
                </a:cubicBezTo>
                <a:cubicBezTo>
                  <a:pt x="948375" y="409500"/>
                  <a:pt x="1067755" y="862466"/>
                  <a:pt x="1164275" y="1033493"/>
                </a:cubicBezTo>
                <a:cubicBezTo>
                  <a:pt x="1260795" y="1204520"/>
                  <a:pt x="1352235" y="1342526"/>
                  <a:pt x="1357315" y="1282413"/>
                </a:cubicBezTo>
                <a:cubicBezTo>
                  <a:pt x="1362395" y="1222300"/>
                  <a:pt x="1262488" y="845533"/>
                  <a:pt x="1194755" y="672813"/>
                </a:cubicBezTo>
                <a:cubicBezTo>
                  <a:pt x="1127022" y="500093"/>
                  <a:pt x="1120248" y="357853"/>
                  <a:pt x="950915" y="246093"/>
                </a:cubicBezTo>
                <a:cubicBezTo>
                  <a:pt x="781582" y="134333"/>
                  <a:pt x="334542" y="21726"/>
                  <a:pt x="178755" y="2253"/>
                </a:cubicBezTo>
                <a:cubicBezTo>
                  <a:pt x="22968" y="-17220"/>
                  <a:pt x="6882" y="95386"/>
                  <a:pt x="955" y="114013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DE8524C4-F29B-4BE1-A823-C91EC0277CB7}"/>
              </a:ext>
            </a:extLst>
          </p:cNvPr>
          <p:cNvSpPr/>
          <p:nvPr/>
        </p:nvSpPr>
        <p:spPr>
          <a:xfrm>
            <a:off x="2182907" y="444086"/>
            <a:ext cx="1007630" cy="400643"/>
          </a:xfrm>
          <a:custGeom>
            <a:avLst/>
            <a:gdLst>
              <a:gd name="connsiteX0" fmla="*/ 926053 w 1007630"/>
              <a:gd name="connsiteY0" fmla="*/ 135034 h 400643"/>
              <a:gd name="connsiteX1" fmla="*/ 895573 w 1007630"/>
              <a:gd name="connsiteY1" fmla="*/ 94394 h 400643"/>
              <a:gd name="connsiteX2" fmla="*/ 499333 w 1007630"/>
              <a:gd name="connsiteY2" fmla="*/ 13114 h 400643"/>
              <a:gd name="connsiteX3" fmla="*/ 1493 w 1007630"/>
              <a:gd name="connsiteY3" fmla="*/ 399194 h 400643"/>
              <a:gd name="connsiteX4" fmla="*/ 367253 w 1007630"/>
              <a:gd name="connsiteY4" fmla="*/ 145194 h 400643"/>
              <a:gd name="connsiteX5" fmla="*/ 971773 w 1007630"/>
              <a:gd name="connsiteY5" fmla="*/ 155354 h 400643"/>
              <a:gd name="connsiteX6" fmla="*/ 926053 w 1007630"/>
              <a:gd name="connsiteY6" fmla="*/ 135034 h 400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7630" h="400643">
                <a:moveTo>
                  <a:pt x="926053" y="135034"/>
                </a:moveTo>
                <a:cubicBezTo>
                  <a:pt x="913353" y="124874"/>
                  <a:pt x="966693" y="114714"/>
                  <a:pt x="895573" y="94394"/>
                </a:cubicBezTo>
                <a:cubicBezTo>
                  <a:pt x="824453" y="74074"/>
                  <a:pt x="648346" y="-37686"/>
                  <a:pt x="499333" y="13114"/>
                </a:cubicBezTo>
                <a:cubicBezTo>
                  <a:pt x="350320" y="63914"/>
                  <a:pt x="23506" y="377181"/>
                  <a:pt x="1493" y="399194"/>
                </a:cubicBezTo>
                <a:cubicBezTo>
                  <a:pt x="-20520" y="421207"/>
                  <a:pt x="205540" y="185834"/>
                  <a:pt x="367253" y="145194"/>
                </a:cubicBezTo>
                <a:cubicBezTo>
                  <a:pt x="528966" y="104554"/>
                  <a:pt x="874406" y="158741"/>
                  <a:pt x="971773" y="155354"/>
                </a:cubicBezTo>
                <a:cubicBezTo>
                  <a:pt x="1069140" y="151967"/>
                  <a:pt x="938753" y="145194"/>
                  <a:pt x="926053" y="135034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D8DD2B5A-6119-4DFA-AD1D-6C3A07A2972D}"/>
              </a:ext>
            </a:extLst>
          </p:cNvPr>
          <p:cNvSpPr/>
          <p:nvPr/>
        </p:nvSpPr>
        <p:spPr>
          <a:xfrm>
            <a:off x="1992314" y="831107"/>
            <a:ext cx="1032501" cy="1861706"/>
          </a:xfrm>
          <a:custGeom>
            <a:avLst/>
            <a:gdLst>
              <a:gd name="connsiteX0" fmla="*/ 1030286 w 1032501"/>
              <a:gd name="connsiteY0" fmla="*/ 2013 h 1861706"/>
              <a:gd name="connsiteX1" fmla="*/ 298766 w 1032501"/>
              <a:gd name="connsiteY1" fmla="*/ 748773 h 1861706"/>
              <a:gd name="connsiteX2" fmla="*/ 273366 w 1032501"/>
              <a:gd name="connsiteY2" fmla="*/ 1500613 h 1861706"/>
              <a:gd name="connsiteX3" fmla="*/ 374966 w 1032501"/>
              <a:gd name="connsiteY3" fmla="*/ 1856213 h 1861706"/>
              <a:gd name="connsiteX4" fmla="*/ 288606 w 1032501"/>
              <a:gd name="connsiteY4" fmla="*/ 1663173 h 1861706"/>
              <a:gd name="connsiteX5" fmla="*/ 29526 w 1032501"/>
              <a:gd name="connsiteY5" fmla="*/ 982453 h 1861706"/>
              <a:gd name="connsiteX6" fmla="*/ 1030286 w 1032501"/>
              <a:gd name="connsiteY6" fmla="*/ 2013 h 1861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2501" h="1861706">
                <a:moveTo>
                  <a:pt x="1030286" y="2013"/>
                </a:moveTo>
                <a:cubicBezTo>
                  <a:pt x="1075159" y="-36934"/>
                  <a:pt x="424919" y="499006"/>
                  <a:pt x="298766" y="748773"/>
                </a:cubicBezTo>
                <a:cubicBezTo>
                  <a:pt x="172613" y="998540"/>
                  <a:pt x="260666" y="1316040"/>
                  <a:pt x="273366" y="1500613"/>
                </a:cubicBezTo>
                <a:cubicBezTo>
                  <a:pt x="286066" y="1685186"/>
                  <a:pt x="372426" y="1829120"/>
                  <a:pt x="374966" y="1856213"/>
                </a:cubicBezTo>
                <a:cubicBezTo>
                  <a:pt x="377506" y="1883306"/>
                  <a:pt x="346179" y="1808800"/>
                  <a:pt x="288606" y="1663173"/>
                </a:cubicBezTo>
                <a:cubicBezTo>
                  <a:pt x="231033" y="1517546"/>
                  <a:pt x="-99167" y="1257620"/>
                  <a:pt x="29526" y="982453"/>
                </a:cubicBezTo>
                <a:cubicBezTo>
                  <a:pt x="158219" y="707286"/>
                  <a:pt x="985413" y="40960"/>
                  <a:pt x="1030286" y="2013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E7C130A8-268B-4D79-92A3-FF707E8FE8FC}"/>
              </a:ext>
            </a:extLst>
          </p:cNvPr>
          <p:cNvSpPr/>
          <p:nvPr/>
        </p:nvSpPr>
        <p:spPr>
          <a:xfrm>
            <a:off x="3112433" y="168460"/>
            <a:ext cx="2163075" cy="878552"/>
          </a:xfrm>
          <a:custGeom>
            <a:avLst/>
            <a:gdLst>
              <a:gd name="connsiteX0" fmla="*/ 16847 w 2163075"/>
              <a:gd name="connsiteY0" fmla="*/ 298900 h 878552"/>
              <a:gd name="connsiteX1" fmla="*/ 265767 w 2163075"/>
              <a:gd name="connsiteY1" fmla="*/ 110940 h 878552"/>
              <a:gd name="connsiteX2" fmla="*/ 1175087 w 2163075"/>
              <a:gd name="connsiteY2" fmla="*/ 49980 h 878552"/>
              <a:gd name="connsiteX3" fmla="*/ 2130127 w 2163075"/>
              <a:gd name="connsiteY3" fmla="*/ 862780 h 878552"/>
              <a:gd name="connsiteX4" fmla="*/ 1820247 w 2163075"/>
              <a:gd name="connsiteY4" fmla="*/ 557980 h 878552"/>
              <a:gd name="connsiteX5" fmla="*/ 641687 w 2163075"/>
              <a:gd name="connsiteY5" fmla="*/ 197300 h 878552"/>
              <a:gd name="connsiteX6" fmla="*/ 16847 w 2163075"/>
              <a:gd name="connsiteY6" fmla="*/ 298900 h 878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3075" h="878552">
                <a:moveTo>
                  <a:pt x="16847" y="298900"/>
                </a:moveTo>
                <a:cubicBezTo>
                  <a:pt x="-45806" y="284507"/>
                  <a:pt x="72727" y="152427"/>
                  <a:pt x="265767" y="110940"/>
                </a:cubicBezTo>
                <a:cubicBezTo>
                  <a:pt x="458807" y="69453"/>
                  <a:pt x="864360" y="-75327"/>
                  <a:pt x="1175087" y="49980"/>
                </a:cubicBezTo>
                <a:cubicBezTo>
                  <a:pt x="1485814" y="175287"/>
                  <a:pt x="2022600" y="778113"/>
                  <a:pt x="2130127" y="862780"/>
                </a:cubicBezTo>
                <a:cubicBezTo>
                  <a:pt x="2237654" y="947447"/>
                  <a:pt x="2068320" y="668893"/>
                  <a:pt x="1820247" y="557980"/>
                </a:cubicBezTo>
                <a:cubicBezTo>
                  <a:pt x="1572174" y="447067"/>
                  <a:pt x="946487" y="239633"/>
                  <a:pt x="641687" y="197300"/>
                </a:cubicBezTo>
                <a:cubicBezTo>
                  <a:pt x="336887" y="154967"/>
                  <a:pt x="79500" y="313293"/>
                  <a:pt x="16847" y="298900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D9BB58E1-66C2-4448-BEA3-762C1A4D5B9F}"/>
              </a:ext>
            </a:extLst>
          </p:cNvPr>
          <p:cNvSpPr/>
          <p:nvPr/>
        </p:nvSpPr>
        <p:spPr>
          <a:xfrm>
            <a:off x="2044887" y="658099"/>
            <a:ext cx="1071461" cy="891310"/>
          </a:xfrm>
          <a:custGeom>
            <a:avLst/>
            <a:gdLst>
              <a:gd name="connsiteX0" fmla="*/ 1008193 w 1071461"/>
              <a:gd name="connsiteY0" fmla="*/ 37861 h 891310"/>
              <a:gd name="connsiteX1" fmla="*/ 916753 w 1071461"/>
              <a:gd name="connsiteY1" fmla="*/ 42941 h 891310"/>
              <a:gd name="connsiteX2" fmla="*/ 337633 w 1071461"/>
              <a:gd name="connsiteY2" fmla="*/ 261381 h 891310"/>
              <a:gd name="connsiteX3" fmla="*/ 37913 w 1071461"/>
              <a:gd name="connsiteY3" fmla="*/ 876061 h 891310"/>
              <a:gd name="connsiteX4" fmla="*/ 48073 w 1071461"/>
              <a:gd name="connsiteY4" fmla="*/ 683021 h 891310"/>
              <a:gd name="connsiteX5" fmla="*/ 78553 w 1071461"/>
              <a:gd name="connsiteY5" fmla="*/ 444261 h 891310"/>
              <a:gd name="connsiteX6" fmla="*/ 1008193 w 1071461"/>
              <a:gd name="connsiteY6" fmla="*/ 37861 h 891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1461" h="891310">
                <a:moveTo>
                  <a:pt x="1008193" y="37861"/>
                </a:moveTo>
                <a:cubicBezTo>
                  <a:pt x="1147893" y="-29026"/>
                  <a:pt x="1028513" y="5688"/>
                  <a:pt x="916753" y="42941"/>
                </a:cubicBezTo>
                <a:cubicBezTo>
                  <a:pt x="804993" y="80194"/>
                  <a:pt x="484106" y="122528"/>
                  <a:pt x="337633" y="261381"/>
                </a:cubicBezTo>
                <a:cubicBezTo>
                  <a:pt x="191160" y="400234"/>
                  <a:pt x="86173" y="805788"/>
                  <a:pt x="37913" y="876061"/>
                </a:cubicBezTo>
                <a:cubicBezTo>
                  <a:pt x="-10347" y="946334"/>
                  <a:pt x="41300" y="754988"/>
                  <a:pt x="48073" y="683021"/>
                </a:cubicBezTo>
                <a:cubicBezTo>
                  <a:pt x="54846" y="611054"/>
                  <a:pt x="-82314" y="555174"/>
                  <a:pt x="78553" y="444261"/>
                </a:cubicBezTo>
                <a:cubicBezTo>
                  <a:pt x="239420" y="333348"/>
                  <a:pt x="868493" y="104748"/>
                  <a:pt x="1008193" y="37861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B84269FF-58E9-40B9-9AB2-A051952D2BD7}"/>
              </a:ext>
            </a:extLst>
          </p:cNvPr>
          <p:cNvSpPr/>
          <p:nvPr/>
        </p:nvSpPr>
        <p:spPr>
          <a:xfrm>
            <a:off x="3345066" y="653425"/>
            <a:ext cx="1849500" cy="2005187"/>
          </a:xfrm>
          <a:custGeom>
            <a:avLst/>
            <a:gdLst>
              <a:gd name="connsiteX0" fmla="*/ 134734 w 1849500"/>
              <a:gd name="connsiteY0" fmla="*/ 57775 h 2005187"/>
              <a:gd name="connsiteX1" fmla="*/ 205854 w 1849500"/>
              <a:gd name="connsiteY1" fmla="*/ 67935 h 2005187"/>
              <a:gd name="connsiteX2" fmla="*/ 1196454 w 1849500"/>
              <a:gd name="connsiteY2" fmla="*/ 413375 h 2005187"/>
              <a:gd name="connsiteX3" fmla="*/ 1516494 w 1849500"/>
              <a:gd name="connsiteY3" fmla="*/ 1099175 h 2005187"/>
              <a:gd name="connsiteX4" fmla="*/ 1816214 w 1849500"/>
              <a:gd name="connsiteY4" fmla="*/ 1998335 h 2005187"/>
              <a:gd name="connsiteX5" fmla="*/ 1770494 w 1849500"/>
              <a:gd name="connsiteY5" fmla="*/ 1470015 h 2005187"/>
              <a:gd name="connsiteX6" fmla="*/ 1714614 w 1849500"/>
              <a:gd name="connsiteY6" fmla="*/ 682615 h 2005187"/>
              <a:gd name="connsiteX7" fmla="*/ 134734 w 1849500"/>
              <a:gd name="connsiteY7" fmla="*/ 57775 h 200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9500" h="2005187">
                <a:moveTo>
                  <a:pt x="134734" y="57775"/>
                </a:moveTo>
                <a:cubicBezTo>
                  <a:pt x="-116726" y="-44672"/>
                  <a:pt x="28901" y="8668"/>
                  <a:pt x="205854" y="67935"/>
                </a:cubicBezTo>
                <a:cubicBezTo>
                  <a:pt x="382807" y="127202"/>
                  <a:pt x="978014" y="241502"/>
                  <a:pt x="1196454" y="413375"/>
                </a:cubicBezTo>
                <a:cubicBezTo>
                  <a:pt x="1414894" y="585248"/>
                  <a:pt x="1413201" y="835015"/>
                  <a:pt x="1516494" y="1099175"/>
                </a:cubicBezTo>
                <a:cubicBezTo>
                  <a:pt x="1619787" y="1363335"/>
                  <a:pt x="1773881" y="1936528"/>
                  <a:pt x="1816214" y="1998335"/>
                </a:cubicBezTo>
                <a:cubicBezTo>
                  <a:pt x="1858547" y="2060142"/>
                  <a:pt x="1787427" y="1689302"/>
                  <a:pt x="1770494" y="1470015"/>
                </a:cubicBezTo>
                <a:cubicBezTo>
                  <a:pt x="1753561" y="1250728"/>
                  <a:pt x="1991474" y="923915"/>
                  <a:pt x="1714614" y="682615"/>
                </a:cubicBezTo>
                <a:cubicBezTo>
                  <a:pt x="1437754" y="441315"/>
                  <a:pt x="386194" y="160222"/>
                  <a:pt x="134734" y="5777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54277174-D305-444F-95BD-04661FD1DC23}"/>
              </a:ext>
            </a:extLst>
          </p:cNvPr>
          <p:cNvSpPr/>
          <p:nvPr/>
        </p:nvSpPr>
        <p:spPr>
          <a:xfrm>
            <a:off x="3344215" y="395103"/>
            <a:ext cx="2074208" cy="1270741"/>
          </a:xfrm>
          <a:custGeom>
            <a:avLst/>
            <a:gdLst>
              <a:gd name="connsiteX0" fmla="*/ 89865 w 2074208"/>
              <a:gd name="connsiteY0" fmla="*/ 36697 h 1270741"/>
              <a:gd name="connsiteX1" fmla="*/ 287985 w 2074208"/>
              <a:gd name="connsiteY1" fmla="*/ 72257 h 1270741"/>
              <a:gd name="connsiteX2" fmla="*/ 1568145 w 2074208"/>
              <a:gd name="connsiteY2" fmla="*/ 387217 h 1270741"/>
              <a:gd name="connsiteX3" fmla="*/ 2055825 w 2074208"/>
              <a:gd name="connsiteY3" fmla="*/ 1250817 h 1270741"/>
              <a:gd name="connsiteX4" fmla="*/ 1837385 w 2074208"/>
              <a:gd name="connsiteY4" fmla="*/ 940937 h 1270741"/>
              <a:gd name="connsiteX5" fmla="*/ 623265 w 2074208"/>
              <a:gd name="connsiteY5" fmla="*/ 336417 h 1270741"/>
              <a:gd name="connsiteX6" fmla="*/ 39065 w 2074208"/>
              <a:gd name="connsiteY6" fmla="*/ 21457 h 1270741"/>
              <a:gd name="connsiteX7" fmla="*/ 89865 w 2074208"/>
              <a:gd name="connsiteY7" fmla="*/ 36697 h 1270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74208" h="1270741">
                <a:moveTo>
                  <a:pt x="89865" y="36697"/>
                </a:moveTo>
                <a:cubicBezTo>
                  <a:pt x="131352" y="45164"/>
                  <a:pt x="287985" y="72257"/>
                  <a:pt x="287985" y="72257"/>
                </a:cubicBezTo>
                <a:cubicBezTo>
                  <a:pt x="534365" y="130677"/>
                  <a:pt x="1273505" y="190790"/>
                  <a:pt x="1568145" y="387217"/>
                </a:cubicBezTo>
                <a:cubicBezTo>
                  <a:pt x="1862785" y="583644"/>
                  <a:pt x="2010952" y="1158530"/>
                  <a:pt x="2055825" y="1250817"/>
                </a:cubicBezTo>
                <a:cubicBezTo>
                  <a:pt x="2100698" y="1343104"/>
                  <a:pt x="2076145" y="1093337"/>
                  <a:pt x="1837385" y="940937"/>
                </a:cubicBezTo>
                <a:cubicBezTo>
                  <a:pt x="1598625" y="788537"/>
                  <a:pt x="922985" y="489664"/>
                  <a:pt x="623265" y="336417"/>
                </a:cubicBezTo>
                <a:cubicBezTo>
                  <a:pt x="323545" y="183170"/>
                  <a:pt x="134738" y="73950"/>
                  <a:pt x="39065" y="21457"/>
                </a:cubicBezTo>
                <a:cubicBezTo>
                  <a:pt x="-56608" y="-31036"/>
                  <a:pt x="48378" y="28230"/>
                  <a:pt x="89865" y="36697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102F42D6-843F-43AF-8D06-037E2A399304}"/>
              </a:ext>
            </a:extLst>
          </p:cNvPr>
          <p:cNvSpPr/>
          <p:nvPr/>
        </p:nvSpPr>
        <p:spPr>
          <a:xfrm>
            <a:off x="4252208" y="1040770"/>
            <a:ext cx="610310" cy="1148114"/>
          </a:xfrm>
          <a:custGeom>
            <a:avLst/>
            <a:gdLst>
              <a:gd name="connsiteX0" fmla="*/ 40392 w 610310"/>
              <a:gd name="connsiteY0" fmla="*/ 51430 h 1148114"/>
              <a:gd name="connsiteX1" fmla="*/ 86112 w 610310"/>
              <a:gd name="connsiteY1" fmla="*/ 117470 h 1148114"/>
              <a:gd name="connsiteX2" fmla="*/ 517912 w 610310"/>
              <a:gd name="connsiteY2" fmla="*/ 950590 h 1148114"/>
              <a:gd name="connsiteX3" fmla="*/ 594112 w 610310"/>
              <a:gd name="connsiteY3" fmla="*/ 1123310 h 1148114"/>
              <a:gd name="connsiteX4" fmla="*/ 548392 w 610310"/>
              <a:gd name="connsiteY4" fmla="*/ 549270 h 1148114"/>
              <a:gd name="connsiteX5" fmla="*/ 40392 w 610310"/>
              <a:gd name="connsiteY5" fmla="*/ 51430 h 1148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0310" h="1148114">
                <a:moveTo>
                  <a:pt x="40392" y="51430"/>
                </a:moveTo>
                <a:cubicBezTo>
                  <a:pt x="-36655" y="-20537"/>
                  <a:pt x="6525" y="-32390"/>
                  <a:pt x="86112" y="117470"/>
                </a:cubicBezTo>
                <a:cubicBezTo>
                  <a:pt x="165699" y="267330"/>
                  <a:pt x="433245" y="782950"/>
                  <a:pt x="517912" y="950590"/>
                </a:cubicBezTo>
                <a:cubicBezTo>
                  <a:pt x="602579" y="1118230"/>
                  <a:pt x="589032" y="1190197"/>
                  <a:pt x="594112" y="1123310"/>
                </a:cubicBezTo>
                <a:cubicBezTo>
                  <a:pt x="599192" y="1056423"/>
                  <a:pt x="647452" y="732150"/>
                  <a:pt x="548392" y="549270"/>
                </a:cubicBezTo>
                <a:cubicBezTo>
                  <a:pt x="449332" y="366390"/>
                  <a:pt x="117439" y="123397"/>
                  <a:pt x="40392" y="51430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FF9313BE-2FA1-46E8-A9F0-A0E76103F56D}"/>
              </a:ext>
            </a:extLst>
          </p:cNvPr>
          <p:cNvSpPr/>
          <p:nvPr/>
        </p:nvSpPr>
        <p:spPr>
          <a:xfrm>
            <a:off x="2224342" y="751728"/>
            <a:ext cx="855279" cy="594922"/>
          </a:xfrm>
          <a:custGeom>
            <a:avLst/>
            <a:gdLst>
              <a:gd name="connsiteX0" fmla="*/ 854138 w 855279"/>
              <a:gd name="connsiteY0" fmla="*/ 112 h 594922"/>
              <a:gd name="connsiteX1" fmla="*/ 81978 w 855279"/>
              <a:gd name="connsiteY1" fmla="*/ 431912 h 594922"/>
              <a:gd name="connsiteX2" fmla="*/ 41338 w 855279"/>
              <a:gd name="connsiteY2" fmla="*/ 594472 h 594922"/>
              <a:gd name="connsiteX3" fmla="*/ 249618 w 855279"/>
              <a:gd name="connsiteY3" fmla="*/ 391272 h 594922"/>
              <a:gd name="connsiteX4" fmla="*/ 854138 w 855279"/>
              <a:gd name="connsiteY4" fmla="*/ 112 h 59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5279" h="594922">
                <a:moveTo>
                  <a:pt x="854138" y="112"/>
                </a:moveTo>
                <a:cubicBezTo>
                  <a:pt x="826198" y="6885"/>
                  <a:pt x="217444" y="332852"/>
                  <a:pt x="81978" y="431912"/>
                </a:cubicBezTo>
                <a:cubicBezTo>
                  <a:pt x="-53488" y="530972"/>
                  <a:pt x="13398" y="601245"/>
                  <a:pt x="41338" y="594472"/>
                </a:cubicBezTo>
                <a:cubicBezTo>
                  <a:pt x="69278" y="587699"/>
                  <a:pt x="109918" y="486945"/>
                  <a:pt x="249618" y="391272"/>
                </a:cubicBezTo>
                <a:cubicBezTo>
                  <a:pt x="389318" y="295599"/>
                  <a:pt x="882078" y="-6661"/>
                  <a:pt x="854138" y="112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9E2DBC45-34D4-4353-B520-00E9750C2465}"/>
              </a:ext>
            </a:extLst>
          </p:cNvPr>
          <p:cNvSpPr/>
          <p:nvPr/>
        </p:nvSpPr>
        <p:spPr>
          <a:xfrm>
            <a:off x="3218799" y="2331721"/>
            <a:ext cx="156934" cy="410532"/>
          </a:xfrm>
          <a:custGeom>
            <a:avLst/>
            <a:gdLst>
              <a:gd name="connsiteX0" fmla="*/ 21289 w 156934"/>
              <a:gd name="connsiteY0" fmla="*/ 1904 h 410532"/>
              <a:gd name="connsiteX1" fmla="*/ 127651 w 156934"/>
              <a:gd name="connsiteY1" fmla="*/ 89217 h 410532"/>
              <a:gd name="connsiteX2" fmla="*/ 97489 w 156934"/>
              <a:gd name="connsiteY2" fmla="*/ 224154 h 410532"/>
              <a:gd name="connsiteX3" fmla="*/ 151464 w 156934"/>
              <a:gd name="connsiteY3" fmla="*/ 403542 h 410532"/>
              <a:gd name="connsiteX4" fmla="*/ 138764 w 156934"/>
              <a:gd name="connsiteY4" fmla="*/ 354329 h 410532"/>
              <a:gd name="connsiteX5" fmla="*/ 7001 w 156934"/>
              <a:gd name="connsiteY5" fmla="*/ 171767 h 410532"/>
              <a:gd name="connsiteX6" fmla="*/ 21289 w 156934"/>
              <a:gd name="connsiteY6" fmla="*/ 1904 h 410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6934" h="410532">
                <a:moveTo>
                  <a:pt x="21289" y="1904"/>
                </a:moveTo>
                <a:cubicBezTo>
                  <a:pt x="41397" y="-11854"/>
                  <a:pt x="114951" y="52175"/>
                  <a:pt x="127651" y="89217"/>
                </a:cubicBezTo>
                <a:cubicBezTo>
                  <a:pt x="140351" y="126259"/>
                  <a:pt x="93520" y="171767"/>
                  <a:pt x="97489" y="224154"/>
                </a:cubicBezTo>
                <a:cubicBezTo>
                  <a:pt x="101458" y="276541"/>
                  <a:pt x="144585" y="381846"/>
                  <a:pt x="151464" y="403542"/>
                </a:cubicBezTo>
                <a:cubicBezTo>
                  <a:pt x="158343" y="425238"/>
                  <a:pt x="162841" y="392958"/>
                  <a:pt x="138764" y="354329"/>
                </a:cubicBezTo>
                <a:cubicBezTo>
                  <a:pt x="114687" y="315700"/>
                  <a:pt x="21024" y="229446"/>
                  <a:pt x="7001" y="171767"/>
                </a:cubicBezTo>
                <a:cubicBezTo>
                  <a:pt x="-7022" y="114088"/>
                  <a:pt x="1181" y="15662"/>
                  <a:pt x="21289" y="1904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A46CAE54-E604-4987-B695-30ADC64FF0CC}"/>
              </a:ext>
            </a:extLst>
          </p:cNvPr>
          <p:cNvSpPr/>
          <p:nvPr/>
        </p:nvSpPr>
        <p:spPr>
          <a:xfrm>
            <a:off x="3324114" y="2313493"/>
            <a:ext cx="184270" cy="614069"/>
          </a:xfrm>
          <a:custGeom>
            <a:avLst/>
            <a:gdLst>
              <a:gd name="connsiteX0" fmla="*/ 139811 w 184270"/>
              <a:gd name="connsiteY0" fmla="*/ 1082 h 614069"/>
              <a:gd name="connsiteX1" fmla="*/ 133461 w 184270"/>
              <a:gd name="connsiteY1" fmla="*/ 334457 h 614069"/>
              <a:gd name="connsiteX2" fmla="*/ 184261 w 184270"/>
              <a:gd name="connsiteY2" fmla="*/ 512257 h 614069"/>
              <a:gd name="connsiteX3" fmla="*/ 136636 w 184270"/>
              <a:gd name="connsiteY3" fmla="*/ 563057 h 614069"/>
              <a:gd name="connsiteX4" fmla="*/ 25511 w 184270"/>
              <a:gd name="connsiteY4" fmla="*/ 610682 h 614069"/>
              <a:gd name="connsiteX5" fmla="*/ 12811 w 184270"/>
              <a:gd name="connsiteY5" fmla="*/ 464632 h 614069"/>
              <a:gd name="connsiteX6" fmla="*/ 3286 w 184270"/>
              <a:gd name="connsiteY6" fmla="*/ 315407 h 614069"/>
              <a:gd name="connsiteX7" fmla="*/ 73136 w 184270"/>
              <a:gd name="connsiteY7" fmla="*/ 229682 h 614069"/>
              <a:gd name="connsiteX8" fmla="*/ 139811 w 184270"/>
              <a:gd name="connsiteY8" fmla="*/ 1082 h 614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4270" h="614069">
                <a:moveTo>
                  <a:pt x="139811" y="1082"/>
                </a:moveTo>
                <a:cubicBezTo>
                  <a:pt x="149865" y="18544"/>
                  <a:pt x="126053" y="249261"/>
                  <a:pt x="133461" y="334457"/>
                </a:cubicBezTo>
                <a:cubicBezTo>
                  <a:pt x="140869" y="419653"/>
                  <a:pt x="183732" y="474157"/>
                  <a:pt x="184261" y="512257"/>
                </a:cubicBezTo>
                <a:cubicBezTo>
                  <a:pt x="184790" y="550357"/>
                  <a:pt x="163094" y="546653"/>
                  <a:pt x="136636" y="563057"/>
                </a:cubicBezTo>
                <a:cubicBezTo>
                  <a:pt x="110178" y="579461"/>
                  <a:pt x="46148" y="627086"/>
                  <a:pt x="25511" y="610682"/>
                </a:cubicBezTo>
                <a:cubicBezTo>
                  <a:pt x="4874" y="594278"/>
                  <a:pt x="16515" y="513845"/>
                  <a:pt x="12811" y="464632"/>
                </a:cubicBezTo>
                <a:cubicBezTo>
                  <a:pt x="9107" y="415420"/>
                  <a:pt x="-6768" y="354565"/>
                  <a:pt x="3286" y="315407"/>
                </a:cubicBezTo>
                <a:cubicBezTo>
                  <a:pt x="13340" y="276249"/>
                  <a:pt x="52499" y="276778"/>
                  <a:pt x="73136" y="229682"/>
                </a:cubicBezTo>
                <a:cubicBezTo>
                  <a:pt x="93773" y="182586"/>
                  <a:pt x="129757" y="-16380"/>
                  <a:pt x="139811" y="1082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BBB35A97-3FEB-4A84-B81E-85B0BDCAD5DD}"/>
              </a:ext>
            </a:extLst>
          </p:cNvPr>
          <p:cNvSpPr/>
          <p:nvPr/>
        </p:nvSpPr>
        <p:spPr>
          <a:xfrm>
            <a:off x="2514476" y="201012"/>
            <a:ext cx="584568" cy="225183"/>
          </a:xfrm>
          <a:custGeom>
            <a:avLst/>
            <a:gdLst>
              <a:gd name="connsiteX0" fmla="*/ 584324 w 584568"/>
              <a:gd name="connsiteY0" fmla="*/ 224438 h 225183"/>
              <a:gd name="connsiteX1" fmla="*/ 374774 w 584568"/>
              <a:gd name="connsiteY1" fmla="*/ 8538 h 225183"/>
              <a:gd name="connsiteX2" fmla="*/ 124 w 584568"/>
              <a:gd name="connsiteY2" fmla="*/ 46638 h 225183"/>
              <a:gd name="connsiteX3" fmla="*/ 336674 w 584568"/>
              <a:gd name="connsiteY3" fmla="*/ 78388 h 225183"/>
              <a:gd name="connsiteX4" fmla="*/ 584324 w 584568"/>
              <a:gd name="connsiteY4" fmla="*/ 224438 h 225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4568" h="225183">
                <a:moveTo>
                  <a:pt x="584324" y="224438"/>
                </a:moveTo>
                <a:cubicBezTo>
                  <a:pt x="590674" y="212796"/>
                  <a:pt x="472141" y="38171"/>
                  <a:pt x="374774" y="8538"/>
                </a:cubicBezTo>
                <a:cubicBezTo>
                  <a:pt x="277407" y="-21095"/>
                  <a:pt x="6474" y="34996"/>
                  <a:pt x="124" y="46638"/>
                </a:cubicBezTo>
                <a:cubicBezTo>
                  <a:pt x="-6226" y="58280"/>
                  <a:pt x="231899" y="48755"/>
                  <a:pt x="336674" y="78388"/>
                </a:cubicBezTo>
                <a:cubicBezTo>
                  <a:pt x="441449" y="108021"/>
                  <a:pt x="577974" y="236080"/>
                  <a:pt x="584324" y="224438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C825007D-7952-4B06-A396-03C0A0FB57FD}"/>
              </a:ext>
            </a:extLst>
          </p:cNvPr>
          <p:cNvSpPr/>
          <p:nvPr/>
        </p:nvSpPr>
        <p:spPr>
          <a:xfrm>
            <a:off x="3137166" y="76200"/>
            <a:ext cx="583934" cy="311616"/>
          </a:xfrm>
          <a:custGeom>
            <a:avLst/>
            <a:gdLst>
              <a:gd name="connsiteX0" fmla="*/ 6084 w 583934"/>
              <a:gd name="connsiteY0" fmla="*/ 311150 h 311616"/>
              <a:gd name="connsiteX1" fmla="*/ 101334 w 583934"/>
              <a:gd name="connsiteY1" fmla="*/ 165100 h 311616"/>
              <a:gd name="connsiteX2" fmla="*/ 469634 w 583934"/>
              <a:gd name="connsiteY2" fmla="*/ 38100 h 311616"/>
              <a:gd name="connsiteX3" fmla="*/ 583934 w 583934"/>
              <a:gd name="connsiteY3" fmla="*/ 0 h 311616"/>
              <a:gd name="connsiteX4" fmla="*/ 234684 w 583934"/>
              <a:gd name="connsiteY4" fmla="*/ 114300 h 311616"/>
              <a:gd name="connsiteX5" fmla="*/ 6084 w 583934"/>
              <a:gd name="connsiteY5" fmla="*/ 311150 h 311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3934" h="311616">
                <a:moveTo>
                  <a:pt x="6084" y="311150"/>
                </a:moveTo>
                <a:cubicBezTo>
                  <a:pt x="-16141" y="319617"/>
                  <a:pt x="24076" y="210608"/>
                  <a:pt x="101334" y="165100"/>
                </a:cubicBezTo>
                <a:cubicBezTo>
                  <a:pt x="178592" y="119592"/>
                  <a:pt x="389201" y="65617"/>
                  <a:pt x="469634" y="38100"/>
                </a:cubicBezTo>
                <a:lnTo>
                  <a:pt x="583934" y="0"/>
                </a:lnTo>
                <a:cubicBezTo>
                  <a:pt x="544776" y="12700"/>
                  <a:pt x="327817" y="62442"/>
                  <a:pt x="234684" y="114300"/>
                </a:cubicBezTo>
                <a:cubicBezTo>
                  <a:pt x="141551" y="166158"/>
                  <a:pt x="28309" y="302683"/>
                  <a:pt x="6084" y="311150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0468B75C-F80B-4D9B-AA4A-9992436C4F06}"/>
              </a:ext>
            </a:extLst>
          </p:cNvPr>
          <p:cNvSpPr/>
          <p:nvPr/>
        </p:nvSpPr>
        <p:spPr>
          <a:xfrm>
            <a:off x="1996021" y="875791"/>
            <a:ext cx="353479" cy="642355"/>
          </a:xfrm>
          <a:custGeom>
            <a:avLst/>
            <a:gdLst>
              <a:gd name="connsiteX0" fmla="*/ 353479 w 353479"/>
              <a:gd name="connsiteY0" fmla="*/ 509 h 642355"/>
              <a:gd name="connsiteX1" fmla="*/ 29629 w 353479"/>
              <a:gd name="connsiteY1" fmla="*/ 286259 h 642355"/>
              <a:gd name="connsiteX2" fmla="*/ 16929 w 353479"/>
              <a:gd name="connsiteY2" fmla="*/ 641859 h 642355"/>
              <a:gd name="connsiteX3" fmla="*/ 29629 w 353479"/>
              <a:gd name="connsiteY3" fmla="*/ 356109 h 642355"/>
              <a:gd name="connsiteX4" fmla="*/ 353479 w 353479"/>
              <a:gd name="connsiteY4" fmla="*/ 509 h 642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479" h="642355">
                <a:moveTo>
                  <a:pt x="353479" y="509"/>
                </a:moveTo>
                <a:cubicBezTo>
                  <a:pt x="353479" y="-11133"/>
                  <a:pt x="85721" y="179367"/>
                  <a:pt x="29629" y="286259"/>
                </a:cubicBezTo>
                <a:cubicBezTo>
                  <a:pt x="-26463" y="393151"/>
                  <a:pt x="16929" y="630217"/>
                  <a:pt x="16929" y="641859"/>
                </a:cubicBezTo>
                <a:cubicBezTo>
                  <a:pt x="16929" y="653501"/>
                  <a:pt x="-28579" y="457709"/>
                  <a:pt x="29629" y="356109"/>
                </a:cubicBezTo>
                <a:cubicBezTo>
                  <a:pt x="87837" y="254509"/>
                  <a:pt x="353479" y="12151"/>
                  <a:pt x="353479" y="509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C1E61249-6026-4A90-9782-CBFA1C47FF9F}"/>
              </a:ext>
            </a:extLst>
          </p:cNvPr>
          <p:cNvSpPr/>
          <p:nvPr/>
        </p:nvSpPr>
        <p:spPr>
          <a:xfrm>
            <a:off x="1947528" y="1751794"/>
            <a:ext cx="186649" cy="676777"/>
          </a:xfrm>
          <a:custGeom>
            <a:avLst/>
            <a:gdLst>
              <a:gd name="connsiteX0" fmla="*/ 186072 w 186649"/>
              <a:gd name="connsiteY0" fmla="*/ 806 h 676777"/>
              <a:gd name="connsiteX1" fmla="*/ 65422 w 186649"/>
              <a:gd name="connsiteY1" fmla="*/ 216706 h 676777"/>
              <a:gd name="connsiteX2" fmla="*/ 71772 w 186649"/>
              <a:gd name="connsiteY2" fmla="*/ 667556 h 676777"/>
              <a:gd name="connsiteX3" fmla="*/ 33672 w 186649"/>
              <a:gd name="connsiteY3" fmla="*/ 502456 h 676777"/>
              <a:gd name="connsiteX4" fmla="*/ 8272 w 186649"/>
              <a:gd name="connsiteY4" fmla="*/ 286556 h 676777"/>
              <a:gd name="connsiteX5" fmla="*/ 186072 w 186649"/>
              <a:gd name="connsiteY5" fmla="*/ 806 h 676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649" h="676777">
                <a:moveTo>
                  <a:pt x="186072" y="806"/>
                </a:moveTo>
                <a:cubicBezTo>
                  <a:pt x="195597" y="-10836"/>
                  <a:pt x="84472" y="105581"/>
                  <a:pt x="65422" y="216706"/>
                </a:cubicBezTo>
                <a:cubicBezTo>
                  <a:pt x="46372" y="327831"/>
                  <a:pt x="77064" y="619931"/>
                  <a:pt x="71772" y="667556"/>
                </a:cubicBezTo>
                <a:cubicBezTo>
                  <a:pt x="66480" y="715181"/>
                  <a:pt x="44255" y="565956"/>
                  <a:pt x="33672" y="502456"/>
                </a:cubicBezTo>
                <a:cubicBezTo>
                  <a:pt x="23089" y="438956"/>
                  <a:pt x="-17128" y="368048"/>
                  <a:pt x="8272" y="286556"/>
                </a:cubicBezTo>
                <a:cubicBezTo>
                  <a:pt x="33672" y="205064"/>
                  <a:pt x="176547" y="12448"/>
                  <a:pt x="186072" y="806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4258D02D-937B-4A68-B214-92AC7EAE437F}"/>
              </a:ext>
            </a:extLst>
          </p:cNvPr>
          <p:cNvSpPr/>
          <p:nvPr/>
        </p:nvSpPr>
        <p:spPr>
          <a:xfrm>
            <a:off x="4462374" y="399372"/>
            <a:ext cx="972487" cy="685324"/>
          </a:xfrm>
          <a:custGeom>
            <a:avLst/>
            <a:gdLst>
              <a:gd name="connsiteX0" fmla="*/ 1676 w 972487"/>
              <a:gd name="connsiteY0" fmla="*/ 7028 h 685324"/>
              <a:gd name="connsiteX1" fmla="*/ 427126 w 972487"/>
              <a:gd name="connsiteY1" fmla="*/ 210228 h 685324"/>
              <a:gd name="connsiteX2" fmla="*/ 954176 w 972487"/>
              <a:gd name="connsiteY2" fmla="*/ 667428 h 685324"/>
              <a:gd name="connsiteX3" fmla="*/ 827176 w 972487"/>
              <a:gd name="connsiteY3" fmla="*/ 578528 h 685324"/>
              <a:gd name="connsiteX4" fmla="*/ 585876 w 972487"/>
              <a:gd name="connsiteY4" fmla="*/ 445178 h 685324"/>
              <a:gd name="connsiteX5" fmla="*/ 1676 w 972487"/>
              <a:gd name="connsiteY5" fmla="*/ 7028 h 685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2487" h="685324">
                <a:moveTo>
                  <a:pt x="1676" y="7028"/>
                </a:moveTo>
                <a:cubicBezTo>
                  <a:pt x="-24782" y="-32130"/>
                  <a:pt x="268376" y="100161"/>
                  <a:pt x="427126" y="210228"/>
                </a:cubicBezTo>
                <a:cubicBezTo>
                  <a:pt x="585876" y="320295"/>
                  <a:pt x="887501" y="606045"/>
                  <a:pt x="954176" y="667428"/>
                </a:cubicBezTo>
                <a:cubicBezTo>
                  <a:pt x="1020851" y="728811"/>
                  <a:pt x="888559" y="615570"/>
                  <a:pt x="827176" y="578528"/>
                </a:cubicBezTo>
                <a:cubicBezTo>
                  <a:pt x="765793" y="541486"/>
                  <a:pt x="721343" y="540428"/>
                  <a:pt x="585876" y="445178"/>
                </a:cubicBezTo>
                <a:cubicBezTo>
                  <a:pt x="450409" y="349928"/>
                  <a:pt x="28134" y="46186"/>
                  <a:pt x="1676" y="7028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19261978-3E85-4643-BA18-27113FF89EA2}"/>
              </a:ext>
            </a:extLst>
          </p:cNvPr>
          <p:cNvSpPr/>
          <p:nvPr/>
        </p:nvSpPr>
        <p:spPr>
          <a:xfrm>
            <a:off x="2143847" y="2461593"/>
            <a:ext cx="791573" cy="695800"/>
          </a:xfrm>
          <a:custGeom>
            <a:avLst/>
            <a:gdLst>
              <a:gd name="connsiteX0" fmla="*/ 2453 w 791573"/>
              <a:gd name="connsiteY0" fmla="*/ 2207 h 695800"/>
              <a:gd name="connsiteX1" fmla="*/ 116753 w 791573"/>
              <a:gd name="connsiteY1" fmla="*/ 332407 h 695800"/>
              <a:gd name="connsiteX2" fmla="*/ 783503 w 791573"/>
              <a:gd name="connsiteY2" fmla="*/ 688007 h 695800"/>
              <a:gd name="connsiteX3" fmla="*/ 504103 w 791573"/>
              <a:gd name="connsiteY3" fmla="*/ 586407 h 695800"/>
              <a:gd name="connsiteX4" fmla="*/ 59603 w 791573"/>
              <a:gd name="connsiteY4" fmla="*/ 414957 h 695800"/>
              <a:gd name="connsiteX5" fmla="*/ 40553 w 791573"/>
              <a:gd name="connsiteY5" fmla="*/ 199057 h 695800"/>
              <a:gd name="connsiteX6" fmla="*/ 2453 w 791573"/>
              <a:gd name="connsiteY6" fmla="*/ 2207 h 69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1573" h="695800">
                <a:moveTo>
                  <a:pt x="2453" y="2207"/>
                </a:moveTo>
                <a:cubicBezTo>
                  <a:pt x="15153" y="24432"/>
                  <a:pt x="-13422" y="218107"/>
                  <a:pt x="116753" y="332407"/>
                </a:cubicBezTo>
                <a:cubicBezTo>
                  <a:pt x="246928" y="446707"/>
                  <a:pt x="718945" y="645674"/>
                  <a:pt x="783503" y="688007"/>
                </a:cubicBezTo>
                <a:cubicBezTo>
                  <a:pt x="848061" y="730340"/>
                  <a:pt x="504103" y="586407"/>
                  <a:pt x="504103" y="586407"/>
                </a:cubicBezTo>
                <a:cubicBezTo>
                  <a:pt x="383453" y="540899"/>
                  <a:pt x="136861" y="479515"/>
                  <a:pt x="59603" y="414957"/>
                </a:cubicBezTo>
                <a:cubicBezTo>
                  <a:pt x="-17655" y="350399"/>
                  <a:pt x="51136" y="266790"/>
                  <a:pt x="40553" y="199057"/>
                </a:cubicBezTo>
                <a:cubicBezTo>
                  <a:pt x="29970" y="131324"/>
                  <a:pt x="-10247" y="-20018"/>
                  <a:pt x="2453" y="2207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D582C0AB-DDFB-492F-931A-56BB5B71A69A}"/>
              </a:ext>
            </a:extLst>
          </p:cNvPr>
          <p:cNvSpPr/>
          <p:nvPr/>
        </p:nvSpPr>
        <p:spPr>
          <a:xfrm>
            <a:off x="5162981" y="1161388"/>
            <a:ext cx="260979" cy="1329215"/>
          </a:xfrm>
          <a:custGeom>
            <a:avLst/>
            <a:gdLst>
              <a:gd name="connsiteX0" fmla="*/ 31319 w 260979"/>
              <a:gd name="connsiteY0" fmla="*/ 13362 h 1329215"/>
              <a:gd name="connsiteX1" fmla="*/ 101169 w 260979"/>
              <a:gd name="connsiteY1" fmla="*/ 146712 h 1329215"/>
              <a:gd name="connsiteX2" fmla="*/ 190069 w 260979"/>
              <a:gd name="connsiteY2" fmla="*/ 597562 h 1329215"/>
              <a:gd name="connsiteX3" fmla="*/ 31319 w 260979"/>
              <a:gd name="connsiteY3" fmla="*/ 1003962 h 1329215"/>
              <a:gd name="connsiteX4" fmla="*/ 5919 w 260979"/>
              <a:gd name="connsiteY4" fmla="*/ 1327812 h 1329215"/>
              <a:gd name="connsiteX5" fmla="*/ 107519 w 260979"/>
              <a:gd name="connsiteY5" fmla="*/ 876962 h 1329215"/>
              <a:gd name="connsiteX6" fmla="*/ 259919 w 260979"/>
              <a:gd name="connsiteY6" fmla="*/ 426112 h 1329215"/>
              <a:gd name="connsiteX7" fmla="*/ 31319 w 260979"/>
              <a:gd name="connsiteY7" fmla="*/ 13362 h 1329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0979" h="1329215">
                <a:moveTo>
                  <a:pt x="31319" y="13362"/>
                </a:moveTo>
                <a:cubicBezTo>
                  <a:pt x="4861" y="-33205"/>
                  <a:pt x="74711" y="49345"/>
                  <a:pt x="101169" y="146712"/>
                </a:cubicBezTo>
                <a:cubicBezTo>
                  <a:pt x="127627" y="244079"/>
                  <a:pt x="201711" y="454687"/>
                  <a:pt x="190069" y="597562"/>
                </a:cubicBezTo>
                <a:cubicBezTo>
                  <a:pt x="178427" y="740437"/>
                  <a:pt x="62011" y="882254"/>
                  <a:pt x="31319" y="1003962"/>
                </a:cubicBezTo>
                <a:cubicBezTo>
                  <a:pt x="627" y="1125670"/>
                  <a:pt x="-6781" y="1348979"/>
                  <a:pt x="5919" y="1327812"/>
                </a:cubicBezTo>
                <a:cubicBezTo>
                  <a:pt x="18619" y="1306645"/>
                  <a:pt x="65186" y="1027245"/>
                  <a:pt x="107519" y="876962"/>
                </a:cubicBezTo>
                <a:cubicBezTo>
                  <a:pt x="149852" y="726679"/>
                  <a:pt x="273677" y="571104"/>
                  <a:pt x="259919" y="426112"/>
                </a:cubicBezTo>
                <a:cubicBezTo>
                  <a:pt x="246161" y="281120"/>
                  <a:pt x="57777" y="59929"/>
                  <a:pt x="31319" y="13362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B4378284-7365-4F98-8DCC-EDCF40F5C13F}"/>
              </a:ext>
            </a:extLst>
          </p:cNvPr>
          <p:cNvSpPr/>
          <p:nvPr/>
        </p:nvSpPr>
        <p:spPr>
          <a:xfrm>
            <a:off x="3619099" y="2550293"/>
            <a:ext cx="1281055" cy="1298359"/>
          </a:xfrm>
          <a:custGeom>
            <a:avLst/>
            <a:gdLst>
              <a:gd name="connsiteX0" fmla="*/ 789373 w 896948"/>
              <a:gd name="connsiteY0" fmla="*/ 9158 h 1298359"/>
              <a:gd name="connsiteX1" fmla="*/ 611573 w 896948"/>
              <a:gd name="connsiteY1" fmla="*/ 777508 h 1298359"/>
              <a:gd name="connsiteX2" fmla="*/ 268673 w 896948"/>
              <a:gd name="connsiteY2" fmla="*/ 1082308 h 1298359"/>
              <a:gd name="connsiteX3" fmla="*/ 1973 w 896948"/>
              <a:gd name="connsiteY3" fmla="*/ 1298208 h 1298359"/>
              <a:gd name="connsiteX4" fmla="*/ 408373 w 896948"/>
              <a:gd name="connsiteY4" fmla="*/ 1050558 h 1298359"/>
              <a:gd name="connsiteX5" fmla="*/ 878273 w 896948"/>
              <a:gd name="connsiteY5" fmla="*/ 396508 h 1298359"/>
              <a:gd name="connsiteX6" fmla="*/ 789373 w 896948"/>
              <a:gd name="connsiteY6" fmla="*/ 9158 h 1298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6948" h="1298359">
                <a:moveTo>
                  <a:pt x="789373" y="9158"/>
                </a:moveTo>
                <a:cubicBezTo>
                  <a:pt x="744923" y="72658"/>
                  <a:pt x="698356" y="598650"/>
                  <a:pt x="611573" y="777508"/>
                </a:cubicBezTo>
                <a:cubicBezTo>
                  <a:pt x="524790" y="956366"/>
                  <a:pt x="370273" y="995525"/>
                  <a:pt x="268673" y="1082308"/>
                </a:cubicBezTo>
                <a:cubicBezTo>
                  <a:pt x="167073" y="1169091"/>
                  <a:pt x="-21310" y="1303500"/>
                  <a:pt x="1973" y="1298208"/>
                </a:cubicBezTo>
                <a:cubicBezTo>
                  <a:pt x="25256" y="1292916"/>
                  <a:pt x="262323" y="1200841"/>
                  <a:pt x="408373" y="1050558"/>
                </a:cubicBezTo>
                <a:cubicBezTo>
                  <a:pt x="554423" y="900275"/>
                  <a:pt x="816890" y="565841"/>
                  <a:pt x="878273" y="396508"/>
                </a:cubicBezTo>
                <a:cubicBezTo>
                  <a:pt x="939656" y="227175"/>
                  <a:pt x="833823" y="-54342"/>
                  <a:pt x="789373" y="9158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65E63BB6-7E61-4ADF-996C-EF99587965EE}"/>
              </a:ext>
            </a:extLst>
          </p:cNvPr>
          <p:cNvSpPr/>
          <p:nvPr/>
        </p:nvSpPr>
        <p:spPr>
          <a:xfrm>
            <a:off x="3682923" y="3803552"/>
            <a:ext cx="330412" cy="754234"/>
          </a:xfrm>
          <a:custGeom>
            <a:avLst/>
            <a:gdLst>
              <a:gd name="connsiteX0" fmla="*/ 77 w 330412"/>
              <a:gd name="connsiteY0" fmla="*/ 98 h 754234"/>
              <a:gd name="connsiteX1" fmla="*/ 117552 w 330412"/>
              <a:gd name="connsiteY1" fmla="*/ 371573 h 754234"/>
              <a:gd name="connsiteX2" fmla="*/ 327102 w 330412"/>
              <a:gd name="connsiteY2" fmla="*/ 743048 h 754234"/>
              <a:gd name="connsiteX3" fmla="*/ 238202 w 330412"/>
              <a:gd name="connsiteY3" fmla="*/ 635098 h 754234"/>
              <a:gd name="connsiteX4" fmla="*/ 133427 w 330412"/>
              <a:gd name="connsiteY4" fmla="*/ 406498 h 754234"/>
              <a:gd name="connsiteX5" fmla="*/ 77 w 330412"/>
              <a:gd name="connsiteY5" fmla="*/ 98 h 754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412" h="754234">
                <a:moveTo>
                  <a:pt x="77" y="98"/>
                </a:moveTo>
                <a:cubicBezTo>
                  <a:pt x="-2569" y="-5723"/>
                  <a:pt x="63048" y="247748"/>
                  <a:pt x="117552" y="371573"/>
                </a:cubicBezTo>
                <a:cubicBezTo>
                  <a:pt x="172056" y="495398"/>
                  <a:pt x="306994" y="699127"/>
                  <a:pt x="327102" y="743048"/>
                </a:cubicBezTo>
                <a:cubicBezTo>
                  <a:pt x="347210" y="786969"/>
                  <a:pt x="270481" y="691190"/>
                  <a:pt x="238202" y="635098"/>
                </a:cubicBezTo>
                <a:cubicBezTo>
                  <a:pt x="205923" y="579006"/>
                  <a:pt x="172585" y="508098"/>
                  <a:pt x="133427" y="406498"/>
                </a:cubicBezTo>
                <a:cubicBezTo>
                  <a:pt x="94269" y="304898"/>
                  <a:pt x="2723" y="5919"/>
                  <a:pt x="77" y="9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7E483009-E23E-4591-9F20-ACDE950C2DD1}"/>
              </a:ext>
            </a:extLst>
          </p:cNvPr>
          <p:cNvSpPr/>
          <p:nvPr/>
        </p:nvSpPr>
        <p:spPr>
          <a:xfrm>
            <a:off x="3715255" y="3937271"/>
            <a:ext cx="297770" cy="635450"/>
          </a:xfrm>
          <a:custGeom>
            <a:avLst/>
            <a:gdLst>
              <a:gd name="connsiteX0" fmla="*/ 2670 w 297770"/>
              <a:gd name="connsiteY0" fmla="*/ 1317 h 635450"/>
              <a:gd name="connsiteX1" fmla="*/ 94745 w 297770"/>
              <a:gd name="connsiteY1" fmla="*/ 309292 h 635450"/>
              <a:gd name="connsiteX2" fmla="*/ 291595 w 297770"/>
              <a:gd name="connsiteY2" fmla="*/ 623617 h 635450"/>
              <a:gd name="connsiteX3" fmla="*/ 229683 w 297770"/>
              <a:gd name="connsiteY3" fmla="*/ 534717 h 635450"/>
              <a:gd name="connsiteX4" fmla="*/ 43945 w 297770"/>
              <a:gd name="connsiteY4" fmla="*/ 212454 h 635450"/>
              <a:gd name="connsiteX5" fmla="*/ 2670 w 297770"/>
              <a:gd name="connsiteY5" fmla="*/ 1317 h 63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7770" h="635450">
                <a:moveTo>
                  <a:pt x="2670" y="1317"/>
                </a:moveTo>
                <a:cubicBezTo>
                  <a:pt x="11137" y="17457"/>
                  <a:pt x="46591" y="205575"/>
                  <a:pt x="94745" y="309292"/>
                </a:cubicBezTo>
                <a:cubicBezTo>
                  <a:pt x="142899" y="413009"/>
                  <a:pt x="269105" y="586046"/>
                  <a:pt x="291595" y="623617"/>
                </a:cubicBezTo>
                <a:cubicBezTo>
                  <a:pt x="314085" y="661188"/>
                  <a:pt x="270958" y="603244"/>
                  <a:pt x="229683" y="534717"/>
                </a:cubicBezTo>
                <a:cubicBezTo>
                  <a:pt x="188408" y="466190"/>
                  <a:pt x="82574" y="304000"/>
                  <a:pt x="43945" y="212454"/>
                </a:cubicBezTo>
                <a:cubicBezTo>
                  <a:pt x="5316" y="120908"/>
                  <a:pt x="-5797" y="-14823"/>
                  <a:pt x="2670" y="131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33E0D8A2-6864-4B50-ADA7-C33F194B1B3F}"/>
              </a:ext>
            </a:extLst>
          </p:cNvPr>
          <p:cNvSpPr/>
          <p:nvPr/>
        </p:nvSpPr>
        <p:spPr>
          <a:xfrm>
            <a:off x="3692581" y="3896929"/>
            <a:ext cx="241804" cy="668562"/>
          </a:xfrm>
          <a:custGeom>
            <a:avLst/>
            <a:gdLst>
              <a:gd name="connsiteX0" fmla="*/ 11057 w 241804"/>
              <a:gd name="connsiteY0" fmla="*/ 16259 h 668562"/>
              <a:gd name="connsiteX1" fmla="*/ 74557 w 241804"/>
              <a:gd name="connsiteY1" fmla="*/ 321059 h 668562"/>
              <a:gd name="connsiteX2" fmla="*/ 234894 w 241804"/>
              <a:gd name="connsiteY2" fmla="*/ 652846 h 668562"/>
              <a:gd name="connsiteX3" fmla="*/ 195207 w 241804"/>
              <a:gd name="connsiteY3" fmla="*/ 579821 h 668562"/>
              <a:gd name="connsiteX4" fmla="*/ 38044 w 241804"/>
              <a:gd name="connsiteY4" fmla="*/ 271846 h 668562"/>
              <a:gd name="connsiteX5" fmla="*/ 1532 w 241804"/>
              <a:gd name="connsiteY5" fmla="*/ 67059 h 668562"/>
              <a:gd name="connsiteX6" fmla="*/ 11057 w 241804"/>
              <a:gd name="connsiteY6" fmla="*/ 16259 h 668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804" h="668562">
                <a:moveTo>
                  <a:pt x="11057" y="16259"/>
                </a:moveTo>
                <a:cubicBezTo>
                  <a:pt x="23228" y="58592"/>
                  <a:pt x="37251" y="214961"/>
                  <a:pt x="74557" y="321059"/>
                </a:cubicBezTo>
                <a:cubicBezTo>
                  <a:pt x="111863" y="427157"/>
                  <a:pt x="214786" y="609719"/>
                  <a:pt x="234894" y="652846"/>
                </a:cubicBezTo>
                <a:cubicBezTo>
                  <a:pt x="255002" y="695973"/>
                  <a:pt x="228015" y="643321"/>
                  <a:pt x="195207" y="579821"/>
                </a:cubicBezTo>
                <a:cubicBezTo>
                  <a:pt x="162399" y="516321"/>
                  <a:pt x="70323" y="357306"/>
                  <a:pt x="38044" y="271846"/>
                </a:cubicBezTo>
                <a:cubicBezTo>
                  <a:pt x="5765" y="186386"/>
                  <a:pt x="4442" y="111509"/>
                  <a:pt x="1532" y="67059"/>
                </a:cubicBezTo>
                <a:cubicBezTo>
                  <a:pt x="-1378" y="22609"/>
                  <a:pt x="-1114" y="-26074"/>
                  <a:pt x="11057" y="1625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0A3BEE86-2EBA-4320-8953-EE413FE85C94}"/>
              </a:ext>
            </a:extLst>
          </p:cNvPr>
          <p:cNvSpPr/>
          <p:nvPr/>
        </p:nvSpPr>
        <p:spPr>
          <a:xfrm>
            <a:off x="3579635" y="3907743"/>
            <a:ext cx="109965" cy="963657"/>
          </a:xfrm>
          <a:custGeom>
            <a:avLst/>
            <a:gdLst>
              <a:gd name="connsiteX0" fmla="*/ 109715 w 109965"/>
              <a:gd name="connsiteY0" fmla="*/ 16557 h 963657"/>
              <a:gd name="connsiteX1" fmla="*/ 41453 w 109965"/>
              <a:gd name="connsiteY1" fmla="*/ 332470 h 963657"/>
              <a:gd name="connsiteX2" fmla="*/ 93840 w 109965"/>
              <a:gd name="connsiteY2" fmla="*/ 937307 h 963657"/>
              <a:gd name="connsiteX3" fmla="*/ 82728 w 109965"/>
              <a:gd name="connsiteY3" fmla="*/ 797607 h 963657"/>
              <a:gd name="connsiteX4" fmla="*/ 178 w 109965"/>
              <a:gd name="connsiteY4" fmla="*/ 280082 h 963657"/>
              <a:gd name="connsiteX5" fmla="*/ 62090 w 109965"/>
              <a:gd name="connsiteY5" fmla="*/ 70532 h 963657"/>
              <a:gd name="connsiteX6" fmla="*/ 109715 w 109965"/>
              <a:gd name="connsiteY6" fmla="*/ 16557 h 963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965" h="963657">
                <a:moveTo>
                  <a:pt x="109715" y="16557"/>
                </a:moveTo>
                <a:cubicBezTo>
                  <a:pt x="106276" y="60213"/>
                  <a:pt x="44099" y="179012"/>
                  <a:pt x="41453" y="332470"/>
                </a:cubicBezTo>
                <a:cubicBezTo>
                  <a:pt x="38807" y="485928"/>
                  <a:pt x="86961" y="859784"/>
                  <a:pt x="93840" y="937307"/>
                </a:cubicBezTo>
                <a:cubicBezTo>
                  <a:pt x="100719" y="1014830"/>
                  <a:pt x="98338" y="907145"/>
                  <a:pt x="82728" y="797607"/>
                </a:cubicBezTo>
                <a:cubicBezTo>
                  <a:pt x="67118" y="688070"/>
                  <a:pt x="3618" y="401261"/>
                  <a:pt x="178" y="280082"/>
                </a:cubicBezTo>
                <a:cubicBezTo>
                  <a:pt x="-3262" y="158903"/>
                  <a:pt x="43834" y="116834"/>
                  <a:pt x="62090" y="70532"/>
                </a:cubicBezTo>
                <a:cubicBezTo>
                  <a:pt x="80346" y="24230"/>
                  <a:pt x="113154" y="-27099"/>
                  <a:pt x="109715" y="1655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24130855-5D69-4FF9-94C2-2B39FC10CCBF}"/>
              </a:ext>
            </a:extLst>
          </p:cNvPr>
          <p:cNvSpPr/>
          <p:nvPr/>
        </p:nvSpPr>
        <p:spPr>
          <a:xfrm>
            <a:off x="3626390" y="4479620"/>
            <a:ext cx="68777" cy="797557"/>
          </a:xfrm>
          <a:custGeom>
            <a:avLst/>
            <a:gdLst>
              <a:gd name="connsiteX0" fmla="*/ 1048 w 68777"/>
              <a:gd name="connsiteY0" fmla="*/ 1893 h 797557"/>
              <a:gd name="connsiteX1" fmla="*/ 34385 w 68777"/>
              <a:gd name="connsiteY1" fmla="*/ 435280 h 797557"/>
              <a:gd name="connsiteX2" fmla="*/ 67723 w 68777"/>
              <a:gd name="connsiteY2" fmla="*/ 792468 h 797557"/>
              <a:gd name="connsiteX3" fmla="*/ 56610 w 68777"/>
              <a:gd name="connsiteY3" fmla="*/ 635305 h 797557"/>
              <a:gd name="connsiteX4" fmla="*/ 18510 w 68777"/>
              <a:gd name="connsiteY4" fmla="*/ 486080 h 797557"/>
              <a:gd name="connsiteX5" fmla="*/ 10573 w 68777"/>
              <a:gd name="connsiteY5" fmla="*/ 284468 h 797557"/>
              <a:gd name="connsiteX6" fmla="*/ 1048 w 68777"/>
              <a:gd name="connsiteY6" fmla="*/ 1893 h 79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777" h="797557">
                <a:moveTo>
                  <a:pt x="1048" y="1893"/>
                </a:moveTo>
                <a:cubicBezTo>
                  <a:pt x="5017" y="27028"/>
                  <a:pt x="23273" y="303518"/>
                  <a:pt x="34385" y="435280"/>
                </a:cubicBezTo>
                <a:cubicBezTo>
                  <a:pt x="45497" y="567042"/>
                  <a:pt x="64019" y="759130"/>
                  <a:pt x="67723" y="792468"/>
                </a:cubicBezTo>
                <a:cubicBezTo>
                  <a:pt x="71427" y="825806"/>
                  <a:pt x="64812" y="686370"/>
                  <a:pt x="56610" y="635305"/>
                </a:cubicBezTo>
                <a:cubicBezTo>
                  <a:pt x="48408" y="584240"/>
                  <a:pt x="26183" y="544553"/>
                  <a:pt x="18510" y="486080"/>
                </a:cubicBezTo>
                <a:cubicBezTo>
                  <a:pt x="10837" y="427607"/>
                  <a:pt x="15865" y="360139"/>
                  <a:pt x="10573" y="284468"/>
                </a:cubicBezTo>
                <a:cubicBezTo>
                  <a:pt x="5281" y="208797"/>
                  <a:pt x="-2921" y="-23242"/>
                  <a:pt x="1048" y="189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14796E32-1221-4319-B31E-2F0CEF91093B}"/>
              </a:ext>
            </a:extLst>
          </p:cNvPr>
          <p:cNvSpPr/>
          <p:nvPr/>
        </p:nvSpPr>
        <p:spPr>
          <a:xfrm>
            <a:off x="3684867" y="4528368"/>
            <a:ext cx="234008" cy="740420"/>
          </a:xfrm>
          <a:custGeom>
            <a:avLst/>
            <a:gdLst>
              <a:gd name="connsiteX0" fmla="*/ 233083 w 234008"/>
              <a:gd name="connsiteY0" fmla="*/ 5532 h 740420"/>
              <a:gd name="connsiteX1" fmla="*/ 126721 w 234008"/>
              <a:gd name="connsiteY1" fmla="*/ 319857 h 740420"/>
              <a:gd name="connsiteX2" fmla="*/ 4483 w 234008"/>
              <a:gd name="connsiteY2" fmla="*/ 724670 h 740420"/>
              <a:gd name="connsiteX3" fmla="*/ 31471 w 234008"/>
              <a:gd name="connsiteY3" fmla="*/ 634182 h 740420"/>
              <a:gd name="connsiteX4" fmla="*/ 79096 w 234008"/>
              <a:gd name="connsiteY4" fmla="*/ 411932 h 740420"/>
              <a:gd name="connsiteX5" fmla="*/ 172758 w 234008"/>
              <a:gd name="connsiteY5" fmla="*/ 140470 h 740420"/>
              <a:gd name="connsiteX6" fmla="*/ 233083 w 234008"/>
              <a:gd name="connsiteY6" fmla="*/ 5532 h 740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008" h="740420">
                <a:moveTo>
                  <a:pt x="233083" y="5532"/>
                </a:moveTo>
                <a:cubicBezTo>
                  <a:pt x="225410" y="35430"/>
                  <a:pt x="164821" y="200001"/>
                  <a:pt x="126721" y="319857"/>
                </a:cubicBezTo>
                <a:cubicBezTo>
                  <a:pt x="88621" y="439713"/>
                  <a:pt x="20358" y="672283"/>
                  <a:pt x="4483" y="724670"/>
                </a:cubicBezTo>
                <a:cubicBezTo>
                  <a:pt x="-11392" y="777057"/>
                  <a:pt x="19035" y="686305"/>
                  <a:pt x="31471" y="634182"/>
                </a:cubicBezTo>
                <a:cubicBezTo>
                  <a:pt x="43906" y="582059"/>
                  <a:pt x="55548" y="494217"/>
                  <a:pt x="79096" y="411932"/>
                </a:cubicBezTo>
                <a:cubicBezTo>
                  <a:pt x="102644" y="329647"/>
                  <a:pt x="146564" y="207410"/>
                  <a:pt x="172758" y="140470"/>
                </a:cubicBezTo>
                <a:cubicBezTo>
                  <a:pt x="198952" y="73531"/>
                  <a:pt x="240756" y="-24366"/>
                  <a:pt x="233083" y="553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FD1593AB-86EC-4445-8D3E-13710E967FCF}"/>
              </a:ext>
            </a:extLst>
          </p:cNvPr>
          <p:cNvSpPr/>
          <p:nvPr/>
        </p:nvSpPr>
        <p:spPr>
          <a:xfrm>
            <a:off x="3698302" y="4530864"/>
            <a:ext cx="249037" cy="756757"/>
          </a:xfrm>
          <a:custGeom>
            <a:avLst/>
            <a:gdLst>
              <a:gd name="connsiteX0" fmla="*/ 248223 w 249037"/>
              <a:gd name="connsiteY0" fmla="*/ 1449 h 756757"/>
              <a:gd name="connsiteX1" fmla="*/ 157736 w 249037"/>
              <a:gd name="connsiteY1" fmla="*/ 223699 h 756757"/>
              <a:gd name="connsiteX2" fmla="*/ 40261 w 249037"/>
              <a:gd name="connsiteY2" fmla="*/ 638036 h 756757"/>
              <a:gd name="connsiteX3" fmla="*/ 3748 w 249037"/>
              <a:gd name="connsiteY3" fmla="*/ 747574 h 756757"/>
              <a:gd name="connsiteX4" fmla="*/ 119636 w 249037"/>
              <a:gd name="connsiteY4" fmla="*/ 447536 h 756757"/>
              <a:gd name="connsiteX5" fmla="*/ 197423 w 249037"/>
              <a:gd name="connsiteY5" fmla="*/ 142736 h 756757"/>
              <a:gd name="connsiteX6" fmla="*/ 248223 w 249037"/>
              <a:gd name="connsiteY6" fmla="*/ 1449 h 756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9037" h="756757">
                <a:moveTo>
                  <a:pt x="248223" y="1449"/>
                </a:moveTo>
                <a:cubicBezTo>
                  <a:pt x="241608" y="14943"/>
                  <a:pt x="192396" y="117601"/>
                  <a:pt x="157736" y="223699"/>
                </a:cubicBezTo>
                <a:cubicBezTo>
                  <a:pt x="123076" y="329797"/>
                  <a:pt x="65926" y="550724"/>
                  <a:pt x="40261" y="638036"/>
                </a:cubicBezTo>
                <a:cubicBezTo>
                  <a:pt x="14596" y="725348"/>
                  <a:pt x="-9481" y="779324"/>
                  <a:pt x="3748" y="747574"/>
                </a:cubicBezTo>
                <a:cubicBezTo>
                  <a:pt x="16977" y="715824"/>
                  <a:pt x="87357" y="548342"/>
                  <a:pt x="119636" y="447536"/>
                </a:cubicBezTo>
                <a:cubicBezTo>
                  <a:pt x="151915" y="346730"/>
                  <a:pt x="175198" y="214174"/>
                  <a:pt x="197423" y="142736"/>
                </a:cubicBezTo>
                <a:cubicBezTo>
                  <a:pt x="219648" y="71299"/>
                  <a:pt x="254838" y="-12045"/>
                  <a:pt x="248223" y="144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5A581025-C669-4D2F-9604-B5379FC483B3}"/>
              </a:ext>
            </a:extLst>
          </p:cNvPr>
          <p:cNvSpPr/>
          <p:nvPr/>
        </p:nvSpPr>
        <p:spPr>
          <a:xfrm>
            <a:off x="4013391" y="4552731"/>
            <a:ext cx="375883" cy="255541"/>
          </a:xfrm>
          <a:custGeom>
            <a:avLst/>
            <a:gdLst>
              <a:gd name="connsiteX0" fmla="*/ 1397 w 375883"/>
              <a:gd name="connsiteY0" fmla="*/ 1807 h 255541"/>
              <a:gd name="connsiteX1" fmla="*/ 215709 w 375883"/>
              <a:gd name="connsiteY1" fmla="*/ 98644 h 255541"/>
              <a:gd name="connsiteX2" fmla="*/ 361759 w 375883"/>
              <a:gd name="connsiteY2" fmla="*/ 246282 h 255541"/>
              <a:gd name="connsiteX3" fmla="*/ 344297 w 375883"/>
              <a:gd name="connsiteY3" fmla="*/ 219294 h 255541"/>
              <a:gd name="connsiteX4" fmla="*/ 133159 w 375883"/>
              <a:gd name="connsiteY4" fmla="*/ 49432 h 255541"/>
              <a:gd name="connsiteX5" fmla="*/ 1397 w 375883"/>
              <a:gd name="connsiteY5" fmla="*/ 1807 h 255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5883" h="255541">
                <a:moveTo>
                  <a:pt x="1397" y="1807"/>
                </a:moveTo>
                <a:cubicBezTo>
                  <a:pt x="15155" y="10009"/>
                  <a:pt x="155649" y="57898"/>
                  <a:pt x="215709" y="98644"/>
                </a:cubicBezTo>
                <a:cubicBezTo>
                  <a:pt x="275769" y="139390"/>
                  <a:pt x="340328" y="226174"/>
                  <a:pt x="361759" y="246282"/>
                </a:cubicBezTo>
                <a:cubicBezTo>
                  <a:pt x="383190" y="266390"/>
                  <a:pt x="382397" y="252102"/>
                  <a:pt x="344297" y="219294"/>
                </a:cubicBezTo>
                <a:cubicBezTo>
                  <a:pt x="306197" y="186486"/>
                  <a:pt x="187663" y="84886"/>
                  <a:pt x="133159" y="49432"/>
                </a:cubicBezTo>
                <a:cubicBezTo>
                  <a:pt x="78655" y="13978"/>
                  <a:pt x="-12361" y="-6395"/>
                  <a:pt x="1397" y="180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B0DB0E5F-2A5C-4C1B-BA79-3350E4345325}"/>
              </a:ext>
            </a:extLst>
          </p:cNvPr>
          <p:cNvSpPr/>
          <p:nvPr/>
        </p:nvSpPr>
        <p:spPr>
          <a:xfrm>
            <a:off x="3949491" y="4535488"/>
            <a:ext cx="406352" cy="246561"/>
          </a:xfrm>
          <a:custGeom>
            <a:avLst/>
            <a:gdLst>
              <a:gd name="connsiteX0" fmla="*/ 209 w 406352"/>
              <a:gd name="connsiteY0" fmla="*/ 0 h 246561"/>
              <a:gd name="connsiteX1" fmla="*/ 225634 w 406352"/>
              <a:gd name="connsiteY1" fmla="*/ 114300 h 246561"/>
              <a:gd name="connsiteX2" fmla="*/ 352634 w 406352"/>
              <a:gd name="connsiteY2" fmla="*/ 227012 h 246561"/>
              <a:gd name="connsiteX3" fmla="*/ 363747 w 406352"/>
              <a:gd name="connsiteY3" fmla="*/ 242887 h 246561"/>
              <a:gd name="connsiteX4" fmla="*/ 405022 w 406352"/>
              <a:gd name="connsiteY4" fmla="*/ 241300 h 246561"/>
              <a:gd name="connsiteX5" fmla="*/ 308184 w 406352"/>
              <a:gd name="connsiteY5" fmla="*/ 187325 h 246561"/>
              <a:gd name="connsiteX6" fmla="*/ 187534 w 406352"/>
              <a:gd name="connsiteY6" fmla="*/ 114300 h 246561"/>
              <a:gd name="connsiteX7" fmla="*/ 209 w 406352"/>
              <a:gd name="connsiteY7" fmla="*/ 0 h 246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6352" h="246561">
                <a:moveTo>
                  <a:pt x="209" y="0"/>
                </a:moveTo>
                <a:cubicBezTo>
                  <a:pt x="6559" y="0"/>
                  <a:pt x="166897" y="76465"/>
                  <a:pt x="225634" y="114300"/>
                </a:cubicBezTo>
                <a:cubicBezTo>
                  <a:pt x="284372" y="152135"/>
                  <a:pt x="329615" y="205581"/>
                  <a:pt x="352634" y="227012"/>
                </a:cubicBezTo>
                <a:cubicBezTo>
                  <a:pt x="375653" y="248443"/>
                  <a:pt x="355016" y="240506"/>
                  <a:pt x="363747" y="242887"/>
                </a:cubicBezTo>
                <a:cubicBezTo>
                  <a:pt x="372478" y="245268"/>
                  <a:pt x="414283" y="250560"/>
                  <a:pt x="405022" y="241300"/>
                </a:cubicBezTo>
                <a:cubicBezTo>
                  <a:pt x="395762" y="232040"/>
                  <a:pt x="344432" y="208492"/>
                  <a:pt x="308184" y="187325"/>
                </a:cubicBezTo>
                <a:cubicBezTo>
                  <a:pt x="271936" y="166158"/>
                  <a:pt x="241509" y="143669"/>
                  <a:pt x="187534" y="114300"/>
                </a:cubicBezTo>
                <a:cubicBezTo>
                  <a:pt x="133559" y="84931"/>
                  <a:pt x="-6141" y="0"/>
                  <a:pt x="209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7A011ACD-833C-48E2-BB9A-107546EE7541}"/>
              </a:ext>
            </a:extLst>
          </p:cNvPr>
          <p:cNvSpPr/>
          <p:nvPr/>
        </p:nvSpPr>
        <p:spPr>
          <a:xfrm>
            <a:off x="3892096" y="4684810"/>
            <a:ext cx="288807" cy="152350"/>
          </a:xfrm>
          <a:custGeom>
            <a:avLst/>
            <a:gdLst>
              <a:gd name="connsiteX0" fmla="*/ 2042 w 288807"/>
              <a:gd name="connsiteY0" fmla="*/ 1490 h 152350"/>
              <a:gd name="connsiteX1" fmla="*/ 260804 w 288807"/>
              <a:gd name="connsiteY1" fmla="*/ 126903 h 152350"/>
              <a:gd name="connsiteX2" fmla="*/ 268742 w 288807"/>
              <a:gd name="connsiteY2" fmla="*/ 147540 h 152350"/>
              <a:gd name="connsiteX3" fmla="*/ 144917 w 288807"/>
              <a:gd name="connsiteY3" fmla="*/ 63403 h 152350"/>
              <a:gd name="connsiteX4" fmla="*/ 2042 w 288807"/>
              <a:gd name="connsiteY4" fmla="*/ 1490 h 152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807" h="152350">
                <a:moveTo>
                  <a:pt x="2042" y="1490"/>
                </a:moveTo>
                <a:cubicBezTo>
                  <a:pt x="21356" y="12073"/>
                  <a:pt x="216354" y="102561"/>
                  <a:pt x="260804" y="126903"/>
                </a:cubicBezTo>
                <a:cubicBezTo>
                  <a:pt x="305254" y="151245"/>
                  <a:pt x="288056" y="158123"/>
                  <a:pt x="268742" y="147540"/>
                </a:cubicBezTo>
                <a:cubicBezTo>
                  <a:pt x="249428" y="136957"/>
                  <a:pt x="184075" y="87480"/>
                  <a:pt x="144917" y="63403"/>
                </a:cubicBezTo>
                <a:cubicBezTo>
                  <a:pt x="105759" y="39326"/>
                  <a:pt x="-17272" y="-9093"/>
                  <a:pt x="2042" y="149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7CDDB714-2B99-42D8-B12A-E21255318287}"/>
              </a:ext>
            </a:extLst>
          </p:cNvPr>
          <p:cNvSpPr/>
          <p:nvPr/>
        </p:nvSpPr>
        <p:spPr>
          <a:xfrm>
            <a:off x="4233684" y="4570361"/>
            <a:ext cx="235862" cy="85962"/>
          </a:xfrm>
          <a:custGeom>
            <a:avLst/>
            <a:gdLst>
              <a:gd name="connsiteX0" fmla="*/ 179 w 235862"/>
              <a:gd name="connsiteY0" fmla="*/ 85777 h 85962"/>
              <a:gd name="connsiteX1" fmla="*/ 112891 w 235862"/>
              <a:gd name="connsiteY1" fmla="*/ 57202 h 85962"/>
              <a:gd name="connsiteX2" fmla="*/ 155754 w 235862"/>
              <a:gd name="connsiteY2" fmla="*/ 54027 h 85962"/>
              <a:gd name="connsiteX3" fmla="*/ 235129 w 235862"/>
              <a:gd name="connsiteY3" fmla="*/ 52 h 85962"/>
              <a:gd name="connsiteX4" fmla="*/ 192266 w 235862"/>
              <a:gd name="connsiteY4" fmla="*/ 44502 h 85962"/>
              <a:gd name="connsiteX5" fmla="*/ 141466 w 235862"/>
              <a:gd name="connsiteY5" fmla="*/ 68314 h 85962"/>
              <a:gd name="connsiteX6" fmla="*/ 179 w 235862"/>
              <a:gd name="connsiteY6" fmla="*/ 85777 h 8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5862" h="85962">
                <a:moveTo>
                  <a:pt x="179" y="85777"/>
                </a:moveTo>
                <a:cubicBezTo>
                  <a:pt x="-4584" y="83925"/>
                  <a:pt x="86962" y="62494"/>
                  <a:pt x="112891" y="57202"/>
                </a:cubicBezTo>
                <a:cubicBezTo>
                  <a:pt x="138820" y="51910"/>
                  <a:pt x="135381" y="63552"/>
                  <a:pt x="155754" y="54027"/>
                </a:cubicBezTo>
                <a:cubicBezTo>
                  <a:pt x="176127" y="44502"/>
                  <a:pt x="229044" y="1639"/>
                  <a:pt x="235129" y="52"/>
                </a:cubicBezTo>
                <a:cubicBezTo>
                  <a:pt x="241214" y="-1535"/>
                  <a:pt x="207876" y="33125"/>
                  <a:pt x="192266" y="44502"/>
                </a:cubicBezTo>
                <a:cubicBezTo>
                  <a:pt x="176656" y="55879"/>
                  <a:pt x="170835" y="61435"/>
                  <a:pt x="141466" y="68314"/>
                </a:cubicBezTo>
                <a:cubicBezTo>
                  <a:pt x="112097" y="75193"/>
                  <a:pt x="4942" y="87629"/>
                  <a:pt x="179" y="8577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AB427BC3-6869-4499-A90A-E533D179AD98}"/>
              </a:ext>
            </a:extLst>
          </p:cNvPr>
          <p:cNvSpPr/>
          <p:nvPr/>
        </p:nvSpPr>
        <p:spPr>
          <a:xfrm>
            <a:off x="4228444" y="4557597"/>
            <a:ext cx="216556" cy="85848"/>
          </a:xfrm>
          <a:custGeom>
            <a:avLst/>
            <a:gdLst>
              <a:gd name="connsiteX0" fmla="*/ 656 w 216556"/>
              <a:gd name="connsiteY0" fmla="*/ 85841 h 85848"/>
              <a:gd name="connsiteX1" fmla="*/ 103844 w 216556"/>
              <a:gd name="connsiteY1" fmla="*/ 49328 h 85848"/>
              <a:gd name="connsiteX2" fmla="*/ 157819 w 216556"/>
              <a:gd name="connsiteY2" fmla="*/ 33453 h 85848"/>
              <a:gd name="connsiteX3" fmla="*/ 216556 w 216556"/>
              <a:gd name="connsiteY3" fmla="*/ 116 h 85848"/>
              <a:gd name="connsiteX4" fmla="*/ 157819 w 216556"/>
              <a:gd name="connsiteY4" fmla="*/ 46153 h 85848"/>
              <a:gd name="connsiteX5" fmla="*/ 656 w 216556"/>
              <a:gd name="connsiteY5" fmla="*/ 85841 h 85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556" h="85848">
                <a:moveTo>
                  <a:pt x="656" y="85841"/>
                </a:moveTo>
                <a:cubicBezTo>
                  <a:pt x="-8340" y="86370"/>
                  <a:pt x="77650" y="58059"/>
                  <a:pt x="103844" y="49328"/>
                </a:cubicBezTo>
                <a:cubicBezTo>
                  <a:pt x="130038" y="40597"/>
                  <a:pt x="139034" y="41655"/>
                  <a:pt x="157819" y="33453"/>
                </a:cubicBezTo>
                <a:cubicBezTo>
                  <a:pt x="176604" y="25251"/>
                  <a:pt x="216556" y="-2001"/>
                  <a:pt x="216556" y="116"/>
                </a:cubicBezTo>
                <a:cubicBezTo>
                  <a:pt x="216556" y="2233"/>
                  <a:pt x="190892" y="32659"/>
                  <a:pt x="157819" y="46153"/>
                </a:cubicBezTo>
                <a:cubicBezTo>
                  <a:pt x="124746" y="59647"/>
                  <a:pt x="9652" y="85312"/>
                  <a:pt x="656" y="858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55469CB1-7148-44AB-8DF8-707B1866F562}"/>
              </a:ext>
            </a:extLst>
          </p:cNvPr>
          <p:cNvSpPr/>
          <p:nvPr/>
        </p:nvSpPr>
        <p:spPr>
          <a:xfrm>
            <a:off x="4189391" y="4809809"/>
            <a:ext cx="252599" cy="44813"/>
          </a:xfrm>
          <a:custGeom>
            <a:avLst/>
            <a:gdLst>
              <a:gd name="connsiteX0" fmla="*/ 22 w 252599"/>
              <a:gd name="connsiteY0" fmla="*/ 44766 h 44813"/>
              <a:gd name="connsiteX1" fmla="*/ 187347 w 252599"/>
              <a:gd name="connsiteY1" fmla="*/ 316 h 44813"/>
              <a:gd name="connsiteX2" fmla="*/ 252434 w 252599"/>
              <a:gd name="connsiteY2" fmla="*/ 24129 h 44813"/>
              <a:gd name="connsiteX3" fmla="*/ 200047 w 252599"/>
              <a:gd name="connsiteY3" fmla="*/ 9841 h 44813"/>
              <a:gd name="connsiteX4" fmla="*/ 22 w 252599"/>
              <a:gd name="connsiteY4" fmla="*/ 44766 h 44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599" h="44813">
                <a:moveTo>
                  <a:pt x="22" y="44766"/>
                </a:moveTo>
                <a:cubicBezTo>
                  <a:pt x="-2095" y="43178"/>
                  <a:pt x="145278" y="3756"/>
                  <a:pt x="187347" y="316"/>
                </a:cubicBezTo>
                <a:cubicBezTo>
                  <a:pt x="229416" y="-3124"/>
                  <a:pt x="250317" y="22541"/>
                  <a:pt x="252434" y="24129"/>
                </a:cubicBezTo>
                <a:cubicBezTo>
                  <a:pt x="254551" y="25717"/>
                  <a:pt x="236295" y="11958"/>
                  <a:pt x="200047" y="9841"/>
                </a:cubicBezTo>
                <a:cubicBezTo>
                  <a:pt x="163799" y="7724"/>
                  <a:pt x="2139" y="46354"/>
                  <a:pt x="22" y="4476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D8FCCE65-CAC3-4BAB-9A1A-3387115FC40B}"/>
              </a:ext>
            </a:extLst>
          </p:cNvPr>
          <p:cNvSpPr/>
          <p:nvPr/>
        </p:nvSpPr>
        <p:spPr>
          <a:xfrm>
            <a:off x="4396536" y="4695888"/>
            <a:ext cx="193561" cy="143054"/>
          </a:xfrm>
          <a:custGeom>
            <a:avLst/>
            <a:gdLst>
              <a:gd name="connsiteX0" fmla="*/ 192927 w 193561"/>
              <a:gd name="connsiteY0" fmla="*/ 1525 h 143054"/>
              <a:gd name="connsiteX1" fmla="*/ 94502 w 193561"/>
              <a:gd name="connsiteY1" fmla="*/ 95187 h 143054"/>
              <a:gd name="connsiteX2" fmla="*/ 7189 w 193561"/>
              <a:gd name="connsiteY2" fmla="*/ 141225 h 143054"/>
              <a:gd name="connsiteX3" fmla="*/ 11952 w 193561"/>
              <a:gd name="connsiteY3" fmla="*/ 130112 h 143054"/>
              <a:gd name="connsiteX4" fmla="*/ 67514 w 193561"/>
              <a:gd name="connsiteY4" fmla="*/ 95187 h 143054"/>
              <a:gd name="connsiteX5" fmla="*/ 134189 w 193561"/>
              <a:gd name="connsiteY5" fmla="*/ 41212 h 143054"/>
              <a:gd name="connsiteX6" fmla="*/ 192927 w 193561"/>
              <a:gd name="connsiteY6" fmla="*/ 1525 h 143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561" h="143054">
                <a:moveTo>
                  <a:pt x="192927" y="1525"/>
                </a:moveTo>
                <a:cubicBezTo>
                  <a:pt x="186312" y="10521"/>
                  <a:pt x="125458" y="71904"/>
                  <a:pt x="94502" y="95187"/>
                </a:cubicBezTo>
                <a:cubicBezTo>
                  <a:pt x="63546" y="118470"/>
                  <a:pt x="20947" y="135404"/>
                  <a:pt x="7189" y="141225"/>
                </a:cubicBezTo>
                <a:cubicBezTo>
                  <a:pt x="-6569" y="147046"/>
                  <a:pt x="1898" y="137785"/>
                  <a:pt x="11952" y="130112"/>
                </a:cubicBezTo>
                <a:cubicBezTo>
                  <a:pt x="22006" y="122439"/>
                  <a:pt x="47141" y="110004"/>
                  <a:pt x="67514" y="95187"/>
                </a:cubicBezTo>
                <a:cubicBezTo>
                  <a:pt x="87887" y="80370"/>
                  <a:pt x="115668" y="56822"/>
                  <a:pt x="134189" y="41212"/>
                </a:cubicBezTo>
                <a:cubicBezTo>
                  <a:pt x="152710" y="25602"/>
                  <a:pt x="199542" y="-7471"/>
                  <a:pt x="192927" y="152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75544D7E-1179-437A-B4BF-E8BFBC25E892}"/>
              </a:ext>
            </a:extLst>
          </p:cNvPr>
          <p:cNvSpPr/>
          <p:nvPr/>
        </p:nvSpPr>
        <p:spPr>
          <a:xfrm>
            <a:off x="4453575" y="4524329"/>
            <a:ext cx="496038" cy="685201"/>
          </a:xfrm>
          <a:custGeom>
            <a:avLst/>
            <a:gdLst>
              <a:gd name="connsiteX0" fmla="*/ 8888 w 496038"/>
              <a:gd name="connsiteY0" fmla="*/ 15921 h 685201"/>
              <a:gd name="connsiteX1" fmla="*/ 448625 w 496038"/>
              <a:gd name="connsiteY1" fmla="*/ 608059 h 685201"/>
              <a:gd name="connsiteX2" fmla="*/ 483550 w 496038"/>
              <a:gd name="connsiteY2" fmla="*/ 671559 h 685201"/>
              <a:gd name="connsiteX3" fmla="*/ 445450 w 496038"/>
              <a:gd name="connsiteY3" fmla="*/ 547734 h 685201"/>
              <a:gd name="connsiteX4" fmla="*/ 175575 w 496038"/>
              <a:gd name="connsiteY4" fmla="*/ 201659 h 685201"/>
              <a:gd name="connsiteX5" fmla="*/ 8888 w 496038"/>
              <a:gd name="connsiteY5" fmla="*/ 15921 h 685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6038" h="685201">
                <a:moveTo>
                  <a:pt x="8888" y="15921"/>
                </a:moveTo>
                <a:cubicBezTo>
                  <a:pt x="54396" y="83654"/>
                  <a:pt x="369515" y="498786"/>
                  <a:pt x="448625" y="608059"/>
                </a:cubicBezTo>
                <a:cubicBezTo>
                  <a:pt x="527735" y="717332"/>
                  <a:pt x="484079" y="681613"/>
                  <a:pt x="483550" y="671559"/>
                </a:cubicBezTo>
                <a:cubicBezTo>
                  <a:pt x="483021" y="661505"/>
                  <a:pt x="496779" y="626051"/>
                  <a:pt x="445450" y="547734"/>
                </a:cubicBezTo>
                <a:cubicBezTo>
                  <a:pt x="394121" y="469417"/>
                  <a:pt x="247277" y="290294"/>
                  <a:pt x="175575" y="201659"/>
                </a:cubicBezTo>
                <a:cubicBezTo>
                  <a:pt x="103873" y="113024"/>
                  <a:pt x="-36620" y="-51812"/>
                  <a:pt x="8888" y="159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570D6789-4962-413D-AA63-96F20F1E7671}"/>
              </a:ext>
            </a:extLst>
          </p:cNvPr>
          <p:cNvSpPr/>
          <p:nvPr/>
        </p:nvSpPr>
        <p:spPr>
          <a:xfrm>
            <a:off x="4684471" y="4828752"/>
            <a:ext cx="253152" cy="365544"/>
          </a:xfrm>
          <a:custGeom>
            <a:avLst/>
            <a:gdLst>
              <a:gd name="connsiteX0" fmla="*/ 1829 w 253152"/>
              <a:gd name="connsiteY0" fmla="*/ 2011 h 365544"/>
              <a:gd name="connsiteX1" fmla="*/ 65329 w 253152"/>
              <a:gd name="connsiteY1" fmla="*/ 71861 h 365544"/>
              <a:gd name="connsiteX2" fmla="*/ 246304 w 253152"/>
              <a:gd name="connsiteY2" fmla="*/ 359198 h 365544"/>
              <a:gd name="connsiteX3" fmla="*/ 206617 w 253152"/>
              <a:gd name="connsiteY3" fmla="*/ 259186 h 365544"/>
              <a:gd name="connsiteX4" fmla="*/ 125654 w 253152"/>
              <a:gd name="connsiteY4" fmla="*/ 124248 h 365544"/>
              <a:gd name="connsiteX5" fmla="*/ 1829 w 253152"/>
              <a:gd name="connsiteY5" fmla="*/ 2011 h 365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3152" h="365544">
                <a:moveTo>
                  <a:pt x="1829" y="2011"/>
                </a:moveTo>
                <a:cubicBezTo>
                  <a:pt x="-8225" y="-6720"/>
                  <a:pt x="24583" y="12330"/>
                  <a:pt x="65329" y="71861"/>
                </a:cubicBezTo>
                <a:cubicBezTo>
                  <a:pt x="106075" y="131392"/>
                  <a:pt x="222756" y="327977"/>
                  <a:pt x="246304" y="359198"/>
                </a:cubicBezTo>
                <a:cubicBezTo>
                  <a:pt x="269852" y="390419"/>
                  <a:pt x="226725" y="298344"/>
                  <a:pt x="206617" y="259186"/>
                </a:cubicBezTo>
                <a:cubicBezTo>
                  <a:pt x="186509" y="220028"/>
                  <a:pt x="160844" y="167640"/>
                  <a:pt x="125654" y="124248"/>
                </a:cubicBezTo>
                <a:cubicBezTo>
                  <a:pt x="90464" y="80856"/>
                  <a:pt x="11883" y="10742"/>
                  <a:pt x="1829" y="201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A5A69C7E-7B81-467B-9D9F-9D8830C0AE8E}"/>
              </a:ext>
            </a:extLst>
          </p:cNvPr>
          <p:cNvSpPr/>
          <p:nvPr/>
        </p:nvSpPr>
        <p:spPr>
          <a:xfrm>
            <a:off x="4471210" y="3819945"/>
            <a:ext cx="674645" cy="731513"/>
          </a:xfrm>
          <a:custGeom>
            <a:avLst/>
            <a:gdLst>
              <a:gd name="connsiteX0" fmla="*/ 672290 w 674645"/>
              <a:gd name="connsiteY0" fmla="*/ 2755 h 731513"/>
              <a:gd name="connsiteX1" fmla="*/ 372253 w 674645"/>
              <a:gd name="connsiteY1" fmla="*/ 350418 h 731513"/>
              <a:gd name="connsiteX2" fmla="*/ 3953 w 674645"/>
              <a:gd name="connsiteY2" fmla="*/ 725068 h 731513"/>
              <a:gd name="connsiteX3" fmla="*/ 208740 w 674645"/>
              <a:gd name="connsiteY3" fmla="*/ 544093 h 731513"/>
              <a:gd name="connsiteX4" fmla="*/ 672290 w 674645"/>
              <a:gd name="connsiteY4" fmla="*/ 2755 h 731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4645" h="731513">
                <a:moveTo>
                  <a:pt x="672290" y="2755"/>
                </a:moveTo>
                <a:cubicBezTo>
                  <a:pt x="699542" y="-29524"/>
                  <a:pt x="483642" y="230033"/>
                  <a:pt x="372253" y="350418"/>
                </a:cubicBezTo>
                <a:cubicBezTo>
                  <a:pt x="260864" y="470803"/>
                  <a:pt x="31205" y="692789"/>
                  <a:pt x="3953" y="725068"/>
                </a:cubicBezTo>
                <a:cubicBezTo>
                  <a:pt x="-23299" y="757347"/>
                  <a:pt x="95234" y="663949"/>
                  <a:pt x="208740" y="544093"/>
                </a:cubicBezTo>
                <a:cubicBezTo>
                  <a:pt x="322246" y="424237"/>
                  <a:pt x="645038" y="35034"/>
                  <a:pt x="672290" y="275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9F229DA5-1310-4776-8652-5AD118A83C06}"/>
              </a:ext>
            </a:extLst>
          </p:cNvPr>
          <p:cNvSpPr/>
          <p:nvPr/>
        </p:nvSpPr>
        <p:spPr>
          <a:xfrm>
            <a:off x="4454504" y="3921108"/>
            <a:ext cx="601744" cy="604861"/>
          </a:xfrm>
          <a:custGeom>
            <a:avLst/>
            <a:gdLst>
              <a:gd name="connsiteX0" fmla="*/ 21 w 601744"/>
              <a:gd name="connsiteY0" fmla="*/ 604855 h 604861"/>
              <a:gd name="connsiteX1" fmla="*/ 401659 w 601744"/>
              <a:gd name="connsiteY1" fmla="*/ 206392 h 604861"/>
              <a:gd name="connsiteX2" fmla="*/ 601684 w 601744"/>
              <a:gd name="connsiteY2" fmla="*/ 17 h 604861"/>
              <a:gd name="connsiteX3" fmla="*/ 384196 w 601744"/>
              <a:gd name="connsiteY3" fmla="*/ 215917 h 604861"/>
              <a:gd name="connsiteX4" fmla="*/ 21 w 601744"/>
              <a:gd name="connsiteY4" fmla="*/ 604855 h 604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1744" h="604861">
                <a:moveTo>
                  <a:pt x="21" y="604855"/>
                </a:moveTo>
                <a:cubicBezTo>
                  <a:pt x="2931" y="603268"/>
                  <a:pt x="301382" y="307198"/>
                  <a:pt x="401659" y="206392"/>
                </a:cubicBezTo>
                <a:cubicBezTo>
                  <a:pt x="501936" y="105586"/>
                  <a:pt x="604594" y="-1570"/>
                  <a:pt x="601684" y="17"/>
                </a:cubicBezTo>
                <a:cubicBezTo>
                  <a:pt x="598774" y="1604"/>
                  <a:pt x="481298" y="115640"/>
                  <a:pt x="384196" y="215917"/>
                </a:cubicBezTo>
                <a:cubicBezTo>
                  <a:pt x="287094" y="316194"/>
                  <a:pt x="-2889" y="606442"/>
                  <a:pt x="21" y="60485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3FF8AB06-AD13-46D3-9F05-A953880F7E79}"/>
              </a:ext>
            </a:extLst>
          </p:cNvPr>
          <p:cNvSpPr/>
          <p:nvPr/>
        </p:nvSpPr>
        <p:spPr>
          <a:xfrm>
            <a:off x="5021237" y="3527759"/>
            <a:ext cx="266747" cy="422997"/>
          </a:xfrm>
          <a:custGeom>
            <a:avLst/>
            <a:gdLst>
              <a:gd name="connsiteX0" fmla="*/ 23838 w 266747"/>
              <a:gd name="connsiteY0" fmla="*/ 421941 h 422997"/>
              <a:gd name="connsiteX1" fmla="*/ 246088 w 266747"/>
              <a:gd name="connsiteY1" fmla="*/ 96504 h 422997"/>
              <a:gd name="connsiteX2" fmla="*/ 255613 w 266747"/>
              <a:gd name="connsiteY2" fmla="*/ 13954 h 422997"/>
              <a:gd name="connsiteX3" fmla="*/ 233388 w 266747"/>
              <a:gd name="connsiteY3" fmla="*/ 4429 h 422997"/>
              <a:gd name="connsiteX4" fmla="*/ 26 w 266747"/>
              <a:gd name="connsiteY4" fmla="*/ 1254 h 422997"/>
              <a:gd name="connsiteX5" fmla="*/ 249263 w 266747"/>
              <a:gd name="connsiteY5" fmla="*/ 25066 h 422997"/>
              <a:gd name="connsiteX6" fmla="*/ 169888 w 266747"/>
              <a:gd name="connsiteY6" fmla="*/ 194929 h 422997"/>
              <a:gd name="connsiteX7" fmla="*/ 23838 w 266747"/>
              <a:gd name="connsiteY7" fmla="*/ 421941 h 422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6747" h="422997">
                <a:moveTo>
                  <a:pt x="23838" y="421941"/>
                </a:moveTo>
                <a:cubicBezTo>
                  <a:pt x="36538" y="405537"/>
                  <a:pt x="207459" y="164502"/>
                  <a:pt x="246088" y="96504"/>
                </a:cubicBezTo>
                <a:cubicBezTo>
                  <a:pt x="284717" y="28506"/>
                  <a:pt x="257730" y="29300"/>
                  <a:pt x="255613" y="13954"/>
                </a:cubicBezTo>
                <a:cubicBezTo>
                  <a:pt x="253496" y="-1392"/>
                  <a:pt x="275986" y="6546"/>
                  <a:pt x="233388" y="4429"/>
                </a:cubicBezTo>
                <a:cubicBezTo>
                  <a:pt x="190790" y="2312"/>
                  <a:pt x="-2620" y="-2186"/>
                  <a:pt x="26" y="1254"/>
                </a:cubicBezTo>
                <a:cubicBezTo>
                  <a:pt x="2672" y="4694"/>
                  <a:pt x="220953" y="-7213"/>
                  <a:pt x="249263" y="25066"/>
                </a:cubicBezTo>
                <a:cubicBezTo>
                  <a:pt x="277573" y="57345"/>
                  <a:pt x="207988" y="130635"/>
                  <a:pt x="169888" y="194929"/>
                </a:cubicBezTo>
                <a:cubicBezTo>
                  <a:pt x="131788" y="259223"/>
                  <a:pt x="11138" y="438345"/>
                  <a:pt x="23838" y="4219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CCA38CC2-271E-492C-BB63-5D5AB4D5E8A7}"/>
              </a:ext>
            </a:extLst>
          </p:cNvPr>
          <p:cNvSpPr/>
          <p:nvPr/>
        </p:nvSpPr>
        <p:spPr>
          <a:xfrm>
            <a:off x="5028377" y="3518027"/>
            <a:ext cx="303711" cy="206856"/>
          </a:xfrm>
          <a:custGeom>
            <a:avLst/>
            <a:gdLst>
              <a:gd name="connsiteX0" fmla="*/ 823 w 303711"/>
              <a:gd name="connsiteY0" fmla="*/ 3048 h 206856"/>
              <a:gd name="connsiteX1" fmla="*/ 51623 w 303711"/>
              <a:gd name="connsiteY1" fmla="*/ 1461 h 206856"/>
              <a:gd name="connsiteX2" fmla="*/ 283398 w 303711"/>
              <a:gd name="connsiteY2" fmla="*/ 17336 h 206856"/>
              <a:gd name="connsiteX3" fmla="*/ 278636 w 303711"/>
              <a:gd name="connsiteY3" fmla="*/ 79248 h 206856"/>
              <a:gd name="connsiteX4" fmla="*/ 165923 w 303711"/>
              <a:gd name="connsiteY4" fmla="*/ 206248 h 206856"/>
              <a:gd name="connsiteX5" fmla="*/ 269111 w 303711"/>
              <a:gd name="connsiteY5" fmla="*/ 22098 h 206856"/>
              <a:gd name="connsiteX6" fmla="*/ 73848 w 303711"/>
              <a:gd name="connsiteY6" fmla="*/ 22098 h 206856"/>
              <a:gd name="connsiteX7" fmla="*/ 823 w 303711"/>
              <a:gd name="connsiteY7" fmla="*/ 3048 h 206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3711" h="206856">
                <a:moveTo>
                  <a:pt x="823" y="3048"/>
                </a:moveTo>
                <a:cubicBezTo>
                  <a:pt x="-2881" y="-391"/>
                  <a:pt x="4527" y="-920"/>
                  <a:pt x="51623" y="1461"/>
                </a:cubicBezTo>
                <a:cubicBezTo>
                  <a:pt x="98719" y="3842"/>
                  <a:pt x="245563" y="4372"/>
                  <a:pt x="283398" y="17336"/>
                </a:cubicBezTo>
                <a:cubicBezTo>
                  <a:pt x="321233" y="30300"/>
                  <a:pt x="298215" y="47763"/>
                  <a:pt x="278636" y="79248"/>
                </a:cubicBezTo>
                <a:cubicBezTo>
                  <a:pt x="259057" y="110733"/>
                  <a:pt x="167511" y="215773"/>
                  <a:pt x="165923" y="206248"/>
                </a:cubicBezTo>
                <a:cubicBezTo>
                  <a:pt x="164336" y="196723"/>
                  <a:pt x="284457" y="52790"/>
                  <a:pt x="269111" y="22098"/>
                </a:cubicBezTo>
                <a:cubicBezTo>
                  <a:pt x="253765" y="-8594"/>
                  <a:pt x="122267" y="22892"/>
                  <a:pt x="73848" y="22098"/>
                </a:cubicBezTo>
                <a:cubicBezTo>
                  <a:pt x="25429" y="21304"/>
                  <a:pt x="4527" y="6487"/>
                  <a:pt x="823" y="304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84D5AA77-A884-41D9-BB4C-8A3DC66D02F0}"/>
              </a:ext>
            </a:extLst>
          </p:cNvPr>
          <p:cNvSpPr/>
          <p:nvPr/>
        </p:nvSpPr>
        <p:spPr>
          <a:xfrm>
            <a:off x="5291138" y="3519488"/>
            <a:ext cx="125316" cy="352062"/>
          </a:xfrm>
          <a:custGeom>
            <a:avLst/>
            <a:gdLst>
              <a:gd name="connsiteX0" fmla="*/ 0 w 125316"/>
              <a:gd name="connsiteY0" fmla="*/ 0 h 352062"/>
              <a:gd name="connsiteX1" fmla="*/ 23812 w 125316"/>
              <a:gd name="connsiteY1" fmla="*/ 58737 h 352062"/>
              <a:gd name="connsiteX2" fmla="*/ 114300 w 125316"/>
              <a:gd name="connsiteY2" fmla="*/ 214312 h 352062"/>
              <a:gd name="connsiteX3" fmla="*/ 112712 w 125316"/>
              <a:gd name="connsiteY3" fmla="*/ 350837 h 352062"/>
              <a:gd name="connsiteX4" fmla="*/ 123825 w 125316"/>
              <a:gd name="connsiteY4" fmla="*/ 133350 h 352062"/>
              <a:gd name="connsiteX5" fmla="*/ 74612 w 125316"/>
              <a:gd name="connsiteY5" fmla="*/ 93662 h 352062"/>
              <a:gd name="connsiteX6" fmla="*/ 0 w 125316"/>
              <a:gd name="connsiteY6" fmla="*/ 0 h 352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316" h="352062">
                <a:moveTo>
                  <a:pt x="0" y="0"/>
                </a:moveTo>
                <a:cubicBezTo>
                  <a:pt x="2381" y="11509"/>
                  <a:pt x="4762" y="23018"/>
                  <a:pt x="23812" y="58737"/>
                </a:cubicBezTo>
                <a:cubicBezTo>
                  <a:pt x="42862" y="94456"/>
                  <a:pt x="99483" y="165629"/>
                  <a:pt x="114300" y="214312"/>
                </a:cubicBezTo>
                <a:cubicBezTo>
                  <a:pt x="129117" y="262995"/>
                  <a:pt x="111125" y="364331"/>
                  <a:pt x="112712" y="350837"/>
                </a:cubicBezTo>
                <a:cubicBezTo>
                  <a:pt x="114299" y="337343"/>
                  <a:pt x="130175" y="176212"/>
                  <a:pt x="123825" y="133350"/>
                </a:cubicBezTo>
                <a:cubicBezTo>
                  <a:pt x="117475" y="90488"/>
                  <a:pt x="74612" y="93662"/>
                  <a:pt x="74612" y="93662"/>
                </a:cubicBez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B631301C-7F92-4095-A88D-F6853DCCA540}"/>
              </a:ext>
            </a:extLst>
          </p:cNvPr>
          <p:cNvSpPr/>
          <p:nvPr/>
        </p:nvSpPr>
        <p:spPr>
          <a:xfrm>
            <a:off x="5177617" y="3715926"/>
            <a:ext cx="262677" cy="846682"/>
          </a:xfrm>
          <a:custGeom>
            <a:avLst/>
            <a:gdLst>
              <a:gd name="connsiteX0" fmla="*/ 236816 w 262677"/>
              <a:gd name="connsiteY0" fmla="*/ 26341 h 846682"/>
              <a:gd name="connsiteX1" fmla="*/ 80183 w 262677"/>
              <a:gd name="connsiteY1" fmla="*/ 644407 h 846682"/>
              <a:gd name="connsiteX2" fmla="*/ 1866 w 262677"/>
              <a:gd name="connsiteY2" fmla="*/ 839141 h 846682"/>
              <a:gd name="connsiteX3" fmla="*/ 154266 w 262677"/>
              <a:gd name="connsiteY3" fmla="*/ 430624 h 846682"/>
              <a:gd name="connsiteX4" fmla="*/ 255866 w 262677"/>
              <a:gd name="connsiteY4" fmla="*/ 144874 h 846682"/>
              <a:gd name="connsiteX5" fmla="*/ 236816 w 262677"/>
              <a:gd name="connsiteY5" fmla="*/ 26341 h 846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2677" h="846682">
                <a:moveTo>
                  <a:pt x="236816" y="26341"/>
                </a:moveTo>
                <a:cubicBezTo>
                  <a:pt x="207536" y="109596"/>
                  <a:pt x="119341" y="508940"/>
                  <a:pt x="80183" y="644407"/>
                </a:cubicBezTo>
                <a:cubicBezTo>
                  <a:pt x="41025" y="779874"/>
                  <a:pt x="-10481" y="874771"/>
                  <a:pt x="1866" y="839141"/>
                </a:cubicBezTo>
                <a:cubicBezTo>
                  <a:pt x="14213" y="803511"/>
                  <a:pt x="154266" y="430624"/>
                  <a:pt x="154266" y="430624"/>
                </a:cubicBezTo>
                <a:cubicBezTo>
                  <a:pt x="196599" y="314913"/>
                  <a:pt x="244224" y="211902"/>
                  <a:pt x="255866" y="144874"/>
                </a:cubicBezTo>
                <a:cubicBezTo>
                  <a:pt x="267508" y="77846"/>
                  <a:pt x="266096" y="-56914"/>
                  <a:pt x="236816" y="263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173316BC-F0C7-46F2-9156-86A3397FD043}"/>
              </a:ext>
            </a:extLst>
          </p:cNvPr>
          <p:cNvSpPr/>
          <p:nvPr/>
        </p:nvSpPr>
        <p:spPr>
          <a:xfrm>
            <a:off x="4934168" y="4508221"/>
            <a:ext cx="263491" cy="726048"/>
          </a:xfrm>
          <a:custGeom>
            <a:avLst/>
            <a:gdLst>
              <a:gd name="connsiteX0" fmla="*/ 249549 w 263491"/>
              <a:gd name="connsiteY0" fmla="*/ 38379 h 726048"/>
              <a:gd name="connsiteX1" fmla="*/ 224149 w 263491"/>
              <a:gd name="connsiteY1" fmla="*/ 91296 h 726048"/>
              <a:gd name="connsiteX2" fmla="*/ 14599 w 263491"/>
              <a:gd name="connsiteY2" fmla="*/ 694546 h 726048"/>
              <a:gd name="connsiteX3" fmla="*/ 23065 w 263491"/>
              <a:gd name="connsiteY3" fmla="*/ 620462 h 726048"/>
              <a:gd name="connsiteX4" fmla="*/ 65399 w 263491"/>
              <a:gd name="connsiteY4" fmla="*/ 444779 h 726048"/>
              <a:gd name="connsiteX5" fmla="*/ 249549 w 263491"/>
              <a:gd name="connsiteY5" fmla="*/ 38379 h 72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3491" h="726048">
                <a:moveTo>
                  <a:pt x="249549" y="38379"/>
                </a:moveTo>
                <a:cubicBezTo>
                  <a:pt x="276007" y="-20535"/>
                  <a:pt x="263307" y="-18065"/>
                  <a:pt x="224149" y="91296"/>
                </a:cubicBezTo>
                <a:cubicBezTo>
                  <a:pt x="184991" y="200657"/>
                  <a:pt x="48113" y="606352"/>
                  <a:pt x="14599" y="694546"/>
                </a:cubicBezTo>
                <a:cubicBezTo>
                  <a:pt x="-18915" y="782740"/>
                  <a:pt x="14598" y="662090"/>
                  <a:pt x="23065" y="620462"/>
                </a:cubicBezTo>
                <a:cubicBezTo>
                  <a:pt x="31532" y="578834"/>
                  <a:pt x="26241" y="545673"/>
                  <a:pt x="65399" y="444779"/>
                </a:cubicBezTo>
                <a:cubicBezTo>
                  <a:pt x="104557" y="343885"/>
                  <a:pt x="223091" y="97293"/>
                  <a:pt x="249549" y="3837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651FB6CA-5985-4183-B77F-89758A76021D}"/>
              </a:ext>
            </a:extLst>
          </p:cNvPr>
          <p:cNvSpPr/>
          <p:nvPr/>
        </p:nvSpPr>
        <p:spPr>
          <a:xfrm>
            <a:off x="2749068" y="2379638"/>
            <a:ext cx="394390" cy="84172"/>
          </a:xfrm>
          <a:custGeom>
            <a:avLst/>
            <a:gdLst>
              <a:gd name="connsiteX0" fmla="*/ 2070 w 394390"/>
              <a:gd name="connsiteY0" fmla="*/ 84162 h 84172"/>
              <a:gd name="connsiteX1" fmla="*/ 175107 w 394390"/>
              <a:gd name="connsiteY1" fmla="*/ 23837 h 84172"/>
              <a:gd name="connsiteX2" fmla="*/ 338620 w 394390"/>
              <a:gd name="connsiteY2" fmla="*/ 33362 h 84172"/>
              <a:gd name="connsiteX3" fmla="*/ 394182 w 394390"/>
              <a:gd name="connsiteY3" fmla="*/ 74637 h 84172"/>
              <a:gd name="connsiteX4" fmla="*/ 352907 w 394390"/>
              <a:gd name="connsiteY4" fmla="*/ 33362 h 84172"/>
              <a:gd name="connsiteX5" fmla="*/ 241782 w 394390"/>
              <a:gd name="connsiteY5" fmla="*/ 25 h 84172"/>
              <a:gd name="connsiteX6" fmla="*/ 89382 w 394390"/>
              <a:gd name="connsiteY6" fmla="*/ 28600 h 84172"/>
              <a:gd name="connsiteX7" fmla="*/ 2070 w 394390"/>
              <a:gd name="connsiteY7" fmla="*/ 84162 h 84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4390" h="84172">
                <a:moveTo>
                  <a:pt x="2070" y="84162"/>
                </a:moveTo>
                <a:cubicBezTo>
                  <a:pt x="16357" y="83368"/>
                  <a:pt x="119015" y="32304"/>
                  <a:pt x="175107" y="23837"/>
                </a:cubicBezTo>
                <a:cubicBezTo>
                  <a:pt x="231199" y="15370"/>
                  <a:pt x="302108" y="24895"/>
                  <a:pt x="338620" y="33362"/>
                </a:cubicBezTo>
                <a:cubicBezTo>
                  <a:pt x="375133" y="41829"/>
                  <a:pt x="391801" y="74637"/>
                  <a:pt x="394182" y="74637"/>
                </a:cubicBezTo>
                <a:cubicBezTo>
                  <a:pt x="396563" y="74637"/>
                  <a:pt x="378307" y="45797"/>
                  <a:pt x="352907" y="33362"/>
                </a:cubicBezTo>
                <a:cubicBezTo>
                  <a:pt x="327507" y="20927"/>
                  <a:pt x="285703" y="819"/>
                  <a:pt x="241782" y="25"/>
                </a:cubicBezTo>
                <a:cubicBezTo>
                  <a:pt x="197861" y="-769"/>
                  <a:pt x="128011" y="16958"/>
                  <a:pt x="89382" y="28600"/>
                </a:cubicBezTo>
                <a:cubicBezTo>
                  <a:pt x="50753" y="40242"/>
                  <a:pt x="-12217" y="84956"/>
                  <a:pt x="2070" y="8416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CFD8C704-256A-4830-8424-F2405370FA10}"/>
              </a:ext>
            </a:extLst>
          </p:cNvPr>
          <p:cNvSpPr/>
          <p:nvPr/>
        </p:nvSpPr>
        <p:spPr>
          <a:xfrm>
            <a:off x="3929052" y="2125565"/>
            <a:ext cx="222302" cy="37434"/>
          </a:xfrm>
          <a:custGeom>
            <a:avLst/>
            <a:gdLst>
              <a:gd name="connsiteX0" fmla="*/ 11 w 222302"/>
              <a:gd name="connsiteY0" fmla="*/ 98 h 37434"/>
              <a:gd name="connsiteX1" fmla="*/ 152411 w 222302"/>
              <a:gd name="connsiteY1" fmla="*/ 31848 h 37434"/>
              <a:gd name="connsiteX2" fmla="*/ 222261 w 222302"/>
              <a:gd name="connsiteY2" fmla="*/ 36610 h 37434"/>
              <a:gd name="connsiteX3" fmla="*/ 160348 w 222302"/>
              <a:gd name="connsiteY3" fmla="*/ 22323 h 37434"/>
              <a:gd name="connsiteX4" fmla="*/ 11 w 222302"/>
              <a:gd name="connsiteY4" fmla="*/ 98 h 37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302" h="37434">
                <a:moveTo>
                  <a:pt x="11" y="98"/>
                </a:moveTo>
                <a:cubicBezTo>
                  <a:pt x="-1312" y="1685"/>
                  <a:pt x="115369" y="25763"/>
                  <a:pt x="152411" y="31848"/>
                </a:cubicBezTo>
                <a:cubicBezTo>
                  <a:pt x="189453" y="37933"/>
                  <a:pt x="220938" y="38197"/>
                  <a:pt x="222261" y="36610"/>
                </a:cubicBezTo>
                <a:cubicBezTo>
                  <a:pt x="223584" y="35023"/>
                  <a:pt x="192892" y="28144"/>
                  <a:pt x="160348" y="22323"/>
                </a:cubicBezTo>
                <a:cubicBezTo>
                  <a:pt x="127804" y="16502"/>
                  <a:pt x="1334" y="-1489"/>
                  <a:pt x="11" y="9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8F7B2B3B-2499-4E7F-9E10-B92FDE3D30EC}"/>
              </a:ext>
            </a:extLst>
          </p:cNvPr>
          <p:cNvSpPr/>
          <p:nvPr/>
        </p:nvSpPr>
        <p:spPr>
          <a:xfrm>
            <a:off x="3891147" y="2089127"/>
            <a:ext cx="255463" cy="52588"/>
          </a:xfrm>
          <a:custGeom>
            <a:avLst/>
            <a:gdLst>
              <a:gd name="connsiteX0" fmla="*/ 1403 w 255463"/>
              <a:gd name="connsiteY0" fmla="*/ 23 h 52588"/>
              <a:gd name="connsiteX1" fmla="*/ 250641 w 255463"/>
              <a:gd name="connsiteY1" fmla="*/ 42886 h 52588"/>
              <a:gd name="connsiteX2" fmla="*/ 153803 w 255463"/>
              <a:gd name="connsiteY2" fmla="*/ 49236 h 52588"/>
              <a:gd name="connsiteX3" fmla="*/ 1403 w 255463"/>
              <a:gd name="connsiteY3" fmla="*/ 23 h 52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463" h="52588">
                <a:moveTo>
                  <a:pt x="1403" y="23"/>
                </a:moveTo>
                <a:cubicBezTo>
                  <a:pt x="17543" y="-1035"/>
                  <a:pt x="225241" y="34684"/>
                  <a:pt x="250641" y="42886"/>
                </a:cubicBezTo>
                <a:cubicBezTo>
                  <a:pt x="276041" y="51088"/>
                  <a:pt x="194813" y="56380"/>
                  <a:pt x="153803" y="49236"/>
                </a:cubicBezTo>
                <a:cubicBezTo>
                  <a:pt x="112793" y="42092"/>
                  <a:pt x="-14737" y="1081"/>
                  <a:pt x="1403" y="2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C0466082-A289-42D9-B627-308A4158CBDA}"/>
              </a:ext>
            </a:extLst>
          </p:cNvPr>
          <p:cNvSpPr/>
          <p:nvPr/>
        </p:nvSpPr>
        <p:spPr>
          <a:xfrm>
            <a:off x="5417722" y="3634949"/>
            <a:ext cx="606164" cy="528556"/>
          </a:xfrm>
          <a:custGeom>
            <a:avLst/>
            <a:gdLst>
              <a:gd name="connsiteX0" fmla="*/ 945 w 606164"/>
              <a:gd name="connsiteY0" fmla="*/ 3601 h 528556"/>
              <a:gd name="connsiteX1" fmla="*/ 187211 w 606164"/>
              <a:gd name="connsiteY1" fmla="*/ 227968 h 528556"/>
              <a:gd name="connsiteX2" fmla="*/ 578795 w 606164"/>
              <a:gd name="connsiteY2" fmla="*/ 507368 h 528556"/>
              <a:gd name="connsiteX3" fmla="*/ 551278 w 606164"/>
              <a:gd name="connsiteY3" fmla="*/ 498901 h 528556"/>
              <a:gd name="connsiteX4" fmla="*/ 375595 w 606164"/>
              <a:gd name="connsiteY4" fmla="*/ 418468 h 528556"/>
              <a:gd name="connsiteX5" fmla="*/ 187211 w 606164"/>
              <a:gd name="connsiteY5" fmla="*/ 206801 h 528556"/>
              <a:gd name="connsiteX6" fmla="*/ 117361 w 606164"/>
              <a:gd name="connsiteY6" fmla="*/ 96734 h 528556"/>
              <a:gd name="connsiteX7" fmla="*/ 945 w 606164"/>
              <a:gd name="connsiteY7" fmla="*/ 3601 h 528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6164" h="528556">
                <a:moveTo>
                  <a:pt x="945" y="3601"/>
                </a:moveTo>
                <a:cubicBezTo>
                  <a:pt x="12587" y="25473"/>
                  <a:pt x="90903" y="144007"/>
                  <a:pt x="187211" y="227968"/>
                </a:cubicBezTo>
                <a:cubicBezTo>
                  <a:pt x="283519" y="311929"/>
                  <a:pt x="518117" y="462213"/>
                  <a:pt x="578795" y="507368"/>
                </a:cubicBezTo>
                <a:cubicBezTo>
                  <a:pt x="639473" y="552523"/>
                  <a:pt x="585145" y="513718"/>
                  <a:pt x="551278" y="498901"/>
                </a:cubicBezTo>
                <a:cubicBezTo>
                  <a:pt x="517411" y="484084"/>
                  <a:pt x="436273" y="467151"/>
                  <a:pt x="375595" y="418468"/>
                </a:cubicBezTo>
                <a:cubicBezTo>
                  <a:pt x="314917" y="369785"/>
                  <a:pt x="230250" y="260423"/>
                  <a:pt x="187211" y="206801"/>
                </a:cubicBezTo>
                <a:cubicBezTo>
                  <a:pt x="144172" y="153179"/>
                  <a:pt x="146288" y="128131"/>
                  <a:pt x="117361" y="96734"/>
                </a:cubicBezTo>
                <a:cubicBezTo>
                  <a:pt x="88434" y="65337"/>
                  <a:pt x="-10697" y="-18271"/>
                  <a:pt x="945" y="360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81CC22F0-50B7-45D2-ADC3-AF07EF50949B}"/>
              </a:ext>
            </a:extLst>
          </p:cNvPr>
          <p:cNvSpPr/>
          <p:nvPr/>
        </p:nvSpPr>
        <p:spPr>
          <a:xfrm>
            <a:off x="5987620" y="4129504"/>
            <a:ext cx="226995" cy="334320"/>
          </a:xfrm>
          <a:custGeom>
            <a:avLst/>
            <a:gdLst>
              <a:gd name="connsiteX0" fmla="*/ 2547 w 226995"/>
              <a:gd name="connsiteY0" fmla="*/ 2229 h 334320"/>
              <a:gd name="connsiteX1" fmla="*/ 218447 w 226995"/>
              <a:gd name="connsiteY1" fmla="*/ 319729 h 334320"/>
              <a:gd name="connsiteX2" fmla="*/ 176113 w 226995"/>
              <a:gd name="connsiteY2" fmla="*/ 271046 h 334320"/>
              <a:gd name="connsiteX3" fmla="*/ 104147 w 226995"/>
              <a:gd name="connsiteY3" fmla="*/ 182146 h 334320"/>
              <a:gd name="connsiteX4" fmla="*/ 2547 w 226995"/>
              <a:gd name="connsiteY4" fmla="*/ 2229 h 33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95" h="334320">
                <a:moveTo>
                  <a:pt x="2547" y="2229"/>
                </a:moveTo>
                <a:cubicBezTo>
                  <a:pt x="21597" y="25160"/>
                  <a:pt x="189519" y="274926"/>
                  <a:pt x="218447" y="319729"/>
                </a:cubicBezTo>
                <a:cubicBezTo>
                  <a:pt x="247375" y="364532"/>
                  <a:pt x="195163" y="293977"/>
                  <a:pt x="176113" y="271046"/>
                </a:cubicBezTo>
                <a:cubicBezTo>
                  <a:pt x="157063" y="248115"/>
                  <a:pt x="131664" y="224479"/>
                  <a:pt x="104147" y="182146"/>
                </a:cubicBezTo>
                <a:cubicBezTo>
                  <a:pt x="76630" y="139813"/>
                  <a:pt x="-16503" y="-20702"/>
                  <a:pt x="2547" y="222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995A633E-E19A-40CF-99CF-2E1A59EA00CC}"/>
              </a:ext>
            </a:extLst>
          </p:cNvPr>
          <p:cNvSpPr/>
          <p:nvPr/>
        </p:nvSpPr>
        <p:spPr>
          <a:xfrm>
            <a:off x="5917725" y="4123030"/>
            <a:ext cx="244249" cy="331449"/>
          </a:xfrm>
          <a:custGeom>
            <a:avLst/>
            <a:gdLst>
              <a:gd name="connsiteX0" fmla="*/ 475 w 244249"/>
              <a:gd name="connsiteY0" fmla="*/ 237 h 331449"/>
              <a:gd name="connsiteX1" fmla="*/ 235425 w 244249"/>
              <a:gd name="connsiteY1" fmla="*/ 313503 h 331449"/>
              <a:gd name="connsiteX2" fmla="*/ 176158 w 244249"/>
              <a:gd name="connsiteY2" fmla="*/ 262703 h 331449"/>
              <a:gd name="connsiteX3" fmla="*/ 475 w 244249"/>
              <a:gd name="connsiteY3" fmla="*/ 237 h 331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4249" h="331449">
                <a:moveTo>
                  <a:pt x="475" y="237"/>
                </a:moveTo>
                <a:cubicBezTo>
                  <a:pt x="10353" y="8703"/>
                  <a:pt x="206145" y="269759"/>
                  <a:pt x="235425" y="313503"/>
                </a:cubicBezTo>
                <a:cubicBezTo>
                  <a:pt x="264705" y="357247"/>
                  <a:pt x="214963" y="313503"/>
                  <a:pt x="176158" y="262703"/>
                </a:cubicBezTo>
                <a:cubicBezTo>
                  <a:pt x="137353" y="211903"/>
                  <a:pt x="-9403" y="-8229"/>
                  <a:pt x="475" y="23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49817D6D-F1AA-448F-8F44-E9ECC9F76EDF}"/>
              </a:ext>
            </a:extLst>
          </p:cNvPr>
          <p:cNvSpPr/>
          <p:nvPr/>
        </p:nvSpPr>
        <p:spPr>
          <a:xfrm>
            <a:off x="5796468" y="4482139"/>
            <a:ext cx="404201" cy="237396"/>
          </a:xfrm>
          <a:custGeom>
            <a:avLst/>
            <a:gdLst>
              <a:gd name="connsiteX0" fmla="*/ 403249 w 404201"/>
              <a:gd name="connsiteY0" fmla="*/ 961 h 237396"/>
              <a:gd name="connsiteX1" fmla="*/ 354565 w 404201"/>
              <a:gd name="connsiteY1" fmla="*/ 26361 h 237396"/>
              <a:gd name="connsiteX2" fmla="*/ 3199 w 404201"/>
              <a:gd name="connsiteY2" fmla="*/ 235911 h 237396"/>
              <a:gd name="connsiteX3" fmla="*/ 193699 w 404201"/>
              <a:gd name="connsiteY3" fmla="*/ 113144 h 237396"/>
              <a:gd name="connsiteX4" fmla="*/ 403249 w 404201"/>
              <a:gd name="connsiteY4" fmla="*/ 961 h 237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4201" h="237396">
                <a:moveTo>
                  <a:pt x="403249" y="961"/>
                </a:moveTo>
                <a:cubicBezTo>
                  <a:pt x="412244" y="-5918"/>
                  <a:pt x="354565" y="26361"/>
                  <a:pt x="354565" y="26361"/>
                </a:cubicBezTo>
                <a:lnTo>
                  <a:pt x="3199" y="235911"/>
                </a:lnTo>
                <a:cubicBezTo>
                  <a:pt x="-23612" y="250375"/>
                  <a:pt x="124907" y="155477"/>
                  <a:pt x="193699" y="113144"/>
                </a:cubicBezTo>
                <a:cubicBezTo>
                  <a:pt x="262491" y="70811"/>
                  <a:pt x="339220" y="26361"/>
                  <a:pt x="403249" y="96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BE0BC02B-B31C-435F-BF6F-449F3DC34C20}"/>
              </a:ext>
            </a:extLst>
          </p:cNvPr>
          <p:cNvSpPr/>
          <p:nvPr/>
        </p:nvSpPr>
        <p:spPr>
          <a:xfrm>
            <a:off x="5796268" y="4435768"/>
            <a:ext cx="355279" cy="224633"/>
          </a:xfrm>
          <a:custGeom>
            <a:avLst/>
            <a:gdLst>
              <a:gd name="connsiteX0" fmla="*/ 352649 w 355279"/>
              <a:gd name="connsiteY0" fmla="*/ 765 h 224633"/>
              <a:gd name="connsiteX1" fmla="*/ 5515 w 355279"/>
              <a:gd name="connsiteY1" fmla="*/ 218782 h 224633"/>
              <a:gd name="connsiteX2" fmla="*/ 155799 w 355279"/>
              <a:gd name="connsiteY2" fmla="*/ 148932 h 224633"/>
              <a:gd name="connsiteX3" fmla="*/ 352649 w 355279"/>
              <a:gd name="connsiteY3" fmla="*/ 765 h 224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5279" h="224633">
                <a:moveTo>
                  <a:pt x="352649" y="765"/>
                </a:moveTo>
                <a:cubicBezTo>
                  <a:pt x="327602" y="12407"/>
                  <a:pt x="38323" y="194088"/>
                  <a:pt x="5515" y="218782"/>
                </a:cubicBezTo>
                <a:cubicBezTo>
                  <a:pt x="-27293" y="243476"/>
                  <a:pt x="94416" y="184210"/>
                  <a:pt x="155799" y="148932"/>
                </a:cubicBezTo>
                <a:cubicBezTo>
                  <a:pt x="217182" y="113654"/>
                  <a:pt x="377696" y="-10877"/>
                  <a:pt x="352649" y="76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5424E5AC-FAF3-42A9-95F8-046F6F8E7191}"/>
              </a:ext>
            </a:extLst>
          </p:cNvPr>
          <p:cNvSpPr/>
          <p:nvPr/>
        </p:nvSpPr>
        <p:spPr>
          <a:xfrm>
            <a:off x="5287515" y="4327793"/>
            <a:ext cx="492286" cy="380120"/>
          </a:xfrm>
          <a:custGeom>
            <a:avLst/>
            <a:gdLst>
              <a:gd name="connsiteX0" fmla="*/ 2035 w 492286"/>
              <a:gd name="connsiteY0" fmla="*/ 2907 h 380120"/>
              <a:gd name="connsiteX1" fmla="*/ 433835 w 492286"/>
              <a:gd name="connsiteY1" fmla="*/ 339457 h 380120"/>
              <a:gd name="connsiteX2" fmla="*/ 482518 w 492286"/>
              <a:gd name="connsiteY2" fmla="*/ 369090 h 380120"/>
              <a:gd name="connsiteX3" fmla="*/ 380918 w 492286"/>
              <a:gd name="connsiteY3" fmla="*/ 292890 h 380120"/>
              <a:gd name="connsiteX4" fmla="*/ 275085 w 492286"/>
              <a:gd name="connsiteY4" fmla="*/ 182824 h 380120"/>
              <a:gd name="connsiteX5" fmla="*/ 2035 w 492286"/>
              <a:gd name="connsiteY5" fmla="*/ 2907 h 38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286" h="380120">
                <a:moveTo>
                  <a:pt x="2035" y="2907"/>
                </a:moveTo>
                <a:cubicBezTo>
                  <a:pt x="28493" y="29012"/>
                  <a:pt x="353754" y="278426"/>
                  <a:pt x="433835" y="339457"/>
                </a:cubicBezTo>
                <a:cubicBezTo>
                  <a:pt x="513916" y="400488"/>
                  <a:pt x="491337" y="376851"/>
                  <a:pt x="482518" y="369090"/>
                </a:cubicBezTo>
                <a:cubicBezTo>
                  <a:pt x="473699" y="361329"/>
                  <a:pt x="415490" y="323934"/>
                  <a:pt x="380918" y="292890"/>
                </a:cubicBezTo>
                <a:cubicBezTo>
                  <a:pt x="346346" y="261846"/>
                  <a:pt x="335410" y="231860"/>
                  <a:pt x="275085" y="182824"/>
                </a:cubicBezTo>
                <a:cubicBezTo>
                  <a:pt x="214760" y="133788"/>
                  <a:pt x="-24423" y="-23198"/>
                  <a:pt x="2035" y="290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998D682B-8129-45E0-BF5E-43CC828574EA}"/>
              </a:ext>
            </a:extLst>
          </p:cNvPr>
          <p:cNvSpPr/>
          <p:nvPr/>
        </p:nvSpPr>
        <p:spPr>
          <a:xfrm>
            <a:off x="2646048" y="3889527"/>
            <a:ext cx="1061976" cy="752861"/>
          </a:xfrm>
          <a:custGeom>
            <a:avLst/>
            <a:gdLst>
              <a:gd name="connsiteX0" fmla="*/ 1060765 w 1061976"/>
              <a:gd name="connsiteY0" fmla="*/ 3023 h 752861"/>
              <a:gd name="connsiteX1" fmla="*/ 725802 w 1061976"/>
              <a:gd name="connsiteY1" fmla="*/ 431648 h 752861"/>
              <a:gd name="connsiteX2" fmla="*/ 530540 w 1061976"/>
              <a:gd name="connsiteY2" fmla="*/ 545948 h 752861"/>
              <a:gd name="connsiteX3" fmla="*/ 315 w 1061976"/>
              <a:gd name="connsiteY3" fmla="*/ 752323 h 752861"/>
              <a:gd name="connsiteX4" fmla="*/ 611502 w 1061976"/>
              <a:gd name="connsiteY4" fmla="*/ 479273 h 752861"/>
              <a:gd name="connsiteX5" fmla="*/ 830577 w 1061976"/>
              <a:gd name="connsiteY5" fmla="*/ 252261 h 752861"/>
              <a:gd name="connsiteX6" fmla="*/ 1060765 w 1061976"/>
              <a:gd name="connsiteY6" fmla="*/ 3023 h 752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1976" h="752861">
                <a:moveTo>
                  <a:pt x="1060765" y="3023"/>
                </a:moveTo>
                <a:cubicBezTo>
                  <a:pt x="1043303" y="32921"/>
                  <a:pt x="814173" y="341161"/>
                  <a:pt x="725802" y="431648"/>
                </a:cubicBezTo>
                <a:cubicBezTo>
                  <a:pt x="637431" y="522135"/>
                  <a:pt x="651454" y="492502"/>
                  <a:pt x="530540" y="545948"/>
                </a:cubicBezTo>
                <a:cubicBezTo>
                  <a:pt x="409626" y="599394"/>
                  <a:pt x="-13179" y="763436"/>
                  <a:pt x="315" y="752323"/>
                </a:cubicBezTo>
                <a:cubicBezTo>
                  <a:pt x="13809" y="741211"/>
                  <a:pt x="473125" y="562617"/>
                  <a:pt x="611502" y="479273"/>
                </a:cubicBezTo>
                <a:cubicBezTo>
                  <a:pt x="749879" y="395929"/>
                  <a:pt x="758875" y="331636"/>
                  <a:pt x="830577" y="252261"/>
                </a:cubicBezTo>
                <a:cubicBezTo>
                  <a:pt x="902279" y="172886"/>
                  <a:pt x="1078227" y="-26875"/>
                  <a:pt x="1060765" y="302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76123466-FD0B-480F-8DE1-47E683C87071}"/>
              </a:ext>
            </a:extLst>
          </p:cNvPr>
          <p:cNvSpPr/>
          <p:nvPr/>
        </p:nvSpPr>
        <p:spPr>
          <a:xfrm>
            <a:off x="2820873" y="4431776"/>
            <a:ext cx="494612" cy="281681"/>
          </a:xfrm>
          <a:custGeom>
            <a:avLst/>
            <a:gdLst>
              <a:gd name="connsiteX0" fmla="*/ 492240 w 494612"/>
              <a:gd name="connsiteY0" fmla="*/ 524 h 281681"/>
              <a:gd name="connsiteX1" fmla="*/ 100127 w 494612"/>
              <a:gd name="connsiteY1" fmla="*/ 200549 h 281681"/>
              <a:gd name="connsiteX2" fmla="*/ 115 w 494612"/>
              <a:gd name="connsiteY2" fmla="*/ 281512 h 281681"/>
              <a:gd name="connsiteX3" fmla="*/ 111240 w 494612"/>
              <a:gd name="connsiteY3" fmla="*/ 219599 h 281681"/>
              <a:gd name="connsiteX4" fmla="*/ 255702 w 494612"/>
              <a:gd name="connsiteY4" fmla="*/ 144987 h 281681"/>
              <a:gd name="connsiteX5" fmla="*/ 492240 w 494612"/>
              <a:gd name="connsiteY5" fmla="*/ 524 h 281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4612" h="281681">
                <a:moveTo>
                  <a:pt x="492240" y="524"/>
                </a:moveTo>
                <a:cubicBezTo>
                  <a:pt x="466311" y="9784"/>
                  <a:pt x="182148" y="153718"/>
                  <a:pt x="100127" y="200549"/>
                </a:cubicBezTo>
                <a:cubicBezTo>
                  <a:pt x="18106" y="247380"/>
                  <a:pt x="-1737" y="278337"/>
                  <a:pt x="115" y="281512"/>
                </a:cubicBezTo>
                <a:cubicBezTo>
                  <a:pt x="1967" y="284687"/>
                  <a:pt x="68642" y="242353"/>
                  <a:pt x="111240" y="219599"/>
                </a:cubicBezTo>
                <a:cubicBezTo>
                  <a:pt x="153838" y="196845"/>
                  <a:pt x="186910" y="182822"/>
                  <a:pt x="255702" y="144987"/>
                </a:cubicBezTo>
                <a:cubicBezTo>
                  <a:pt x="324494" y="107152"/>
                  <a:pt x="518169" y="-8736"/>
                  <a:pt x="492240" y="52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263B6754-D5DA-44FE-8B1F-F77A7DC1D921}"/>
              </a:ext>
            </a:extLst>
          </p:cNvPr>
          <p:cNvSpPr/>
          <p:nvPr/>
        </p:nvSpPr>
        <p:spPr>
          <a:xfrm>
            <a:off x="2820337" y="4725908"/>
            <a:ext cx="281462" cy="182429"/>
          </a:xfrm>
          <a:custGeom>
            <a:avLst/>
            <a:gdLst>
              <a:gd name="connsiteX0" fmla="*/ 8588 w 281462"/>
              <a:gd name="connsiteY0" fmla="*/ 1667 h 182429"/>
              <a:gd name="connsiteX1" fmla="*/ 273701 w 281462"/>
              <a:gd name="connsiteY1" fmla="*/ 174705 h 182429"/>
              <a:gd name="connsiteX2" fmla="*/ 199088 w 281462"/>
              <a:gd name="connsiteY2" fmla="*/ 146130 h 182429"/>
              <a:gd name="connsiteX3" fmla="*/ 78438 w 281462"/>
              <a:gd name="connsiteY3" fmla="*/ 90567 h 182429"/>
              <a:gd name="connsiteX4" fmla="*/ 8588 w 281462"/>
              <a:gd name="connsiteY4" fmla="*/ 1667 h 182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462" h="182429">
                <a:moveTo>
                  <a:pt x="8588" y="1667"/>
                </a:moveTo>
                <a:cubicBezTo>
                  <a:pt x="41132" y="15690"/>
                  <a:pt x="241951" y="150628"/>
                  <a:pt x="273701" y="174705"/>
                </a:cubicBezTo>
                <a:cubicBezTo>
                  <a:pt x="305451" y="198782"/>
                  <a:pt x="231632" y="160153"/>
                  <a:pt x="199088" y="146130"/>
                </a:cubicBezTo>
                <a:cubicBezTo>
                  <a:pt x="166544" y="132107"/>
                  <a:pt x="112834" y="115173"/>
                  <a:pt x="78438" y="90567"/>
                </a:cubicBezTo>
                <a:cubicBezTo>
                  <a:pt x="44042" y="65961"/>
                  <a:pt x="-23956" y="-12356"/>
                  <a:pt x="8588" y="166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AAE95D9B-1692-4E0A-AEFF-BFB3B06F46D1}"/>
              </a:ext>
            </a:extLst>
          </p:cNvPr>
          <p:cNvSpPr/>
          <p:nvPr/>
        </p:nvSpPr>
        <p:spPr>
          <a:xfrm>
            <a:off x="2900260" y="4698486"/>
            <a:ext cx="162130" cy="123698"/>
          </a:xfrm>
          <a:custGeom>
            <a:avLst/>
            <a:gdLst>
              <a:gd name="connsiteX0" fmla="*/ 1690 w 162130"/>
              <a:gd name="connsiteY0" fmla="*/ 514 h 123698"/>
              <a:gd name="connsiteX1" fmla="*/ 160440 w 162130"/>
              <a:gd name="connsiteY1" fmla="*/ 121164 h 123698"/>
              <a:gd name="connsiteX2" fmla="*/ 81065 w 162130"/>
              <a:gd name="connsiteY2" fmla="*/ 78302 h 123698"/>
              <a:gd name="connsiteX3" fmla="*/ 1690 w 162130"/>
              <a:gd name="connsiteY3" fmla="*/ 514 h 123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130" h="123698">
                <a:moveTo>
                  <a:pt x="1690" y="514"/>
                </a:moveTo>
                <a:cubicBezTo>
                  <a:pt x="14919" y="7658"/>
                  <a:pt x="147211" y="108199"/>
                  <a:pt x="160440" y="121164"/>
                </a:cubicBezTo>
                <a:cubicBezTo>
                  <a:pt x="173669" y="134129"/>
                  <a:pt x="105671" y="93912"/>
                  <a:pt x="81065" y="78302"/>
                </a:cubicBezTo>
                <a:cubicBezTo>
                  <a:pt x="56459" y="62692"/>
                  <a:pt x="-11539" y="-6630"/>
                  <a:pt x="1690" y="51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5A6D89A1-D5AA-472E-ACA3-98570FD7908B}"/>
              </a:ext>
            </a:extLst>
          </p:cNvPr>
          <p:cNvSpPr/>
          <p:nvPr/>
        </p:nvSpPr>
        <p:spPr>
          <a:xfrm>
            <a:off x="2710741" y="4919605"/>
            <a:ext cx="366315" cy="233178"/>
          </a:xfrm>
          <a:custGeom>
            <a:avLst/>
            <a:gdLst>
              <a:gd name="connsiteX0" fmla="*/ 365834 w 366315"/>
              <a:gd name="connsiteY0" fmla="*/ 58 h 233178"/>
              <a:gd name="connsiteX1" fmla="*/ 132472 w 366315"/>
              <a:gd name="connsiteY1" fmla="*/ 154045 h 233178"/>
              <a:gd name="connsiteX2" fmla="*/ 709 w 366315"/>
              <a:gd name="connsiteY2" fmla="*/ 231833 h 233178"/>
              <a:gd name="connsiteX3" fmla="*/ 84847 w 366315"/>
              <a:gd name="connsiteY3" fmla="*/ 198495 h 233178"/>
              <a:gd name="connsiteX4" fmla="*/ 189622 w 366315"/>
              <a:gd name="connsiteY4" fmla="*/ 136583 h 233178"/>
              <a:gd name="connsiteX5" fmla="*/ 365834 w 366315"/>
              <a:gd name="connsiteY5" fmla="*/ 58 h 233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315" h="233178">
                <a:moveTo>
                  <a:pt x="365834" y="58"/>
                </a:moveTo>
                <a:cubicBezTo>
                  <a:pt x="356309" y="2968"/>
                  <a:pt x="193326" y="115416"/>
                  <a:pt x="132472" y="154045"/>
                </a:cubicBezTo>
                <a:cubicBezTo>
                  <a:pt x="71618" y="192674"/>
                  <a:pt x="8646" y="224425"/>
                  <a:pt x="709" y="231833"/>
                </a:cubicBezTo>
                <a:cubicBezTo>
                  <a:pt x="-7229" y="239241"/>
                  <a:pt x="53361" y="214370"/>
                  <a:pt x="84847" y="198495"/>
                </a:cubicBezTo>
                <a:cubicBezTo>
                  <a:pt x="116332" y="182620"/>
                  <a:pt x="138293" y="169391"/>
                  <a:pt x="189622" y="136583"/>
                </a:cubicBezTo>
                <a:cubicBezTo>
                  <a:pt x="240951" y="103775"/>
                  <a:pt x="375359" y="-2852"/>
                  <a:pt x="365834" y="5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B0F3FB7F-20ED-4721-A724-337A59807A4D}"/>
              </a:ext>
            </a:extLst>
          </p:cNvPr>
          <p:cNvSpPr/>
          <p:nvPr/>
        </p:nvSpPr>
        <p:spPr>
          <a:xfrm>
            <a:off x="2729072" y="5135938"/>
            <a:ext cx="587027" cy="1558329"/>
          </a:xfrm>
          <a:custGeom>
            <a:avLst/>
            <a:gdLst>
              <a:gd name="connsiteX0" fmla="*/ 10953 w 587027"/>
              <a:gd name="connsiteY0" fmla="*/ 26612 h 1558329"/>
              <a:gd name="connsiteX1" fmla="*/ 553878 w 587027"/>
              <a:gd name="connsiteY1" fmla="*/ 1474412 h 1558329"/>
              <a:gd name="connsiteX2" fmla="*/ 493553 w 587027"/>
              <a:gd name="connsiteY2" fmla="*/ 1299787 h 1558329"/>
              <a:gd name="connsiteX3" fmla="*/ 214153 w 587027"/>
              <a:gd name="connsiteY3" fmla="*/ 591762 h 1558329"/>
              <a:gd name="connsiteX4" fmla="*/ 10953 w 587027"/>
              <a:gd name="connsiteY4" fmla="*/ 26612 h 1558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7027" h="1558329">
                <a:moveTo>
                  <a:pt x="10953" y="26612"/>
                </a:moveTo>
                <a:cubicBezTo>
                  <a:pt x="67574" y="173720"/>
                  <a:pt x="473445" y="1262216"/>
                  <a:pt x="553878" y="1474412"/>
                </a:cubicBezTo>
                <a:cubicBezTo>
                  <a:pt x="634311" y="1686608"/>
                  <a:pt x="550174" y="1446895"/>
                  <a:pt x="493553" y="1299787"/>
                </a:cubicBezTo>
                <a:cubicBezTo>
                  <a:pt x="436932" y="1152679"/>
                  <a:pt x="296703" y="802899"/>
                  <a:pt x="214153" y="591762"/>
                </a:cubicBezTo>
                <a:cubicBezTo>
                  <a:pt x="131603" y="380625"/>
                  <a:pt x="-45668" y="-120496"/>
                  <a:pt x="10953" y="2661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2B9F535D-0458-4E9D-B79A-58AEFAD81E59}"/>
              </a:ext>
            </a:extLst>
          </p:cNvPr>
          <p:cNvSpPr/>
          <p:nvPr/>
        </p:nvSpPr>
        <p:spPr>
          <a:xfrm>
            <a:off x="3318332" y="6638828"/>
            <a:ext cx="938499" cy="1584901"/>
          </a:xfrm>
          <a:custGeom>
            <a:avLst/>
            <a:gdLst>
              <a:gd name="connsiteX0" fmla="*/ 26001 w 938499"/>
              <a:gd name="connsiteY0" fmla="*/ 37139 h 1584901"/>
              <a:gd name="connsiteX1" fmla="*/ 72568 w 938499"/>
              <a:gd name="connsiteY1" fmla="*/ 130272 h 1584901"/>
              <a:gd name="connsiteX2" fmla="*/ 559401 w 938499"/>
              <a:gd name="connsiteY2" fmla="*/ 1023505 h 1584901"/>
              <a:gd name="connsiteX3" fmla="*/ 927701 w 938499"/>
              <a:gd name="connsiteY3" fmla="*/ 1561139 h 1584901"/>
              <a:gd name="connsiteX4" fmla="*/ 792235 w 938499"/>
              <a:gd name="connsiteY4" fmla="*/ 1383339 h 1584901"/>
              <a:gd name="connsiteX5" fmla="*/ 305401 w 938499"/>
              <a:gd name="connsiteY5" fmla="*/ 443539 h 1584901"/>
              <a:gd name="connsiteX6" fmla="*/ 26001 w 938499"/>
              <a:gd name="connsiteY6" fmla="*/ 37139 h 1584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8499" h="1584901">
                <a:moveTo>
                  <a:pt x="26001" y="37139"/>
                </a:moveTo>
                <a:cubicBezTo>
                  <a:pt x="-12804" y="-15072"/>
                  <a:pt x="-16332" y="-34122"/>
                  <a:pt x="72568" y="130272"/>
                </a:cubicBezTo>
                <a:cubicBezTo>
                  <a:pt x="161468" y="294666"/>
                  <a:pt x="416879" y="785027"/>
                  <a:pt x="559401" y="1023505"/>
                </a:cubicBezTo>
                <a:cubicBezTo>
                  <a:pt x="701923" y="1261983"/>
                  <a:pt x="888895" y="1501167"/>
                  <a:pt x="927701" y="1561139"/>
                </a:cubicBezTo>
                <a:cubicBezTo>
                  <a:pt x="966507" y="1621111"/>
                  <a:pt x="895952" y="1569606"/>
                  <a:pt x="792235" y="1383339"/>
                </a:cubicBezTo>
                <a:cubicBezTo>
                  <a:pt x="688518" y="1197072"/>
                  <a:pt x="435929" y="669317"/>
                  <a:pt x="305401" y="443539"/>
                </a:cubicBezTo>
                <a:cubicBezTo>
                  <a:pt x="174873" y="217761"/>
                  <a:pt x="64806" y="89350"/>
                  <a:pt x="26001" y="3713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A636DC12-35DD-4205-A11E-01C6CE436EFD}"/>
              </a:ext>
            </a:extLst>
          </p:cNvPr>
          <p:cNvSpPr/>
          <p:nvPr/>
        </p:nvSpPr>
        <p:spPr>
          <a:xfrm>
            <a:off x="3429030" y="6994206"/>
            <a:ext cx="771608" cy="1144014"/>
          </a:xfrm>
          <a:custGeom>
            <a:avLst/>
            <a:gdLst>
              <a:gd name="connsiteX0" fmla="*/ 16903 w 771608"/>
              <a:gd name="connsiteY0" fmla="*/ 45827 h 1144014"/>
              <a:gd name="connsiteX1" fmla="*/ 575703 w 771608"/>
              <a:gd name="connsiteY1" fmla="*/ 939061 h 1144014"/>
              <a:gd name="connsiteX2" fmla="*/ 770437 w 771608"/>
              <a:gd name="connsiteY2" fmla="*/ 1138027 h 1144014"/>
              <a:gd name="connsiteX3" fmla="*/ 503737 w 771608"/>
              <a:gd name="connsiteY3" fmla="*/ 799361 h 1144014"/>
              <a:gd name="connsiteX4" fmla="*/ 177770 w 771608"/>
              <a:gd name="connsiteY4" fmla="*/ 198227 h 1144014"/>
              <a:gd name="connsiteX5" fmla="*/ 16903 w 771608"/>
              <a:gd name="connsiteY5" fmla="*/ 45827 h 1144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1608" h="1144014">
                <a:moveTo>
                  <a:pt x="16903" y="45827"/>
                </a:moveTo>
                <a:cubicBezTo>
                  <a:pt x="83225" y="169299"/>
                  <a:pt x="450114" y="757028"/>
                  <a:pt x="575703" y="939061"/>
                </a:cubicBezTo>
                <a:cubicBezTo>
                  <a:pt x="701292" y="1121094"/>
                  <a:pt x="782431" y="1161310"/>
                  <a:pt x="770437" y="1138027"/>
                </a:cubicBezTo>
                <a:cubicBezTo>
                  <a:pt x="758443" y="1114744"/>
                  <a:pt x="602515" y="955994"/>
                  <a:pt x="503737" y="799361"/>
                </a:cubicBezTo>
                <a:cubicBezTo>
                  <a:pt x="404959" y="642728"/>
                  <a:pt x="260320" y="322405"/>
                  <a:pt x="177770" y="198227"/>
                </a:cubicBezTo>
                <a:cubicBezTo>
                  <a:pt x="95220" y="74049"/>
                  <a:pt x="-49419" y="-77645"/>
                  <a:pt x="16903" y="4582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: 図形 1215">
            <a:extLst>
              <a:ext uri="{FF2B5EF4-FFF2-40B4-BE49-F238E27FC236}">
                <a16:creationId xmlns:a16="http://schemas.microsoft.com/office/drawing/2014/main" id="{1CEBD764-6F79-4C12-9152-263E9128C532}"/>
              </a:ext>
            </a:extLst>
          </p:cNvPr>
          <p:cNvSpPr/>
          <p:nvPr/>
        </p:nvSpPr>
        <p:spPr>
          <a:xfrm>
            <a:off x="3676898" y="5029063"/>
            <a:ext cx="316746" cy="2070058"/>
          </a:xfrm>
          <a:custGeom>
            <a:avLst/>
            <a:gdLst>
              <a:gd name="connsiteX0" fmla="*/ 1869 w 316746"/>
              <a:gd name="connsiteY0" fmla="*/ 4370 h 2070058"/>
              <a:gd name="connsiteX1" fmla="*/ 310902 w 316746"/>
              <a:gd name="connsiteY1" fmla="*/ 1998270 h 2070058"/>
              <a:gd name="connsiteX2" fmla="*/ 188135 w 316746"/>
              <a:gd name="connsiteY2" fmla="*/ 1477570 h 2070058"/>
              <a:gd name="connsiteX3" fmla="*/ 1869 w 316746"/>
              <a:gd name="connsiteY3" fmla="*/ 4370 h 2070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6746" h="2070058">
                <a:moveTo>
                  <a:pt x="1869" y="4370"/>
                </a:moveTo>
                <a:cubicBezTo>
                  <a:pt x="22330" y="91153"/>
                  <a:pt x="279858" y="1752737"/>
                  <a:pt x="310902" y="1998270"/>
                </a:cubicBezTo>
                <a:cubicBezTo>
                  <a:pt x="341946" y="2243803"/>
                  <a:pt x="241757" y="1807064"/>
                  <a:pt x="188135" y="1477570"/>
                </a:cubicBezTo>
                <a:cubicBezTo>
                  <a:pt x="134513" y="1148076"/>
                  <a:pt x="-18592" y="-82413"/>
                  <a:pt x="1869" y="437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: 図形 1216">
            <a:extLst>
              <a:ext uri="{FF2B5EF4-FFF2-40B4-BE49-F238E27FC236}">
                <a16:creationId xmlns:a16="http://schemas.microsoft.com/office/drawing/2014/main" id="{F6FCBF63-E026-4D53-8EAE-43B3537F7807}"/>
              </a:ext>
            </a:extLst>
          </p:cNvPr>
          <p:cNvSpPr/>
          <p:nvPr/>
        </p:nvSpPr>
        <p:spPr>
          <a:xfrm>
            <a:off x="2640810" y="5048285"/>
            <a:ext cx="840118" cy="2083353"/>
          </a:xfrm>
          <a:custGeom>
            <a:avLst/>
            <a:gdLst>
              <a:gd name="connsiteX0" fmla="*/ 47357 w 840118"/>
              <a:gd name="connsiteY0" fmla="*/ 120615 h 2083353"/>
              <a:gd name="connsiteX1" fmla="*/ 817823 w 840118"/>
              <a:gd name="connsiteY1" fmla="*/ 1995982 h 2083353"/>
              <a:gd name="connsiteX2" fmla="*/ 593457 w 840118"/>
              <a:gd name="connsiteY2" fmla="*/ 1640382 h 2083353"/>
              <a:gd name="connsiteX3" fmla="*/ 187057 w 840118"/>
              <a:gd name="connsiteY3" fmla="*/ 459282 h 2083353"/>
              <a:gd name="connsiteX4" fmla="*/ 93923 w 840118"/>
              <a:gd name="connsiteY4" fmla="*/ 213748 h 2083353"/>
              <a:gd name="connsiteX5" fmla="*/ 47357 w 840118"/>
              <a:gd name="connsiteY5" fmla="*/ 120615 h 2083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0118" h="2083353">
                <a:moveTo>
                  <a:pt x="47357" y="120615"/>
                </a:moveTo>
                <a:cubicBezTo>
                  <a:pt x="168007" y="417654"/>
                  <a:pt x="726806" y="1742688"/>
                  <a:pt x="817823" y="1995982"/>
                </a:cubicBezTo>
                <a:cubicBezTo>
                  <a:pt x="908840" y="2249276"/>
                  <a:pt x="698585" y="1896499"/>
                  <a:pt x="593457" y="1640382"/>
                </a:cubicBezTo>
                <a:cubicBezTo>
                  <a:pt x="488329" y="1384265"/>
                  <a:pt x="270313" y="697054"/>
                  <a:pt x="187057" y="459282"/>
                </a:cubicBezTo>
                <a:cubicBezTo>
                  <a:pt x="103801" y="221510"/>
                  <a:pt x="115795" y="265254"/>
                  <a:pt x="93923" y="213748"/>
                </a:cubicBezTo>
                <a:cubicBezTo>
                  <a:pt x="72051" y="162242"/>
                  <a:pt x="-73293" y="-176424"/>
                  <a:pt x="47357" y="12061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: 図形 1217">
            <a:extLst>
              <a:ext uri="{FF2B5EF4-FFF2-40B4-BE49-F238E27FC236}">
                <a16:creationId xmlns:a16="http://schemas.microsoft.com/office/drawing/2014/main" id="{B8C6A64E-D329-4E79-B6D1-66A6B384EB08}"/>
              </a:ext>
            </a:extLst>
          </p:cNvPr>
          <p:cNvSpPr/>
          <p:nvPr/>
        </p:nvSpPr>
        <p:spPr>
          <a:xfrm>
            <a:off x="3983396" y="7027294"/>
            <a:ext cx="279857" cy="1203135"/>
          </a:xfrm>
          <a:custGeom>
            <a:avLst/>
            <a:gdLst>
              <a:gd name="connsiteX0" fmla="*/ 171 w 279857"/>
              <a:gd name="connsiteY0" fmla="*/ 39 h 1203135"/>
              <a:gd name="connsiteX1" fmla="*/ 249937 w 279857"/>
              <a:gd name="connsiteY1" fmla="*/ 982173 h 1203135"/>
              <a:gd name="connsiteX2" fmla="*/ 271104 w 279857"/>
              <a:gd name="connsiteY2" fmla="*/ 1202306 h 1203135"/>
              <a:gd name="connsiteX3" fmla="*/ 211837 w 279857"/>
              <a:gd name="connsiteY3" fmla="*/ 944073 h 1203135"/>
              <a:gd name="connsiteX4" fmla="*/ 171 w 279857"/>
              <a:gd name="connsiteY4" fmla="*/ 39 h 1203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857" h="1203135">
                <a:moveTo>
                  <a:pt x="171" y="39"/>
                </a:moveTo>
                <a:cubicBezTo>
                  <a:pt x="6521" y="6389"/>
                  <a:pt x="204782" y="781795"/>
                  <a:pt x="249937" y="982173"/>
                </a:cubicBezTo>
                <a:cubicBezTo>
                  <a:pt x="295092" y="1182551"/>
                  <a:pt x="277454" y="1208656"/>
                  <a:pt x="271104" y="1202306"/>
                </a:cubicBezTo>
                <a:cubicBezTo>
                  <a:pt x="264754" y="1195956"/>
                  <a:pt x="258404" y="1140923"/>
                  <a:pt x="211837" y="944073"/>
                </a:cubicBezTo>
                <a:cubicBezTo>
                  <a:pt x="165270" y="747223"/>
                  <a:pt x="-6179" y="-6311"/>
                  <a:pt x="171" y="3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: 図形 1218">
            <a:extLst>
              <a:ext uri="{FF2B5EF4-FFF2-40B4-BE49-F238E27FC236}">
                <a16:creationId xmlns:a16="http://schemas.microsoft.com/office/drawing/2014/main" id="{115D1BF1-8DE3-476D-A42A-0DF3AB2A6517}"/>
              </a:ext>
            </a:extLst>
          </p:cNvPr>
          <p:cNvSpPr/>
          <p:nvPr/>
        </p:nvSpPr>
        <p:spPr>
          <a:xfrm>
            <a:off x="4215937" y="5146564"/>
            <a:ext cx="754306" cy="2425145"/>
          </a:xfrm>
          <a:custGeom>
            <a:avLst/>
            <a:gdLst>
              <a:gd name="connsiteX0" fmla="*/ 745530 w 754306"/>
              <a:gd name="connsiteY0" fmla="*/ 30803 h 2425145"/>
              <a:gd name="connsiteX1" fmla="*/ 330663 w 754306"/>
              <a:gd name="connsiteY1" fmla="*/ 1165336 h 2425145"/>
              <a:gd name="connsiteX2" fmla="*/ 182496 w 754306"/>
              <a:gd name="connsiteY2" fmla="*/ 1702969 h 2425145"/>
              <a:gd name="connsiteX3" fmla="*/ 72430 w 754306"/>
              <a:gd name="connsiteY3" fmla="*/ 2181336 h 2425145"/>
              <a:gd name="connsiteX4" fmla="*/ 4696 w 754306"/>
              <a:gd name="connsiteY4" fmla="*/ 2405703 h 2425145"/>
              <a:gd name="connsiteX5" fmla="*/ 203663 w 754306"/>
              <a:gd name="connsiteY5" fmla="*/ 1698736 h 2425145"/>
              <a:gd name="connsiteX6" fmla="*/ 580430 w 754306"/>
              <a:gd name="connsiteY6" fmla="*/ 441436 h 2425145"/>
              <a:gd name="connsiteX7" fmla="*/ 745530 w 754306"/>
              <a:gd name="connsiteY7" fmla="*/ 30803 h 2425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4306" h="2425145">
                <a:moveTo>
                  <a:pt x="745530" y="30803"/>
                </a:moveTo>
                <a:cubicBezTo>
                  <a:pt x="703902" y="151453"/>
                  <a:pt x="424502" y="886642"/>
                  <a:pt x="330663" y="1165336"/>
                </a:cubicBezTo>
                <a:cubicBezTo>
                  <a:pt x="236824" y="1444030"/>
                  <a:pt x="225535" y="1533636"/>
                  <a:pt x="182496" y="1702969"/>
                </a:cubicBezTo>
                <a:cubicBezTo>
                  <a:pt x="139457" y="1872302"/>
                  <a:pt x="102063" y="2064214"/>
                  <a:pt x="72430" y="2181336"/>
                </a:cubicBezTo>
                <a:cubicBezTo>
                  <a:pt x="42797" y="2298458"/>
                  <a:pt x="-17176" y="2486136"/>
                  <a:pt x="4696" y="2405703"/>
                </a:cubicBezTo>
                <a:cubicBezTo>
                  <a:pt x="26568" y="2325270"/>
                  <a:pt x="107707" y="2026114"/>
                  <a:pt x="203663" y="1698736"/>
                </a:cubicBezTo>
                <a:cubicBezTo>
                  <a:pt x="299619" y="1371358"/>
                  <a:pt x="488708" y="718719"/>
                  <a:pt x="580430" y="441436"/>
                </a:cubicBezTo>
                <a:cubicBezTo>
                  <a:pt x="672152" y="164153"/>
                  <a:pt x="787158" y="-89847"/>
                  <a:pt x="745530" y="3080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: 図形 1219">
            <a:extLst>
              <a:ext uri="{FF2B5EF4-FFF2-40B4-BE49-F238E27FC236}">
                <a16:creationId xmlns:a16="http://schemas.microsoft.com/office/drawing/2014/main" id="{9EF4219D-0CC8-457A-8D48-43A68C633EE8}"/>
              </a:ext>
            </a:extLst>
          </p:cNvPr>
          <p:cNvSpPr/>
          <p:nvPr/>
        </p:nvSpPr>
        <p:spPr>
          <a:xfrm>
            <a:off x="4174067" y="7463324"/>
            <a:ext cx="101656" cy="304843"/>
          </a:xfrm>
          <a:custGeom>
            <a:avLst/>
            <a:gdLst>
              <a:gd name="connsiteX0" fmla="*/ 0 w 101656"/>
              <a:gd name="connsiteY0" fmla="*/ 304843 h 304843"/>
              <a:gd name="connsiteX1" fmla="*/ 101600 w 101656"/>
              <a:gd name="connsiteY1" fmla="*/ 43 h 304843"/>
              <a:gd name="connsiteX2" fmla="*/ 0 w 101656"/>
              <a:gd name="connsiteY2" fmla="*/ 304843 h 30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656" h="304843">
                <a:moveTo>
                  <a:pt x="0" y="304843"/>
                </a:moveTo>
                <a:cubicBezTo>
                  <a:pt x="0" y="304843"/>
                  <a:pt x="104422" y="4276"/>
                  <a:pt x="101600" y="43"/>
                </a:cubicBezTo>
                <a:cubicBezTo>
                  <a:pt x="98778" y="-4190"/>
                  <a:pt x="0" y="304843"/>
                  <a:pt x="0" y="30484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: 図形 1220">
            <a:extLst>
              <a:ext uri="{FF2B5EF4-FFF2-40B4-BE49-F238E27FC236}">
                <a16:creationId xmlns:a16="http://schemas.microsoft.com/office/drawing/2014/main" id="{C0CA4D3C-B1F6-498B-8848-A24E84826EB6}"/>
              </a:ext>
            </a:extLst>
          </p:cNvPr>
          <p:cNvSpPr/>
          <p:nvPr/>
        </p:nvSpPr>
        <p:spPr>
          <a:xfrm>
            <a:off x="4200939" y="6603239"/>
            <a:ext cx="800676" cy="1274808"/>
          </a:xfrm>
          <a:custGeom>
            <a:avLst/>
            <a:gdLst>
              <a:gd name="connsiteX0" fmla="*/ 799686 w 800676"/>
              <a:gd name="connsiteY0" fmla="*/ 761 h 1274808"/>
              <a:gd name="connsiteX1" fmla="*/ 364711 w 800676"/>
              <a:gd name="connsiteY1" fmla="*/ 680211 h 1274808"/>
              <a:gd name="connsiteX2" fmla="*/ 2761 w 800676"/>
              <a:gd name="connsiteY2" fmla="*/ 1270761 h 1274808"/>
              <a:gd name="connsiteX3" fmla="*/ 212311 w 800676"/>
              <a:gd name="connsiteY3" fmla="*/ 921511 h 1274808"/>
              <a:gd name="connsiteX4" fmla="*/ 475836 w 800676"/>
              <a:gd name="connsiteY4" fmla="*/ 553211 h 1274808"/>
              <a:gd name="connsiteX5" fmla="*/ 799686 w 800676"/>
              <a:gd name="connsiteY5" fmla="*/ 761 h 1274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0676" h="1274808">
                <a:moveTo>
                  <a:pt x="799686" y="761"/>
                </a:moveTo>
                <a:cubicBezTo>
                  <a:pt x="781165" y="21928"/>
                  <a:pt x="497532" y="468544"/>
                  <a:pt x="364711" y="680211"/>
                </a:cubicBezTo>
                <a:cubicBezTo>
                  <a:pt x="231890" y="891878"/>
                  <a:pt x="28161" y="1230544"/>
                  <a:pt x="2761" y="1270761"/>
                </a:cubicBezTo>
                <a:cubicBezTo>
                  <a:pt x="-22639" y="1310978"/>
                  <a:pt x="133465" y="1041103"/>
                  <a:pt x="212311" y="921511"/>
                </a:cubicBezTo>
                <a:cubicBezTo>
                  <a:pt x="291157" y="801919"/>
                  <a:pt x="379528" y="700849"/>
                  <a:pt x="475836" y="553211"/>
                </a:cubicBezTo>
                <a:cubicBezTo>
                  <a:pt x="572144" y="405574"/>
                  <a:pt x="818207" y="-20406"/>
                  <a:pt x="799686" y="76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: 図形 1221">
            <a:extLst>
              <a:ext uri="{FF2B5EF4-FFF2-40B4-BE49-F238E27FC236}">
                <a16:creationId xmlns:a16="http://schemas.microsoft.com/office/drawing/2014/main" id="{D6293722-CEF1-4B8B-9CAB-BC0B8BBF9931}"/>
              </a:ext>
            </a:extLst>
          </p:cNvPr>
          <p:cNvSpPr/>
          <p:nvPr/>
        </p:nvSpPr>
        <p:spPr>
          <a:xfrm>
            <a:off x="4216396" y="6661123"/>
            <a:ext cx="807787" cy="1212564"/>
          </a:xfrm>
          <a:custGeom>
            <a:avLst/>
            <a:gdLst>
              <a:gd name="connsiteX0" fmla="*/ 800104 w 807787"/>
              <a:gd name="connsiteY0" fmla="*/ 12727 h 1212564"/>
              <a:gd name="connsiteX1" fmla="*/ 768354 w 807787"/>
              <a:gd name="connsiteY1" fmla="*/ 60352 h 1212564"/>
              <a:gd name="connsiteX2" fmla="*/ 171454 w 807787"/>
              <a:gd name="connsiteY2" fmla="*/ 1028727 h 1212564"/>
              <a:gd name="connsiteX3" fmla="*/ 4 w 807787"/>
              <a:gd name="connsiteY3" fmla="*/ 1209702 h 1212564"/>
              <a:gd name="connsiteX4" fmla="*/ 174629 w 807787"/>
              <a:gd name="connsiteY4" fmla="*/ 977927 h 1212564"/>
              <a:gd name="connsiteX5" fmla="*/ 596904 w 807787"/>
              <a:gd name="connsiteY5" fmla="*/ 336577 h 1212564"/>
              <a:gd name="connsiteX6" fmla="*/ 800104 w 807787"/>
              <a:gd name="connsiteY6" fmla="*/ 12727 h 121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7787" h="1212564">
                <a:moveTo>
                  <a:pt x="800104" y="12727"/>
                </a:moveTo>
                <a:cubicBezTo>
                  <a:pt x="828679" y="-33311"/>
                  <a:pt x="768354" y="60352"/>
                  <a:pt x="768354" y="60352"/>
                </a:cubicBezTo>
                <a:cubicBezTo>
                  <a:pt x="663579" y="229685"/>
                  <a:pt x="299512" y="837169"/>
                  <a:pt x="171454" y="1028727"/>
                </a:cubicBezTo>
                <a:cubicBezTo>
                  <a:pt x="43396" y="1220285"/>
                  <a:pt x="-525" y="1218169"/>
                  <a:pt x="4" y="1209702"/>
                </a:cubicBezTo>
                <a:cubicBezTo>
                  <a:pt x="533" y="1201235"/>
                  <a:pt x="75146" y="1123448"/>
                  <a:pt x="174629" y="977927"/>
                </a:cubicBezTo>
                <a:cubicBezTo>
                  <a:pt x="274112" y="832406"/>
                  <a:pt x="491600" y="497973"/>
                  <a:pt x="596904" y="336577"/>
                </a:cubicBezTo>
                <a:cubicBezTo>
                  <a:pt x="702208" y="175181"/>
                  <a:pt x="771529" y="58765"/>
                  <a:pt x="800104" y="1272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: 図形 1237">
            <a:extLst>
              <a:ext uri="{FF2B5EF4-FFF2-40B4-BE49-F238E27FC236}">
                <a16:creationId xmlns:a16="http://schemas.microsoft.com/office/drawing/2014/main" id="{FB11B62D-EF95-470D-88CE-C470F5A14CBF}"/>
              </a:ext>
            </a:extLst>
          </p:cNvPr>
          <p:cNvSpPr/>
          <p:nvPr/>
        </p:nvSpPr>
        <p:spPr>
          <a:xfrm>
            <a:off x="4452730" y="4828099"/>
            <a:ext cx="243520" cy="85055"/>
          </a:xfrm>
          <a:custGeom>
            <a:avLst/>
            <a:gdLst>
              <a:gd name="connsiteX0" fmla="*/ 208 w 243520"/>
              <a:gd name="connsiteY0" fmla="*/ 83626 h 85055"/>
              <a:gd name="connsiteX1" fmla="*/ 219283 w 243520"/>
              <a:gd name="connsiteY1" fmla="*/ 28064 h 85055"/>
              <a:gd name="connsiteX2" fmla="*/ 233570 w 243520"/>
              <a:gd name="connsiteY2" fmla="*/ 1076 h 85055"/>
              <a:gd name="connsiteX3" fmla="*/ 179595 w 243520"/>
              <a:gd name="connsiteY3" fmla="*/ 62989 h 85055"/>
              <a:gd name="connsiteX4" fmla="*/ 208 w 243520"/>
              <a:gd name="connsiteY4" fmla="*/ 83626 h 85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520" h="85055">
                <a:moveTo>
                  <a:pt x="208" y="83626"/>
                </a:moveTo>
                <a:cubicBezTo>
                  <a:pt x="6823" y="77805"/>
                  <a:pt x="180389" y="41822"/>
                  <a:pt x="219283" y="28064"/>
                </a:cubicBezTo>
                <a:cubicBezTo>
                  <a:pt x="258177" y="14306"/>
                  <a:pt x="240185" y="-4745"/>
                  <a:pt x="233570" y="1076"/>
                </a:cubicBezTo>
                <a:cubicBezTo>
                  <a:pt x="226955" y="6897"/>
                  <a:pt x="213197" y="49495"/>
                  <a:pt x="179595" y="62989"/>
                </a:cubicBezTo>
                <a:cubicBezTo>
                  <a:pt x="145993" y="76483"/>
                  <a:pt x="-6407" y="89447"/>
                  <a:pt x="208" y="836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: 図形 1238">
            <a:extLst>
              <a:ext uri="{FF2B5EF4-FFF2-40B4-BE49-F238E27FC236}">
                <a16:creationId xmlns:a16="http://schemas.microsoft.com/office/drawing/2014/main" id="{E65451AB-6780-4A3E-A2B4-A8541F20186C}"/>
              </a:ext>
            </a:extLst>
          </p:cNvPr>
          <p:cNvSpPr/>
          <p:nvPr/>
        </p:nvSpPr>
        <p:spPr>
          <a:xfrm>
            <a:off x="3854080" y="4856163"/>
            <a:ext cx="255542" cy="109669"/>
          </a:xfrm>
          <a:custGeom>
            <a:avLst/>
            <a:gdLst>
              <a:gd name="connsiteX0" fmla="*/ 370 w 255542"/>
              <a:gd name="connsiteY0" fmla="*/ 0 h 109669"/>
              <a:gd name="connsiteX1" fmla="*/ 232145 w 255542"/>
              <a:gd name="connsiteY1" fmla="*/ 96837 h 109669"/>
              <a:gd name="connsiteX2" fmla="*/ 241670 w 255542"/>
              <a:gd name="connsiteY2" fmla="*/ 107950 h 109669"/>
              <a:gd name="connsiteX3" fmla="*/ 179758 w 255542"/>
              <a:gd name="connsiteY3" fmla="*/ 98425 h 109669"/>
              <a:gd name="connsiteX4" fmla="*/ 370 w 255542"/>
              <a:gd name="connsiteY4" fmla="*/ 0 h 109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542" h="109669">
                <a:moveTo>
                  <a:pt x="370" y="0"/>
                </a:moveTo>
                <a:cubicBezTo>
                  <a:pt x="9101" y="-265"/>
                  <a:pt x="191928" y="78845"/>
                  <a:pt x="232145" y="96837"/>
                </a:cubicBezTo>
                <a:cubicBezTo>
                  <a:pt x="272362" y="114829"/>
                  <a:pt x="250401" y="107685"/>
                  <a:pt x="241670" y="107950"/>
                </a:cubicBezTo>
                <a:cubicBezTo>
                  <a:pt x="232939" y="108215"/>
                  <a:pt x="219710" y="115358"/>
                  <a:pt x="179758" y="98425"/>
                </a:cubicBezTo>
                <a:cubicBezTo>
                  <a:pt x="139806" y="81492"/>
                  <a:pt x="-8361" y="265"/>
                  <a:pt x="370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: 図形 1239">
            <a:extLst>
              <a:ext uri="{FF2B5EF4-FFF2-40B4-BE49-F238E27FC236}">
                <a16:creationId xmlns:a16="http://schemas.microsoft.com/office/drawing/2014/main" id="{7587808D-214C-474D-BFE9-D8524153256E}"/>
              </a:ext>
            </a:extLst>
          </p:cNvPr>
          <p:cNvSpPr/>
          <p:nvPr/>
        </p:nvSpPr>
        <p:spPr>
          <a:xfrm>
            <a:off x="3755983" y="4957457"/>
            <a:ext cx="331640" cy="407798"/>
          </a:xfrm>
          <a:custGeom>
            <a:avLst/>
            <a:gdLst>
              <a:gd name="connsiteX0" fmla="*/ 322305 w 331640"/>
              <a:gd name="connsiteY0" fmla="*/ 3481 h 407798"/>
              <a:gd name="connsiteX1" fmla="*/ 112755 w 331640"/>
              <a:gd name="connsiteY1" fmla="*/ 243193 h 407798"/>
              <a:gd name="connsiteX2" fmla="*/ 7980 w 331640"/>
              <a:gd name="connsiteY2" fmla="*/ 389243 h 407798"/>
              <a:gd name="connsiteX3" fmla="*/ 22267 w 331640"/>
              <a:gd name="connsiteY3" fmla="*/ 389243 h 407798"/>
              <a:gd name="connsiteX4" fmla="*/ 141330 w 331640"/>
              <a:gd name="connsiteY4" fmla="*/ 238431 h 407798"/>
              <a:gd name="connsiteX5" fmla="*/ 277855 w 331640"/>
              <a:gd name="connsiteY5" fmla="*/ 109843 h 407798"/>
              <a:gd name="connsiteX6" fmla="*/ 322305 w 331640"/>
              <a:gd name="connsiteY6" fmla="*/ 3481 h 407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1640" h="407798">
                <a:moveTo>
                  <a:pt x="322305" y="3481"/>
                </a:moveTo>
                <a:cubicBezTo>
                  <a:pt x="294788" y="25706"/>
                  <a:pt x="165143" y="178899"/>
                  <a:pt x="112755" y="243193"/>
                </a:cubicBezTo>
                <a:cubicBezTo>
                  <a:pt x="60367" y="307487"/>
                  <a:pt x="23061" y="364901"/>
                  <a:pt x="7980" y="389243"/>
                </a:cubicBezTo>
                <a:cubicBezTo>
                  <a:pt x="-7101" y="413585"/>
                  <a:pt x="42" y="414378"/>
                  <a:pt x="22267" y="389243"/>
                </a:cubicBezTo>
                <a:cubicBezTo>
                  <a:pt x="44492" y="364108"/>
                  <a:pt x="98732" y="284998"/>
                  <a:pt x="141330" y="238431"/>
                </a:cubicBezTo>
                <a:cubicBezTo>
                  <a:pt x="183928" y="191864"/>
                  <a:pt x="244782" y="148472"/>
                  <a:pt x="277855" y="109843"/>
                </a:cubicBezTo>
                <a:cubicBezTo>
                  <a:pt x="310928" y="71214"/>
                  <a:pt x="349822" y="-18744"/>
                  <a:pt x="322305" y="34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: 図形 1240">
            <a:extLst>
              <a:ext uri="{FF2B5EF4-FFF2-40B4-BE49-F238E27FC236}">
                <a16:creationId xmlns:a16="http://schemas.microsoft.com/office/drawing/2014/main" id="{6AD7F13C-276E-480E-886F-191FC95A3EA7}"/>
              </a:ext>
            </a:extLst>
          </p:cNvPr>
          <p:cNvSpPr/>
          <p:nvPr/>
        </p:nvSpPr>
        <p:spPr>
          <a:xfrm>
            <a:off x="4179888" y="4951153"/>
            <a:ext cx="213255" cy="52630"/>
          </a:xfrm>
          <a:custGeom>
            <a:avLst/>
            <a:gdLst>
              <a:gd name="connsiteX0" fmla="*/ 0 w 213255"/>
              <a:gd name="connsiteY0" fmla="*/ 33597 h 52630"/>
              <a:gd name="connsiteX1" fmla="*/ 157162 w 213255"/>
              <a:gd name="connsiteY1" fmla="*/ 260 h 52630"/>
              <a:gd name="connsiteX2" fmla="*/ 212725 w 213255"/>
              <a:gd name="connsiteY2" fmla="*/ 49472 h 52630"/>
              <a:gd name="connsiteX3" fmla="*/ 130175 w 213255"/>
              <a:gd name="connsiteY3" fmla="*/ 47885 h 52630"/>
              <a:gd name="connsiteX4" fmla="*/ 0 w 213255"/>
              <a:gd name="connsiteY4" fmla="*/ 33597 h 52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255" h="52630">
                <a:moveTo>
                  <a:pt x="0" y="33597"/>
                </a:moveTo>
                <a:cubicBezTo>
                  <a:pt x="60854" y="15605"/>
                  <a:pt x="121708" y="-2386"/>
                  <a:pt x="157162" y="260"/>
                </a:cubicBezTo>
                <a:cubicBezTo>
                  <a:pt x="192616" y="2906"/>
                  <a:pt x="217223" y="41535"/>
                  <a:pt x="212725" y="49472"/>
                </a:cubicBezTo>
                <a:cubicBezTo>
                  <a:pt x="208227" y="57409"/>
                  <a:pt x="130175" y="47885"/>
                  <a:pt x="130175" y="47885"/>
                </a:cubicBezTo>
                <a:lnTo>
                  <a:pt x="0" y="33597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: 図形 1241">
            <a:extLst>
              <a:ext uri="{FF2B5EF4-FFF2-40B4-BE49-F238E27FC236}">
                <a16:creationId xmlns:a16="http://schemas.microsoft.com/office/drawing/2014/main" id="{6256FD02-142D-4AB0-A232-18D0560CBD29}"/>
              </a:ext>
            </a:extLst>
          </p:cNvPr>
          <p:cNvSpPr/>
          <p:nvPr/>
        </p:nvSpPr>
        <p:spPr>
          <a:xfrm>
            <a:off x="4312592" y="4837644"/>
            <a:ext cx="72126" cy="403668"/>
          </a:xfrm>
          <a:custGeom>
            <a:avLst/>
            <a:gdLst>
              <a:gd name="connsiteX0" fmla="*/ 60971 w 72126"/>
              <a:gd name="connsiteY0" fmla="*/ 1056 h 403668"/>
              <a:gd name="connsiteX1" fmla="*/ 67321 w 72126"/>
              <a:gd name="connsiteY1" fmla="*/ 153456 h 403668"/>
              <a:gd name="connsiteX2" fmla="*/ 646 w 72126"/>
              <a:gd name="connsiteY2" fmla="*/ 402694 h 403668"/>
              <a:gd name="connsiteX3" fmla="*/ 35571 w 72126"/>
              <a:gd name="connsiteY3" fmla="*/ 234419 h 403668"/>
              <a:gd name="connsiteX4" fmla="*/ 70496 w 72126"/>
              <a:gd name="connsiteY4" fmla="*/ 93131 h 403668"/>
              <a:gd name="connsiteX5" fmla="*/ 60971 w 72126"/>
              <a:gd name="connsiteY5" fmla="*/ 1056 h 40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126" h="403668">
                <a:moveTo>
                  <a:pt x="60971" y="1056"/>
                </a:moveTo>
                <a:cubicBezTo>
                  <a:pt x="60442" y="11110"/>
                  <a:pt x="77375" y="86516"/>
                  <a:pt x="67321" y="153456"/>
                </a:cubicBezTo>
                <a:cubicBezTo>
                  <a:pt x="57267" y="220396"/>
                  <a:pt x="5938" y="389200"/>
                  <a:pt x="646" y="402694"/>
                </a:cubicBezTo>
                <a:cubicBezTo>
                  <a:pt x="-4646" y="416188"/>
                  <a:pt x="23929" y="286013"/>
                  <a:pt x="35571" y="234419"/>
                </a:cubicBezTo>
                <a:cubicBezTo>
                  <a:pt x="47213" y="182825"/>
                  <a:pt x="63882" y="131231"/>
                  <a:pt x="70496" y="93131"/>
                </a:cubicBezTo>
                <a:cubicBezTo>
                  <a:pt x="77111" y="55031"/>
                  <a:pt x="61500" y="-8998"/>
                  <a:pt x="60971" y="105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: 図形 1242">
            <a:extLst>
              <a:ext uri="{FF2B5EF4-FFF2-40B4-BE49-F238E27FC236}">
                <a16:creationId xmlns:a16="http://schemas.microsoft.com/office/drawing/2014/main" id="{F94B55FE-C3EB-4ADF-AC2D-60B93ED56CB5}"/>
              </a:ext>
            </a:extLst>
          </p:cNvPr>
          <p:cNvSpPr/>
          <p:nvPr/>
        </p:nvSpPr>
        <p:spPr>
          <a:xfrm>
            <a:off x="4155948" y="4863274"/>
            <a:ext cx="158211" cy="344758"/>
          </a:xfrm>
          <a:custGeom>
            <a:avLst/>
            <a:gdLst>
              <a:gd name="connsiteX0" fmla="*/ 28702 w 158211"/>
              <a:gd name="connsiteY0" fmla="*/ 826 h 344758"/>
              <a:gd name="connsiteX1" fmla="*/ 46165 w 158211"/>
              <a:gd name="connsiteY1" fmla="*/ 145289 h 344758"/>
              <a:gd name="connsiteX2" fmla="*/ 144590 w 158211"/>
              <a:gd name="connsiteY2" fmla="*/ 281814 h 344758"/>
              <a:gd name="connsiteX3" fmla="*/ 152527 w 158211"/>
              <a:gd name="connsiteY3" fmla="*/ 343726 h 344758"/>
              <a:gd name="connsiteX4" fmla="*/ 98552 w 158211"/>
              <a:gd name="connsiteY4" fmla="*/ 235776 h 344758"/>
              <a:gd name="connsiteX5" fmla="*/ 3302 w 158211"/>
              <a:gd name="connsiteY5" fmla="*/ 92901 h 344758"/>
              <a:gd name="connsiteX6" fmla="*/ 28702 w 158211"/>
              <a:gd name="connsiteY6" fmla="*/ 826 h 344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211" h="344758">
                <a:moveTo>
                  <a:pt x="28702" y="826"/>
                </a:moveTo>
                <a:cubicBezTo>
                  <a:pt x="35846" y="9557"/>
                  <a:pt x="26850" y="98458"/>
                  <a:pt x="46165" y="145289"/>
                </a:cubicBezTo>
                <a:cubicBezTo>
                  <a:pt x="65480" y="192120"/>
                  <a:pt x="126863" y="248741"/>
                  <a:pt x="144590" y="281814"/>
                </a:cubicBezTo>
                <a:cubicBezTo>
                  <a:pt x="162317" y="314887"/>
                  <a:pt x="160200" y="351399"/>
                  <a:pt x="152527" y="343726"/>
                </a:cubicBezTo>
                <a:cubicBezTo>
                  <a:pt x="144854" y="336053"/>
                  <a:pt x="123423" y="277580"/>
                  <a:pt x="98552" y="235776"/>
                </a:cubicBezTo>
                <a:cubicBezTo>
                  <a:pt x="73681" y="193972"/>
                  <a:pt x="16796" y="131266"/>
                  <a:pt x="3302" y="92901"/>
                </a:cubicBezTo>
                <a:cubicBezTo>
                  <a:pt x="-10192" y="54537"/>
                  <a:pt x="21558" y="-7905"/>
                  <a:pt x="28702" y="8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: 図形 1243">
            <a:extLst>
              <a:ext uri="{FF2B5EF4-FFF2-40B4-BE49-F238E27FC236}">
                <a16:creationId xmlns:a16="http://schemas.microsoft.com/office/drawing/2014/main" id="{24787892-1391-4034-92E2-01C34EDA1B93}"/>
              </a:ext>
            </a:extLst>
          </p:cNvPr>
          <p:cNvSpPr/>
          <p:nvPr/>
        </p:nvSpPr>
        <p:spPr>
          <a:xfrm>
            <a:off x="4489421" y="4918065"/>
            <a:ext cx="392276" cy="357453"/>
          </a:xfrm>
          <a:custGeom>
            <a:avLst/>
            <a:gdLst>
              <a:gd name="connsiteX0" fmla="*/ 29 w 392276"/>
              <a:gd name="connsiteY0" fmla="*/ 10 h 357453"/>
              <a:gd name="connsiteX1" fmla="*/ 236567 w 392276"/>
              <a:gd name="connsiteY1" fmla="*/ 176223 h 357453"/>
              <a:gd name="connsiteX2" fmla="*/ 387379 w 392276"/>
              <a:gd name="connsiteY2" fmla="*/ 355610 h 357453"/>
              <a:gd name="connsiteX3" fmla="*/ 346104 w 392276"/>
              <a:gd name="connsiteY3" fmla="*/ 263535 h 357453"/>
              <a:gd name="connsiteX4" fmla="*/ 252442 w 392276"/>
              <a:gd name="connsiteY4" fmla="*/ 168285 h 357453"/>
              <a:gd name="connsiteX5" fmla="*/ 29 w 392276"/>
              <a:gd name="connsiteY5" fmla="*/ 10 h 35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2276" h="357453">
                <a:moveTo>
                  <a:pt x="29" y="10"/>
                </a:moveTo>
                <a:cubicBezTo>
                  <a:pt x="-2617" y="1333"/>
                  <a:pt x="172009" y="116956"/>
                  <a:pt x="236567" y="176223"/>
                </a:cubicBezTo>
                <a:cubicBezTo>
                  <a:pt x="301125" y="235490"/>
                  <a:pt x="369123" y="341058"/>
                  <a:pt x="387379" y="355610"/>
                </a:cubicBezTo>
                <a:cubicBezTo>
                  <a:pt x="405635" y="370162"/>
                  <a:pt x="368593" y="294756"/>
                  <a:pt x="346104" y="263535"/>
                </a:cubicBezTo>
                <a:cubicBezTo>
                  <a:pt x="323615" y="232314"/>
                  <a:pt x="308004" y="212470"/>
                  <a:pt x="252442" y="168285"/>
                </a:cubicBezTo>
                <a:cubicBezTo>
                  <a:pt x="196880" y="124100"/>
                  <a:pt x="2675" y="-1313"/>
                  <a:pt x="29" y="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: 図形 1244">
            <a:extLst>
              <a:ext uri="{FF2B5EF4-FFF2-40B4-BE49-F238E27FC236}">
                <a16:creationId xmlns:a16="http://schemas.microsoft.com/office/drawing/2014/main" id="{737EFEF0-D6DF-495B-9C3E-B059CF74A94F}"/>
              </a:ext>
            </a:extLst>
          </p:cNvPr>
          <p:cNvSpPr/>
          <p:nvPr/>
        </p:nvSpPr>
        <p:spPr>
          <a:xfrm>
            <a:off x="4861707" y="5219387"/>
            <a:ext cx="42306" cy="104452"/>
          </a:xfrm>
          <a:custGeom>
            <a:avLst/>
            <a:gdLst>
              <a:gd name="connsiteX0" fmla="*/ 806 w 42306"/>
              <a:gd name="connsiteY0" fmla="*/ 313 h 104452"/>
              <a:gd name="connsiteX1" fmla="*/ 42081 w 42306"/>
              <a:gd name="connsiteY1" fmla="*/ 101913 h 104452"/>
              <a:gd name="connsiteX2" fmla="*/ 16681 w 42306"/>
              <a:gd name="connsiteY2" fmla="*/ 70163 h 104452"/>
              <a:gd name="connsiteX3" fmla="*/ 806 w 42306"/>
              <a:gd name="connsiteY3" fmla="*/ 313 h 104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306" h="104452">
                <a:moveTo>
                  <a:pt x="806" y="313"/>
                </a:moveTo>
                <a:cubicBezTo>
                  <a:pt x="5039" y="5605"/>
                  <a:pt x="39435" y="90271"/>
                  <a:pt x="42081" y="101913"/>
                </a:cubicBezTo>
                <a:cubicBezTo>
                  <a:pt x="44727" y="113555"/>
                  <a:pt x="23296" y="82069"/>
                  <a:pt x="16681" y="70163"/>
                </a:cubicBezTo>
                <a:cubicBezTo>
                  <a:pt x="10066" y="58257"/>
                  <a:pt x="-3427" y="-4979"/>
                  <a:pt x="806" y="3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: 図形 1245">
            <a:extLst>
              <a:ext uri="{FF2B5EF4-FFF2-40B4-BE49-F238E27FC236}">
                <a16:creationId xmlns:a16="http://schemas.microsoft.com/office/drawing/2014/main" id="{10A403BB-E6E2-4F36-A5BB-40A0E76D2161}"/>
              </a:ext>
            </a:extLst>
          </p:cNvPr>
          <p:cNvSpPr/>
          <p:nvPr/>
        </p:nvSpPr>
        <p:spPr>
          <a:xfrm>
            <a:off x="4264024" y="5229757"/>
            <a:ext cx="51403" cy="598933"/>
          </a:xfrm>
          <a:custGeom>
            <a:avLst/>
            <a:gdLst>
              <a:gd name="connsiteX0" fmla="*/ 49214 w 51403"/>
              <a:gd name="connsiteY0" fmla="*/ 5818 h 598933"/>
              <a:gd name="connsiteX1" fmla="*/ 1 w 51403"/>
              <a:gd name="connsiteY1" fmla="*/ 234418 h 598933"/>
              <a:gd name="connsiteX2" fmla="*/ 50801 w 51403"/>
              <a:gd name="connsiteY2" fmla="*/ 594781 h 598933"/>
              <a:gd name="connsiteX3" fmla="*/ 26989 w 51403"/>
              <a:gd name="connsiteY3" fmla="*/ 413806 h 598933"/>
              <a:gd name="connsiteX4" fmla="*/ 12701 w 51403"/>
              <a:gd name="connsiteY4" fmla="*/ 162981 h 598933"/>
              <a:gd name="connsiteX5" fmla="*/ 36514 w 51403"/>
              <a:gd name="connsiteY5" fmla="*/ 75668 h 598933"/>
              <a:gd name="connsiteX6" fmla="*/ 49214 w 51403"/>
              <a:gd name="connsiteY6" fmla="*/ 5818 h 59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403" h="598933">
                <a:moveTo>
                  <a:pt x="49214" y="5818"/>
                </a:moveTo>
                <a:cubicBezTo>
                  <a:pt x="43129" y="32276"/>
                  <a:pt x="-263" y="136258"/>
                  <a:pt x="1" y="234418"/>
                </a:cubicBezTo>
                <a:cubicBezTo>
                  <a:pt x="265" y="332578"/>
                  <a:pt x="46303" y="564883"/>
                  <a:pt x="50801" y="594781"/>
                </a:cubicBezTo>
                <a:cubicBezTo>
                  <a:pt x="55299" y="624679"/>
                  <a:pt x="33339" y="485773"/>
                  <a:pt x="26989" y="413806"/>
                </a:cubicBezTo>
                <a:cubicBezTo>
                  <a:pt x="20639" y="341839"/>
                  <a:pt x="11113" y="219337"/>
                  <a:pt x="12701" y="162981"/>
                </a:cubicBezTo>
                <a:cubicBezTo>
                  <a:pt x="14288" y="106625"/>
                  <a:pt x="28312" y="101068"/>
                  <a:pt x="36514" y="75668"/>
                </a:cubicBezTo>
                <a:cubicBezTo>
                  <a:pt x="44716" y="50268"/>
                  <a:pt x="55299" y="-20640"/>
                  <a:pt x="49214" y="581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: 図形 1246">
            <a:extLst>
              <a:ext uri="{FF2B5EF4-FFF2-40B4-BE49-F238E27FC236}">
                <a16:creationId xmlns:a16="http://schemas.microsoft.com/office/drawing/2014/main" id="{7746FF0C-4FBF-4F72-AF7F-94CE70047255}"/>
              </a:ext>
            </a:extLst>
          </p:cNvPr>
          <p:cNvSpPr/>
          <p:nvPr/>
        </p:nvSpPr>
        <p:spPr>
          <a:xfrm>
            <a:off x="3842542" y="5598971"/>
            <a:ext cx="432635" cy="374864"/>
          </a:xfrm>
          <a:custGeom>
            <a:avLst/>
            <a:gdLst>
              <a:gd name="connsiteX0" fmla="*/ 432596 w 432635"/>
              <a:gd name="connsiteY0" fmla="*/ 1729 h 374864"/>
              <a:gd name="connsiteX1" fmla="*/ 345283 w 432635"/>
              <a:gd name="connsiteY1" fmla="*/ 238267 h 374864"/>
              <a:gd name="connsiteX2" fmla="*/ 270671 w 432635"/>
              <a:gd name="connsiteY2" fmla="*/ 274779 h 374864"/>
              <a:gd name="connsiteX3" fmla="*/ 153196 w 432635"/>
              <a:gd name="connsiteY3" fmla="*/ 322404 h 374864"/>
              <a:gd name="connsiteX4" fmla="*/ 796 w 432635"/>
              <a:gd name="connsiteY4" fmla="*/ 373204 h 374864"/>
              <a:gd name="connsiteX5" fmla="*/ 223046 w 432635"/>
              <a:gd name="connsiteY5" fmla="*/ 257317 h 374864"/>
              <a:gd name="connsiteX6" fmla="*/ 354808 w 432635"/>
              <a:gd name="connsiteY6" fmla="*/ 138254 h 374864"/>
              <a:gd name="connsiteX7" fmla="*/ 432596 w 432635"/>
              <a:gd name="connsiteY7" fmla="*/ 1729 h 374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2635" h="374864">
                <a:moveTo>
                  <a:pt x="432596" y="1729"/>
                </a:moveTo>
                <a:cubicBezTo>
                  <a:pt x="431009" y="18398"/>
                  <a:pt x="372271" y="192759"/>
                  <a:pt x="345283" y="238267"/>
                </a:cubicBezTo>
                <a:cubicBezTo>
                  <a:pt x="318295" y="283775"/>
                  <a:pt x="302686" y="260756"/>
                  <a:pt x="270671" y="274779"/>
                </a:cubicBezTo>
                <a:cubicBezTo>
                  <a:pt x="238656" y="288802"/>
                  <a:pt x="198175" y="306000"/>
                  <a:pt x="153196" y="322404"/>
                </a:cubicBezTo>
                <a:cubicBezTo>
                  <a:pt x="108217" y="338808"/>
                  <a:pt x="-10846" y="384052"/>
                  <a:pt x="796" y="373204"/>
                </a:cubicBezTo>
                <a:cubicBezTo>
                  <a:pt x="12438" y="362356"/>
                  <a:pt x="164044" y="296475"/>
                  <a:pt x="223046" y="257317"/>
                </a:cubicBezTo>
                <a:cubicBezTo>
                  <a:pt x="282048" y="218159"/>
                  <a:pt x="322000" y="183233"/>
                  <a:pt x="354808" y="138254"/>
                </a:cubicBezTo>
                <a:cubicBezTo>
                  <a:pt x="387616" y="93275"/>
                  <a:pt x="434183" y="-14940"/>
                  <a:pt x="432596" y="172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: 図形 1247">
            <a:extLst>
              <a:ext uri="{FF2B5EF4-FFF2-40B4-BE49-F238E27FC236}">
                <a16:creationId xmlns:a16="http://schemas.microsoft.com/office/drawing/2014/main" id="{C4F16AFF-627A-4FD4-BA64-F143F74F3DFF}"/>
              </a:ext>
            </a:extLst>
          </p:cNvPr>
          <p:cNvSpPr/>
          <p:nvPr/>
        </p:nvSpPr>
        <p:spPr>
          <a:xfrm>
            <a:off x="4483880" y="4789484"/>
            <a:ext cx="192625" cy="58582"/>
          </a:xfrm>
          <a:custGeom>
            <a:avLst/>
            <a:gdLst>
              <a:gd name="connsiteX0" fmla="*/ 808 w 192625"/>
              <a:gd name="connsiteY0" fmla="*/ 4 h 58582"/>
              <a:gd name="connsiteX1" fmla="*/ 188133 w 192625"/>
              <a:gd name="connsiteY1" fmla="*/ 53979 h 58582"/>
              <a:gd name="connsiteX2" fmla="*/ 123045 w 192625"/>
              <a:gd name="connsiteY2" fmla="*/ 50804 h 58582"/>
              <a:gd name="connsiteX3" fmla="*/ 808 w 192625"/>
              <a:gd name="connsiteY3" fmla="*/ 4 h 58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625" h="58582">
                <a:moveTo>
                  <a:pt x="808" y="4"/>
                </a:moveTo>
                <a:cubicBezTo>
                  <a:pt x="11656" y="533"/>
                  <a:pt x="167760" y="45512"/>
                  <a:pt x="188133" y="53979"/>
                </a:cubicBezTo>
                <a:cubicBezTo>
                  <a:pt x="208506" y="62446"/>
                  <a:pt x="154795" y="57948"/>
                  <a:pt x="123045" y="50804"/>
                </a:cubicBezTo>
                <a:cubicBezTo>
                  <a:pt x="91295" y="43660"/>
                  <a:pt x="-10040" y="-525"/>
                  <a:pt x="808" y="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: 図形 1248">
            <a:extLst>
              <a:ext uri="{FF2B5EF4-FFF2-40B4-BE49-F238E27FC236}">
                <a16:creationId xmlns:a16="http://schemas.microsoft.com/office/drawing/2014/main" id="{AADE75EA-401C-40A7-AE71-025161220245}"/>
              </a:ext>
            </a:extLst>
          </p:cNvPr>
          <p:cNvSpPr/>
          <p:nvPr/>
        </p:nvSpPr>
        <p:spPr>
          <a:xfrm>
            <a:off x="4450568" y="4821159"/>
            <a:ext cx="187654" cy="64253"/>
          </a:xfrm>
          <a:custGeom>
            <a:avLst/>
            <a:gdLst>
              <a:gd name="connsiteX0" fmla="*/ 782 w 187654"/>
              <a:gd name="connsiteY0" fmla="*/ 79 h 64253"/>
              <a:gd name="connsiteX1" fmla="*/ 183345 w 187654"/>
              <a:gd name="connsiteY1" fmla="*/ 49291 h 64253"/>
              <a:gd name="connsiteX2" fmla="*/ 119845 w 187654"/>
              <a:gd name="connsiteY2" fmla="*/ 61991 h 64253"/>
              <a:gd name="connsiteX3" fmla="*/ 782 w 187654"/>
              <a:gd name="connsiteY3" fmla="*/ 79 h 64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654" h="64253">
                <a:moveTo>
                  <a:pt x="782" y="79"/>
                </a:moveTo>
                <a:cubicBezTo>
                  <a:pt x="11365" y="-2038"/>
                  <a:pt x="163501" y="38972"/>
                  <a:pt x="183345" y="49291"/>
                </a:cubicBezTo>
                <a:cubicBezTo>
                  <a:pt x="203189" y="59610"/>
                  <a:pt x="149743" y="68605"/>
                  <a:pt x="119845" y="61991"/>
                </a:cubicBezTo>
                <a:cubicBezTo>
                  <a:pt x="89947" y="55377"/>
                  <a:pt x="-9801" y="2196"/>
                  <a:pt x="782" y="7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: 図形 1249">
            <a:extLst>
              <a:ext uri="{FF2B5EF4-FFF2-40B4-BE49-F238E27FC236}">
                <a16:creationId xmlns:a16="http://schemas.microsoft.com/office/drawing/2014/main" id="{042F4FB3-7B9D-440F-AC61-C0E0AC2BA7F8}"/>
              </a:ext>
            </a:extLst>
          </p:cNvPr>
          <p:cNvSpPr/>
          <p:nvPr/>
        </p:nvSpPr>
        <p:spPr>
          <a:xfrm>
            <a:off x="4377373" y="4826000"/>
            <a:ext cx="204478" cy="62621"/>
          </a:xfrm>
          <a:custGeom>
            <a:avLst/>
            <a:gdLst>
              <a:gd name="connsiteX0" fmla="*/ 952 w 204478"/>
              <a:gd name="connsiteY0" fmla="*/ 0 h 62621"/>
              <a:gd name="connsiteX1" fmla="*/ 164465 w 204478"/>
              <a:gd name="connsiteY1" fmla="*/ 57150 h 62621"/>
              <a:gd name="connsiteX2" fmla="*/ 200977 w 204478"/>
              <a:gd name="connsiteY2" fmla="*/ 60325 h 62621"/>
              <a:gd name="connsiteX3" fmla="*/ 100965 w 204478"/>
              <a:gd name="connsiteY3" fmla="*/ 57150 h 62621"/>
              <a:gd name="connsiteX4" fmla="*/ 952 w 204478"/>
              <a:gd name="connsiteY4" fmla="*/ 0 h 62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478" h="62621">
                <a:moveTo>
                  <a:pt x="952" y="0"/>
                </a:moveTo>
                <a:cubicBezTo>
                  <a:pt x="11535" y="0"/>
                  <a:pt x="131127" y="47096"/>
                  <a:pt x="164465" y="57150"/>
                </a:cubicBezTo>
                <a:cubicBezTo>
                  <a:pt x="197803" y="67204"/>
                  <a:pt x="211560" y="60325"/>
                  <a:pt x="200977" y="60325"/>
                </a:cubicBezTo>
                <a:cubicBezTo>
                  <a:pt x="190394" y="60325"/>
                  <a:pt x="131127" y="64294"/>
                  <a:pt x="100965" y="57150"/>
                </a:cubicBezTo>
                <a:cubicBezTo>
                  <a:pt x="70803" y="50006"/>
                  <a:pt x="-9631" y="0"/>
                  <a:pt x="952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: 図形 1250">
            <a:extLst>
              <a:ext uri="{FF2B5EF4-FFF2-40B4-BE49-F238E27FC236}">
                <a16:creationId xmlns:a16="http://schemas.microsoft.com/office/drawing/2014/main" id="{3FE1090F-013C-4746-8071-85FCDDBC6401}"/>
              </a:ext>
            </a:extLst>
          </p:cNvPr>
          <p:cNvSpPr/>
          <p:nvPr/>
        </p:nvSpPr>
        <p:spPr>
          <a:xfrm>
            <a:off x="3975040" y="4728498"/>
            <a:ext cx="158625" cy="199531"/>
          </a:xfrm>
          <a:custGeom>
            <a:avLst/>
            <a:gdLst>
              <a:gd name="connsiteX0" fmla="*/ 60 w 158625"/>
              <a:gd name="connsiteY0" fmla="*/ 665 h 199531"/>
              <a:gd name="connsiteX1" fmla="*/ 65148 w 158625"/>
              <a:gd name="connsiteY1" fmla="*/ 149890 h 199531"/>
              <a:gd name="connsiteX2" fmla="*/ 131823 w 158625"/>
              <a:gd name="connsiteY2" fmla="*/ 195927 h 199531"/>
              <a:gd name="connsiteX3" fmla="*/ 157223 w 158625"/>
              <a:gd name="connsiteY3" fmla="*/ 192752 h 199531"/>
              <a:gd name="connsiteX4" fmla="*/ 93723 w 158625"/>
              <a:gd name="connsiteY4" fmla="*/ 162590 h 199531"/>
              <a:gd name="connsiteX5" fmla="*/ 54035 w 158625"/>
              <a:gd name="connsiteY5" fmla="*/ 97502 h 199531"/>
              <a:gd name="connsiteX6" fmla="*/ 60 w 158625"/>
              <a:gd name="connsiteY6" fmla="*/ 665 h 199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625" h="199531">
                <a:moveTo>
                  <a:pt x="60" y="665"/>
                </a:moveTo>
                <a:cubicBezTo>
                  <a:pt x="1912" y="9396"/>
                  <a:pt x="43188" y="117346"/>
                  <a:pt x="65148" y="149890"/>
                </a:cubicBezTo>
                <a:cubicBezTo>
                  <a:pt x="87108" y="182434"/>
                  <a:pt x="116477" y="188783"/>
                  <a:pt x="131823" y="195927"/>
                </a:cubicBezTo>
                <a:cubicBezTo>
                  <a:pt x="147169" y="203071"/>
                  <a:pt x="163573" y="198308"/>
                  <a:pt x="157223" y="192752"/>
                </a:cubicBezTo>
                <a:cubicBezTo>
                  <a:pt x="150873" y="187196"/>
                  <a:pt x="110921" y="178465"/>
                  <a:pt x="93723" y="162590"/>
                </a:cubicBezTo>
                <a:cubicBezTo>
                  <a:pt x="76525" y="146715"/>
                  <a:pt x="68587" y="123431"/>
                  <a:pt x="54035" y="97502"/>
                </a:cubicBezTo>
                <a:cubicBezTo>
                  <a:pt x="39483" y="71573"/>
                  <a:pt x="-1792" y="-8066"/>
                  <a:pt x="60" y="66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: 図形 1251">
            <a:extLst>
              <a:ext uri="{FF2B5EF4-FFF2-40B4-BE49-F238E27FC236}">
                <a16:creationId xmlns:a16="http://schemas.microsoft.com/office/drawing/2014/main" id="{05534427-87F0-4130-9E9A-5256008A91C7}"/>
              </a:ext>
            </a:extLst>
          </p:cNvPr>
          <p:cNvSpPr/>
          <p:nvPr/>
        </p:nvSpPr>
        <p:spPr>
          <a:xfrm>
            <a:off x="3916355" y="4700655"/>
            <a:ext cx="174933" cy="244410"/>
          </a:xfrm>
          <a:custGeom>
            <a:avLst/>
            <a:gdLst>
              <a:gd name="connsiteX0" fmla="*/ 8 w 174933"/>
              <a:gd name="connsiteY0" fmla="*/ 1520 h 244410"/>
              <a:gd name="connsiteX1" fmla="*/ 25408 w 174933"/>
              <a:gd name="connsiteY1" fmla="*/ 50733 h 244410"/>
              <a:gd name="connsiteX2" fmla="*/ 117483 w 174933"/>
              <a:gd name="connsiteY2" fmla="*/ 188845 h 244410"/>
              <a:gd name="connsiteX3" fmla="*/ 174633 w 174933"/>
              <a:gd name="connsiteY3" fmla="*/ 244408 h 244410"/>
              <a:gd name="connsiteX4" fmla="*/ 93670 w 174933"/>
              <a:gd name="connsiteY4" fmla="*/ 187258 h 244410"/>
              <a:gd name="connsiteX5" fmla="*/ 26995 w 174933"/>
              <a:gd name="connsiteY5" fmla="*/ 99945 h 244410"/>
              <a:gd name="connsiteX6" fmla="*/ 8 w 174933"/>
              <a:gd name="connsiteY6" fmla="*/ 1520 h 24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933" h="244410">
                <a:moveTo>
                  <a:pt x="8" y="1520"/>
                </a:moveTo>
                <a:cubicBezTo>
                  <a:pt x="-256" y="-6682"/>
                  <a:pt x="5829" y="19512"/>
                  <a:pt x="25408" y="50733"/>
                </a:cubicBezTo>
                <a:cubicBezTo>
                  <a:pt x="44987" y="81954"/>
                  <a:pt x="92612" y="156566"/>
                  <a:pt x="117483" y="188845"/>
                </a:cubicBezTo>
                <a:cubicBezTo>
                  <a:pt x="142354" y="221124"/>
                  <a:pt x="178602" y="244672"/>
                  <a:pt x="174633" y="244408"/>
                </a:cubicBezTo>
                <a:cubicBezTo>
                  <a:pt x="170664" y="244144"/>
                  <a:pt x="118276" y="211335"/>
                  <a:pt x="93670" y="187258"/>
                </a:cubicBezTo>
                <a:cubicBezTo>
                  <a:pt x="69064" y="163181"/>
                  <a:pt x="43664" y="127726"/>
                  <a:pt x="26995" y="99945"/>
                </a:cubicBezTo>
                <a:cubicBezTo>
                  <a:pt x="10326" y="72164"/>
                  <a:pt x="272" y="9722"/>
                  <a:pt x="8" y="152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: 図形 1252">
            <a:extLst>
              <a:ext uri="{FF2B5EF4-FFF2-40B4-BE49-F238E27FC236}">
                <a16:creationId xmlns:a16="http://schemas.microsoft.com/office/drawing/2014/main" id="{49083C7C-16AC-47CF-BFD0-FBDE200F3114}"/>
              </a:ext>
            </a:extLst>
          </p:cNvPr>
          <p:cNvSpPr/>
          <p:nvPr/>
        </p:nvSpPr>
        <p:spPr>
          <a:xfrm>
            <a:off x="3879728" y="4719568"/>
            <a:ext cx="133660" cy="194232"/>
          </a:xfrm>
          <a:custGeom>
            <a:avLst/>
            <a:gdLst>
              <a:gd name="connsiteX0" fmla="*/ 122 w 133660"/>
              <a:gd name="connsiteY0" fmla="*/ 70 h 194232"/>
              <a:gd name="connsiteX1" fmla="*/ 82672 w 133660"/>
              <a:gd name="connsiteY1" fmla="*/ 152470 h 194232"/>
              <a:gd name="connsiteX2" fmla="*/ 133472 w 133660"/>
              <a:gd name="connsiteY2" fmla="*/ 193745 h 194232"/>
              <a:gd name="connsiteX3" fmla="*/ 65210 w 133660"/>
              <a:gd name="connsiteY3" fmla="*/ 133420 h 194232"/>
              <a:gd name="connsiteX4" fmla="*/ 122 w 133660"/>
              <a:gd name="connsiteY4" fmla="*/ 70 h 19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660" h="194232">
                <a:moveTo>
                  <a:pt x="122" y="70"/>
                </a:moveTo>
                <a:cubicBezTo>
                  <a:pt x="3032" y="3245"/>
                  <a:pt x="60447" y="120191"/>
                  <a:pt x="82672" y="152470"/>
                </a:cubicBezTo>
                <a:cubicBezTo>
                  <a:pt x="104897" y="184749"/>
                  <a:pt x="136382" y="196920"/>
                  <a:pt x="133472" y="193745"/>
                </a:cubicBezTo>
                <a:cubicBezTo>
                  <a:pt x="130562" y="190570"/>
                  <a:pt x="83466" y="165699"/>
                  <a:pt x="65210" y="133420"/>
                </a:cubicBezTo>
                <a:cubicBezTo>
                  <a:pt x="46954" y="101141"/>
                  <a:pt x="-2788" y="-3105"/>
                  <a:pt x="122" y="7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: 図形 1253">
            <a:extLst>
              <a:ext uri="{FF2B5EF4-FFF2-40B4-BE49-F238E27FC236}">
                <a16:creationId xmlns:a16="http://schemas.microsoft.com/office/drawing/2014/main" id="{AA76F6FC-855E-44C7-A002-FB2380AEF8C2}"/>
              </a:ext>
            </a:extLst>
          </p:cNvPr>
          <p:cNvSpPr/>
          <p:nvPr/>
        </p:nvSpPr>
        <p:spPr>
          <a:xfrm>
            <a:off x="4087813" y="4870717"/>
            <a:ext cx="293111" cy="69583"/>
          </a:xfrm>
          <a:custGeom>
            <a:avLst/>
            <a:gdLst>
              <a:gd name="connsiteX0" fmla="*/ 499 w 282498"/>
              <a:gd name="connsiteY0" fmla="*/ 75933 h 75946"/>
              <a:gd name="connsiteX1" fmla="*/ 146549 w 282498"/>
              <a:gd name="connsiteY1" fmla="*/ 2908 h 75946"/>
              <a:gd name="connsiteX2" fmla="*/ 281487 w 282498"/>
              <a:gd name="connsiteY2" fmla="*/ 14021 h 75946"/>
              <a:gd name="connsiteX3" fmla="*/ 198937 w 282498"/>
              <a:gd name="connsiteY3" fmla="*/ 9258 h 75946"/>
              <a:gd name="connsiteX4" fmla="*/ 499 w 282498"/>
              <a:gd name="connsiteY4" fmla="*/ 75933 h 75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498" h="75946">
                <a:moveTo>
                  <a:pt x="499" y="75933"/>
                </a:moveTo>
                <a:cubicBezTo>
                  <a:pt x="-8232" y="74875"/>
                  <a:pt x="99718" y="13227"/>
                  <a:pt x="146549" y="2908"/>
                </a:cubicBezTo>
                <a:cubicBezTo>
                  <a:pt x="193380" y="-7411"/>
                  <a:pt x="272756" y="12963"/>
                  <a:pt x="281487" y="14021"/>
                </a:cubicBezTo>
                <a:cubicBezTo>
                  <a:pt x="290218" y="15079"/>
                  <a:pt x="240741" y="3437"/>
                  <a:pt x="198937" y="9258"/>
                </a:cubicBezTo>
                <a:cubicBezTo>
                  <a:pt x="157133" y="15079"/>
                  <a:pt x="9230" y="76991"/>
                  <a:pt x="499" y="7593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: 図形 1254">
            <a:extLst>
              <a:ext uri="{FF2B5EF4-FFF2-40B4-BE49-F238E27FC236}">
                <a16:creationId xmlns:a16="http://schemas.microsoft.com/office/drawing/2014/main" id="{590DFDF2-4FB9-42C1-BE73-23DBF491BFA8}"/>
              </a:ext>
            </a:extLst>
          </p:cNvPr>
          <p:cNvSpPr/>
          <p:nvPr/>
        </p:nvSpPr>
        <p:spPr>
          <a:xfrm>
            <a:off x="4155363" y="4900353"/>
            <a:ext cx="214694" cy="38364"/>
          </a:xfrm>
          <a:custGeom>
            <a:avLst/>
            <a:gdLst>
              <a:gd name="connsiteX0" fmla="*/ 712 w 214694"/>
              <a:gd name="connsiteY0" fmla="*/ 36772 h 38364"/>
              <a:gd name="connsiteX1" fmla="*/ 148350 w 214694"/>
              <a:gd name="connsiteY1" fmla="*/ 260 h 38364"/>
              <a:gd name="connsiteX2" fmla="*/ 213437 w 214694"/>
              <a:gd name="connsiteY2" fmla="*/ 20897 h 38364"/>
              <a:gd name="connsiteX3" fmla="*/ 95962 w 214694"/>
              <a:gd name="connsiteY3" fmla="*/ 30422 h 38364"/>
              <a:gd name="connsiteX4" fmla="*/ 712 w 214694"/>
              <a:gd name="connsiteY4" fmla="*/ 36772 h 38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694" h="38364">
                <a:moveTo>
                  <a:pt x="712" y="36772"/>
                </a:moveTo>
                <a:cubicBezTo>
                  <a:pt x="9443" y="31745"/>
                  <a:pt x="112896" y="2906"/>
                  <a:pt x="148350" y="260"/>
                </a:cubicBezTo>
                <a:cubicBezTo>
                  <a:pt x="183804" y="-2386"/>
                  <a:pt x="222168" y="15870"/>
                  <a:pt x="213437" y="20897"/>
                </a:cubicBezTo>
                <a:cubicBezTo>
                  <a:pt x="204706" y="25924"/>
                  <a:pt x="126125" y="27247"/>
                  <a:pt x="95962" y="30422"/>
                </a:cubicBezTo>
                <a:cubicBezTo>
                  <a:pt x="65799" y="33597"/>
                  <a:pt x="-8019" y="41799"/>
                  <a:pt x="712" y="3677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: 図形 1255">
            <a:extLst>
              <a:ext uri="{FF2B5EF4-FFF2-40B4-BE49-F238E27FC236}">
                <a16:creationId xmlns:a16="http://schemas.microsoft.com/office/drawing/2014/main" id="{77B1044B-D7CE-4730-A96F-C901D83D2880}"/>
              </a:ext>
            </a:extLst>
          </p:cNvPr>
          <p:cNvSpPr/>
          <p:nvPr/>
        </p:nvSpPr>
        <p:spPr>
          <a:xfrm>
            <a:off x="4319237" y="4906610"/>
            <a:ext cx="119578" cy="313147"/>
          </a:xfrm>
          <a:custGeom>
            <a:avLst/>
            <a:gdLst>
              <a:gd name="connsiteX0" fmla="*/ 78138 w 119578"/>
              <a:gd name="connsiteY0" fmla="*/ 353 h 313147"/>
              <a:gd name="connsiteX1" fmla="*/ 113063 w 119578"/>
              <a:gd name="connsiteY1" fmla="*/ 114653 h 313147"/>
              <a:gd name="connsiteX2" fmla="*/ 109888 w 119578"/>
              <a:gd name="connsiteY2" fmla="*/ 197203 h 313147"/>
              <a:gd name="connsiteX3" fmla="*/ 74963 w 119578"/>
              <a:gd name="connsiteY3" fmla="*/ 233715 h 313147"/>
              <a:gd name="connsiteX4" fmla="*/ 351 w 119578"/>
              <a:gd name="connsiteY4" fmla="*/ 313090 h 313147"/>
              <a:gd name="connsiteX5" fmla="*/ 108301 w 119578"/>
              <a:gd name="connsiteY5" fmla="*/ 244828 h 313147"/>
              <a:gd name="connsiteX6" fmla="*/ 114651 w 119578"/>
              <a:gd name="connsiteY6" fmla="*/ 154340 h 313147"/>
              <a:gd name="connsiteX7" fmla="*/ 78138 w 119578"/>
              <a:gd name="connsiteY7" fmla="*/ 353 h 313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578" h="313147">
                <a:moveTo>
                  <a:pt x="78138" y="353"/>
                </a:moveTo>
                <a:cubicBezTo>
                  <a:pt x="77873" y="-6262"/>
                  <a:pt x="107771" y="81845"/>
                  <a:pt x="113063" y="114653"/>
                </a:cubicBezTo>
                <a:cubicBezTo>
                  <a:pt x="118355" y="147461"/>
                  <a:pt x="116238" y="177359"/>
                  <a:pt x="109888" y="197203"/>
                </a:cubicBezTo>
                <a:cubicBezTo>
                  <a:pt x="103538" y="217047"/>
                  <a:pt x="74963" y="233715"/>
                  <a:pt x="74963" y="233715"/>
                </a:cubicBezTo>
                <a:cubicBezTo>
                  <a:pt x="56707" y="253029"/>
                  <a:pt x="-5205" y="311238"/>
                  <a:pt x="351" y="313090"/>
                </a:cubicBezTo>
                <a:cubicBezTo>
                  <a:pt x="5907" y="314942"/>
                  <a:pt x="89251" y="271286"/>
                  <a:pt x="108301" y="244828"/>
                </a:cubicBezTo>
                <a:cubicBezTo>
                  <a:pt x="127351" y="218370"/>
                  <a:pt x="117032" y="195615"/>
                  <a:pt x="114651" y="154340"/>
                </a:cubicBezTo>
                <a:cubicBezTo>
                  <a:pt x="112270" y="113065"/>
                  <a:pt x="78403" y="6968"/>
                  <a:pt x="78138" y="35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: 図形 1256">
            <a:extLst>
              <a:ext uri="{FF2B5EF4-FFF2-40B4-BE49-F238E27FC236}">
                <a16:creationId xmlns:a16="http://schemas.microsoft.com/office/drawing/2014/main" id="{9247D2C7-A8F0-407A-AC8E-38A752362C5E}"/>
              </a:ext>
            </a:extLst>
          </p:cNvPr>
          <p:cNvSpPr/>
          <p:nvPr/>
        </p:nvSpPr>
        <p:spPr>
          <a:xfrm>
            <a:off x="4358339" y="4981443"/>
            <a:ext cx="60416" cy="117842"/>
          </a:xfrm>
          <a:custGeom>
            <a:avLst/>
            <a:gdLst>
              <a:gd name="connsiteX0" fmla="*/ 56499 w 60416"/>
              <a:gd name="connsiteY0" fmla="*/ 132 h 117842"/>
              <a:gd name="connsiteX1" fmla="*/ 21574 w 60416"/>
              <a:gd name="connsiteY1" fmla="*/ 76332 h 117842"/>
              <a:gd name="connsiteX2" fmla="*/ 936 w 60416"/>
              <a:gd name="connsiteY2" fmla="*/ 117607 h 117842"/>
              <a:gd name="connsiteX3" fmla="*/ 51736 w 60416"/>
              <a:gd name="connsiteY3" fmla="*/ 58870 h 117842"/>
              <a:gd name="connsiteX4" fmla="*/ 56499 w 60416"/>
              <a:gd name="connsiteY4" fmla="*/ 132 h 117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16" h="117842">
                <a:moveTo>
                  <a:pt x="56499" y="132"/>
                </a:moveTo>
                <a:cubicBezTo>
                  <a:pt x="51472" y="3042"/>
                  <a:pt x="30834" y="56753"/>
                  <a:pt x="21574" y="76332"/>
                </a:cubicBezTo>
                <a:cubicBezTo>
                  <a:pt x="12313" y="95911"/>
                  <a:pt x="-4091" y="120517"/>
                  <a:pt x="936" y="117607"/>
                </a:cubicBezTo>
                <a:cubicBezTo>
                  <a:pt x="5963" y="114697"/>
                  <a:pt x="40094" y="74745"/>
                  <a:pt x="51736" y="58870"/>
                </a:cubicBezTo>
                <a:cubicBezTo>
                  <a:pt x="63378" y="42995"/>
                  <a:pt x="61526" y="-2778"/>
                  <a:pt x="56499" y="13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: 図形 1257">
            <a:extLst>
              <a:ext uri="{FF2B5EF4-FFF2-40B4-BE49-F238E27FC236}">
                <a16:creationId xmlns:a16="http://schemas.microsoft.com/office/drawing/2014/main" id="{059C1A7C-2904-4624-A442-659F2027E4A7}"/>
              </a:ext>
            </a:extLst>
          </p:cNvPr>
          <p:cNvSpPr/>
          <p:nvPr/>
        </p:nvSpPr>
        <p:spPr>
          <a:xfrm>
            <a:off x="4338634" y="5060889"/>
            <a:ext cx="97526" cy="108529"/>
          </a:xfrm>
          <a:custGeom>
            <a:avLst/>
            <a:gdLst>
              <a:gd name="connsiteX0" fmla="*/ 96841 w 97526"/>
              <a:gd name="connsiteY0" fmla="*/ 61 h 108529"/>
              <a:gd name="connsiteX1" fmla="*/ 57154 w 97526"/>
              <a:gd name="connsiteY1" fmla="*/ 55624 h 108529"/>
              <a:gd name="connsiteX2" fmla="*/ 20641 w 97526"/>
              <a:gd name="connsiteY2" fmla="*/ 103249 h 108529"/>
              <a:gd name="connsiteX3" fmla="*/ 4 w 97526"/>
              <a:gd name="connsiteY3" fmla="*/ 103249 h 108529"/>
              <a:gd name="connsiteX4" fmla="*/ 22229 w 97526"/>
              <a:gd name="connsiteY4" fmla="*/ 66736 h 108529"/>
              <a:gd name="connsiteX5" fmla="*/ 96841 w 97526"/>
              <a:gd name="connsiteY5" fmla="*/ 61 h 108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526" h="108529">
                <a:moveTo>
                  <a:pt x="96841" y="61"/>
                </a:moveTo>
                <a:cubicBezTo>
                  <a:pt x="102662" y="-1791"/>
                  <a:pt x="69854" y="38426"/>
                  <a:pt x="57154" y="55624"/>
                </a:cubicBezTo>
                <a:cubicBezTo>
                  <a:pt x="44454" y="72822"/>
                  <a:pt x="30166" y="95312"/>
                  <a:pt x="20641" y="103249"/>
                </a:cubicBezTo>
                <a:cubicBezTo>
                  <a:pt x="11116" y="111186"/>
                  <a:pt x="-261" y="109334"/>
                  <a:pt x="4" y="103249"/>
                </a:cubicBezTo>
                <a:cubicBezTo>
                  <a:pt x="269" y="97164"/>
                  <a:pt x="7677" y="84199"/>
                  <a:pt x="22229" y="66736"/>
                </a:cubicBezTo>
                <a:cubicBezTo>
                  <a:pt x="36781" y="49273"/>
                  <a:pt x="91020" y="1913"/>
                  <a:pt x="96841" y="6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: 図形 1258">
            <a:extLst>
              <a:ext uri="{FF2B5EF4-FFF2-40B4-BE49-F238E27FC236}">
                <a16:creationId xmlns:a16="http://schemas.microsoft.com/office/drawing/2014/main" id="{1EA8AB2D-E03A-45B7-BFC2-0CCD4CE5E53F}"/>
              </a:ext>
            </a:extLst>
          </p:cNvPr>
          <p:cNvSpPr/>
          <p:nvPr/>
        </p:nvSpPr>
        <p:spPr>
          <a:xfrm>
            <a:off x="4142704" y="4990485"/>
            <a:ext cx="51479" cy="119887"/>
          </a:xfrm>
          <a:custGeom>
            <a:avLst/>
            <a:gdLst>
              <a:gd name="connsiteX0" fmla="*/ 43534 w 51479"/>
              <a:gd name="connsiteY0" fmla="*/ 615 h 119887"/>
              <a:gd name="connsiteX1" fmla="*/ 671 w 51479"/>
              <a:gd name="connsiteY1" fmla="*/ 48240 h 119887"/>
              <a:gd name="connsiteX2" fmla="*/ 19721 w 51479"/>
              <a:gd name="connsiteY2" fmla="*/ 119678 h 119887"/>
              <a:gd name="connsiteX3" fmla="*/ 51471 w 51479"/>
              <a:gd name="connsiteY3" fmla="*/ 70465 h 119887"/>
              <a:gd name="connsiteX4" fmla="*/ 22896 w 51479"/>
              <a:gd name="connsiteY4" fmla="*/ 81578 h 119887"/>
              <a:gd name="connsiteX5" fmla="*/ 43534 w 51479"/>
              <a:gd name="connsiteY5" fmla="*/ 615 h 119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479" h="119887">
                <a:moveTo>
                  <a:pt x="43534" y="615"/>
                </a:moveTo>
                <a:cubicBezTo>
                  <a:pt x="39830" y="-4941"/>
                  <a:pt x="4640" y="28396"/>
                  <a:pt x="671" y="48240"/>
                </a:cubicBezTo>
                <a:cubicBezTo>
                  <a:pt x="-3298" y="68084"/>
                  <a:pt x="11254" y="115974"/>
                  <a:pt x="19721" y="119678"/>
                </a:cubicBezTo>
                <a:cubicBezTo>
                  <a:pt x="28188" y="123382"/>
                  <a:pt x="50942" y="76815"/>
                  <a:pt x="51471" y="70465"/>
                </a:cubicBezTo>
                <a:cubicBezTo>
                  <a:pt x="52000" y="64115"/>
                  <a:pt x="26600" y="89515"/>
                  <a:pt x="22896" y="81578"/>
                </a:cubicBezTo>
                <a:cubicBezTo>
                  <a:pt x="19192" y="73641"/>
                  <a:pt x="47238" y="6171"/>
                  <a:pt x="43534" y="61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: 図形 1260">
            <a:extLst>
              <a:ext uri="{FF2B5EF4-FFF2-40B4-BE49-F238E27FC236}">
                <a16:creationId xmlns:a16="http://schemas.microsoft.com/office/drawing/2014/main" id="{D57258F2-DEEC-4D00-9151-878A7814DE31}"/>
              </a:ext>
            </a:extLst>
          </p:cNvPr>
          <p:cNvSpPr/>
          <p:nvPr/>
        </p:nvSpPr>
        <p:spPr>
          <a:xfrm>
            <a:off x="4173326" y="5076748"/>
            <a:ext cx="58949" cy="146225"/>
          </a:xfrm>
          <a:custGeom>
            <a:avLst/>
            <a:gdLst>
              <a:gd name="connsiteX0" fmla="*/ 58949 w 58949"/>
              <a:gd name="connsiteY0" fmla="*/ 77 h 146225"/>
              <a:gd name="connsiteX1" fmla="*/ 20849 w 58949"/>
              <a:gd name="connsiteY1" fmla="*/ 82627 h 146225"/>
              <a:gd name="connsiteX2" fmla="*/ 30374 w 58949"/>
              <a:gd name="connsiteY2" fmla="*/ 146127 h 146225"/>
              <a:gd name="connsiteX3" fmla="*/ 11324 w 58949"/>
              <a:gd name="connsiteY3" fmla="*/ 95327 h 146225"/>
              <a:gd name="connsiteX4" fmla="*/ 212 w 58949"/>
              <a:gd name="connsiteY4" fmla="*/ 23890 h 146225"/>
              <a:gd name="connsiteX5" fmla="*/ 20849 w 58949"/>
              <a:gd name="connsiteY5" fmla="*/ 66752 h 146225"/>
              <a:gd name="connsiteX6" fmla="*/ 58949 w 58949"/>
              <a:gd name="connsiteY6" fmla="*/ 77 h 14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949" h="146225">
                <a:moveTo>
                  <a:pt x="58949" y="77"/>
                </a:moveTo>
                <a:cubicBezTo>
                  <a:pt x="58949" y="2723"/>
                  <a:pt x="25611" y="58285"/>
                  <a:pt x="20849" y="82627"/>
                </a:cubicBezTo>
                <a:cubicBezTo>
                  <a:pt x="16087" y="106969"/>
                  <a:pt x="31962" y="144010"/>
                  <a:pt x="30374" y="146127"/>
                </a:cubicBezTo>
                <a:cubicBezTo>
                  <a:pt x="28786" y="148244"/>
                  <a:pt x="16351" y="115700"/>
                  <a:pt x="11324" y="95327"/>
                </a:cubicBezTo>
                <a:cubicBezTo>
                  <a:pt x="6297" y="74954"/>
                  <a:pt x="-1375" y="28652"/>
                  <a:pt x="212" y="23890"/>
                </a:cubicBezTo>
                <a:cubicBezTo>
                  <a:pt x="1799" y="19128"/>
                  <a:pt x="12647" y="69927"/>
                  <a:pt x="20849" y="66752"/>
                </a:cubicBezTo>
                <a:cubicBezTo>
                  <a:pt x="29051" y="63577"/>
                  <a:pt x="58949" y="-2569"/>
                  <a:pt x="58949" y="7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: 図形 1261">
            <a:extLst>
              <a:ext uri="{FF2B5EF4-FFF2-40B4-BE49-F238E27FC236}">
                <a16:creationId xmlns:a16="http://schemas.microsoft.com/office/drawing/2014/main" id="{FA36911E-D79B-48FB-AF68-12C06CC25C02}"/>
              </a:ext>
            </a:extLst>
          </p:cNvPr>
          <p:cNvSpPr/>
          <p:nvPr/>
        </p:nvSpPr>
        <p:spPr>
          <a:xfrm>
            <a:off x="4096485" y="4971390"/>
            <a:ext cx="56446" cy="226164"/>
          </a:xfrm>
          <a:custGeom>
            <a:avLst/>
            <a:gdLst>
              <a:gd name="connsiteX0" fmla="*/ 56415 w 56446"/>
              <a:gd name="connsiteY0" fmla="*/ 660 h 226164"/>
              <a:gd name="connsiteX1" fmla="*/ 11965 w 56446"/>
              <a:gd name="connsiteY1" fmla="*/ 187985 h 226164"/>
              <a:gd name="connsiteX2" fmla="*/ 27840 w 56446"/>
              <a:gd name="connsiteY2" fmla="*/ 226085 h 226164"/>
              <a:gd name="connsiteX3" fmla="*/ 4028 w 56446"/>
              <a:gd name="connsiteY3" fmla="*/ 184810 h 226164"/>
              <a:gd name="connsiteX4" fmla="*/ 4028 w 56446"/>
              <a:gd name="connsiteY4" fmla="*/ 127660 h 226164"/>
              <a:gd name="connsiteX5" fmla="*/ 56415 w 56446"/>
              <a:gd name="connsiteY5" fmla="*/ 660 h 226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446" h="226164">
                <a:moveTo>
                  <a:pt x="56415" y="660"/>
                </a:moveTo>
                <a:cubicBezTo>
                  <a:pt x="57738" y="10714"/>
                  <a:pt x="16727" y="150414"/>
                  <a:pt x="11965" y="187985"/>
                </a:cubicBezTo>
                <a:cubicBezTo>
                  <a:pt x="7203" y="225556"/>
                  <a:pt x="29163" y="226614"/>
                  <a:pt x="27840" y="226085"/>
                </a:cubicBezTo>
                <a:cubicBezTo>
                  <a:pt x="26517" y="225556"/>
                  <a:pt x="7997" y="201214"/>
                  <a:pt x="4028" y="184810"/>
                </a:cubicBezTo>
                <a:cubicBezTo>
                  <a:pt x="59" y="168406"/>
                  <a:pt x="-2586" y="157029"/>
                  <a:pt x="4028" y="127660"/>
                </a:cubicBezTo>
                <a:cubicBezTo>
                  <a:pt x="10642" y="98291"/>
                  <a:pt x="55092" y="-9394"/>
                  <a:pt x="56415" y="66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: 図形 1262">
            <a:extLst>
              <a:ext uri="{FF2B5EF4-FFF2-40B4-BE49-F238E27FC236}">
                <a16:creationId xmlns:a16="http://schemas.microsoft.com/office/drawing/2014/main" id="{BB555CB5-C72D-42F1-9824-7837F5AA1F07}"/>
              </a:ext>
            </a:extLst>
          </p:cNvPr>
          <p:cNvSpPr/>
          <p:nvPr/>
        </p:nvSpPr>
        <p:spPr>
          <a:xfrm>
            <a:off x="3737125" y="5200420"/>
            <a:ext cx="471848" cy="234030"/>
          </a:xfrm>
          <a:custGeom>
            <a:avLst/>
            <a:gdLst>
              <a:gd name="connsiteX0" fmla="*/ 1438 w 471848"/>
              <a:gd name="connsiteY0" fmla="*/ 233593 h 234030"/>
              <a:gd name="connsiteX1" fmla="*/ 212575 w 471848"/>
              <a:gd name="connsiteY1" fmla="*/ 133580 h 234030"/>
              <a:gd name="connsiteX2" fmla="*/ 358625 w 471848"/>
              <a:gd name="connsiteY2" fmla="*/ 84368 h 234030"/>
              <a:gd name="connsiteX3" fmla="*/ 423713 w 471848"/>
              <a:gd name="connsiteY3" fmla="*/ 65318 h 234030"/>
              <a:gd name="connsiteX4" fmla="*/ 468163 w 471848"/>
              <a:gd name="connsiteY4" fmla="*/ 230 h 234030"/>
              <a:gd name="connsiteX5" fmla="*/ 325288 w 471848"/>
              <a:gd name="connsiteY5" fmla="*/ 90718 h 234030"/>
              <a:gd name="connsiteX6" fmla="*/ 1438 w 471848"/>
              <a:gd name="connsiteY6" fmla="*/ 233593 h 234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1848" h="234030">
                <a:moveTo>
                  <a:pt x="1438" y="233593"/>
                </a:moveTo>
                <a:cubicBezTo>
                  <a:pt x="-17347" y="240737"/>
                  <a:pt x="153044" y="158451"/>
                  <a:pt x="212575" y="133580"/>
                </a:cubicBezTo>
                <a:cubicBezTo>
                  <a:pt x="272106" y="108709"/>
                  <a:pt x="323435" y="95745"/>
                  <a:pt x="358625" y="84368"/>
                </a:cubicBezTo>
                <a:cubicBezTo>
                  <a:pt x="393815" y="72991"/>
                  <a:pt x="405457" y="79341"/>
                  <a:pt x="423713" y="65318"/>
                </a:cubicBezTo>
                <a:cubicBezTo>
                  <a:pt x="441969" y="51295"/>
                  <a:pt x="484567" y="-4003"/>
                  <a:pt x="468163" y="230"/>
                </a:cubicBezTo>
                <a:cubicBezTo>
                  <a:pt x="451759" y="4463"/>
                  <a:pt x="404134" y="53941"/>
                  <a:pt x="325288" y="90718"/>
                </a:cubicBezTo>
                <a:cubicBezTo>
                  <a:pt x="246442" y="127495"/>
                  <a:pt x="20223" y="226449"/>
                  <a:pt x="1438" y="23359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: 図形 1263">
            <a:extLst>
              <a:ext uri="{FF2B5EF4-FFF2-40B4-BE49-F238E27FC236}">
                <a16:creationId xmlns:a16="http://schemas.microsoft.com/office/drawing/2014/main" id="{D16386A6-92F1-40DB-9007-5132F75F2FF8}"/>
              </a:ext>
            </a:extLst>
          </p:cNvPr>
          <p:cNvSpPr/>
          <p:nvPr/>
        </p:nvSpPr>
        <p:spPr>
          <a:xfrm>
            <a:off x="3738563" y="5177283"/>
            <a:ext cx="448030" cy="236092"/>
          </a:xfrm>
          <a:custGeom>
            <a:avLst/>
            <a:gdLst>
              <a:gd name="connsiteX0" fmla="*/ 0 w 448030"/>
              <a:gd name="connsiteY0" fmla="*/ 236092 h 236092"/>
              <a:gd name="connsiteX1" fmla="*/ 230187 w 448030"/>
              <a:gd name="connsiteY1" fmla="*/ 104330 h 236092"/>
              <a:gd name="connsiteX2" fmla="*/ 369887 w 448030"/>
              <a:gd name="connsiteY2" fmla="*/ 42417 h 236092"/>
              <a:gd name="connsiteX3" fmla="*/ 446087 w 448030"/>
              <a:gd name="connsiteY3" fmla="*/ 1142 h 236092"/>
              <a:gd name="connsiteX4" fmla="*/ 427037 w 448030"/>
              <a:gd name="connsiteY4" fmla="*/ 10667 h 236092"/>
              <a:gd name="connsiteX5" fmla="*/ 312737 w 448030"/>
              <a:gd name="connsiteY5" fmla="*/ 69405 h 236092"/>
              <a:gd name="connsiteX6" fmla="*/ 195262 w 448030"/>
              <a:gd name="connsiteY6" fmla="*/ 134492 h 236092"/>
              <a:gd name="connsiteX7" fmla="*/ 0 w 448030"/>
              <a:gd name="connsiteY7" fmla="*/ 236092 h 236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8030" h="236092">
                <a:moveTo>
                  <a:pt x="0" y="236092"/>
                </a:moveTo>
                <a:cubicBezTo>
                  <a:pt x="84269" y="186350"/>
                  <a:pt x="168539" y="136609"/>
                  <a:pt x="230187" y="104330"/>
                </a:cubicBezTo>
                <a:cubicBezTo>
                  <a:pt x="291835" y="72051"/>
                  <a:pt x="333904" y="59615"/>
                  <a:pt x="369887" y="42417"/>
                </a:cubicBezTo>
                <a:cubicBezTo>
                  <a:pt x="405870" y="25219"/>
                  <a:pt x="436562" y="6434"/>
                  <a:pt x="446087" y="1142"/>
                </a:cubicBezTo>
                <a:cubicBezTo>
                  <a:pt x="455612" y="-4150"/>
                  <a:pt x="427037" y="10667"/>
                  <a:pt x="427037" y="10667"/>
                </a:cubicBezTo>
                <a:cubicBezTo>
                  <a:pt x="404812" y="22044"/>
                  <a:pt x="351366" y="48767"/>
                  <a:pt x="312737" y="69405"/>
                </a:cubicBezTo>
                <a:cubicBezTo>
                  <a:pt x="274108" y="90043"/>
                  <a:pt x="195262" y="134492"/>
                  <a:pt x="195262" y="134492"/>
                </a:cubicBezTo>
                <a:lnTo>
                  <a:pt x="0" y="236092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: 図形 1264">
            <a:extLst>
              <a:ext uri="{FF2B5EF4-FFF2-40B4-BE49-F238E27FC236}">
                <a16:creationId xmlns:a16="http://schemas.microsoft.com/office/drawing/2014/main" id="{4970E69B-EEA4-42AE-876F-30D39054145D}"/>
              </a:ext>
            </a:extLst>
          </p:cNvPr>
          <p:cNvSpPr/>
          <p:nvPr/>
        </p:nvSpPr>
        <p:spPr>
          <a:xfrm>
            <a:off x="3740150" y="5222839"/>
            <a:ext cx="466656" cy="274674"/>
          </a:xfrm>
          <a:custGeom>
            <a:avLst/>
            <a:gdLst>
              <a:gd name="connsiteX0" fmla="*/ 0 w 466656"/>
              <a:gd name="connsiteY0" fmla="*/ 274674 h 274674"/>
              <a:gd name="connsiteX1" fmla="*/ 55563 w 466656"/>
              <a:gd name="connsiteY1" fmla="*/ 249274 h 274674"/>
              <a:gd name="connsiteX2" fmla="*/ 319088 w 466656"/>
              <a:gd name="connsiteY2" fmla="*/ 127036 h 274674"/>
              <a:gd name="connsiteX3" fmla="*/ 438150 w 466656"/>
              <a:gd name="connsiteY3" fmla="*/ 69886 h 274674"/>
              <a:gd name="connsiteX4" fmla="*/ 463550 w 466656"/>
              <a:gd name="connsiteY4" fmla="*/ 36 h 274674"/>
              <a:gd name="connsiteX5" fmla="*/ 385763 w 466656"/>
              <a:gd name="connsiteY5" fmla="*/ 79411 h 274674"/>
              <a:gd name="connsiteX6" fmla="*/ 190500 w 466656"/>
              <a:gd name="connsiteY6" fmla="*/ 157199 h 274674"/>
              <a:gd name="connsiteX7" fmla="*/ 79375 w 466656"/>
              <a:gd name="connsiteY7" fmla="*/ 206411 h 274674"/>
              <a:gd name="connsiteX8" fmla="*/ 38100 w 466656"/>
              <a:gd name="connsiteY8" fmla="*/ 239749 h 274674"/>
              <a:gd name="connsiteX9" fmla="*/ 0 w 466656"/>
              <a:gd name="connsiteY9" fmla="*/ 274674 h 274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6656" h="274674">
                <a:moveTo>
                  <a:pt x="0" y="274674"/>
                </a:moveTo>
                <a:cubicBezTo>
                  <a:pt x="1191" y="274277"/>
                  <a:pt x="55563" y="249274"/>
                  <a:pt x="55563" y="249274"/>
                </a:cubicBezTo>
                <a:lnTo>
                  <a:pt x="319088" y="127036"/>
                </a:lnTo>
                <a:cubicBezTo>
                  <a:pt x="382853" y="97138"/>
                  <a:pt x="414073" y="91053"/>
                  <a:pt x="438150" y="69886"/>
                </a:cubicBezTo>
                <a:cubicBezTo>
                  <a:pt x="462227" y="48719"/>
                  <a:pt x="472281" y="-1552"/>
                  <a:pt x="463550" y="36"/>
                </a:cubicBezTo>
                <a:cubicBezTo>
                  <a:pt x="454819" y="1624"/>
                  <a:pt x="431271" y="53217"/>
                  <a:pt x="385763" y="79411"/>
                </a:cubicBezTo>
                <a:cubicBezTo>
                  <a:pt x="340255" y="105605"/>
                  <a:pt x="241565" y="136032"/>
                  <a:pt x="190500" y="157199"/>
                </a:cubicBezTo>
                <a:cubicBezTo>
                  <a:pt x="139435" y="178366"/>
                  <a:pt x="104775" y="192653"/>
                  <a:pt x="79375" y="206411"/>
                </a:cubicBezTo>
                <a:cubicBezTo>
                  <a:pt x="53975" y="220169"/>
                  <a:pt x="48683" y="230224"/>
                  <a:pt x="38100" y="239749"/>
                </a:cubicBezTo>
                <a:cubicBezTo>
                  <a:pt x="27517" y="249274"/>
                  <a:pt x="21696" y="256417"/>
                  <a:pt x="0" y="27467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: 図形 1265">
            <a:extLst>
              <a:ext uri="{FF2B5EF4-FFF2-40B4-BE49-F238E27FC236}">
                <a16:creationId xmlns:a16="http://schemas.microsoft.com/office/drawing/2014/main" id="{9B920BF9-5E39-4CBE-AEC4-084563C4AAAA}"/>
              </a:ext>
            </a:extLst>
          </p:cNvPr>
          <p:cNvSpPr/>
          <p:nvPr/>
        </p:nvSpPr>
        <p:spPr>
          <a:xfrm>
            <a:off x="3777676" y="5463099"/>
            <a:ext cx="467541" cy="276655"/>
          </a:xfrm>
          <a:custGeom>
            <a:avLst/>
            <a:gdLst>
              <a:gd name="connsiteX0" fmla="*/ 8512 w 467541"/>
              <a:gd name="connsiteY0" fmla="*/ 264601 h 276655"/>
              <a:gd name="connsiteX1" fmla="*/ 118049 w 467541"/>
              <a:gd name="connsiteY1" fmla="*/ 236026 h 276655"/>
              <a:gd name="connsiteX2" fmla="*/ 435549 w 467541"/>
              <a:gd name="connsiteY2" fmla="*/ 40764 h 276655"/>
              <a:gd name="connsiteX3" fmla="*/ 443487 w 467541"/>
              <a:gd name="connsiteY3" fmla="*/ 2664 h 276655"/>
              <a:gd name="connsiteX4" fmla="*/ 319662 w 467541"/>
              <a:gd name="connsiteY4" fmla="*/ 85214 h 276655"/>
              <a:gd name="connsiteX5" fmla="*/ 8512 w 467541"/>
              <a:gd name="connsiteY5" fmla="*/ 264601 h 276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7541" h="276655">
                <a:moveTo>
                  <a:pt x="8512" y="264601"/>
                </a:moveTo>
                <a:cubicBezTo>
                  <a:pt x="-25090" y="289736"/>
                  <a:pt x="46876" y="273332"/>
                  <a:pt x="118049" y="236026"/>
                </a:cubicBezTo>
                <a:cubicBezTo>
                  <a:pt x="189222" y="198720"/>
                  <a:pt x="381309" y="79658"/>
                  <a:pt x="435549" y="40764"/>
                </a:cubicBezTo>
                <a:cubicBezTo>
                  <a:pt x="489789" y="1870"/>
                  <a:pt x="462802" y="-4744"/>
                  <a:pt x="443487" y="2664"/>
                </a:cubicBezTo>
                <a:cubicBezTo>
                  <a:pt x="424173" y="10072"/>
                  <a:pt x="388718" y="43410"/>
                  <a:pt x="319662" y="85214"/>
                </a:cubicBezTo>
                <a:cubicBezTo>
                  <a:pt x="250606" y="127018"/>
                  <a:pt x="42114" y="239466"/>
                  <a:pt x="8512" y="26460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: 図形 1266">
            <a:extLst>
              <a:ext uri="{FF2B5EF4-FFF2-40B4-BE49-F238E27FC236}">
                <a16:creationId xmlns:a16="http://schemas.microsoft.com/office/drawing/2014/main" id="{1688DE28-C790-48A8-94FE-4E06C1504DFB}"/>
              </a:ext>
            </a:extLst>
          </p:cNvPr>
          <p:cNvSpPr/>
          <p:nvPr/>
        </p:nvSpPr>
        <p:spPr>
          <a:xfrm>
            <a:off x="3783546" y="5517926"/>
            <a:ext cx="453494" cy="250661"/>
          </a:xfrm>
          <a:custGeom>
            <a:avLst/>
            <a:gdLst>
              <a:gd name="connsiteX0" fmla="*/ 7404 w 453494"/>
              <a:gd name="connsiteY0" fmla="*/ 244699 h 250661"/>
              <a:gd name="connsiteX1" fmla="*/ 94717 w 453494"/>
              <a:gd name="connsiteY1" fmla="*/ 212949 h 250661"/>
              <a:gd name="connsiteX2" fmla="*/ 277279 w 453494"/>
              <a:gd name="connsiteY2" fmla="*/ 125637 h 250661"/>
              <a:gd name="connsiteX3" fmla="*/ 453492 w 453494"/>
              <a:gd name="connsiteY3" fmla="*/ 224 h 250661"/>
              <a:gd name="connsiteX4" fmla="*/ 280454 w 453494"/>
              <a:gd name="connsiteY4" fmla="*/ 98649 h 250661"/>
              <a:gd name="connsiteX5" fmla="*/ 7404 w 453494"/>
              <a:gd name="connsiteY5" fmla="*/ 244699 h 250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3494" h="250661">
                <a:moveTo>
                  <a:pt x="7404" y="244699"/>
                </a:moveTo>
                <a:cubicBezTo>
                  <a:pt x="-23552" y="263749"/>
                  <a:pt x="49738" y="232793"/>
                  <a:pt x="94717" y="212949"/>
                </a:cubicBezTo>
                <a:cubicBezTo>
                  <a:pt x="139696" y="193105"/>
                  <a:pt x="217483" y="161091"/>
                  <a:pt x="277279" y="125637"/>
                </a:cubicBezTo>
                <a:cubicBezTo>
                  <a:pt x="337075" y="90183"/>
                  <a:pt x="452963" y="4722"/>
                  <a:pt x="453492" y="224"/>
                </a:cubicBezTo>
                <a:cubicBezTo>
                  <a:pt x="454021" y="-4274"/>
                  <a:pt x="353215" y="59755"/>
                  <a:pt x="280454" y="98649"/>
                </a:cubicBezTo>
                <a:cubicBezTo>
                  <a:pt x="207693" y="137543"/>
                  <a:pt x="38360" y="225649"/>
                  <a:pt x="7404" y="24469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: 図形 1267">
            <a:extLst>
              <a:ext uri="{FF2B5EF4-FFF2-40B4-BE49-F238E27FC236}">
                <a16:creationId xmlns:a16="http://schemas.microsoft.com/office/drawing/2014/main" id="{92759128-C5F2-4A6E-B1CB-5409CDFE4D30}"/>
              </a:ext>
            </a:extLst>
          </p:cNvPr>
          <p:cNvSpPr/>
          <p:nvPr/>
        </p:nvSpPr>
        <p:spPr>
          <a:xfrm>
            <a:off x="3787457" y="5529222"/>
            <a:ext cx="484217" cy="284355"/>
          </a:xfrm>
          <a:custGeom>
            <a:avLst/>
            <a:gdLst>
              <a:gd name="connsiteX0" fmla="*/ 17781 w 484217"/>
              <a:gd name="connsiteY0" fmla="*/ 274678 h 284355"/>
              <a:gd name="connsiteX1" fmla="*/ 97156 w 484217"/>
              <a:gd name="connsiteY1" fmla="*/ 228641 h 284355"/>
              <a:gd name="connsiteX2" fmla="*/ 433706 w 484217"/>
              <a:gd name="connsiteY2" fmla="*/ 65128 h 284355"/>
              <a:gd name="connsiteX3" fmla="*/ 478156 w 484217"/>
              <a:gd name="connsiteY3" fmla="*/ 41 h 284355"/>
              <a:gd name="connsiteX4" fmla="*/ 387668 w 484217"/>
              <a:gd name="connsiteY4" fmla="*/ 58778 h 284355"/>
              <a:gd name="connsiteX5" fmla="*/ 17781 w 484217"/>
              <a:gd name="connsiteY5" fmla="*/ 274678 h 28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17" h="284355">
                <a:moveTo>
                  <a:pt x="17781" y="274678"/>
                </a:moveTo>
                <a:cubicBezTo>
                  <a:pt x="-30638" y="302988"/>
                  <a:pt x="27835" y="263566"/>
                  <a:pt x="97156" y="228641"/>
                </a:cubicBezTo>
                <a:cubicBezTo>
                  <a:pt x="166477" y="193716"/>
                  <a:pt x="370206" y="103228"/>
                  <a:pt x="433706" y="65128"/>
                </a:cubicBezTo>
                <a:cubicBezTo>
                  <a:pt x="497206" y="27028"/>
                  <a:pt x="485829" y="1099"/>
                  <a:pt x="478156" y="41"/>
                </a:cubicBezTo>
                <a:cubicBezTo>
                  <a:pt x="470483" y="-1017"/>
                  <a:pt x="463074" y="18297"/>
                  <a:pt x="387668" y="58778"/>
                </a:cubicBezTo>
                <a:cubicBezTo>
                  <a:pt x="312262" y="99259"/>
                  <a:pt x="66200" y="246368"/>
                  <a:pt x="17781" y="27467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: 図形 1268">
            <a:extLst>
              <a:ext uri="{FF2B5EF4-FFF2-40B4-BE49-F238E27FC236}">
                <a16:creationId xmlns:a16="http://schemas.microsoft.com/office/drawing/2014/main" id="{31A278EB-86FB-435C-821A-7090EF8C8ED3}"/>
              </a:ext>
            </a:extLst>
          </p:cNvPr>
          <p:cNvSpPr/>
          <p:nvPr/>
        </p:nvSpPr>
        <p:spPr>
          <a:xfrm>
            <a:off x="4294950" y="4973353"/>
            <a:ext cx="272314" cy="721072"/>
          </a:xfrm>
          <a:custGeom>
            <a:avLst/>
            <a:gdLst>
              <a:gd name="connsiteX0" fmla="*/ 270700 w 272314"/>
              <a:gd name="connsiteY0" fmla="*/ 1872 h 721072"/>
              <a:gd name="connsiteX1" fmla="*/ 235775 w 272314"/>
              <a:gd name="connsiteY1" fmla="*/ 230472 h 721072"/>
              <a:gd name="connsiteX2" fmla="*/ 194500 w 272314"/>
              <a:gd name="connsiteY2" fmla="*/ 413035 h 721072"/>
              <a:gd name="connsiteX3" fmla="*/ 96075 w 272314"/>
              <a:gd name="connsiteY3" fmla="*/ 544797 h 721072"/>
              <a:gd name="connsiteX4" fmla="*/ 32575 w 272314"/>
              <a:gd name="connsiteY4" fmla="*/ 659097 h 721072"/>
              <a:gd name="connsiteX5" fmla="*/ 5588 w 272314"/>
              <a:gd name="connsiteY5" fmla="*/ 716247 h 721072"/>
              <a:gd name="connsiteX6" fmla="*/ 140525 w 272314"/>
              <a:gd name="connsiteY6" fmla="*/ 536860 h 721072"/>
              <a:gd name="connsiteX7" fmla="*/ 240538 w 272314"/>
              <a:gd name="connsiteY7" fmla="*/ 270160 h 721072"/>
              <a:gd name="connsiteX8" fmla="*/ 264350 w 272314"/>
              <a:gd name="connsiteY8" fmla="*/ 128872 h 721072"/>
              <a:gd name="connsiteX9" fmla="*/ 270700 w 272314"/>
              <a:gd name="connsiteY9" fmla="*/ 1872 h 721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2314" h="721072">
                <a:moveTo>
                  <a:pt x="270700" y="1872"/>
                </a:moveTo>
                <a:cubicBezTo>
                  <a:pt x="265938" y="18805"/>
                  <a:pt x="248475" y="161945"/>
                  <a:pt x="235775" y="230472"/>
                </a:cubicBezTo>
                <a:cubicBezTo>
                  <a:pt x="223075" y="298999"/>
                  <a:pt x="217783" y="360648"/>
                  <a:pt x="194500" y="413035"/>
                </a:cubicBezTo>
                <a:cubicBezTo>
                  <a:pt x="171217" y="465423"/>
                  <a:pt x="123063" y="503787"/>
                  <a:pt x="96075" y="544797"/>
                </a:cubicBezTo>
                <a:cubicBezTo>
                  <a:pt x="69087" y="585807"/>
                  <a:pt x="47656" y="630522"/>
                  <a:pt x="32575" y="659097"/>
                </a:cubicBezTo>
                <a:cubicBezTo>
                  <a:pt x="17494" y="687672"/>
                  <a:pt x="-12404" y="736620"/>
                  <a:pt x="5588" y="716247"/>
                </a:cubicBezTo>
                <a:cubicBezTo>
                  <a:pt x="23580" y="695874"/>
                  <a:pt x="101367" y="611208"/>
                  <a:pt x="140525" y="536860"/>
                </a:cubicBezTo>
                <a:cubicBezTo>
                  <a:pt x="179683" y="462512"/>
                  <a:pt x="219901" y="338158"/>
                  <a:pt x="240538" y="270160"/>
                </a:cubicBezTo>
                <a:cubicBezTo>
                  <a:pt x="261175" y="202162"/>
                  <a:pt x="260117" y="170412"/>
                  <a:pt x="264350" y="128872"/>
                </a:cubicBezTo>
                <a:cubicBezTo>
                  <a:pt x="268583" y="87332"/>
                  <a:pt x="275462" y="-15061"/>
                  <a:pt x="270700" y="187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: 図形 1269">
            <a:extLst>
              <a:ext uri="{FF2B5EF4-FFF2-40B4-BE49-F238E27FC236}">
                <a16:creationId xmlns:a16="http://schemas.microsoft.com/office/drawing/2014/main" id="{1587DC1B-95DD-4063-8656-9E2A24FA8131}"/>
              </a:ext>
            </a:extLst>
          </p:cNvPr>
          <p:cNvSpPr/>
          <p:nvPr/>
        </p:nvSpPr>
        <p:spPr>
          <a:xfrm>
            <a:off x="4309178" y="5004882"/>
            <a:ext cx="294629" cy="774534"/>
          </a:xfrm>
          <a:custGeom>
            <a:avLst/>
            <a:gdLst>
              <a:gd name="connsiteX0" fmla="*/ 294572 w 294629"/>
              <a:gd name="connsiteY0" fmla="*/ 506 h 774534"/>
              <a:gd name="connsiteX1" fmla="*/ 200910 w 294629"/>
              <a:gd name="connsiteY1" fmla="*/ 410081 h 774534"/>
              <a:gd name="connsiteX2" fmla="*/ 113597 w 294629"/>
              <a:gd name="connsiteY2" fmla="*/ 564068 h 774534"/>
              <a:gd name="connsiteX3" fmla="*/ 885 w 294629"/>
              <a:gd name="connsiteY3" fmla="*/ 773618 h 774534"/>
              <a:gd name="connsiteX4" fmla="*/ 69147 w 294629"/>
              <a:gd name="connsiteY4" fmla="*/ 627568 h 774534"/>
              <a:gd name="connsiteX5" fmla="*/ 212022 w 294629"/>
              <a:gd name="connsiteY5" fmla="*/ 332293 h 774534"/>
              <a:gd name="connsiteX6" fmla="*/ 294572 w 294629"/>
              <a:gd name="connsiteY6" fmla="*/ 506 h 77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4629" h="774534">
                <a:moveTo>
                  <a:pt x="294572" y="506"/>
                </a:moveTo>
                <a:cubicBezTo>
                  <a:pt x="292720" y="13471"/>
                  <a:pt x="231072" y="316154"/>
                  <a:pt x="200910" y="410081"/>
                </a:cubicBezTo>
                <a:cubicBezTo>
                  <a:pt x="170748" y="504008"/>
                  <a:pt x="146934" y="503479"/>
                  <a:pt x="113597" y="564068"/>
                </a:cubicBezTo>
                <a:cubicBezTo>
                  <a:pt x="80260" y="624657"/>
                  <a:pt x="8293" y="763035"/>
                  <a:pt x="885" y="773618"/>
                </a:cubicBezTo>
                <a:cubicBezTo>
                  <a:pt x="-6523" y="784201"/>
                  <a:pt x="33958" y="701122"/>
                  <a:pt x="69147" y="627568"/>
                </a:cubicBezTo>
                <a:cubicBezTo>
                  <a:pt x="104336" y="554014"/>
                  <a:pt x="170747" y="437597"/>
                  <a:pt x="212022" y="332293"/>
                </a:cubicBezTo>
                <a:cubicBezTo>
                  <a:pt x="253297" y="226989"/>
                  <a:pt x="296424" y="-12459"/>
                  <a:pt x="294572" y="50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: 図形 1270">
            <a:extLst>
              <a:ext uri="{FF2B5EF4-FFF2-40B4-BE49-F238E27FC236}">
                <a16:creationId xmlns:a16="http://schemas.microsoft.com/office/drawing/2014/main" id="{10FE8F91-4BEC-4E82-AAA0-F06347816B41}"/>
              </a:ext>
            </a:extLst>
          </p:cNvPr>
          <p:cNvSpPr/>
          <p:nvPr/>
        </p:nvSpPr>
        <p:spPr>
          <a:xfrm>
            <a:off x="4328248" y="5027440"/>
            <a:ext cx="318463" cy="767799"/>
          </a:xfrm>
          <a:custGeom>
            <a:avLst/>
            <a:gdLst>
              <a:gd name="connsiteX0" fmla="*/ 318365 w 318463"/>
              <a:gd name="connsiteY0" fmla="*/ 173 h 767799"/>
              <a:gd name="connsiteX1" fmla="*/ 231052 w 318463"/>
              <a:gd name="connsiteY1" fmla="*/ 301798 h 767799"/>
              <a:gd name="connsiteX2" fmla="*/ 177077 w 318463"/>
              <a:gd name="connsiteY2" fmla="*/ 466898 h 767799"/>
              <a:gd name="connsiteX3" fmla="*/ 113577 w 318463"/>
              <a:gd name="connsiteY3" fmla="*/ 576435 h 767799"/>
              <a:gd name="connsiteX4" fmla="*/ 865 w 318463"/>
              <a:gd name="connsiteY4" fmla="*/ 766935 h 767799"/>
              <a:gd name="connsiteX5" fmla="*/ 178665 w 318463"/>
              <a:gd name="connsiteY5" fmla="*/ 493885 h 767799"/>
              <a:gd name="connsiteX6" fmla="*/ 246927 w 318463"/>
              <a:gd name="connsiteY6" fmla="*/ 346248 h 767799"/>
              <a:gd name="connsiteX7" fmla="*/ 318365 w 318463"/>
              <a:gd name="connsiteY7" fmla="*/ 173 h 76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8463" h="767799">
                <a:moveTo>
                  <a:pt x="318365" y="173"/>
                </a:moveTo>
                <a:cubicBezTo>
                  <a:pt x="315719" y="-7235"/>
                  <a:pt x="254600" y="224011"/>
                  <a:pt x="231052" y="301798"/>
                </a:cubicBezTo>
                <a:cubicBezTo>
                  <a:pt x="207504" y="379585"/>
                  <a:pt x="196656" y="421125"/>
                  <a:pt x="177077" y="466898"/>
                </a:cubicBezTo>
                <a:cubicBezTo>
                  <a:pt x="157498" y="512671"/>
                  <a:pt x="142946" y="526429"/>
                  <a:pt x="113577" y="576435"/>
                </a:cubicBezTo>
                <a:cubicBezTo>
                  <a:pt x="84208" y="626441"/>
                  <a:pt x="-9983" y="780693"/>
                  <a:pt x="865" y="766935"/>
                </a:cubicBezTo>
                <a:cubicBezTo>
                  <a:pt x="11713" y="753177"/>
                  <a:pt x="137655" y="563999"/>
                  <a:pt x="178665" y="493885"/>
                </a:cubicBezTo>
                <a:cubicBezTo>
                  <a:pt x="219675" y="423771"/>
                  <a:pt x="224173" y="433031"/>
                  <a:pt x="246927" y="346248"/>
                </a:cubicBezTo>
                <a:cubicBezTo>
                  <a:pt x="269681" y="259465"/>
                  <a:pt x="321011" y="7581"/>
                  <a:pt x="318365" y="17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: 図形 1271">
            <a:extLst>
              <a:ext uri="{FF2B5EF4-FFF2-40B4-BE49-F238E27FC236}">
                <a16:creationId xmlns:a16="http://schemas.microsoft.com/office/drawing/2014/main" id="{4F3D8EBF-D4EA-48C8-B0F9-5B7E17402FD7}"/>
              </a:ext>
            </a:extLst>
          </p:cNvPr>
          <p:cNvSpPr/>
          <p:nvPr/>
        </p:nvSpPr>
        <p:spPr>
          <a:xfrm>
            <a:off x="4601642" y="5225536"/>
            <a:ext cx="281123" cy="642863"/>
          </a:xfrm>
          <a:custGeom>
            <a:avLst/>
            <a:gdLst>
              <a:gd name="connsiteX0" fmla="*/ 268808 w 281123"/>
              <a:gd name="connsiteY0" fmla="*/ 30677 h 642863"/>
              <a:gd name="connsiteX1" fmla="*/ 251346 w 281123"/>
              <a:gd name="connsiteY1" fmla="*/ 83064 h 642863"/>
              <a:gd name="connsiteX2" fmla="*/ 44971 w 281123"/>
              <a:gd name="connsiteY2" fmla="*/ 560902 h 642863"/>
              <a:gd name="connsiteX3" fmla="*/ 6871 w 281123"/>
              <a:gd name="connsiteY3" fmla="*/ 629164 h 642863"/>
              <a:gd name="connsiteX4" fmla="*/ 144983 w 281123"/>
              <a:gd name="connsiteY4" fmla="*/ 410089 h 642863"/>
              <a:gd name="connsiteX5" fmla="*/ 268808 w 281123"/>
              <a:gd name="connsiteY5" fmla="*/ 30677 h 642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123" h="642863">
                <a:moveTo>
                  <a:pt x="268808" y="30677"/>
                </a:moveTo>
                <a:cubicBezTo>
                  <a:pt x="286535" y="-23827"/>
                  <a:pt x="288652" y="-5307"/>
                  <a:pt x="251346" y="83064"/>
                </a:cubicBezTo>
                <a:cubicBezTo>
                  <a:pt x="214040" y="171435"/>
                  <a:pt x="85717" y="469885"/>
                  <a:pt x="44971" y="560902"/>
                </a:cubicBezTo>
                <a:cubicBezTo>
                  <a:pt x="4225" y="651919"/>
                  <a:pt x="-9798" y="654299"/>
                  <a:pt x="6871" y="629164"/>
                </a:cubicBezTo>
                <a:cubicBezTo>
                  <a:pt x="23540" y="604029"/>
                  <a:pt x="100269" y="506662"/>
                  <a:pt x="144983" y="410089"/>
                </a:cubicBezTo>
                <a:cubicBezTo>
                  <a:pt x="189697" y="313516"/>
                  <a:pt x="251081" y="85181"/>
                  <a:pt x="268808" y="3067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: 図形 1272">
            <a:extLst>
              <a:ext uri="{FF2B5EF4-FFF2-40B4-BE49-F238E27FC236}">
                <a16:creationId xmlns:a16="http://schemas.microsoft.com/office/drawing/2014/main" id="{DFAB48C4-C651-43F9-A0F0-450C0B1B0910}"/>
              </a:ext>
            </a:extLst>
          </p:cNvPr>
          <p:cNvSpPr/>
          <p:nvPr/>
        </p:nvSpPr>
        <p:spPr>
          <a:xfrm>
            <a:off x="4612962" y="5546364"/>
            <a:ext cx="197866" cy="358590"/>
          </a:xfrm>
          <a:custGeom>
            <a:avLst/>
            <a:gdLst>
              <a:gd name="connsiteX0" fmla="*/ 195576 w 197866"/>
              <a:gd name="connsiteY0" fmla="*/ 9886 h 358590"/>
              <a:gd name="connsiteX1" fmla="*/ 140013 w 197866"/>
              <a:gd name="connsiteY1" fmla="*/ 81324 h 358590"/>
              <a:gd name="connsiteX2" fmla="*/ 1901 w 197866"/>
              <a:gd name="connsiteY2" fmla="*/ 349611 h 358590"/>
              <a:gd name="connsiteX3" fmla="*/ 70163 w 197866"/>
              <a:gd name="connsiteY3" fmla="*/ 265474 h 358590"/>
              <a:gd name="connsiteX4" fmla="*/ 195576 w 197866"/>
              <a:gd name="connsiteY4" fmla="*/ 9886 h 358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866" h="358590">
                <a:moveTo>
                  <a:pt x="195576" y="9886"/>
                </a:moveTo>
                <a:cubicBezTo>
                  <a:pt x="207218" y="-20806"/>
                  <a:pt x="172292" y="24703"/>
                  <a:pt x="140013" y="81324"/>
                </a:cubicBezTo>
                <a:cubicBezTo>
                  <a:pt x="107734" y="137945"/>
                  <a:pt x="13543" y="318919"/>
                  <a:pt x="1901" y="349611"/>
                </a:cubicBezTo>
                <a:cubicBezTo>
                  <a:pt x="-9741" y="380303"/>
                  <a:pt x="34444" y="327387"/>
                  <a:pt x="70163" y="265474"/>
                </a:cubicBezTo>
                <a:cubicBezTo>
                  <a:pt x="105882" y="203561"/>
                  <a:pt x="183934" y="40578"/>
                  <a:pt x="195576" y="988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: 図形 1273">
            <a:extLst>
              <a:ext uri="{FF2B5EF4-FFF2-40B4-BE49-F238E27FC236}">
                <a16:creationId xmlns:a16="http://schemas.microsoft.com/office/drawing/2014/main" id="{B9D8A44F-D114-4D4D-95C7-40483579D24D}"/>
              </a:ext>
            </a:extLst>
          </p:cNvPr>
          <p:cNvSpPr/>
          <p:nvPr/>
        </p:nvSpPr>
        <p:spPr>
          <a:xfrm>
            <a:off x="4311629" y="5837201"/>
            <a:ext cx="353085" cy="108394"/>
          </a:xfrm>
          <a:custGeom>
            <a:avLst/>
            <a:gdLst>
              <a:gd name="connsiteX0" fmla="*/ 21 w 353085"/>
              <a:gd name="connsiteY0" fmla="*/ 37 h 108394"/>
              <a:gd name="connsiteX1" fmla="*/ 293709 w 353085"/>
              <a:gd name="connsiteY1" fmla="*/ 95287 h 108394"/>
              <a:gd name="connsiteX2" fmla="*/ 349271 w 353085"/>
              <a:gd name="connsiteY2" fmla="*/ 106399 h 108394"/>
              <a:gd name="connsiteX3" fmla="*/ 309584 w 353085"/>
              <a:gd name="connsiteY3" fmla="*/ 84174 h 108394"/>
              <a:gd name="connsiteX4" fmla="*/ 21 w 353085"/>
              <a:gd name="connsiteY4" fmla="*/ 37 h 108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085" h="108394">
                <a:moveTo>
                  <a:pt x="21" y="37"/>
                </a:moveTo>
                <a:cubicBezTo>
                  <a:pt x="-2625" y="1889"/>
                  <a:pt x="235501" y="77560"/>
                  <a:pt x="293709" y="95287"/>
                </a:cubicBezTo>
                <a:cubicBezTo>
                  <a:pt x="351917" y="113014"/>
                  <a:pt x="346625" y="108251"/>
                  <a:pt x="349271" y="106399"/>
                </a:cubicBezTo>
                <a:cubicBezTo>
                  <a:pt x="351917" y="104547"/>
                  <a:pt x="367263" y="102695"/>
                  <a:pt x="309584" y="84174"/>
                </a:cubicBezTo>
                <a:cubicBezTo>
                  <a:pt x="251905" y="65653"/>
                  <a:pt x="2667" y="-1815"/>
                  <a:pt x="21" y="3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: 図形 1275">
            <a:extLst>
              <a:ext uri="{FF2B5EF4-FFF2-40B4-BE49-F238E27FC236}">
                <a16:creationId xmlns:a16="http://schemas.microsoft.com/office/drawing/2014/main" id="{1F8010CE-9A8A-4CB3-A67C-4F872F969B90}"/>
              </a:ext>
            </a:extLst>
          </p:cNvPr>
          <p:cNvSpPr/>
          <p:nvPr/>
        </p:nvSpPr>
        <p:spPr>
          <a:xfrm>
            <a:off x="4030133" y="2396050"/>
            <a:ext cx="171551" cy="295963"/>
          </a:xfrm>
          <a:custGeom>
            <a:avLst/>
            <a:gdLst>
              <a:gd name="connsiteX0" fmla="*/ 165100 w 171551"/>
              <a:gd name="connsiteY0" fmla="*/ 17 h 295963"/>
              <a:gd name="connsiteX1" fmla="*/ 131234 w 171551"/>
              <a:gd name="connsiteY1" fmla="*/ 179933 h 295963"/>
              <a:gd name="connsiteX2" fmla="*/ 0 w 171551"/>
              <a:gd name="connsiteY2" fmla="*/ 294233 h 295963"/>
              <a:gd name="connsiteX3" fmla="*/ 131234 w 171551"/>
              <a:gd name="connsiteY3" fmla="*/ 243433 h 295963"/>
              <a:gd name="connsiteX4" fmla="*/ 167217 w 171551"/>
              <a:gd name="connsiteY4" fmla="*/ 169350 h 295963"/>
              <a:gd name="connsiteX5" fmla="*/ 165100 w 171551"/>
              <a:gd name="connsiteY5" fmla="*/ 17 h 295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551" h="295963">
                <a:moveTo>
                  <a:pt x="165100" y="17"/>
                </a:moveTo>
                <a:cubicBezTo>
                  <a:pt x="159103" y="1781"/>
                  <a:pt x="158751" y="130897"/>
                  <a:pt x="131234" y="179933"/>
                </a:cubicBezTo>
                <a:cubicBezTo>
                  <a:pt x="103717" y="228969"/>
                  <a:pt x="0" y="283650"/>
                  <a:pt x="0" y="294233"/>
                </a:cubicBezTo>
                <a:cubicBezTo>
                  <a:pt x="0" y="304816"/>
                  <a:pt x="103365" y="264247"/>
                  <a:pt x="131234" y="243433"/>
                </a:cubicBezTo>
                <a:cubicBezTo>
                  <a:pt x="159103" y="222619"/>
                  <a:pt x="159456" y="204628"/>
                  <a:pt x="167217" y="169350"/>
                </a:cubicBezTo>
                <a:cubicBezTo>
                  <a:pt x="174978" y="134072"/>
                  <a:pt x="171097" y="-1747"/>
                  <a:pt x="165100" y="17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: 図形 1277">
            <a:extLst>
              <a:ext uri="{FF2B5EF4-FFF2-40B4-BE49-F238E27FC236}">
                <a16:creationId xmlns:a16="http://schemas.microsoft.com/office/drawing/2014/main" id="{237281FE-3FA0-49C3-AABD-86601E5C0C86}"/>
              </a:ext>
            </a:extLst>
          </p:cNvPr>
          <p:cNvSpPr/>
          <p:nvPr/>
        </p:nvSpPr>
        <p:spPr>
          <a:xfrm>
            <a:off x="3123541" y="2806488"/>
            <a:ext cx="127816" cy="188830"/>
          </a:xfrm>
          <a:custGeom>
            <a:avLst/>
            <a:gdLst>
              <a:gd name="connsiteX0" fmla="*/ 38759 w 127816"/>
              <a:gd name="connsiteY0" fmla="*/ 212 h 188830"/>
              <a:gd name="connsiteX1" fmla="*/ 45109 w 127816"/>
              <a:gd name="connsiteY1" fmla="*/ 150495 h 188830"/>
              <a:gd name="connsiteX2" fmla="*/ 127659 w 127816"/>
              <a:gd name="connsiteY2" fmla="*/ 186479 h 188830"/>
              <a:gd name="connsiteX3" fmla="*/ 64159 w 127816"/>
              <a:gd name="connsiteY3" fmla="*/ 178012 h 188830"/>
              <a:gd name="connsiteX4" fmla="*/ 659 w 127816"/>
              <a:gd name="connsiteY4" fmla="*/ 118745 h 188830"/>
              <a:gd name="connsiteX5" fmla="*/ 38759 w 127816"/>
              <a:gd name="connsiteY5" fmla="*/ 212 h 188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816" h="188830">
                <a:moveTo>
                  <a:pt x="38759" y="212"/>
                </a:moveTo>
                <a:cubicBezTo>
                  <a:pt x="46167" y="5504"/>
                  <a:pt x="30292" y="119451"/>
                  <a:pt x="45109" y="150495"/>
                </a:cubicBezTo>
                <a:cubicBezTo>
                  <a:pt x="59926" y="181539"/>
                  <a:pt x="124484" y="181893"/>
                  <a:pt x="127659" y="186479"/>
                </a:cubicBezTo>
                <a:cubicBezTo>
                  <a:pt x="130834" y="191065"/>
                  <a:pt x="85326" y="189301"/>
                  <a:pt x="64159" y="178012"/>
                </a:cubicBezTo>
                <a:cubicBezTo>
                  <a:pt x="42992" y="166723"/>
                  <a:pt x="6656" y="147673"/>
                  <a:pt x="659" y="118745"/>
                </a:cubicBezTo>
                <a:cubicBezTo>
                  <a:pt x="-5338" y="89817"/>
                  <a:pt x="31351" y="-5080"/>
                  <a:pt x="38759" y="212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: 図形 1278">
            <a:extLst>
              <a:ext uri="{FF2B5EF4-FFF2-40B4-BE49-F238E27FC236}">
                <a16:creationId xmlns:a16="http://schemas.microsoft.com/office/drawing/2014/main" id="{5370C5E0-2BAD-45A6-BEF0-B010CD3FB1B4}"/>
              </a:ext>
            </a:extLst>
          </p:cNvPr>
          <p:cNvSpPr/>
          <p:nvPr/>
        </p:nvSpPr>
        <p:spPr>
          <a:xfrm>
            <a:off x="4334593" y="5876703"/>
            <a:ext cx="64029" cy="313708"/>
          </a:xfrm>
          <a:custGeom>
            <a:avLst/>
            <a:gdLst>
              <a:gd name="connsiteX0" fmla="*/ 63840 w 64029"/>
              <a:gd name="connsiteY0" fmla="*/ 3397 h 313708"/>
              <a:gd name="connsiteX1" fmla="*/ 2457 w 64029"/>
              <a:gd name="connsiteY1" fmla="*/ 308197 h 313708"/>
              <a:gd name="connsiteX2" fmla="*/ 13040 w 64029"/>
              <a:gd name="connsiteY2" fmla="*/ 196014 h 313708"/>
              <a:gd name="connsiteX3" fmla="*/ 21507 w 64029"/>
              <a:gd name="connsiteY3" fmla="*/ 147330 h 313708"/>
              <a:gd name="connsiteX4" fmla="*/ 63840 w 64029"/>
              <a:gd name="connsiteY4" fmla="*/ 3397 h 313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29" h="313708">
                <a:moveTo>
                  <a:pt x="63840" y="3397"/>
                </a:moveTo>
                <a:cubicBezTo>
                  <a:pt x="60665" y="30208"/>
                  <a:pt x="10924" y="276094"/>
                  <a:pt x="2457" y="308197"/>
                </a:cubicBezTo>
                <a:cubicBezTo>
                  <a:pt x="-6010" y="340300"/>
                  <a:pt x="9865" y="222825"/>
                  <a:pt x="13040" y="196014"/>
                </a:cubicBezTo>
                <a:cubicBezTo>
                  <a:pt x="16215" y="169203"/>
                  <a:pt x="13746" y="178374"/>
                  <a:pt x="21507" y="147330"/>
                </a:cubicBezTo>
                <a:cubicBezTo>
                  <a:pt x="29268" y="116286"/>
                  <a:pt x="67015" y="-23414"/>
                  <a:pt x="63840" y="339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: 図形 1279">
            <a:extLst>
              <a:ext uri="{FF2B5EF4-FFF2-40B4-BE49-F238E27FC236}">
                <a16:creationId xmlns:a16="http://schemas.microsoft.com/office/drawing/2014/main" id="{6C3AF790-345F-4172-BEBE-30D0443A9BA6}"/>
              </a:ext>
            </a:extLst>
          </p:cNvPr>
          <p:cNvSpPr/>
          <p:nvPr/>
        </p:nvSpPr>
        <p:spPr>
          <a:xfrm>
            <a:off x="4285535" y="5868831"/>
            <a:ext cx="145060" cy="654745"/>
          </a:xfrm>
          <a:custGeom>
            <a:avLst/>
            <a:gdLst>
              <a:gd name="connsiteX0" fmla="*/ 144648 w 145060"/>
              <a:gd name="connsiteY0" fmla="*/ 7036 h 654745"/>
              <a:gd name="connsiteX1" fmla="*/ 81148 w 145060"/>
              <a:gd name="connsiteY1" fmla="*/ 225052 h 654745"/>
              <a:gd name="connsiteX2" fmla="*/ 13415 w 145060"/>
              <a:gd name="connsiteY2" fmla="*/ 500219 h 654745"/>
              <a:gd name="connsiteX3" fmla="*/ 2832 w 145060"/>
              <a:gd name="connsiteY3" fmla="*/ 654736 h 654745"/>
              <a:gd name="connsiteX4" fmla="*/ 49398 w 145060"/>
              <a:gd name="connsiteY4" fmla="*/ 493869 h 654745"/>
              <a:gd name="connsiteX5" fmla="*/ 144648 w 145060"/>
              <a:gd name="connsiteY5" fmla="*/ 7036 h 654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060" h="654745">
                <a:moveTo>
                  <a:pt x="144648" y="7036"/>
                </a:moveTo>
                <a:cubicBezTo>
                  <a:pt x="149940" y="-37767"/>
                  <a:pt x="103020" y="142855"/>
                  <a:pt x="81148" y="225052"/>
                </a:cubicBezTo>
                <a:cubicBezTo>
                  <a:pt x="59276" y="307249"/>
                  <a:pt x="26468" y="428605"/>
                  <a:pt x="13415" y="500219"/>
                </a:cubicBezTo>
                <a:cubicBezTo>
                  <a:pt x="362" y="571833"/>
                  <a:pt x="-3165" y="655794"/>
                  <a:pt x="2832" y="654736"/>
                </a:cubicBezTo>
                <a:cubicBezTo>
                  <a:pt x="8829" y="653678"/>
                  <a:pt x="22940" y="600055"/>
                  <a:pt x="49398" y="493869"/>
                </a:cubicBezTo>
                <a:cubicBezTo>
                  <a:pt x="75856" y="387683"/>
                  <a:pt x="139356" y="51839"/>
                  <a:pt x="144648" y="703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: 図形 1280">
            <a:extLst>
              <a:ext uri="{FF2B5EF4-FFF2-40B4-BE49-F238E27FC236}">
                <a16:creationId xmlns:a16="http://schemas.microsoft.com/office/drawing/2014/main" id="{67860C06-5AB9-417E-A98E-AEDA2F01B232}"/>
              </a:ext>
            </a:extLst>
          </p:cNvPr>
          <p:cNvSpPr/>
          <p:nvPr/>
        </p:nvSpPr>
        <p:spPr>
          <a:xfrm>
            <a:off x="4249733" y="6518447"/>
            <a:ext cx="43625" cy="895221"/>
          </a:xfrm>
          <a:custGeom>
            <a:avLst/>
            <a:gdLst>
              <a:gd name="connsiteX0" fmla="*/ 42867 w 43625"/>
              <a:gd name="connsiteY0" fmla="*/ 3003 h 895221"/>
              <a:gd name="connsiteX1" fmla="*/ 534 w 43625"/>
              <a:gd name="connsiteY1" fmla="*/ 303570 h 895221"/>
              <a:gd name="connsiteX2" fmla="*/ 19584 w 43625"/>
              <a:gd name="connsiteY2" fmla="*/ 877186 h 895221"/>
              <a:gd name="connsiteX3" fmla="*/ 28050 w 43625"/>
              <a:gd name="connsiteY3" fmla="*/ 699386 h 895221"/>
              <a:gd name="connsiteX4" fmla="*/ 28050 w 43625"/>
              <a:gd name="connsiteY4" fmla="*/ 180803 h 895221"/>
              <a:gd name="connsiteX5" fmla="*/ 42867 w 43625"/>
              <a:gd name="connsiteY5" fmla="*/ 3003 h 895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625" h="895221">
                <a:moveTo>
                  <a:pt x="42867" y="3003"/>
                </a:moveTo>
                <a:cubicBezTo>
                  <a:pt x="38281" y="23464"/>
                  <a:pt x="4414" y="157873"/>
                  <a:pt x="534" y="303570"/>
                </a:cubicBezTo>
                <a:cubicBezTo>
                  <a:pt x="-3346" y="449267"/>
                  <a:pt x="14998" y="811217"/>
                  <a:pt x="19584" y="877186"/>
                </a:cubicBezTo>
                <a:cubicBezTo>
                  <a:pt x="24170" y="943155"/>
                  <a:pt x="26639" y="815450"/>
                  <a:pt x="28050" y="699386"/>
                </a:cubicBezTo>
                <a:cubicBezTo>
                  <a:pt x="29461" y="583322"/>
                  <a:pt x="26286" y="292281"/>
                  <a:pt x="28050" y="180803"/>
                </a:cubicBezTo>
                <a:cubicBezTo>
                  <a:pt x="29814" y="69325"/>
                  <a:pt x="47453" y="-17458"/>
                  <a:pt x="42867" y="300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: 図形 1281">
            <a:extLst>
              <a:ext uri="{FF2B5EF4-FFF2-40B4-BE49-F238E27FC236}">
                <a16:creationId xmlns:a16="http://schemas.microsoft.com/office/drawing/2014/main" id="{66EDEA72-426E-4B45-AAA0-94AF61D9E451}"/>
              </a:ext>
            </a:extLst>
          </p:cNvPr>
          <p:cNvSpPr/>
          <p:nvPr/>
        </p:nvSpPr>
        <p:spPr>
          <a:xfrm>
            <a:off x="4211984" y="6433784"/>
            <a:ext cx="49305" cy="1062269"/>
          </a:xfrm>
          <a:custGeom>
            <a:avLst/>
            <a:gdLst>
              <a:gd name="connsiteX0" fmla="*/ 48866 w 49305"/>
              <a:gd name="connsiteY0" fmla="*/ 9349 h 1062269"/>
              <a:gd name="connsiteX1" fmla="*/ 183 w 49305"/>
              <a:gd name="connsiteY1" fmla="*/ 400933 h 1062269"/>
              <a:gd name="connsiteX2" fmla="*/ 31933 w 49305"/>
              <a:gd name="connsiteY2" fmla="*/ 1035933 h 1062269"/>
              <a:gd name="connsiteX3" fmla="*/ 23466 w 49305"/>
              <a:gd name="connsiteY3" fmla="*/ 866599 h 1062269"/>
              <a:gd name="connsiteX4" fmla="*/ 23466 w 49305"/>
              <a:gd name="connsiteY4" fmla="*/ 185033 h 1062269"/>
              <a:gd name="connsiteX5" fmla="*/ 48866 w 49305"/>
              <a:gd name="connsiteY5" fmla="*/ 9349 h 1062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305" h="1062269">
                <a:moveTo>
                  <a:pt x="48866" y="9349"/>
                </a:moveTo>
                <a:cubicBezTo>
                  <a:pt x="44986" y="45332"/>
                  <a:pt x="3005" y="229836"/>
                  <a:pt x="183" y="400933"/>
                </a:cubicBezTo>
                <a:cubicBezTo>
                  <a:pt x="-2639" y="572030"/>
                  <a:pt x="28052" y="958322"/>
                  <a:pt x="31933" y="1035933"/>
                </a:cubicBezTo>
                <a:cubicBezTo>
                  <a:pt x="35813" y="1113544"/>
                  <a:pt x="24877" y="1008416"/>
                  <a:pt x="23466" y="866599"/>
                </a:cubicBezTo>
                <a:cubicBezTo>
                  <a:pt x="22055" y="724782"/>
                  <a:pt x="17116" y="326850"/>
                  <a:pt x="23466" y="185033"/>
                </a:cubicBezTo>
                <a:cubicBezTo>
                  <a:pt x="29816" y="43216"/>
                  <a:pt x="52746" y="-26634"/>
                  <a:pt x="48866" y="934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: 図形 1282">
            <a:extLst>
              <a:ext uri="{FF2B5EF4-FFF2-40B4-BE49-F238E27FC236}">
                <a16:creationId xmlns:a16="http://schemas.microsoft.com/office/drawing/2014/main" id="{FBB3BD04-B656-475D-9BB4-00672045B232}"/>
              </a:ext>
            </a:extLst>
          </p:cNvPr>
          <p:cNvSpPr/>
          <p:nvPr/>
        </p:nvSpPr>
        <p:spPr>
          <a:xfrm>
            <a:off x="4010692" y="6212321"/>
            <a:ext cx="249153" cy="187958"/>
          </a:xfrm>
          <a:custGeom>
            <a:avLst/>
            <a:gdLst>
              <a:gd name="connsiteX0" fmla="*/ 391 w 249153"/>
              <a:gd name="connsiteY0" fmla="*/ 105929 h 187958"/>
              <a:gd name="connsiteX1" fmla="*/ 167608 w 249153"/>
              <a:gd name="connsiteY1" fmla="*/ 4329 h 187958"/>
              <a:gd name="connsiteX2" fmla="*/ 199358 w 249153"/>
              <a:gd name="connsiteY2" fmla="*/ 29729 h 187958"/>
              <a:gd name="connsiteX3" fmla="*/ 188775 w 249153"/>
              <a:gd name="connsiteY3" fmla="*/ 129212 h 187958"/>
              <a:gd name="connsiteX4" fmla="*/ 123158 w 249153"/>
              <a:gd name="connsiteY4" fmla="*/ 186362 h 187958"/>
              <a:gd name="connsiteX5" fmla="*/ 235341 w 249153"/>
              <a:gd name="connsiteY5" fmla="*/ 67829 h 187958"/>
              <a:gd name="connsiteX6" fmla="*/ 220525 w 249153"/>
              <a:gd name="connsiteY6" fmla="*/ 2212 h 187958"/>
              <a:gd name="connsiteX7" fmla="*/ 391 w 249153"/>
              <a:gd name="connsiteY7" fmla="*/ 105929 h 18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9153" h="187958">
                <a:moveTo>
                  <a:pt x="391" y="105929"/>
                </a:moveTo>
                <a:cubicBezTo>
                  <a:pt x="-8428" y="106282"/>
                  <a:pt x="134447" y="17029"/>
                  <a:pt x="167608" y="4329"/>
                </a:cubicBezTo>
                <a:cubicBezTo>
                  <a:pt x="200769" y="-8371"/>
                  <a:pt x="195830" y="8915"/>
                  <a:pt x="199358" y="29729"/>
                </a:cubicBezTo>
                <a:cubicBezTo>
                  <a:pt x="202886" y="50543"/>
                  <a:pt x="201475" y="103107"/>
                  <a:pt x="188775" y="129212"/>
                </a:cubicBezTo>
                <a:cubicBezTo>
                  <a:pt x="176075" y="155317"/>
                  <a:pt x="115397" y="196592"/>
                  <a:pt x="123158" y="186362"/>
                </a:cubicBezTo>
                <a:cubicBezTo>
                  <a:pt x="130919" y="176132"/>
                  <a:pt x="219113" y="98521"/>
                  <a:pt x="235341" y="67829"/>
                </a:cubicBezTo>
                <a:cubicBezTo>
                  <a:pt x="251569" y="37137"/>
                  <a:pt x="260742" y="-257"/>
                  <a:pt x="220525" y="2212"/>
                </a:cubicBezTo>
                <a:cubicBezTo>
                  <a:pt x="180308" y="4681"/>
                  <a:pt x="9210" y="105576"/>
                  <a:pt x="391" y="10592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: 図形 1283">
            <a:extLst>
              <a:ext uri="{FF2B5EF4-FFF2-40B4-BE49-F238E27FC236}">
                <a16:creationId xmlns:a16="http://schemas.microsoft.com/office/drawing/2014/main" id="{2DF3D09B-9F70-4901-A5F3-29C0F3327ECB}"/>
              </a:ext>
            </a:extLst>
          </p:cNvPr>
          <p:cNvSpPr/>
          <p:nvPr/>
        </p:nvSpPr>
        <p:spPr>
          <a:xfrm>
            <a:off x="4121131" y="6117167"/>
            <a:ext cx="74102" cy="105901"/>
          </a:xfrm>
          <a:custGeom>
            <a:avLst/>
            <a:gdLst>
              <a:gd name="connsiteX0" fmla="*/ 74102 w 74102"/>
              <a:gd name="connsiteY0" fmla="*/ 0 h 105901"/>
              <a:gd name="connsiteX1" fmla="*/ 19 w 74102"/>
              <a:gd name="connsiteY1" fmla="*/ 105833 h 105901"/>
              <a:gd name="connsiteX2" fmla="*/ 74102 w 74102"/>
              <a:gd name="connsiteY2" fmla="*/ 0 h 105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102" h="105901">
                <a:moveTo>
                  <a:pt x="74102" y="0"/>
                </a:moveTo>
                <a:cubicBezTo>
                  <a:pt x="74102" y="0"/>
                  <a:pt x="-1392" y="102658"/>
                  <a:pt x="19" y="105833"/>
                </a:cubicBezTo>
                <a:cubicBezTo>
                  <a:pt x="1430" y="109008"/>
                  <a:pt x="74102" y="0"/>
                  <a:pt x="74102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: 図形 1285">
            <a:extLst>
              <a:ext uri="{FF2B5EF4-FFF2-40B4-BE49-F238E27FC236}">
                <a16:creationId xmlns:a16="http://schemas.microsoft.com/office/drawing/2014/main" id="{B680E294-3583-4D0C-A8CD-0B8120A5B85A}"/>
              </a:ext>
            </a:extLst>
          </p:cNvPr>
          <p:cNvSpPr/>
          <p:nvPr/>
        </p:nvSpPr>
        <p:spPr>
          <a:xfrm>
            <a:off x="4068218" y="6405022"/>
            <a:ext cx="25879" cy="137656"/>
          </a:xfrm>
          <a:custGeom>
            <a:avLst/>
            <a:gdLst>
              <a:gd name="connsiteX0" fmla="*/ 23299 w 25879"/>
              <a:gd name="connsiteY0" fmla="*/ 11 h 137656"/>
              <a:gd name="connsiteX1" fmla="*/ 16949 w 25879"/>
              <a:gd name="connsiteY1" fmla="*/ 95261 h 137656"/>
              <a:gd name="connsiteX2" fmla="*/ 25415 w 25879"/>
              <a:gd name="connsiteY2" fmla="*/ 137595 h 137656"/>
              <a:gd name="connsiteX3" fmla="*/ 15 w 25879"/>
              <a:gd name="connsiteY3" fmla="*/ 101611 h 137656"/>
              <a:gd name="connsiteX4" fmla="*/ 23299 w 25879"/>
              <a:gd name="connsiteY4" fmla="*/ 11 h 137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79" h="137656">
                <a:moveTo>
                  <a:pt x="23299" y="11"/>
                </a:moveTo>
                <a:cubicBezTo>
                  <a:pt x="26121" y="-1047"/>
                  <a:pt x="16596" y="72330"/>
                  <a:pt x="16949" y="95261"/>
                </a:cubicBezTo>
                <a:cubicBezTo>
                  <a:pt x="17302" y="118192"/>
                  <a:pt x="28237" y="136537"/>
                  <a:pt x="25415" y="137595"/>
                </a:cubicBezTo>
                <a:cubicBezTo>
                  <a:pt x="22593" y="138653"/>
                  <a:pt x="-691" y="125953"/>
                  <a:pt x="15" y="101611"/>
                </a:cubicBezTo>
                <a:cubicBezTo>
                  <a:pt x="721" y="77269"/>
                  <a:pt x="20477" y="1069"/>
                  <a:pt x="23299" y="1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: 図形 1286">
            <a:extLst>
              <a:ext uri="{FF2B5EF4-FFF2-40B4-BE49-F238E27FC236}">
                <a16:creationId xmlns:a16="http://schemas.microsoft.com/office/drawing/2014/main" id="{FB28CE39-0871-4E8C-8742-4B00AE4474E2}"/>
              </a:ext>
            </a:extLst>
          </p:cNvPr>
          <p:cNvSpPr/>
          <p:nvPr/>
        </p:nvSpPr>
        <p:spPr>
          <a:xfrm>
            <a:off x="4027893" y="6358073"/>
            <a:ext cx="106467" cy="62789"/>
          </a:xfrm>
          <a:custGeom>
            <a:avLst/>
            <a:gdLst>
              <a:gd name="connsiteX0" fmla="*/ 2240 w 106467"/>
              <a:gd name="connsiteY0" fmla="*/ 394 h 62789"/>
              <a:gd name="connsiteX1" fmla="*/ 40340 w 106467"/>
              <a:gd name="connsiteY1" fmla="*/ 61777 h 62789"/>
              <a:gd name="connsiteX2" fmla="*/ 105957 w 106467"/>
              <a:gd name="connsiteY2" fmla="*/ 36377 h 62789"/>
              <a:gd name="connsiteX3" fmla="*/ 2240 w 106467"/>
              <a:gd name="connsiteY3" fmla="*/ 394 h 62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467" h="62789">
                <a:moveTo>
                  <a:pt x="2240" y="394"/>
                </a:moveTo>
                <a:cubicBezTo>
                  <a:pt x="-8696" y="4627"/>
                  <a:pt x="23054" y="55780"/>
                  <a:pt x="40340" y="61777"/>
                </a:cubicBezTo>
                <a:cubicBezTo>
                  <a:pt x="57626" y="67774"/>
                  <a:pt x="112307" y="45549"/>
                  <a:pt x="105957" y="36377"/>
                </a:cubicBezTo>
                <a:cubicBezTo>
                  <a:pt x="99607" y="27205"/>
                  <a:pt x="13176" y="-3839"/>
                  <a:pt x="2240" y="39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: 図形 1287">
            <a:extLst>
              <a:ext uri="{FF2B5EF4-FFF2-40B4-BE49-F238E27FC236}">
                <a16:creationId xmlns:a16="http://schemas.microsoft.com/office/drawing/2014/main" id="{8DFA69D7-4DEB-402B-8C59-670419A72D6A}"/>
              </a:ext>
            </a:extLst>
          </p:cNvPr>
          <p:cNvSpPr/>
          <p:nvPr/>
        </p:nvSpPr>
        <p:spPr>
          <a:xfrm>
            <a:off x="1917989" y="4508918"/>
            <a:ext cx="1045504" cy="440718"/>
          </a:xfrm>
          <a:custGeom>
            <a:avLst/>
            <a:gdLst>
              <a:gd name="connsiteX0" fmla="*/ 7331 w 1045504"/>
              <a:gd name="connsiteY0" fmla="*/ 428842 h 440718"/>
              <a:gd name="connsiteX1" fmla="*/ 235931 w 1045504"/>
              <a:gd name="connsiteY1" fmla="*/ 372962 h 440718"/>
              <a:gd name="connsiteX2" fmla="*/ 1043651 w 1045504"/>
              <a:gd name="connsiteY2" fmla="*/ 2122 h 440718"/>
              <a:gd name="connsiteX3" fmla="*/ 444211 w 1045504"/>
              <a:gd name="connsiteY3" fmla="*/ 230722 h 440718"/>
              <a:gd name="connsiteX4" fmla="*/ 7331 w 1045504"/>
              <a:gd name="connsiteY4" fmla="*/ 428842 h 440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5504" h="440718">
                <a:moveTo>
                  <a:pt x="7331" y="428842"/>
                </a:moveTo>
                <a:cubicBezTo>
                  <a:pt x="-27382" y="452549"/>
                  <a:pt x="63211" y="444082"/>
                  <a:pt x="235931" y="372962"/>
                </a:cubicBezTo>
                <a:cubicBezTo>
                  <a:pt x="408651" y="301842"/>
                  <a:pt x="1008938" y="25829"/>
                  <a:pt x="1043651" y="2122"/>
                </a:cubicBezTo>
                <a:cubicBezTo>
                  <a:pt x="1078364" y="-21585"/>
                  <a:pt x="616084" y="159602"/>
                  <a:pt x="444211" y="230722"/>
                </a:cubicBezTo>
                <a:cubicBezTo>
                  <a:pt x="272338" y="301842"/>
                  <a:pt x="42044" y="405135"/>
                  <a:pt x="7331" y="42884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: 図形 1288">
            <a:extLst>
              <a:ext uri="{FF2B5EF4-FFF2-40B4-BE49-F238E27FC236}">
                <a16:creationId xmlns:a16="http://schemas.microsoft.com/office/drawing/2014/main" id="{2ECBEB98-79BC-4C7A-A249-BAAB4C045590}"/>
              </a:ext>
            </a:extLst>
          </p:cNvPr>
          <p:cNvSpPr/>
          <p:nvPr/>
        </p:nvSpPr>
        <p:spPr>
          <a:xfrm>
            <a:off x="1653062" y="4904451"/>
            <a:ext cx="294646" cy="811711"/>
          </a:xfrm>
          <a:custGeom>
            <a:avLst/>
            <a:gdLst>
              <a:gd name="connsiteX0" fmla="*/ 287498 w 294646"/>
              <a:gd name="connsiteY0" fmla="*/ 12989 h 811711"/>
              <a:gd name="connsiteX1" fmla="*/ 94458 w 294646"/>
              <a:gd name="connsiteY1" fmla="*/ 195869 h 811711"/>
              <a:gd name="connsiteX2" fmla="*/ 43658 w 294646"/>
              <a:gd name="connsiteY2" fmla="*/ 551469 h 811711"/>
              <a:gd name="connsiteX3" fmla="*/ 43658 w 294646"/>
              <a:gd name="connsiteY3" fmla="*/ 810549 h 811711"/>
              <a:gd name="connsiteX4" fmla="*/ 3018 w 294646"/>
              <a:gd name="connsiteY4" fmla="*/ 642909 h 811711"/>
              <a:gd name="connsiteX5" fmla="*/ 8098 w 294646"/>
              <a:gd name="connsiteY5" fmla="*/ 546389 h 811711"/>
              <a:gd name="connsiteX6" fmla="*/ 48738 w 294646"/>
              <a:gd name="connsiteY6" fmla="*/ 246669 h 811711"/>
              <a:gd name="connsiteX7" fmla="*/ 231618 w 294646"/>
              <a:gd name="connsiteY7" fmla="*/ 38389 h 811711"/>
              <a:gd name="connsiteX8" fmla="*/ 287498 w 294646"/>
              <a:gd name="connsiteY8" fmla="*/ 12989 h 811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4646" h="811711">
                <a:moveTo>
                  <a:pt x="287498" y="12989"/>
                </a:moveTo>
                <a:cubicBezTo>
                  <a:pt x="264638" y="39236"/>
                  <a:pt x="135098" y="106122"/>
                  <a:pt x="94458" y="195869"/>
                </a:cubicBezTo>
                <a:cubicBezTo>
                  <a:pt x="53818" y="285616"/>
                  <a:pt x="52125" y="449022"/>
                  <a:pt x="43658" y="551469"/>
                </a:cubicBezTo>
                <a:cubicBezTo>
                  <a:pt x="35191" y="653916"/>
                  <a:pt x="50431" y="795309"/>
                  <a:pt x="43658" y="810549"/>
                </a:cubicBezTo>
                <a:cubicBezTo>
                  <a:pt x="36885" y="825789"/>
                  <a:pt x="8945" y="686936"/>
                  <a:pt x="3018" y="642909"/>
                </a:cubicBezTo>
                <a:cubicBezTo>
                  <a:pt x="-2909" y="598882"/>
                  <a:pt x="478" y="612429"/>
                  <a:pt x="8098" y="546389"/>
                </a:cubicBezTo>
                <a:cubicBezTo>
                  <a:pt x="15718" y="480349"/>
                  <a:pt x="11485" y="331336"/>
                  <a:pt x="48738" y="246669"/>
                </a:cubicBezTo>
                <a:cubicBezTo>
                  <a:pt x="85991" y="162002"/>
                  <a:pt x="188438" y="73949"/>
                  <a:pt x="231618" y="38389"/>
                </a:cubicBezTo>
                <a:cubicBezTo>
                  <a:pt x="274798" y="2829"/>
                  <a:pt x="310358" y="-13258"/>
                  <a:pt x="287498" y="1298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: 図形 1289">
            <a:extLst>
              <a:ext uri="{FF2B5EF4-FFF2-40B4-BE49-F238E27FC236}">
                <a16:creationId xmlns:a16="http://schemas.microsoft.com/office/drawing/2014/main" id="{0C852765-67DE-4FAE-9306-6D8FED07C273}"/>
              </a:ext>
            </a:extLst>
          </p:cNvPr>
          <p:cNvSpPr/>
          <p:nvPr/>
        </p:nvSpPr>
        <p:spPr>
          <a:xfrm>
            <a:off x="5949091" y="4095644"/>
            <a:ext cx="1669148" cy="913355"/>
          </a:xfrm>
          <a:custGeom>
            <a:avLst/>
            <a:gdLst>
              <a:gd name="connsiteX0" fmla="*/ 45309 w 1669148"/>
              <a:gd name="connsiteY0" fmla="*/ 19156 h 913355"/>
              <a:gd name="connsiteX1" fmla="*/ 157069 w 1669148"/>
              <a:gd name="connsiteY1" fmla="*/ 64876 h 913355"/>
              <a:gd name="connsiteX2" fmla="*/ 817469 w 1669148"/>
              <a:gd name="connsiteY2" fmla="*/ 283316 h 913355"/>
              <a:gd name="connsiteX3" fmla="*/ 1548989 w 1669148"/>
              <a:gd name="connsiteY3" fmla="*/ 588116 h 913355"/>
              <a:gd name="connsiteX4" fmla="*/ 1660749 w 1669148"/>
              <a:gd name="connsiteY4" fmla="*/ 913236 h 913355"/>
              <a:gd name="connsiteX5" fmla="*/ 1467709 w 1669148"/>
              <a:gd name="connsiteY5" fmla="*/ 623676 h 913355"/>
              <a:gd name="connsiteX6" fmla="*/ 1040989 w 1669148"/>
              <a:gd name="connsiteY6" fmla="*/ 435716 h 913355"/>
              <a:gd name="connsiteX7" fmla="*/ 45309 w 1669148"/>
              <a:gd name="connsiteY7" fmla="*/ 19156 h 913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69148" h="913355">
                <a:moveTo>
                  <a:pt x="45309" y="19156"/>
                </a:moveTo>
                <a:cubicBezTo>
                  <a:pt x="-102011" y="-42651"/>
                  <a:pt x="157069" y="64876"/>
                  <a:pt x="157069" y="64876"/>
                </a:cubicBezTo>
                <a:cubicBezTo>
                  <a:pt x="285762" y="108903"/>
                  <a:pt x="585482" y="196109"/>
                  <a:pt x="817469" y="283316"/>
                </a:cubicBezTo>
                <a:cubicBezTo>
                  <a:pt x="1049456" y="370523"/>
                  <a:pt x="1408442" y="483129"/>
                  <a:pt x="1548989" y="588116"/>
                </a:cubicBezTo>
                <a:cubicBezTo>
                  <a:pt x="1689536" y="693103"/>
                  <a:pt x="1674296" y="907309"/>
                  <a:pt x="1660749" y="913236"/>
                </a:cubicBezTo>
                <a:cubicBezTo>
                  <a:pt x="1647202" y="919163"/>
                  <a:pt x="1571002" y="703263"/>
                  <a:pt x="1467709" y="623676"/>
                </a:cubicBezTo>
                <a:cubicBezTo>
                  <a:pt x="1364416" y="544089"/>
                  <a:pt x="1283136" y="534776"/>
                  <a:pt x="1040989" y="435716"/>
                </a:cubicBezTo>
                <a:lnTo>
                  <a:pt x="45309" y="19156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: 図形 1290">
            <a:extLst>
              <a:ext uri="{FF2B5EF4-FFF2-40B4-BE49-F238E27FC236}">
                <a16:creationId xmlns:a16="http://schemas.microsoft.com/office/drawing/2014/main" id="{4A9FFB1C-86CC-43B0-AD2F-243BF87BB30B}"/>
              </a:ext>
            </a:extLst>
          </p:cNvPr>
          <p:cNvSpPr/>
          <p:nvPr/>
        </p:nvSpPr>
        <p:spPr>
          <a:xfrm>
            <a:off x="5021150" y="4711377"/>
            <a:ext cx="1141068" cy="1958129"/>
          </a:xfrm>
          <a:custGeom>
            <a:avLst/>
            <a:gdLst>
              <a:gd name="connsiteX0" fmla="*/ 729410 w 1141068"/>
              <a:gd name="connsiteY0" fmla="*/ 2863 h 1958129"/>
              <a:gd name="connsiteX1" fmla="*/ 1059610 w 1141068"/>
              <a:gd name="connsiteY1" fmla="*/ 236543 h 1958129"/>
              <a:gd name="connsiteX2" fmla="*/ 983410 w 1141068"/>
              <a:gd name="connsiteY2" fmla="*/ 368623 h 1958129"/>
              <a:gd name="connsiteX3" fmla="*/ 566850 w 1141068"/>
              <a:gd name="connsiteY3" fmla="*/ 927423 h 1958129"/>
              <a:gd name="connsiteX4" fmla="*/ 2970 w 1141068"/>
              <a:gd name="connsiteY4" fmla="*/ 1943423 h 1958129"/>
              <a:gd name="connsiteX5" fmla="*/ 378890 w 1141068"/>
              <a:gd name="connsiteY5" fmla="*/ 1440503 h 1958129"/>
              <a:gd name="connsiteX6" fmla="*/ 1110410 w 1141068"/>
              <a:gd name="connsiteY6" fmla="*/ 231463 h 1958129"/>
              <a:gd name="connsiteX7" fmla="*/ 978330 w 1141068"/>
              <a:gd name="connsiteY7" fmla="*/ 114623 h 1958129"/>
              <a:gd name="connsiteX8" fmla="*/ 729410 w 1141068"/>
              <a:gd name="connsiteY8" fmla="*/ 2863 h 1958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1068" h="1958129">
                <a:moveTo>
                  <a:pt x="729410" y="2863"/>
                </a:moveTo>
                <a:cubicBezTo>
                  <a:pt x="742957" y="23183"/>
                  <a:pt x="1017277" y="175583"/>
                  <a:pt x="1059610" y="236543"/>
                </a:cubicBezTo>
                <a:cubicBezTo>
                  <a:pt x="1101943" y="297503"/>
                  <a:pt x="1065537" y="253476"/>
                  <a:pt x="983410" y="368623"/>
                </a:cubicBezTo>
                <a:cubicBezTo>
                  <a:pt x="901283" y="483770"/>
                  <a:pt x="730257" y="664956"/>
                  <a:pt x="566850" y="927423"/>
                </a:cubicBezTo>
                <a:cubicBezTo>
                  <a:pt x="403443" y="1189890"/>
                  <a:pt x="34297" y="1857910"/>
                  <a:pt x="2970" y="1943423"/>
                </a:cubicBezTo>
                <a:cubicBezTo>
                  <a:pt x="-28357" y="2028936"/>
                  <a:pt x="194317" y="1725830"/>
                  <a:pt x="378890" y="1440503"/>
                </a:cubicBezTo>
                <a:cubicBezTo>
                  <a:pt x="563463" y="1155176"/>
                  <a:pt x="1010503" y="452443"/>
                  <a:pt x="1110410" y="231463"/>
                </a:cubicBezTo>
                <a:cubicBezTo>
                  <a:pt x="1210317" y="10483"/>
                  <a:pt x="1039290" y="153570"/>
                  <a:pt x="978330" y="114623"/>
                </a:cubicBezTo>
                <a:cubicBezTo>
                  <a:pt x="917370" y="75676"/>
                  <a:pt x="715863" y="-17457"/>
                  <a:pt x="729410" y="28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: 図形 1291">
            <a:extLst>
              <a:ext uri="{FF2B5EF4-FFF2-40B4-BE49-F238E27FC236}">
                <a16:creationId xmlns:a16="http://schemas.microsoft.com/office/drawing/2014/main" id="{3FC37882-7A68-4D6B-9A93-85B8C48A71D6}"/>
              </a:ext>
            </a:extLst>
          </p:cNvPr>
          <p:cNvSpPr/>
          <p:nvPr/>
        </p:nvSpPr>
        <p:spPr>
          <a:xfrm>
            <a:off x="6648879" y="4530229"/>
            <a:ext cx="615977" cy="1676486"/>
          </a:xfrm>
          <a:custGeom>
            <a:avLst/>
            <a:gdLst>
              <a:gd name="connsiteX0" fmla="*/ 544401 w 615977"/>
              <a:gd name="connsiteY0" fmla="*/ 123051 h 1676486"/>
              <a:gd name="connsiteX1" fmla="*/ 275161 w 615977"/>
              <a:gd name="connsiteY1" fmla="*/ 895211 h 1676486"/>
              <a:gd name="connsiteX2" fmla="*/ 87201 w 615977"/>
              <a:gd name="connsiteY2" fmla="*/ 1443851 h 1676486"/>
              <a:gd name="connsiteX3" fmla="*/ 5921 w 615977"/>
              <a:gd name="connsiteY3" fmla="*/ 1662291 h 1676486"/>
              <a:gd name="connsiteX4" fmla="*/ 239601 w 615977"/>
              <a:gd name="connsiteY4" fmla="*/ 1073011 h 1676486"/>
              <a:gd name="connsiteX5" fmla="*/ 590121 w 615977"/>
              <a:gd name="connsiteY5" fmla="*/ 97651 h 1676486"/>
              <a:gd name="connsiteX6" fmla="*/ 544401 w 615977"/>
              <a:gd name="connsiteY6" fmla="*/ 123051 h 1676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5977" h="1676486">
                <a:moveTo>
                  <a:pt x="544401" y="123051"/>
                </a:moveTo>
                <a:cubicBezTo>
                  <a:pt x="491908" y="255978"/>
                  <a:pt x="351361" y="675078"/>
                  <a:pt x="275161" y="895211"/>
                </a:cubicBezTo>
                <a:cubicBezTo>
                  <a:pt x="198961" y="1115344"/>
                  <a:pt x="132074" y="1316004"/>
                  <a:pt x="87201" y="1443851"/>
                </a:cubicBezTo>
                <a:cubicBezTo>
                  <a:pt x="42328" y="1571698"/>
                  <a:pt x="-19479" y="1724097"/>
                  <a:pt x="5921" y="1662291"/>
                </a:cubicBezTo>
                <a:cubicBezTo>
                  <a:pt x="31321" y="1600485"/>
                  <a:pt x="142234" y="1333784"/>
                  <a:pt x="239601" y="1073011"/>
                </a:cubicBezTo>
                <a:cubicBezTo>
                  <a:pt x="336968" y="812238"/>
                  <a:pt x="531701" y="254284"/>
                  <a:pt x="590121" y="97651"/>
                </a:cubicBezTo>
                <a:cubicBezTo>
                  <a:pt x="648541" y="-58982"/>
                  <a:pt x="596894" y="-9876"/>
                  <a:pt x="544401" y="12305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: 図形 1292">
            <a:extLst>
              <a:ext uri="{FF2B5EF4-FFF2-40B4-BE49-F238E27FC236}">
                <a16:creationId xmlns:a16="http://schemas.microsoft.com/office/drawing/2014/main" id="{85B944E1-1DE6-4D19-BCB7-1FEB1880F667}"/>
              </a:ext>
            </a:extLst>
          </p:cNvPr>
          <p:cNvSpPr/>
          <p:nvPr/>
        </p:nvSpPr>
        <p:spPr>
          <a:xfrm>
            <a:off x="7619161" y="4952072"/>
            <a:ext cx="112617" cy="1624883"/>
          </a:xfrm>
          <a:custGeom>
            <a:avLst/>
            <a:gdLst>
              <a:gd name="connsiteX0" fmla="*/ 839 w 112617"/>
              <a:gd name="connsiteY0" fmla="*/ 6008 h 1624883"/>
              <a:gd name="connsiteX1" fmla="*/ 66879 w 112617"/>
              <a:gd name="connsiteY1" fmla="*/ 656248 h 1624883"/>
              <a:gd name="connsiteX2" fmla="*/ 112599 w 112617"/>
              <a:gd name="connsiteY2" fmla="*/ 1174408 h 1624883"/>
              <a:gd name="connsiteX3" fmla="*/ 71959 w 112617"/>
              <a:gd name="connsiteY3" fmla="*/ 1469048 h 1624883"/>
              <a:gd name="connsiteX4" fmla="*/ 36399 w 112617"/>
              <a:gd name="connsiteY4" fmla="*/ 1606208 h 1624883"/>
              <a:gd name="connsiteX5" fmla="*/ 31319 w 112617"/>
              <a:gd name="connsiteY5" fmla="*/ 1062648 h 1624883"/>
              <a:gd name="connsiteX6" fmla="*/ 839 w 112617"/>
              <a:gd name="connsiteY6" fmla="*/ 6008 h 1624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617" h="1624883">
                <a:moveTo>
                  <a:pt x="839" y="6008"/>
                </a:moveTo>
                <a:cubicBezTo>
                  <a:pt x="6766" y="-61725"/>
                  <a:pt x="48252" y="461515"/>
                  <a:pt x="66879" y="656248"/>
                </a:cubicBezTo>
                <a:cubicBezTo>
                  <a:pt x="85506" y="850981"/>
                  <a:pt x="111752" y="1038941"/>
                  <a:pt x="112599" y="1174408"/>
                </a:cubicBezTo>
                <a:cubicBezTo>
                  <a:pt x="113446" y="1309875"/>
                  <a:pt x="84659" y="1397081"/>
                  <a:pt x="71959" y="1469048"/>
                </a:cubicBezTo>
                <a:cubicBezTo>
                  <a:pt x="59259" y="1541015"/>
                  <a:pt x="43172" y="1673941"/>
                  <a:pt x="36399" y="1606208"/>
                </a:cubicBezTo>
                <a:cubicBezTo>
                  <a:pt x="29626" y="1538475"/>
                  <a:pt x="40632" y="1333581"/>
                  <a:pt x="31319" y="1062648"/>
                </a:cubicBezTo>
                <a:cubicBezTo>
                  <a:pt x="22006" y="791715"/>
                  <a:pt x="-5088" y="73741"/>
                  <a:pt x="839" y="600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: 図形 1294">
            <a:extLst>
              <a:ext uri="{FF2B5EF4-FFF2-40B4-BE49-F238E27FC236}">
                <a16:creationId xmlns:a16="http://schemas.microsoft.com/office/drawing/2014/main" id="{D27ECA4B-7A22-4D9C-859C-23FFA76F0CC3}"/>
              </a:ext>
            </a:extLst>
          </p:cNvPr>
          <p:cNvSpPr/>
          <p:nvPr/>
        </p:nvSpPr>
        <p:spPr>
          <a:xfrm>
            <a:off x="1382107" y="5680784"/>
            <a:ext cx="351831" cy="2447288"/>
          </a:xfrm>
          <a:custGeom>
            <a:avLst/>
            <a:gdLst>
              <a:gd name="connsiteX0" fmla="*/ 351443 w 351831"/>
              <a:gd name="connsiteY0" fmla="*/ 2466 h 2447288"/>
              <a:gd name="connsiteX1" fmla="*/ 72043 w 351831"/>
              <a:gd name="connsiteY1" fmla="*/ 1374066 h 2447288"/>
              <a:gd name="connsiteX2" fmla="*/ 2193 w 351831"/>
              <a:gd name="connsiteY2" fmla="*/ 2440866 h 2447288"/>
              <a:gd name="connsiteX3" fmla="*/ 129193 w 351831"/>
              <a:gd name="connsiteY3" fmla="*/ 1729666 h 2447288"/>
              <a:gd name="connsiteX4" fmla="*/ 351443 w 351831"/>
              <a:gd name="connsiteY4" fmla="*/ 2466 h 2447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1831" h="2447288">
                <a:moveTo>
                  <a:pt x="351443" y="2466"/>
                </a:moveTo>
                <a:cubicBezTo>
                  <a:pt x="341918" y="-56801"/>
                  <a:pt x="130251" y="967666"/>
                  <a:pt x="72043" y="1374066"/>
                </a:cubicBezTo>
                <a:cubicBezTo>
                  <a:pt x="13835" y="1780466"/>
                  <a:pt x="-7332" y="2381599"/>
                  <a:pt x="2193" y="2440866"/>
                </a:cubicBezTo>
                <a:cubicBezTo>
                  <a:pt x="11718" y="2500133"/>
                  <a:pt x="65693" y="2140299"/>
                  <a:pt x="129193" y="1729666"/>
                </a:cubicBezTo>
                <a:cubicBezTo>
                  <a:pt x="192693" y="1319033"/>
                  <a:pt x="360968" y="61733"/>
                  <a:pt x="351443" y="246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: 図形 1295">
            <a:extLst>
              <a:ext uri="{FF2B5EF4-FFF2-40B4-BE49-F238E27FC236}">
                <a16:creationId xmlns:a16="http://schemas.microsoft.com/office/drawing/2014/main" id="{BC0EB751-D740-4FBB-9B16-B624EEACEEE6}"/>
              </a:ext>
            </a:extLst>
          </p:cNvPr>
          <p:cNvSpPr/>
          <p:nvPr/>
        </p:nvSpPr>
        <p:spPr>
          <a:xfrm>
            <a:off x="3691396" y="3611033"/>
            <a:ext cx="644540" cy="762007"/>
          </a:xfrm>
          <a:custGeom>
            <a:avLst/>
            <a:gdLst>
              <a:gd name="connsiteX0" fmla="*/ 71 w 644540"/>
              <a:gd name="connsiteY0" fmla="*/ 207434 h 762007"/>
              <a:gd name="connsiteX1" fmla="*/ 88971 w 644540"/>
              <a:gd name="connsiteY1" fmla="*/ 207434 h 762007"/>
              <a:gd name="connsiteX2" fmla="*/ 440337 w 644540"/>
              <a:gd name="connsiteY2" fmla="*/ 84667 h 762007"/>
              <a:gd name="connsiteX3" fmla="*/ 643537 w 644540"/>
              <a:gd name="connsiteY3" fmla="*/ 0 h 762007"/>
              <a:gd name="connsiteX4" fmla="*/ 516537 w 644540"/>
              <a:gd name="connsiteY4" fmla="*/ 84667 h 762007"/>
              <a:gd name="connsiteX5" fmla="*/ 474204 w 644540"/>
              <a:gd name="connsiteY5" fmla="*/ 325967 h 762007"/>
              <a:gd name="connsiteX6" fmla="*/ 563104 w 644540"/>
              <a:gd name="connsiteY6" fmla="*/ 639234 h 762007"/>
              <a:gd name="connsiteX7" fmla="*/ 372604 w 644540"/>
              <a:gd name="connsiteY7" fmla="*/ 397934 h 762007"/>
              <a:gd name="connsiteX8" fmla="*/ 220204 w 644540"/>
              <a:gd name="connsiteY8" fmla="*/ 266700 h 762007"/>
              <a:gd name="connsiteX9" fmla="*/ 131304 w 644540"/>
              <a:gd name="connsiteY9" fmla="*/ 474134 h 762007"/>
              <a:gd name="connsiteX10" fmla="*/ 207504 w 644540"/>
              <a:gd name="connsiteY10" fmla="*/ 762000 h 762007"/>
              <a:gd name="connsiteX11" fmla="*/ 76271 w 644540"/>
              <a:gd name="connsiteY11" fmla="*/ 482600 h 762007"/>
              <a:gd name="connsiteX12" fmla="*/ 71 w 644540"/>
              <a:gd name="connsiteY12" fmla="*/ 207434 h 762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44540" h="762007">
                <a:moveTo>
                  <a:pt x="71" y="207434"/>
                </a:moveTo>
                <a:cubicBezTo>
                  <a:pt x="2188" y="161573"/>
                  <a:pt x="15593" y="227895"/>
                  <a:pt x="88971" y="207434"/>
                </a:cubicBezTo>
                <a:cubicBezTo>
                  <a:pt x="162349" y="186973"/>
                  <a:pt x="347910" y="119239"/>
                  <a:pt x="440337" y="84667"/>
                </a:cubicBezTo>
                <a:cubicBezTo>
                  <a:pt x="532764" y="50095"/>
                  <a:pt x="630837" y="0"/>
                  <a:pt x="643537" y="0"/>
                </a:cubicBezTo>
                <a:cubicBezTo>
                  <a:pt x="656237" y="0"/>
                  <a:pt x="544759" y="30339"/>
                  <a:pt x="516537" y="84667"/>
                </a:cubicBezTo>
                <a:cubicBezTo>
                  <a:pt x="488315" y="138995"/>
                  <a:pt x="466443" y="233539"/>
                  <a:pt x="474204" y="325967"/>
                </a:cubicBezTo>
                <a:cubicBezTo>
                  <a:pt x="481965" y="418395"/>
                  <a:pt x="580037" y="627240"/>
                  <a:pt x="563104" y="639234"/>
                </a:cubicBezTo>
                <a:cubicBezTo>
                  <a:pt x="546171" y="651229"/>
                  <a:pt x="429754" y="460023"/>
                  <a:pt x="372604" y="397934"/>
                </a:cubicBezTo>
                <a:cubicBezTo>
                  <a:pt x="315454" y="335845"/>
                  <a:pt x="260421" y="254000"/>
                  <a:pt x="220204" y="266700"/>
                </a:cubicBezTo>
                <a:cubicBezTo>
                  <a:pt x="179987" y="279400"/>
                  <a:pt x="133421" y="391584"/>
                  <a:pt x="131304" y="474134"/>
                </a:cubicBezTo>
                <a:cubicBezTo>
                  <a:pt x="129187" y="556684"/>
                  <a:pt x="216676" y="760589"/>
                  <a:pt x="207504" y="762000"/>
                </a:cubicBezTo>
                <a:cubicBezTo>
                  <a:pt x="198332" y="763411"/>
                  <a:pt x="109432" y="573617"/>
                  <a:pt x="76271" y="482600"/>
                </a:cubicBezTo>
                <a:cubicBezTo>
                  <a:pt x="43110" y="391583"/>
                  <a:pt x="-2046" y="253295"/>
                  <a:pt x="71" y="207434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97" name="フリーフォーム: 図形 1296">
            <a:extLst>
              <a:ext uri="{FF2B5EF4-FFF2-40B4-BE49-F238E27FC236}">
                <a16:creationId xmlns:a16="http://schemas.microsoft.com/office/drawing/2014/main" id="{2F91BF8A-597D-4AE6-9F6F-80F262D9E733}"/>
              </a:ext>
            </a:extLst>
          </p:cNvPr>
          <p:cNvSpPr/>
          <p:nvPr/>
        </p:nvSpPr>
        <p:spPr>
          <a:xfrm>
            <a:off x="4154565" y="3533851"/>
            <a:ext cx="1085789" cy="1072236"/>
          </a:xfrm>
          <a:custGeom>
            <a:avLst/>
            <a:gdLst>
              <a:gd name="connsiteX0" fmla="*/ 878868 w 1085789"/>
              <a:gd name="connsiteY0" fmla="*/ 9449 h 1072236"/>
              <a:gd name="connsiteX1" fmla="*/ 1005868 w 1085789"/>
              <a:gd name="connsiteY1" fmla="*/ 9449 h 1072236"/>
              <a:gd name="connsiteX2" fmla="*/ 1069368 w 1085789"/>
              <a:gd name="connsiteY2" fmla="*/ 115282 h 1072236"/>
              <a:gd name="connsiteX3" fmla="*/ 696835 w 1085789"/>
              <a:gd name="connsiteY3" fmla="*/ 521682 h 1072236"/>
              <a:gd name="connsiteX4" fmla="*/ 328535 w 1085789"/>
              <a:gd name="connsiteY4" fmla="*/ 991582 h 1072236"/>
              <a:gd name="connsiteX5" fmla="*/ 201535 w 1085789"/>
              <a:gd name="connsiteY5" fmla="*/ 1059316 h 1072236"/>
              <a:gd name="connsiteX6" fmla="*/ 2568 w 1085789"/>
              <a:gd name="connsiteY6" fmla="*/ 1055082 h 1072236"/>
              <a:gd name="connsiteX7" fmla="*/ 353935 w 1085789"/>
              <a:gd name="connsiteY7" fmla="*/ 885749 h 1072236"/>
              <a:gd name="connsiteX8" fmla="*/ 853468 w 1085789"/>
              <a:gd name="connsiteY8" fmla="*/ 568249 h 1072236"/>
              <a:gd name="connsiteX9" fmla="*/ 1039735 w 1085789"/>
              <a:gd name="connsiteY9" fmla="*/ 127982 h 1072236"/>
              <a:gd name="connsiteX10" fmla="*/ 938135 w 1085789"/>
              <a:gd name="connsiteY10" fmla="*/ 47549 h 1072236"/>
              <a:gd name="connsiteX11" fmla="*/ 878868 w 1085789"/>
              <a:gd name="connsiteY11" fmla="*/ 9449 h 107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85789" h="1072236">
                <a:moveTo>
                  <a:pt x="878868" y="9449"/>
                </a:moveTo>
                <a:cubicBezTo>
                  <a:pt x="890157" y="3099"/>
                  <a:pt x="974118" y="-8190"/>
                  <a:pt x="1005868" y="9449"/>
                </a:cubicBezTo>
                <a:cubicBezTo>
                  <a:pt x="1037618" y="27088"/>
                  <a:pt x="1120874" y="29910"/>
                  <a:pt x="1069368" y="115282"/>
                </a:cubicBezTo>
                <a:cubicBezTo>
                  <a:pt x="1017862" y="200654"/>
                  <a:pt x="820307" y="375632"/>
                  <a:pt x="696835" y="521682"/>
                </a:cubicBezTo>
                <a:cubicBezTo>
                  <a:pt x="573363" y="667732"/>
                  <a:pt x="411085" y="901976"/>
                  <a:pt x="328535" y="991582"/>
                </a:cubicBezTo>
                <a:cubicBezTo>
                  <a:pt x="245985" y="1081188"/>
                  <a:pt x="255863" y="1048733"/>
                  <a:pt x="201535" y="1059316"/>
                </a:cubicBezTo>
                <a:cubicBezTo>
                  <a:pt x="147207" y="1069899"/>
                  <a:pt x="-22832" y="1084010"/>
                  <a:pt x="2568" y="1055082"/>
                </a:cubicBezTo>
                <a:cubicBezTo>
                  <a:pt x="27968" y="1026154"/>
                  <a:pt x="212118" y="966888"/>
                  <a:pt x="353935" y="885749"/>
                </a:cubicBezTo>
                <a:cubicBezTo>
                  <a:pt x="495752" y="804610"/>
                  <a:pt x="739168" y="694544"/>
                  <a:pt x="853468" y="568249"/>
                </a:cubicBezTo>
                <a:cubicBezTo>
                  <a:pt x="967768" y="441955"/>
                  <a:pt x="1025624" y="214765"/>
                  <a:pt x="1039735" y="127982"/>
                </a:cubicBezTo>
                <a:cubicBezTo>
                  <a:pt x="1053846" y="41199"/>
                  <a:pt x="961418" y="72243"/>
                  <a:pt x="938135" y="47549"/>
                </a:cubicBezTo>
                <a:cubicBezTo>
                  <a:pt x="914852" y="22855"/>
                  <a:pt x="867579" y="15799"/>
                  <a:pt x="878868" y="9449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: 図形 1298">
            <a:extLst>
              <a:ext uri="{FF2B5EF4-FFF2-40B4-BE49-F238E27FC236}">
                <a16:creationId xmlns:a16="http://schemas.microsoft.com/office/drawing/2014/main" id="{58F7271B-BE36-4B0F-AAAF-25555C47F609}"/>
              </a:ext>
            </a:extLst>
          </p:cNvPr>
          <p:cNvSpPr/>
          <p:nvPr/>
        </p:nvSpPr>
        <p:spPr>
          <a:xfrm>
            <a:off x="3418414" y="3186363"/>
            <a:ext cx="669591" cy="146520"/>
          </a:xfrm>
          <a:custGeom>
            <a:avLst/>
            <a:gdLst>
              <a:gd name="connsiteX0" fmla="*/ 3 w 669591"/>
              <a:gd name="connsiteY0" fmla="*/ 141037 h 146520"/>
              <a:gd name="connsiteX1" fmla="*/ 148169 w 669591"/>
              <a:gd name="connsiteY1" fmla="*/ 41554 h 146520"/>
              <a:gd name="connsiteX2" fmla="*/ 289986 w 669591"/>
              <a:gd name="connsiteY2" fmla="*/ 1337 h 146520"/>
              <a:gd name="connsiteX3" fmla="*/ 465669 w 669591"/>
              <a:gd name="connsiteY3" fmla="*/ 9804 h 146520"/>
              <a:gd name="connsiteX4" fmla="*/ 668869 w 669591"/>
              <a:gd name="connsiteY4" fmla="*/ 11920 h 146520"/>
              <a:gd name="connsiteX5" fmla="*/ 527053 w 669591"/>
              <a:gd name="connsiteY5" fmla="*/ 22504 h 146520"/>
              <a:gd name="connsiteX6" fmla="*/ 361953 w 669591"/>
              <a:gd name="connsiteY6" fmla="*/ 71187 h 146520"/>
              <a:gd name="connsiteX7" fmla="*/ 245536 w 669591"/>
              <a:gd name="connsiteY7" fmla="*/ 121987 h 146520"/>
              <a:gd name="connsiteX8" fmla="*/ 152403 w 669591"/>
              <a:gd name="connsiteY8" fmla="*/ 132570 h 146520"/>
              <a:gd name="connsiteX9" fmla="*/ 3 w 669591"/>
              <a:gd name="connsiteY9" fmla="*/ 141037 h 146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9591" h="146520">
                <a:moveTo>
                  <a:pt x="3" y="141037"/>
                </a:moveTo>
                <a:cubicBezTo>
                  <a:pt x="-703" y="125868"/>
                  <a:pt x="99839" y="64837"/>
                  <a:pt x="148169" y="41554"/>
                </a:cubicBezTo>
                <a:cubicBezTo>
                  <a:pt x="196499" y="18271"/>
                  <a:pt x="237069" y="6629"/>
                  <a:pt x="289986" y="1337"/>
                </a:cubicBezTo>
                <a:cubicBezTo>
                  <a:pt x="342903" y="-3955"/>
                  <a:pt x="402522" y="8040"/>
                  <a:pt x="465669" y="9804"/>
                </a:cubicBezTo>
                <a:cubicBezTo>
                  <a:pt x="528816" y="11568"/>
                  <a:pt x="658638" y="9803"/>
                  <a:pt x="668869" y="11920"/>
                </a:cubicBezTo>
                <a:cubicBezTo>
                  <a:pt x="679100" y="14037"/>
                  <a:pt x="578206" y="12626"/>
                  <a:pt x="527053" y="22504"/>
                </a:cubicBezTo>
                <a:cubicBezTo>
                  <a:pt x="475900" y="32382"/>
                  <a:pt x="408873" y="54606"/>
                  <a:pt x="361953" y="71187"/>
                </a:cubicBezTo>
                <a:cubicBezTo>
                  <a:pt x="315033" y="87768"/>
                  <a:pt x="280461" y="111756"/>
                  <a:pt x="245536" y="121987"/>
                </a:cubicBezTo>
                <a:cubicBezTo>
                  <a:pt x="210611" y="132217"/>
                  <a:pt x="194736" y="129748"/>
                  <a:pt x="152403" y="132570"/>
                </a:cubicBezTo>
                <a:cubicBezTo>
                  <a:pt x="110070" y="135392"/>
                  <a:pt x="709" y="156206"/>
                  <a:pt x="3" y="141037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: 図形 1299">
            <a:extLst>
              <a:ext uri="{FF2B5EF4-FFF2-40B4-BE49-F238E27FC236}">
                <a16:creationId xmlns:a16="http://schemas.microsoft.com/office/drawing/2014/main" id="{837AC1A5-D841-4D07-BC8B-BF41F0A40C4D}"/>
              </a:ext>
            </a:extLst>
          </p:cNvPr>
          <p:cNvSpPr/>
          <p:nvPr/>
        </p:nvSpPr>
        <p:spPr>
          <a:xfrm>
            <a:off x="3402412" y="3203075"/>
            <a:ext cx="632939" cy="261403"/>
          </a:xfrm>
          <a:custGeom>
            <a:avLst/>
            <a:gdLst>
              <a:gd name="connsiteX0" fmla="*/ 3305 w 632939"/>
              <a:gd name="connsiteY0" fmla="*/ 134908 h 261403"/>
              <a:gd name="connsiteX1" fmla="*/ 333505 w 632939"/>
              <a:gd name="connsiteY1" fmla="*/ 75642 h 261403"/>
              <a:gd name="connsiteX2" fmla="*/ 583271 w 632939"/>
              <a:gd name="connsiteY2" fmla="*/ 5792 h 261403"/>
              <a:gd name="connsiteX3" fmla="*/ 629838 w 632939"/>
              <a:gd name="connsiteY3" fmla="*/ 10025 h 261403"/>
              <a:gd name="connsiteX4" fmla="*/ 534588 w 632939"/>
              <a:gd name="connsiteY4" fmla="*/ 58708 h 261403"/>
              <a:gd name="connsiteX5" fmla="*/ 511305 w 632939"/>
              <a:gd name="connsiteY5" fmla="*/ 145492 h 261403"/>
              <a:gd name="connsiteX6" fmla="*/ 422405 w 632939"/>
              <a:gd name="connsiteY6" fmla="*/ 219575 h 261403"/>
              <a:gd name="connsiteX7" fmla="*/ 278471 w 632939"/>
              <a:gd name="connsiteY7" fmla="*/ 251325 h 261403"/>
              <a:gd name="connsiteX8" fmla="*/ 170521 w 632939"/>
              <a:gd name="connsiteY8" fmla="*/ 251325 h 261403"/>
              <a:gd name="connsiteX9" fmla="*/ 3305 w 632939"/>
              <a:gd name="connsiteY9" fmla="*/ 134908 h 261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2939" h="261403">
                <a:moveTo>
                  <a:pt x="3305" y="134908"/>
                </a:moveTo>
                <a:cubicBezTo>
                  <a:pt x="30469" y="105628"/>
                  <a:pt x="236844" y="97161"/>
                  <a:pt x="333505" y="75642"/>
                </a:cubicBezTo>
                <a:cubicBezTo>
                  <a:pt x="430166" y="54123"/>
                  <a:pt x="533882" y="16728"/>
                  <a:pt x="583271" y="5792"/>
                </a:cubicBezTo>
                <a:cubicBezTo>
                  <a:pt x="632660" y="-5144"/>
                  <a:pt x="637952" y="1206"/>
                  <a:pt x="629838" y="10025"/>
                </a:cubicBezTo>
                <a:cubicBezTo>
                  <a:pt x="621724" y="18844"/>
                  <a:pt x="554344" y="36130"/>
                  <a:pt x="534588" y="58708"/>
                </a:cubicBezTo>
                <a:cubicBezTo>
                  <a:pt x="514832" y="81286"/>
                  <a:pt x="530002" y="118681"/>
                  <a:pt x="511305" y="145492"/>
                </a:cubicBezTo>
                <a:cubicBezTo>
                  <a:pt x="492608" y="172303"/>
                  <a:pt x="461211" y="201936"/>
                  <a:pt x="422405" y="219575"/>
                </a:cubicBezTo>
                <a:cubicBezTo>
                  <a:pt x="383599" y="237214"/>
                  <a:pt x="320452" y="246033"/>
                  <a:pt x="278471" y="251325"/>
                </a:cubicBezTo>
                <a:cubicBezTo>
                  <a:pt x="236490" y="256617"/>
                  <a:pt x="217087" y="271080"/>
                  <a:pt x="170521" y="251325"/>
                </a:cubicBezTo>
                <a:cubicBezTo>
                  <a:pt x="123955" y="231570"/>
                  <a:pt x="-23859" y="164188"/>
                  <a:pt x="3305" y="134908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: 図形 1300">
            <a:extLst>
              <a:ext uri="{FF2B5EF4-FFF2-40B4-BE49-F238E27FC236}">
                <a16:creationId xmlns:a16="http://schemas.microsoft.com/office/drawing/2014/main" id="{58E8D658-453C-4F69-95EB-8E45E05C5710}"/>
              </a:ext>
            </a:extLst>
          </p:cNvPr>
          <p:cNvSpPr/>
          <p:nvPr/>
        </p:nvSpPr>
        <p:spPr>
          <a:xfrm>
            <a:off x="3623445" y="3228915"/>
            <a:ext cx="64545" cy="45830"/>
          </a:xfrm>
          <a:custGeom>
            <a:avLst/>
            <a:gdLst>
              <a:gd name="connsiteX0" fmla="*/ 818 w 64545"/>
              <a:gd name="connsiteY0" fmla="*/ 60 h 45830"/>
              <a:gd name="connsiteX1" fmla="*/ 56380 w 64545"/>
              <a:gd name="connsiteY1" fmla="*/ 34985 h 45830"/>
              <a:gd name="connsiteX2" fmla="*/ 61143 w 64545"/>
              <a:gd name="connsiteY2" fmla="*/ 38160 h 45830"/>
              <a:gd name="connsiteX3" fmla="*/ 26218 w 64545"/>
              <a:gd name="connsiteY3" fmla="*/ 44510 h 45830"/>
              <a:gd name="connsiteX4" fmla="*/ 818 w 64545"/>
              <a:gd name="connsiteY4" fmla="*/ 60 h 45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545" h="45830">
                <a:moveTo>
                  <a:pt x="818" y="60"/>
                </a:moveTo>
                <a:cubicBezTo>
                  <a:pt x="5845" y="-1527"/>
                  <a:pt x="46326" y="28635"/>
                  <a:pt x="56380" y="34985"/>
                </a:cubicBezTo>
                <a:cubicBezTo>
                  <a:pt x="66434" y="41335"/>
                  <a:pt x="66170" y="36573"/>
                  <a:pt x="61143" y="38160"/>
                </a:cubicBezTo>
                <a:cubicBezTo>
                  <a:pt x="56116" y="39747"/>
                  <a:pt x="37330" y="49272"/>
                  <a:pt x="26218" y="44510"/>
                </a:cubicBezTo>
                <a:cubicBezTo>
                  <a:pt x="15106" y="39748"/>
                  <a:pt x="-4209" y="1647"/>
                  <a:pt x="818" y="6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: 図形 1302">
            <a:extLst>
              <a:ext uri="{FF2B5EF4-FFF2-40B4-BE49-F238E27FC236}">
                <a16:creationId xmlns:a16="http://schemas.microsoft.com/office/drawing/2014/main" id="{2B644642-715E-4AA8-A7AE-92D28E196CEE}"/>
              </a:ext>
            </a:extLst>
          </p:cNvPr>
          <p:cNvSpPr/>
          <p:nvPr/>
        </p:nvSpPr>
        <p:spPr>
          <a:xfrm>
            <a:off x="3660963" y="3220777"/>
            <a:ext cx="197880" cy="22588"/>
          </a:xfrm>
          <a:custGeom>
            <a:avLst/>
            <a:gdLst>
              <a:gd name="connsiteX0" fmla="*/ 4575 w 197880"/>
              <a:gd name="connsiteY0" fmla="*/ 261 h 22588"/>
              <a:gd name="connsiteX1" fmla="*/ 180787 w 197880"/>
              <a:gd name="connsiteY1" fmla="*/ 6611 h 22588"/>
              <a:gd name="connsiteX2" fmla="*/ 179200 w 197880"/>
              <a:gd name="connsiteY2" fmla="*/ 11373 h 22588"/>
              <a:gd name="connsiteX3" fmla="*/ 76012 w 197880"/>
              <a:gd name="connsiteY3" fmla="*/ 22486 h 22588"/>
              <a:gd name="connsiteX4" fmla="*/ 52200 w 197880"/>
              <a:gd name="connsiteY4" fmla="*/ 16136 h 22588"/>
              <a:gd name="connsiteX5" fmla="*/ 4575 w 197880"/>
              <a:gd name="connsiteY5" fmla="*/ 261 h 22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880" h="22588">
                <a:moveTo>
                  <a:pt x="4575" y="261"/>
                </a:moveTo>
                <a:cubicBezTo>
                  <a:pt x="26006" y="-1327"/>
                  <a:pt x="151683" y="4759"/>
                  <a:pt x="180787" y="6611"/>
                </a:cubicBezTo>
                <a:cubicBezTo>
                  <a:pt x="209891" y="8463"/>
                  <a:pt x="196663" y="8727"/>
                  <a:pt x="179200" y="11373"/>
                </a:cubicBezTo>
                <a:cubicBezTo>
                  <a:pt x="161737" y="14019"/>
                  <a:pt x="97179" y="21692"/>
                  <a:pt x="76012" y="22486"/>
                </a:cubicBezTo>
                <a:cubicBezTo>
                  <a:pt x="54845" y="23280"/>
                  <a:pt x="60931" y="19311"/>
                  <a:pt x="52200" y="16136"/>
                </a:cubicBezTo>
                <a:cubicBezTo>
                  <a:pt x="43469" y="12961"/>
                  <a:pt x="-16856" y="1849"/>
                  <a:pt x="4575" y="2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: 図形 1303">
            <a:extLst>
              <a:ext uri="{FF2B5EF4-FFF2-40B4-BE49-F238E27FC236}">
                <a16:creationId xmlns:a16="http://schemas.microsoft.com/office/drawing/2014/main" id="{9D665741-891C-4FBD-B3F9-A5EBB7AF4BEC}"/>
              </a:ext>
            </a:extLst>
          </p:cNvPr>
          <p:cNvSpPr/>
          <p:nvPr/>
        </p:nvSpPr>
        <p:spPr>
          <a:xfrm>
            <a:off x="3592922" y="3262296"/>
            <a:ext cx="318827" cy="104278"/>
          </a:xfrm>
          <a:custGeom>
            <a:avLst/>
            <a:gdLst>
              <a:gd name="connsiteX0" fmla="*/ 7528 w 318827"/>
              <a:gd name="connsiteY0" fmla="*/ 98442 h 104278"/>
              <a:gd name="connsiteX1" fmla="*/ 58328 w 318827"/>
              <a:gd name="connsiteY1" fmla="*/ 98442 h 104278"/>
              <a:gd name="connsiteX2" fmla="*/ 221841 w 318827"/>
              <a:gd name="connsiteY2" fmla="*/ 41292 h 104278"/>
              <a:gd name="connsiteX3" fmla="*/ 318678 w 318827"/>
              <a:gd name="connsiteY3" fmla="*/ 17 h 104278"/>
              <a:gd name="connsiteX4" fmla="*/ 244066 w 318827"/>
              <a:gd name="connsiteY4" fmla="*/ 46054 h 104278"/>
              <a:gd name="connsiteX5" fmla="*/ 245653 w 318827"/>
              <a:gd name="connsiteY5" fmla="*/ 84154 h 104278"/>
              <a:gd name="connsiteX6" fmla="*/ 204378 w 318827"/>
              <a:gd name="connsiteY6" fmla="*/ 63517 h 104278"/>
              <a:gd name="connsiteX7" fmla="*/ 7528 w 318827"/>
              <a:gd name="connsiteY7" fmla="*/ 98442 h 104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8827" h="104278">
                <a:moveTo>
                  <a:pt x="7528" y="98442"/>
                </a:moveTo>
                <a:cubicBezTo>
                  <a:pt x="-16814" y="104263"/>
                  <a:pt x="22609" y="107967"/>
                  <a:pt x="58328" y="98442"/>
                </a:cubicBezTo>
                <a:cubicBezTo>
                  <a:pt x="94047" y="88917"/>
                  <a:pt x="178449" y="57696"/>
                  <a:pt x="221841" y="41292"/>
                </a:cubicBezTo>
                <a:cubicBezTo>
                  <a:pt x="265233" y="24888"/>
                  <a:pt x="314974" y="-777"/>
                  <a:pt x="318678" y="17"/>
                </a:cubicBezTo>
                <a:cubicBezTo>
                  <a:pt x="322382" y="811"/>
                  <a:pt x="256237" y="32031"/>
                  <a:pt x="244066" y="46054"/>
                </a:cubicBezTo>
                <a:cubicBezTo>
                  <a:pt x="231895" y="60077"/>
                  <a:pt x="252268" y="81243"/>
                  <a:pt x="245653" y="84154"/>
                </a:cubicBezTo>
                <a:cubicBezTo>
                  <a:pt x="239038" y="87064"/>
                  <a:pt x="240890" y="56109"/>
                  <a:pt x="204378" y="63517"/>
                </a:cubicBezTo>
                <a:cubicBezTo>
                  <a:pt x="167866" y="70925"/>
                  <a:pt x="31870" y="92621"/>
                  <a:pt x="7528" y="9844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: 図形 1304">
            <a:extLst>
              <a:ext uri="{FF2B5EF4-FFF2-40B4-BE49-F238E27FC236}">
                <a16:creationId xmlns:a16="http://schemas.microsoft.com/office/drawing/2014/main" id="{3CE6AC2D-9464-498B-9738-144D6943D16A}"/>
              </a:ext>
            </a:extLst>
          </p:cNvPr>
          <p:cNvSpPr/>
          <p:nvPr/>
        </p:nvSpPr>
        <p:spPr>
          <a:xfrm>
            <a:off x="3193609" y="723533"/>
            <a:ext cx="1612074" cy="1674405"/>
          </a:xfrm>
          <a:custGeom>
            <a:avLst/>
            <a:gdLst>
              <a:gd name="connsiteX0" fmla="*/ 32191 w 1612074"/>
              <a:gd name="connsiteY0" fmla="*/ 38467 h 1674405"/>
              <a:gd name="connsiteX1" fmla="*/ 113471 w 1612074"/>
              <a:gd name="connsiteY1" fmla="*/ 38467 h 1674405"/>
              <a:gd name="connsiteX2" fmla="*/ 916111 w 1612074"/>
              <a:gd name="connsiteY2" fmla="*/ 383907 h 1674405"/>
              <a:gd name="connsiteX3" fmla="*/ 1312351 w 1612074"/>
              <a:gd name="connsiteY3" fmla="*/ 866507 h 1674405"/>
              <a:gd name="connsiteX4" fmla="*/ 1413951 w 1612074"/>
              <a:gd name="connsiteY4" fmla="*/ 1252587 h 1674405"/>
              <a:gd name="connsiteX5" fmla="*/ 1612071 w 1612074"/>
              <a:gd name="connsiteY5" fmla="*/ 1674227 h 1674405"/>
              <a:gd name="connsiteX6" fmla="*/ 1408871 w 1612074"/>
              <a:gd name="connsiteY6" fmla="*/ 1201787 h 1674405"/>
              <a:gd name="connsiteX7" fmla="*/ 931351 w 1612074"/>
              <a:gd name="connsiteY7" fmla="*/ 272147 h 1674405"/>
              <a:gd name="connsiteX8" fmla="*/ 367471 w 1612074"/>
              <a:gd name="connsiteY8" fmla="*/ 13067 h 1674405"/>
              <a:gd name="connsiteX9" fmla="*/ 32191 w 1612074"/>
              <a:gd name="connsiteY9" fmla="*/ 38467 h 1674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12074" h="1674405">
                <a:moveTo>
                  <a:pt x="32191" y="38467"/>
                </a:moveTo>
                <a:cubicBezTo>
                  <a:pt x="-10142" y="42700"/>
                  <a:pt x="-33849" y="-19106"/>
                  <a:pt x="113471" y="38467"/>
                </a:cubicBezTo>
                <a:cubicBezTo>
                  <a:pt x="260791" y="96040"/>
                  <a:pt x="716298" y="245900"/>
                  <a:pt x="916111" y="383907"/>
                </a:cubicBezTo>
                <a:cubicBezTo>
                  <a:pt x="1115924" y="521914"/>
                  <a:pt x="1229378" y="721727"/>
                  <a:pt x="1312351" y="866507"/>
                </a:cubicBezTo>
                <a:cubicBezTo>
                  <a:pt x="1395324" y="1011287"/>
                  <a:pt x="1363998" y="1117967"/>
                  <a:pt x="1413951" y="1252587"/>
                </a:cubicBezTo>
                <a:cubicBezTo>
                  <a:pt x="1463904" y="1387207"/>
                  <a:pt x="1612918" y="1682694"/>
                  <a:pt x="1612071" y="1674227"/>
                </a:cubicBezTo>
                <a:cubicBezTo>
                  <a:pt x="1611224" y="1665760"/>
                  <a:pt x="1522324" y="1435467"/>
                  <a:pt x="1408871" y="1201787"/>
                </a:cubicBezTo>
                <a:cubicBezTo>
                  <a:pt x="1295418" y="968107"/>
                  <a:pt x="1104918" y="470267"/>
                  <a:pt x="931351" y="272147"/>
                </a:cubicBezTo>
                <a:cubicBezTo>
                  <a:pt x="757784" y="74027"/>
                  <a:pt x="517331" y="52014"/>
                  <a:pt x="367471" y="13067"/>
                </a:cubicBezTo>
                <a:cubicBezTo>
                  <a:pt x="217611" y="-25880"/>
                  <a:pt x="74524" y="34234"/>
                  <a:pt x="32191" y="38467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: 図形 1305">
            <a:extLst>
              <a:ext uri="{FF2B5EF4-FFF2-40B4-BE49-F238E27FC236}">
                <a16:creationId xmlns:a16="http://schemas.microsoft.com/office/drawing/2014/main" id="{E2FFDCF3-2028-4A60-8BCE-7EFF34FF34CC}"/>
              </a:ext>
            </a:extLst>
          </p:cNvPr>
          <p:cNvSpPr/>
          <p:nvPr/>
        </p:nvSpPr>
        <p:spPr>
          <a:xfrm>
            <a:off x="1920944" y="4889347"/>
            <a:ext cx="749911" cy="2942099"/>
          </a:xfrm>
          <a:custGeom>
            <a:avLst/>
            <a:gdLst>
              <a:gd name="connsiteX0" fmla="*/ 14536 w 749911"/>
              <a:gd name="connsiteY0" fmla="*/ 83973 h 2942099"/>
              <a:gd name="connsiteX1" fmla="*/ 100896 w 749911"/>
              <a:gd name="connsiteY1" fmla="*/ 998373 h 2942099"/>
              <a:gd name="connsiteX2" fmla="*/ 588576 w 749911"/>
              <a:gd name="connsiteY2" fmla="*/ 2481733 h 2942099"/>
              <a:gd name="connsiteX3" fmla="*/ 735896 w 749911"/>
              <a:gd name="connsiteY3" fmla="*/ 2938933 h 2942099"/>
              <a:gd name="connsiteX4" fmla="*/ 680016 w 749911"/>
              <a:gd name="connsiteY4" fmla="*/ 2598573 h 2942099"/>
              <a:gd name="connsiteX5" fmla="*/ 172016 w 749911"/>
              <a:gd name="connsiteY5" fmla="*/ 1171093 h 2942099"/>
              <a:gd name="connsiteX6" fmla="*/ 105976 w 749911"/>
              <a:gd name="connsiteY6" fmla="*/ 790093 h 2942099"/>
              <a:gd name="connsiteX7" fmla="*/ 24696 w 749911"/>
              <a:gd name="connsiteY7" fmla="*/ 266853 h 2942099"/>
              <a:gd name="connsiteX8" fmla="*/ 34856 w 749911"/>
              <a:gd name="connsiteY8" fmla="*/ 28093 h 2942099"/>
              <a:gd name="connsiteX9" fmla="*/ 4376 w 749911"/>
              <a:gd name="connsiteY9" fmla="*/ 33173 h 2942099"/>
              <a:gd name="connsiteX10" fmla="*/ 14536 w 749911"/>
              <a:gd name="connsiteY10" fmla="*/ 83973 h 2942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49911" h="2942099">
                <a:moveTo>
                  <a:pt x="14536" y="83973"/>
                </a:moveTo>
                <a:cubicBezTo>
                  <a:pt x="30623" y="244840"/>
                  <a:pt x="5223" y="598746"/>
                  <a:pt x="100896" y="998373"/>
                </a:cubicBezTo>
                <a:cubicBezTo>
                  <a:pt x="196569" y="1398000"/>
                  <a:pt x="482743" y="2158306"/>
                  <a:pt x="588576" y="2481733"/>
                </a:cubicBezTo>
                <a:cubicBezTo>
                  <a:pt x="694409" y="2805160"/>
                  <a:pt x="720656" y="2919460"/>
                  <a:pt x="735896" y="2938933"/>
                </a:cubicBezTo>
                <a:cubicBezTo>
                  <a:pt x="751136" y="2958406"/>
                  <a:pt x="773996" y="2893213"/>
                  <a:pt x="680016" y="2598573"/>
                </a:cubicBezTo>
                <a:cubicBezTo>
                  <a:pt x="586036" y="2303933"/>
                  <a:pt x="267689" y="1472506"/>
                  <a:pt x="172016" y="1171093"/>
                </a:cubicBezTo>
                <a:cubicBezTo>
                  <a:pt x="76343" y="869680"/>
                  <a:pt x="130529" y="940800"/>
                  <a:pt x="105976" y="790093"/>
                </a:cubicBezTo>
                <a:cubicBezTo>
                  <a:pt x="81423" y="639386"/>
                  <a:pt x="36549" y="393853"/>
                  <a:pt x="24696" y="266853"/>
                </a:cubicBezTo>
                <a:cubicBezTo>
                  <a:pt x="12843" y="139853"/>
                  <a:pt x="38243" y="67040"/>
                  <a:pt x="34856" y="28093"/>
                </a:cubicBezTo>
                <a:cubicBezTo>
                  <a:pt x="31469" y="-10854"/>
                  <a:pt x="11996" y="21320"/>
                  <a:pt x="4376" y="33173"/>
                </a:cubicBezTo>
                <a:cubicBezTo>
                  <a:pt x="-3244" y="45026"/>
                  <a:pt x="-1551" y="-76894"/>
                  <a:pt x="14536" y="8397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: 図形 1306">
            <a:extLst>
              <a:ext uri="{FF2B5EF4-FFF2-40B4-BE49-F238E27FC236}">
                <a16:creationId xmlns:a16="http://schemas.microsoft.com/office/drawing/2014/main" id="{5063BB8D-D81B-4950-8CEC-7E327D2EA502}"/>
              </a:ext>
            </a:extLst>
          </p:cNvPr>
          <p:cNvSpPr/>
          <p:nvPr/>
        </p:nvSpPr>
        <p:spPr>
          <a:xfrm>
            <a:off x="1982882" y="5879349"/>
            <a:ext cx="383711" cy="1862571"/>
          </a:xfrm>
          <a:custGeom>
            <a:avLst/>
            <a:gdLst>
              <a:gd name="connsiteX0" fmla="*/ 28798 w 383711"/>
              <a:gd name="connsiteY0" fmla="*/ 104891 h 1862571"/>
              <a:gd name="connsiteX1" fmla="*/ 38958 w 383711"/>
              <a:gd name="connsiteY1" fmla="*/ 186171 h 1862571"/>
              <a:gd name="connsiteX2" fmla="*/ 267558 w 383711"/>
              <a:gd name="connsiteY2" fmla="*/ 1247891 h 1862571"/>
              <a:gd name="connsiteX3" fmla="*/ 364078 w 383711"/>
              <a:gd name="connsiteY3" fmla="*/ 1659371 h 1862571"/>
              <a:gd name="connsiteX4" fmla="*/ 379318 w 383711"/>
              <a:gd name="connsiteY4" fmla="*/ 1862571 h 1862571"/>
              <a:gd name="connsiteX5" fmla="*/ 379318 w 383711"/>
              <a:gd name="connsiteY5" fmla="*/ 1659371 h 1862571"/>
              <a:gd name="connsiteX6" fmla="*/ 328518 w 383711"/>
              <a:gd name="connsiteY6" fmla="*/ 1278371 h 1862571"/>
              <a:gd name="connsiteX7" fmla="*/ 28798 w 383711"/>
              <a:gd name="connsiteY7" fmla="*/ 104891 h 1862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711" h="1862571">
                <a:moveTo>
                  <a:pt x="28798" y="104891"/>
                </a:moveTo>
                <a:cubicBezTo>
                  <a:pt x="-19462" y="-77142"/>
                  <a:pt x="-835" y="-4329"/>
                  <a:pt x="38958" y="186171"/>
                </a:cubicBezTo>
                <a:cubicBezTo>
                  <a:pt x="78751" y="376671"/>
                  <a:pt x="213371" y="1002358"/>
                  <a:pt x="267558" y="1247891"/>
                </a:cubicBezTo>
                <a:cubicBezTo>
                  <a:pt x="321745" y="1493424"/>
                  <a:pt x="345451" y="1556924"/>
                  <a:pt x="364078" y="1659371"/>
                </a:cubicBezTo>
                <a:cubicBezTo>
                  <a:pt x="382705" y="1761818"/>
                  <a:pt x="376778" y="1862571"/>
                  <a:pt x="379318" y="1862571"/>
                </a:cubicBezTo>
                <a:cubicBezTo>
                  <a:pt x="381858" y="1862571"/>
                  <a:pt x="387785" y="1756738"/>
                  <a:pt x="379318" y="1659371"/>
                </a:cubicBezTo>
                <a:cubicBezTo>
                  <a:pt x="370851" y="1562004"/>
                  <a:pt x="384398" y="1539991"/>
                  <a:pt x="328518" y="1278371"/>
                </a:cubicBezTo>
                <a:cubicBezTo>
                  <a:pt x="272638" y="1016751"/>
                  <a:pt x="77058" y="286924"/>
                  <a:pt x="28798" y="10489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: 図形 1307">
            <a:extLst>
              <a:ext uri="{FF2B5EF4-FFF2-40B4-BE49-F238E27FC236}">
                <a16:creationId xmlns:a16="http://schemas.microsoft.com/office/drawing/2014/main" id="{6C3D2A0F-7F0B-4EE5-ACA0-005696811CEA}"/>
              </a:ext>
            </a:extLst>
          </p:cNvPr>
          <p:cNvSpPr/>
          <p:nvPr/>
        </p:nvSpPr>
        <p:spPr>
          <a:xfrm>
            <a:off x="6496056" y="6037547"/>
            <a:ext cx="254032" cy="2137507"/>
          </a:xfrm>
          <a:custGeom>
            <a:avLst/>
            <a:gdLst>
              <a:gd name="connsiteX0" fmla="*/ 253994 w 254032"/>
              <a:gd name="connsiteY0" fmla="*/ 1303 h 2137507"/>
              <a:gd name="connsiteX1" fmla="*/ 25394 w 254032"/>
              <a:gd name="connsiteY1" fmla="*/ 1080803 h 2137507"/>
              <a:gd name="connsiteX2" fmla="*/ 25394 w 254032"/>
              <a:gd name="connsiteY2" fmla="*/ 2122203 h 2137507"/>
              <a:gd name="connsiteX3" fmla="*/ 63494 w 254032"/>
              <a:gd name="connsiteY3" fmla="*/ 1645953 h 2137507"/>
              <a:gd name="connsiteX4" fmla="*/ 6344 w 254032"/>
              <a:gd name="connsiteY4" fmla="*/ 877603 h 2137507"/>
              <a:gd name="connsiteX5" fmla="*/ 253994 w 254032"/>
              <a:gd name="connsiteY5" fmla="*/ 1303 h 2137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032" h="2137507">
                <a:moveTo>
                  <a:pt x="253994" y="1303"/>
                </a:moveTo>
                <a:cubicBezTo>
                  <a:pt x="257169" y="35170"/>
                  <a:pt x="63494" y="727320"/>
                  <a:pt x="25394" y="1080803"/>
                </a:cubicBezTo>
                <a:cubicBezTo>
                  <a:pt x="-12706" y="1434286"/>
                  <a:pt x="19044" y="2028011"/>
                  <a:pt x="25394" y="2122203"/>
                </a:cubicBezTo>
                <a:cubicBezTo>
                  <a:pt x="31744" y="2216395"/>
                  <a:pt x="66669" y="1853386"/>
                  <a:pt x="63494" y="1645953"/>
                </a:cubicBezTo>
                <a:cubicBezTo>
                  <a:pt x="60319" y="1438520"/>
                  <a:pt x="-23289" y="1152770"/>
                  <a:pt x="6344" y="877603"/>
                </a:cubicBezTo>
                <a:cubicBezTo>
                  <a:pt x="35977" y="602436"/>
                  <a:pt x="250819" y="-32564"/>
                  <a:pt x="253994" y="130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: 図形 1308">
            <a:extLst>
              <a:ext uri="{FF2B5EF4-FFF2-40B4-BE49-F238E27FC236}">
                <a16:creationId xmlns:a16="http://schemas.microsoft.com/office/drawing/2014/main" id="{A332BE60-9F9B-4B5E-B29E-1A914E1089D8}"/>
              </a:ext>
            </a:extLst>
          </p:cNvPr>
          <p:cNvSpPr/>
          <p:nvPr/>
        </p:nvSpPr>
        <p:spPr>
          <a:xfrm>
            <a:off x="6826207" y="6075695"/>
            <a:ext cx="430571" cy="2052564"/>
          </a:xfrm>
          <a:custGeom>
            <a:avLst/>
            <a:gdLst>
              <a:gd name="connsiteX0" fmla="*/ 43 w 430571"/>
              <a:gd name="connsiteY0" fmla="*/ 1255 h 2052564"/>
              <a:gd name="connsiteX1" fmla="*/ 203243 w 430571"/>
              <a:gd name="connsiteY1" fmla="*/ 1385555 h 2052564"/>
              <a:gd name="connsiteX2" fmla="*/ 196893 w 430571"/>
              <a:gd name="connsiteY2" fmla="*/ 1696705 h 2052564"/>
              <a:gd name="connsiteX3" fmla="*/ 336593 w 430571"/>
              <a:gd name="connsiteY3" fmla="*/ 1969755 h 2052564"/>
              <a:gd name="connsiteX4" fmla="*/ 425493 w 430571"/>
              <a:gd name="connsiteY4" fmla="*/ 2045955 h 2052564"/>
              <a:gd name="connsiteX5" fmla="*/ 184193 w 430571"/>
              <a:gd name="connsiteY5" fmla="*/ 1830055 h 2052564"/>
              <a:gd name="connsiteX6" fmla="*/ 222293 w 430571"/>
              <a:gd name="connsiteY6" fmla="*/ 1150605 h 2052564"/>
              <a:gd name="connsiteX7" fmla="*/ 43 w 430571"/>
              <a:gd name="connsiteY7" fmla="*/ 1255 h 205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0571" h="2052564">
                <a:moveTo>
                  <a:pt x="43" y="1255"/>
                </a:moveTo>
                <a:cubicBezTo>
                  <a:pt x="-3132" y="40413"/>
                  <a:pt x="170435" y="1102980"/>
                  <a:pt x="203243" y="1385555"/>
                </a:cubicBezTo>
                <a:cubicBezTo>
                  <a:pt x="236051" y="1668130"/>
                  <a:pt x="174668" y="1599338"/>
                  <a:pt x="196893" y="1696705"/>
                </a:cubicBezTo>
                <a:cubicBezTo>
                  <a:pt x="219118" y="1794072"/>
                  <a:pt x="298493" y="1911547"/>
                  <a:pt x="336593" y="1969755"/>
                </a:cubicBezTo>
                <a:cubicBezTo>
                  <a:pt x="374693" y="2027963"/>
                  <a:pt x="450893" y="2069238"/>
                  <a:pt x="425493" y="2045955"/>
                </a:cubicBezTo>
                <a:cubicBezTo>
                  <a:pt x="400093" y="2022672"/>
                  <a:pt x="218060" y="1979280"/>
                  <a:pt x="184193" y="1830055"/>
                </a:cubicBezTo>
                <a:cubicBezTo>
                  <a:pt x="150326" y="1680830"/>
                  <a:pt x="255101" y="1451172"/>
                  <a:pt x="222293" y="1150605"/>
                </a:cubicBezTo>
                <a:cubicBezTo>
                  <a:pt x="189485" y="850038"/>
                  <a:pt x="3218" y="-37903"/>
                  <a:pt x="43" y="125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: 図形 1309">
            <a:extLst>
              <a:ext uri="{FF2B5EF4-FFF2-40B4-BE49-F238E27FC236}">
                <a16:creationId xmlns:a16="http://schemas.microsoft.com/office/drawing/2014/main" id="{4C8E16C9-3BCA-4862-810D-9F9E836315CA}"/>
              </a:ext>
            </a:extLst>
          </p:cNvPr>
          <p:cNvSpPr/>
          <p:nvPr/>
        </p:nvSpPr>
        <p:spPr>
          <a:xfrm>
            <a:off x="7662757" y="6475285"/>
            <a:ext cx="220650" cy="1767037"/>
          </a:xfrm>
          <a:custGeom>
            <a:avLst/>
            <a:gdLst>
              <a:gd name="connsiteX0" fmla="*/ 14393 w 220650"/>
              <a:gd name="connsiteY0" fmla="*/ 1715 h 1767037"/>
              <a:gd name="connsiteX1" fmla="*/ 77893 w 220650"/>
              <a:gd name="connsiteY1" fmla="*/ 1005015 h 1767037"/>
              <a:gd name="connsiteX2" fmla="*/ 211243 w 220650"/>
              <a:gd name="connsiteY2" fmla="*/ 1443165 h 1767037"/>
              <a:gd name="connsiteX3" fmla="*/ 198543 w 220650"/>
              <a:gd name="connsiteY3" fmla="*/ 1767015 h 1767037"/>
              <a:gd name="connsiteX4" fmla="*/ 109643 w 220650"/>
              <a:gd name="connsiteY4" fmla="*/ 1455865 h 1767037"/>
              <a:gd name="connsiteX5" fmla="*/ 8043 w 220650"/>
              <a:gd name="connsiteY5" fmla="*/ 782765 h 1767037"/>
              <a:gd name="connsiteX6" fmla="*/ 14393 w 220650"/>
              <a:gd name="connsiteY6" fmla="*/ 1715 h 1767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650" h="1767037">
                <a:moveTo>
                  <a:pt x="14393" y="1715"/>
                </a:moveTo>
                <a:cubicBezTo>
                  <a:pt x="26035" y="38757"/>
                  <a:pt x="45085" y="764773"/>
                  <a:pt x="77893" y="1005015"/>
                </a:cubicBezTo>
                <a:cubicBezTo>
                  <a:pt x="110701" y="1245257"/>
                  <a:pt x="191135" y="1316165"/>
                  <a:pt x="211243" y="1443165"/>
                </a:cubicBezTo>
                <a:cubicBezTo>
                  <a:pt x="231351" y="1570165"/>
                  <a:pt x="215476" y="1764898"/>
                  <a:pt x="198543" y="1767015"/>
                </a:cubicBezTo>
                <a:cubicBezTo>
                  <a:pt x="181610" y="1769132"/>
                  <a:pt x="141393" y="1619907"/>
                  <a:pt x="109643" y="1455865"/>
                </a:cubicBezTo>
                <a:cubicBezTo>
                  <a:pt x="77893" y="1291823"/>
                  <a:pt x="23918" y="1028298"/>
                  <a:pt x="8043" y="782765"/>
                </a:cubicBezTo>
                <a:cubicBezTo>
                  <a:pt x="-7832" y="537232"/>
                  <a:pt x="2751" y="-35327"/>
                  <a:pt x="14393" y="171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: 図形 1310">
            <a:extLst>
              <a:ext uri="{FF2B5EF4-FFF2-40B4-BE49-F238E27FC236}">
                <a16:creationId xmlns:a16="http://schemas.microsoft.com/office/drawing/2014/main" id="{C0CB2D00-2745-459A-B442-EEC626D640CE}"/>
              </a:ext>
            </a:extLst>
          </p:cNvPr>
          <p:cNvSpPr/>
          <p:nvPr/>
        </p:nvSpPr>
        <p:spPr>
          <a:xfrm>
            <a:off x="5440285" y="6018496"/>
            <a:ext cx="1217287" cy="154391"/>
          </a:xfrm>
          <a:custGeom>
            <a:avLst/>
            <a:gdLst>
              <a:gd name="connsiteX0" fmla="*/ 27065 w 1217287"/>
              <a:gd name="connsiteY0" fmla="*/ 147354 h 154391"/>
              <a:gd name="connsiteX1" fmla="*/ 176290 w 1217287"/>
              <a:gd name="connsiteY1" fmla="*/ 141004 h 154391"/>
              <a:gd name="connsiteX2" fmla="*/ 1192290 w 1217287"/>
              <a:gd name="connsiteY2" fmla="*/ 1304 h 154391"/>
              <a:gd name="connsiteX3" fmla="*/ 871615 w 1217287"/>
              <a:gd name="connsiteY3" fmla="*/ 74329 h 154391"/>
              <a:gd name="connsiteX4" fmla="*/ 481090 w 1217287"/>
              <a:gd name="connsiteY4" fmla="*/ 128304 h 154391"/>
              <a:gd name="connsiteX5" fmla="*/ 27065 w 1217287"/>
              <a:gd name="connsiteY5" fmla="*/ 147354 h 154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7287" h="154391">
                <a:moveTo>
                  <a:pt x="27065" y="147354"/>
                </a:moveTo>
                <a:cubicBezTo>
                  <a:pt x="-23735" y="149471"/>
                  <a:pt x="-17914" y="165346"/>
                  <a:pt x="176290" y="141004"/>
                </a:cubicBezTo>
                <a:cubicBezTo>
                  <a:pt x="370494" y="116662"/>
                  <a:pt x="1076403" y="12416"/>
                  <a:pt x="1192290" y="1304"/>
                </a:cubicBezTo>
                <a:cubicBezTo>
                  <a:pt x="1308178" y="-9809"/>
                  <a:pt x="990148" y="53162"/>
                  <a:pt x="871615" y="74329"/>
                </a:cubicBezTo>
                <a:cubicBezTo>
                  <a:pt x="753082" y="95496"/>
                  <a:pt x="627669" y="110842"/>
                  <a:pt x="481090" y="128304"/>
                </a:cubicBezTo>
                <a:cubicBezTo>
                  <a:pt x="334511" y="145766"/>
                  <a:pt x="77865" y="145237"/>
                  <a:pt x="27065" y="14735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: 図形 1311">
            <a:extLst>
              <a:ext uri="{FF2B5EF4-FFF2-40B4-BE49-F238E27FC236}">
                <a16:creationId xmlns:a16="http://schemas.microsoft.com/office/drawing/2014/main" id="{C899CCB2-69AC-422B-88E3-7FBCDC062302}"/>
              </a:ext>
            </a:extLst>
          </p:cNvPr>
          <p:cNvSpPr/>
          <p:nvPr/>
        </p:nvSpPr>
        <p:spPr>
          <a:xfrm>
            <a:off x="5329767" y="6099171"/>
            <a:ext cx="1331438" cy="172446"/>
          </a:xfrm>
          <a:custGeom>
            <a:avLst/>
            <a:gdLst>
              <a:gd name="connsiteX0" fmla="*/ 64558 w 1331438"/>
              <a:gd name="connsiteY0" fmla="*/ 161929 h 172446"/>
              <a:gd name="connsiteX1" fmla="*/ 182033 w 1331438"/>
              <a:gd name="connsiteY1" fmla="*/ 161929 h 172446"/>
              <a:gd name="connsiteX2" fmla="*/ 1010708 w 1331438"/>
              <a:gd name="connsiteY2" fmla="*/ 79379 h 172446"/>
              <a:gd name="connsiteX3" fmla="*/ 1331383 w 1331438"/>
              <a:gd name="connsiteY3" fmla="*/ 4 h 172446"/>
              <a:gd name="connsiteX4" fmla="*/ 991658 w 1331438"/>
              <a:gd name="connsiteY4" fmla="*/ 76204 h 172446"/>
              <a:gd name="connsiteX5" fmla="*/ 64558 w 1331438"/>
              <a:gd name="connsiteY5" fmla="*/ 161929 h 172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1438" h="172446">
                <a:moveTo>
                  <a:pt x="64558" y="161929"/>
                </a:moveTo>
                <a:cubicBezTo>
                  <a:pt x="-70379" y="176216"/>
                  <a:pt x="24341" y="175687"/>
                  <a:pt x="182033" y="161929"/>
                </a:cubicBezTo>
                <a:cubicBezTo>
                  <a:pt x="339725" y="148171"/>
                  <a:pt x="819150" y="106366"/>
                  <a:pt x="1010708" y="79379"/>
                </a:cubicBezTo>
                <a:cubicBezTo>
                  <a:pt x="1202266" y="52391"/>
                  <a:pt x="1334558" y="533"/>
                  <a:pt x="1331383" y="4"/>
                </a:cubicBezTo>
                <a:cubicBezTo>
                  <a:pt x="1328208" y="-525"/>
                  <a:pt x="1203325" y="44983"/>
                  <a:pt x="991658" y="76204"/>
                </a:cubicBezTo>
                <a:cubicBezTo>
                  <a:pt x="779991" y="107425"/>
                  <a:pt x="199495" y="147642"/>
                  <a:pt x="64558" y="16192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609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スペシャル・インタビュー】「もっと練習したい、もっとうまくなりたいと思った」 平手友梨奈が『ドラゴン桜』とバドミントンを語る | バドスピ |  BADMINTON SPIRIT" hidden="1">
            <a:extLst>
              <a:ext uri="{FF2B5EF4-FFF2-40B4-BE49-F238E27FC236}">
                <a16:creationId xmlns:a16="http://schemas.microsoft.com/office/drawing/2014/main" id="{0CBCFB66-83CB-4270-A3A1-4F2318CA7F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43" t="10341" r="3493" b="7203"/>
          <a:stretch/>
        </p:blipFill>
        <p:spPr bwMode="auto">
          <a:xfrm>
            <a:off x="1001828" y="0"/>
            <a:ext cx="7597544" cy="128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1EE37EB9-0B60-4279-B493-8FD0666C5868}"/>
              </a:ext>
            </a:extLst>
          </p:cNvPr>
          <p:cNvSpPr/>
          <p:nvPr/>
        </p:nvSpPr>
        <p:spPr>
          <a:xfrm>
            <a:off x="3681232" y="2147811"/>
            <a:ext cx="112751" cy="204864"/>
          </a:xfrm>
          <a:custGeom>
            <a:avLst/>
            <a:gdLst>
              <a:gd name="connsiteX0" fmla="*/ 181 w 112751"/>
              <a:gd name="connsiteY0" fmla="*/ 204864 h 204864"/>
              <a:gd name="connsiteX1" fmla="*/ 20818 w 112751"/>
              <a:gd name="connsiteY1" fmla="*/ 112789 h 204864"/>
              <a:gd name="connsiteX2" fmla="*/ 60506 w 112751"/>
              <a:gd name="connsiteY2" fmla="*/ 57227 h 204864"/>
              <a:gd name="connsiteX3" fmla="*/ 68443 w 112751"/>
              <a:gd name="connsiteY3" fmla="*/ 71514 h 204864"/>
              <a:gd name="connsiteX4" fmla="*/ 89081 w 112751"/>
              <a:gd name="connsiteY4" fmla="*/ 49289 h 204864"/>
              <a:gd name="connsiteX5" fmla="*/ 108131 w 112751"/>
              <a:gd name="connsiteY5" fmla="*/ 38177 h 204864"/>
              <a:gd name="connsiteX6" fmla="*/ 106543 w 112751"/>
              <a:gd name="connsiteY6" fmla="*/ 77 h 204864"/>
              <a:gd name="connsiteX7" fmla="*/ 41456 w 112751"/>
              <a:gd name="connsiteY7" fmla="*/ 49289 h 204864"/>
              <a:gd name="connsiteX8" fmla="*/ 12881 w 112751"/>
              <a:gd name="connsiteY8" fmla="*/ 114377 h 204864"/>
              <a:gd name="connsiteX9" fmla="*/ 181 w 112751"/>
              <a:gd name="connsiteY9" fmla="*/ 204864 h 204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2751" h="204864">
                <a:moveTo>
                  <a:pt x="181" y="204864"/>
                </a:moveTo>
                <a:cubicBezTo>
                  <a:pt x="1504" y="204599"/>
                  <a:pt x="10764" y="137395"/>
                  <a:pt x="20818" y="112789"/>
                </a:cubicBezTo>
                <a:cubicBezTo>
                  <a:pt x="30872" y="88183"/>
                  <a:pt x="52568" y="64106"/>
                  <a:pt x="60506" y="57227"/>
                </a:cubicBezTo>
                <a:cubicBezTo>
                  <a:pt x="68444" y="50348"/>
                  <a:pt x="63681" y="72837"/>
                  <a:pt x="68443" y="71514"/>
                </a:cubicBezTo>
                <a:cubicBezTo>
                  <a:pt x="73205" y="70191"/>
                  <a:pt x="82466" y="54845"/>
                  <a:pt x="89081" y="49289"/>
                </a:cubicBezTo>
                <a:cubicBezTo>
                  <a:pt x="95696" y="43733"/>
                  <a:pt x="105221" y="46379"/>
                  <a:pt x="108131" y="38177"/>
                </a:cubicBezTo>
                <a:cubicBezTo>
                  <a:pt x="111041" y="29975"/>
                  <a:pt x="117656" y="-1775"/>
                  <a:pt x="106543" y="77"/>
                </a:cubicBezTo>
                <a:cubicBezTo>
                  <a:pt x="95431" y="1929"/>
                  <a:pt x="57066" y="30239"/>
                  <a:pt x="41456" y="49289"/>
                </a:cubicBezTo>
                <a:cubicBezTo>
                  <a:pt x="25846" y="68339"/>
                  <a:pt x="20818" y="90035"/>
                  <a:pt x="12881" y="114377"/>
                </a:cubicBezTo>
                <a:cubicBezTo>
                  <a:pt x="4944" y="138719"/>
                  <a:pt x="-1142" y="205129"/>
                  <a:pt x="181" y="2048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B0976A67-8143-4E42-964C-5905AE96B8D7}"/>
              </a:ext>
            </a:extLst>
          </p:cNvPr>
          <p:cNvSpPr/>
          <p:nvPr/>
        </p:nvSpPr>
        <p:spPr>
          <a:xfrm>
            <a:off x="3670059" y="2068265"/>
            <a:ext cx="419123" cy="290979"/>
          </a:xfrm>
          <a:custGeom>
            <a:avLst/>
            <a:gdLst>
              <a:gd name="connsiteX0" fmla="*/ 6591 w 419123"/>
              <a:gd name="connsiteY0" fmla="*/ 290760 h 290979"/>
              <a:gd name="connsiteX1" fmla="*/ 28816 w 419123"/>
              <a:gd name="connsiteY1" fmla="*/ 155823 h 290979"/>
              <a:gd name="connsiteX2" fmla="*/ 143116 w 419123"/>
              <a:gd name="connsiteY2" fmla="*/ 62160 h 290979"/>
              <a:gd name="connsiteX3" fmla="*/ 262179 w 419123"/>
              <a:gd name="connsiteY3" fmla="*/ 14535 h 290979"/>
              <a:gd name="connsiteX4" fmla="*/ 417754 w 419123"/>
              <a:gd name="connsiteY4" fmla="*/ 25648 h 290979"/>
              <a:gd name="connsiteX5" fmla="*/ 330441 w 419123"/>
              <a:gd name="connsiteY5" fmla="*/ 248 h 290979"/>
              <a:gd name="connsiteX6" fmla="*/ 198679 w 419123"/>
              <a:gd name="connsiteY6" fmla="*/ 17710 h 290979"/>
              <a:gd name="connsiteX7" fmla="*/ 79616 w 419123"/>
              <a:gd name="connsiteY7" fmla="*/ 90735 h 290979"/>
              <a:gd name="connsiteX8" fmla="*/ 8179 w 419123"/>
              <a:gd name="connsiteY8" fmla="*/ 184398 h 290979"/>
              <a:gd name="connsiteX9" fmla="*/ 6591 w 419123"/>
              <a:gd name="connsiteY9" fmla="*/ 290760 h 290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9123" h="290979">
                <a:moveTo>
                  <a:pt x="6591" y="290760"/>
                </a:moveTo>
                <a:cubicBezTo>
                  <a:pt x="10031" y="285997"/>
                  <a:pt x="6062" y="193923"/>
                  <a:pt x="28816" y="155823"/>
                </a:cubicBezTo>
                <a:cubicBezTo>
                  <a:pt x="51570" y="117723"/>
                  <a:pt x="104222" y="85708"/>
                  <a:pt x="143116" y="62160"/>
                </a:cubicBezTo>
                <a:cubicBezTo>
                  <a:pt x="182010" y="38612"/>
                  <a:pt x="216406" y="20620"/>
                  <a:pt x="262179" y="14535"/>
                </a:cubicBezTo>
                <a:cubicBezTo>
                  <a:pt x="307952" y="8450"/>
                  <a:pt x="406377" y="28029"/>
                  <a:pt x="417754" y="25648"/>
                </a:cubicBezTo>
                <a:cubicBezTo>
                  <a:pt x="429131" y="23267"/>
                  <a:pt x="366954" y="1571"/>
                  <a:pt x="330441" y="248"/>
                </a:cubicBezTo>
                <a:cubicBezTo>
                  <a:pt x="293929" y="-1075"/>
                  <a:pt x="240483" y="2629"/>
                  <a:pt x="198679" y="17710"/>
                </a:cubicBezTo>
                <a:cubicBezTo>
                  <a:pt x="156875" y="32791"/>
                  <a:pt x="111366" y="62954"/>
                  <a:pt x="79616" y="90735"/>
                </a:cubicBezTo>
                <a:cubicBezTo>
                  <a:pt x="47866" y="118516"/>
                  <a:pt x="23525" y="147092"/>
                  <a:pt x="8179" y="184398"/>
                </a:cubicBezTo>
                <a:cubicBezTo>
                  <a:pt x="-7167" y="221704"/>
                  <a:pt x="3151" y="295523"/>
                  <a:pt x="6591" y="2907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F1B5F841-58D6-4042-9547-98D4025AA75B}"/>
              </a:ext>
            </a:extLst>
          </p:cNvPr>
          <p:cNvSpPr/>
          <p:nvPr/>
        </p:nvSpPr>
        <p:spPr>
          <a:xfrm>
            <a:off x="3676311" y="2338668"/>
            <a:ext cx="109087" cy="22746"/>
          </a:xfrm>
          <a:custGeom>
            <a:avLst/>
            <a:gdLst>
              <a:gd name="connsiteX0" fmla="*/ 339 w 109087"/>
              <a:gd name="connsiteY0" fmla="*/ 9245 h 22746"/>
              <a:gd name="connsiteX1" fmla="*/ 95589 w 109087"/>
              <a:gd name="connsiteY1" fmla="*/ 2895 h 22746"/>
              <a:gd name="connsiteX2" fmla="*/ 105114 w 109087"/>
              <a:gd name="connsiteY2" fmla="*/ 1307 h 22746"/>
              <a:gd name="connsiteX3" fmla="*/ 63839 w 109087"/>
              <a:gd name="connsiteY3" fmla="*/ 21945 h 22746"/>
              <a:gd name="connsiteX4" fmla="*/ 339 w 109087"/>
              <a:gd name="connsiteY4" fmla="*/ 9245 h 22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087" h="22746">
                <a:moveTo>
                  <a:pt x="339" y="9245"/>
                </a:moveTo>
                <a:cubicBezTo>
                  <a:pt x="5631" y="6070"/>
                  <a:pt x="78126" y="4218"/>
                  <a:pt x="95589" y="2895"/>
                </a:cubicBezTo>
                <a:cubicBezTo>
                  <a:pt x="113052" y="1572"/>
                  <a:pt x="110406" y="-1868"/>
                  <a:pt x="105114" y="1307"/>
                </a:cubicBezTo>
                <a:cubicBezTo>
                  <a:pt x="99822" y="4482"/>
                  <a:pt x="74422" y="17712"/>
                  <a:pt x="63839" y="21945"/>
                </a:cubicBezTo>
                <a:cubicBezTo>
                  <a:pt x="53256" y="26178"/>
                  <a:pt x="-4953" y="12420"/>
                  <a:pt x="339" y="92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439CAE43-CC9E-47DC-BBA0-86908D7B6332}"/>
              </a:ext>
            </a:extLst>
          </p:cNvPr>
          <p:cNvSpPr/>
          <p:nvPr/>
        </p:nvSpPr>
        <p:spPr>
          <a:xfrm>
            <a:off x="3702020" y="2205909"/>
            <a:ext cx="110664" cy="114230"/>
          </a:xfrm>
          <a:custGeom>
            <a:avLst/>
            <a:gdLst>
              <a:gd name="connsiteX0" fmla="*/ 39718 w 110664"/>
              <a:gd name="connsiteY0" fmla="*/ 716 h 114230"/>
              <a:gd name="connsiteX1" fmla="*/ 20668 w 110664"/>
              <a:gd name="connsiteY1" fmla="*/ 75329 h 114230"/>
              <a:gd name="connsiteX2" fmla="*/ 60355 w 110664"/>
              <a:gd name="connsiteY2" fmla="*/ 95966 h 114230"/>
              <a:gd name="connsiteX3" fmla="*/ 109568 w 110664"/>
              <a:gd name="connsiteY3" fmla="*/ 113429 h 114230"/>
              <a:gd name="connsiteX4" fmla="*/ 9555 w 110664"/>
              <a:gd name="connsiteY4" fmla="*/ 68979 h 114230"/>
              <a:gd name="connsiteX5" fmla="*/ 6380 w 110664"/>
              <a:gd name="connsiteY5" fmla="*/ 38816 h 114230"/>
              <a:gd name="connsiteX6" fmla="*/ 39718 w 110664"/>
              <a:gd name="connsiteY6" fmla="*/ 716 h 114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664" h="114230">
                <a:moveTo>
                  <a:pt x="39718" y="716"/>
                </a:moveTo>
                <a:cubicBezTo>
                  <a:pt x="42099" y="6802"/>
                  <a:pt x="17229" y="59454"/>
                  <a:pt x="20668" y="75329"/>
                </a:cubicBezTo>
                <a:cubicBezTo>
                  <a:pt x="24107" y="91204"/>
                  <a:pt x="45538" y="89616"/>
                  <a:pt x="60355" y="95966"/>
                </a:cubicBezTo>
                <a:cubicBezTo>
                  <a:pt x="75172" y="102316"/>
                  <a:pt x="118035" y="117927"/>
                  <a:pt x="109568" y="113429"/>
                </a:cubicBezTo>
                <a:cubicBezTo>
                  <a:pt x="101101" y="108931"/>
                  <a:pt x="26753" y="81414"/>
                  <a:pt x="9555" y="68979"/>
                </a:cubicBezTo>
                <a:cubicBezTo>
                  <a:pt x="-7643" y="56544"/>
                  <a:pt x="2940" y="48606"/>
                  <a:pt x="6380" y="38816"/>
                </a:cubicBezTo>
                <a:cubicBezTo>
                  <a:pt x="9820" y="29026"/>
                  <a:pt x="37337" y="-5370"/>
                  <a:pt x="39718" y="7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403044B6-D704-46A4-8748-DD0D18314A67}"/>
              </a:ext>
            </a:extLst>
          </p:cNvPr>
          <p:cNvSpPr/>
          <p:nvPr/>
        </p:nvSpPr>
        <p:spPr>
          <a:xfrm>
            <a:off x="3805210" y="2147981"/>
            <a:ext cx="243886" cy="165185"/>
          </a:xfrm>
          <a:custGeom>
            <a:avLst/>
            <a:gdLst>
              <a:gd name="connsiteX0" fmla="*/ 28 w 243886"/>
              <a:gd name="connsiteY0" fmla="*/ 165007 h 165185"/>
              <a:gd name="connsiteX1" fmla="*/ 93690 w 243886"/>
              <a:gd name="connsiteY1" fmla="*/ 155482 h 165185"/>
              <a:gd name="connsiteX2" fmla="*/ 177828 w 243886"/>
              <a:gd name="connsiteY2" fmla="*/ 104682 h 165185"/>
              <a:gd name="connsiteX3" fmla="*/ 242915 w 243886"/>
              <a:gd name="connsiteY3" fmla="*/ 1494 h 165185"/>
              <a:gd name="connsiteX4" fmla="*/ 214340 w 243886"/>
              <a:gd name="connsiteY4" fmla="*/ 45944 h 165185"/>
              <a:gd name="connsiteX5" fmla="*/ 179415 w 243886"/>
              <a:gd name="connsiteY5" fmla="*/ 80869 h 165185"/>
              <a:gd name="connsiteX6" fmla="*/ 134965 w 243886"/>
              <a:gd name="connsiteY6" fmla="*/ 125319 h 165185"/>
              <a:gd name="connsiteX7" fmla="*/ 84165 w 243886"/>
              <a:gd name="connsiteY7" fmla="*/ 152307 h 165185"/>
              <a:gd name="connsiteX8" fmla="*/ 28 w 243886"/>
              <a:gd name="connsiteY8" fmla="*/ 165007 h 165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86" h="165185">
                <a:moveTo>
                  <a:pt x="28" y="165007"/>
                </a:moveTo>
                <a:cubicBezTo>
                  <a:pt x="1615" y="165536"/>
                  <a:pt x="64057" y="165536"/>
                  <a:pt x="93690" y="155482"/>
                </a:cubicBezTo>
                <a:cubicBezTo>
                  <a:pt x="123323" y="145428"/>
                  <a:pt x="152957" y="130347"/>
                  <a:pt x="177828" y="104682"/>
                </a:cubicBezTo>
                <a:cubicBezTo>
                  <a:pt x="202699" y="79017"/>
                  <a:pt x="236830" y="11284"/>
                  <a:pt x="242915" y="1494"/>
                </a:cubicBezTo>
                <a:cubicBezTo>
                  <a:pt x="249000" y="-8296"/>
                  <a:pt x="224923" y="32715"/>
                  <a:pt x="214340" y="45944"/>
                </a:cubicBezTo>
                <a:cubicBezTo>
                  <a:pt x="203757" y="59173"/>
                  <a:pt x="192644" y="67640"/>
                  <a:pt x="179415" y="80869"/>
                </a:cubicBezTo>
                <a:cubicBezTo>
                  <a:pt x="166186" y="94098"/>
                  <a:pt x="150840" y="113413"/>
                  <a:pt x="134965" y="125319"/>
                </a:cubicBezTo>
                <a:cubicBezTo>
                  <a:pt x="119090" y="137225"/>
                  <a:pt x="104538" y="147015"/>
                  <a:pt x="84165" y="152307"/>
                </a:cubicBezTo>
                <a:cubicBezTo>
                  <a:pt x="63792" y="157599"/>
                  <a:pt x="-1559" y="164478"/>
                  <a:pt x="28" y="1650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6DA11313-10DF-4038-AC86-6D02FEBE260A}"/>
              </a:ext>
            </a:extLst>
          </p:cNvPr>
          <p:cNvSpPr/>
          <p:nvPr/>
        </p:nvSpPr>
        <p:spPr>
          <a:xfrm>
            <a:off x="3918780" y="2157284"/>
            <a:ext cx="139909" cy="155912"/>
          </a:xfrm>
          <a:custGeom>
            <a:avLst/>
            <a:gdLst>
              <a:gd name="connsiteX0" fmla="*/ 138870 w 139909"/>
              <a:gd name="connsiteY0" fmla="*/ 129 h 155912"/>
              <a:gd name="connsiteX1" fmla="*/ 94420 w 139909"/>
              <a:gd name="connsiteY1" fmla="*/ 89029 h 155912"/>
              <a:gd name="connsiteX2" fmla="*/ 57908 w 139909"/>
              <a:gd name="connsiteY2" fmla="*/ 119191 h 155912"/>
              <a:gd name="connsiteX3" fmla="*/ 758 w 139909"/>
              <a:gd name="connsiteY3" fmla="*/ 155704 h 155912"/>
              <a:gd name="connsiteX4" fmla="*/ 102358 w 139909"/>
              <a:gd name="connsiteY4" fmla="*/ 101729 h 155912"/>
              <a:gd name="connsiteX5" fmla="*/ 122995 w 139909"/>
              <a:gd name="connsiteY5" fmla="*/ 69979 h 155912"/>
              <a:gd name="connsiteX6" fmla="*/ 138870 w 139909"/>
              <a:gd name="connsiteY6" fmla="*/ 129 h 15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909" h="155912">
                <a:moveTo>
                  <a:pt x="138870" y="129"/>
                </a:moveTo>
                <a:cubicBezTo>
                  <a:pt x="134108" y="3304"/>
                  <a:pt x="107914" y="69185"/>
                  <a:pt x="94420" y="89029"/>
                </a:cubicBezTo>
                <a:cubicBezTo>
                  <a:pt x="80926" y="108873"/>
                  <a:pt x="73518" y="108078"/>
                  <a:pt x="57908" y="119191"/>
                </a:cubicBezTo>
                <a:cubicBezTo>
                  <a:pt x="42298" y="130304"/>
                  <a:pt x="-6650" y="158614"/>
                  <a:pt x="758" y="155704"/>
                </a:cubicBezTo>
                <a:cubicBezTo>
                  <a:pt x="8166" y="152794"/>
                  <a:pt x="81985" y="116016"/>
                  <a:pt x="102358" y="101729"/>
                </a:cubicBezTo>
                <a:cubicBezTo>
                  <a:pt x="122731" y="87442"/>
                  <a:pt x="115058" y="86912"/>
                  <a:pt x="122995" y="69979"/>
                </a:cubicBezTo>
                <a:cubicBezTo>
                  <a:pt x="130932" y="53046"/>
                  <a:pt x="143632" y="-3046"/>
                  <a:pt x="138870" y="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9AC91FE0-6833-475D-89B1-6373BE5DD9EB}"/>
              </a:ext>
            </a:extLst>
          </p:cNvPr>
          <p:cNvSpPr/>
          <p:nvPr/>
        </p:nvSpPr>
        <p:spPr>
          <a:xfrm>
            <a:off x="3771900" y="2283932"/>
            <a:ext cx="246092" cy="57333"/>
          </a:xfrm>
          <a:custGeom>
            <a:avLst/>
            <a:gdLst>
              <a:gd name="connsiteX0" fmla="*/ 0 w 246092"/>
              <a:gd name="connsiteY0" fmla="*/ 52868 h 57333"/>
              <a:gd name="connsiteX1" fmla="*/ 149225 w 246092"/>
              <a:gd name="connsiteY1" fmla="*/ 52868 h 57333"/>
              <a:gd name="connsiteX2" fmla="*/ 244475 w 246092"/>
              <a:gd name="connsiteY2" fmla="*/ 481 h 57333"/>
              <a:gd name="connsiteX3" fmla="*/ 204788 w 246092"/>
              <a:gd name="connsiteY3" fmla="*/ 27468 h 57333"/>
              <a:gd name="connsiteX4" fmla="*/ 147638 w 246092"/>
              <a:gd name="connsiteY4" fmla="*/ 38581 h 57333"/>
              <a:gd name="connsiteX5" fmla="*/ 0 w 246092"/>
              <a:gd name="connsiteY5" fmla="*/ 52868 h 57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092" h="57333">
                <a:moveTo>
                  <a:pt x="0" y="52868"/>
                </a:moveTo>
                <a:cubicBezTo>
                  <a:pt x="264" y="55249"/>
                  <a:pt x="108479" y="61599"/>
                  <a:pt x="149225" y="52868"/>
                </a:cubicBezTo>
                <a:cubicBezTo>
                  <a:pt x="189971" y="44137"/>
                  <a:pt x="235215" y="4714"/>
                  <a:pt x="244475" y="481"/>
                </a:cubicBezTo>
                <a:cubicBezTo>
                  <a:pt x="253735" y="-3752"/>
                  <a:pt x="220927" y="21118"/>
                  <a:pt x="204788" y="27468"/>
                </a:cubicBezTo>
                <a:cubicBezTo>
                  <a:pt x="188649" y="33818"/>
                  <a:pt x="178065" y="35141"/>
                  <a:pt x="147638" y="38581"/>
                </a:cubicBezTo>
                <a:cubicBezTo>
                  <a:pt x="117211" y="42021"/>
                  <a:pt x="-264" y="50487"/>
                  <a:pt x="0" y="52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5FBCCDC8-872C-464C-9157-E06A35BC2496}"/>
              </a:ext>
            </a:extLst>
          </p:cNvPr>
          <p:cNvSpPr/>
          <p:nvPr/>
        </p:nvSpPr>
        <p:spPr>
          <a:xfrm>
            <a:off x="3682356" y="2274787"/>
            <a:ext cx="76893" cy="62174"/>
          </a:xfrm>
          <a:custGeom>
            <a:avLst/>
            <a:gdLst>
              <a:gd name="connsiteX0" fmla="*/ 21282 w 76893"/>
              <a:gd name="connsiteY0" fmla="*/ 101 h 62174"/>
              <a:gd name="connsiteX1" fmla="*/ 43507 w 76893"/>
              <a:gd name="connsiteY1" fmla="*/ 47726 h 62174"/>
              <a:gd name="connsiteX2" fmla="*/ 76844 w 76893"/>
              <a:gd name="connsiteY2" fmla="*/ 58838 h 62174"/>
              <a:gd name="connsiteX3" fmla="*/ 35569 w 76893"/>
              <a:gd name="connsiteY3" fmla="*/ 52488 h 62174"/>
              <a:gd name="connsiteX4" fmla="*/ 644 w 76893"/>
              <a:gd name="connsiteY4" fmla="*/ 62013 h 62174"/>
              <a:gd name="connsiteX5" fmla="*/ 21282 w 76893"/>
              <a:gd name="connsiteY5" fmla="*/ 101 h 62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893" h="62174">
                <a:moveTo>
                  <a:pt x="21282" y="101"/>
                </a:moveTo>
                <a:cubicBezTo>
                  <a:pt x="28426" y="-2280"/>
                  <a:pt x="34247" y="37937"/>
                  <a:pt x="43507" y="47726"/>
                </a:cubicBezTo>
                <a:cubicBezTo>
                  <a:pt x="52767" y="57515"/>
                  <a:pt x="78167" y="58044"/>
                  <a:pt x="76844" y="58838"/>
                </a:cubicBezTo>
                <a:cubicBezTo>
                  <a:pt x="75521" y="59632"/>
                  <a:pt x="48269" y="51959"/>
                  <a:pt x="35569" y="52488"/>
                </a:cubicBezTo>
                <a:cubicBezTo>
                  <a:pt x="22869" y="53017"/>
                  <a:pt x="4877" y="63600"/>
                  <a:pt x="644" y="62013"/>
                </a:cubicBezTo>
                <a:cubicBezTo>
                  <a:pt x="-3589" y="60426"/>
                  <a:pt x="14138" y="2482"/>
                  <a:pt x="21282" y="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A7EB6197-8B78-4900-9FEB-813E43D73B52}"/>
              </a:ext>
            </a:extLst>
          </p:cNvPr>
          <p:cNvSpPr/>
          <p:nvPr/>
        </p:nvSpPr>
        <p:spPr>
          <a:xfrm>
            <a:off x="3790948" y="2102148"/>
            <a:ext cx="280240" cy="60372"/>
          </a:xfrm>
          <a:custGeom>
            <a:avLst/>
            <a:gdLst>
              <a:gd name="connsiteX0" fmla="*/ 2 w 280240"/>
              <a:gd name="connsiteY0" fmla="*/ 56852 h 60372"/>
              <a:gd name="connsiteX1" fmla="*/ 128590 w 280240"/>
              <a:gd name="connsiteY1" fmla="*/ 4465 h 60372"/>
              <a:gd name="connsiteX2" fmla="*/ 212727 w 280240"/>
              <a:gd name="connsiteY2" fmla="*/ 4465 h 60372"/>
              <a:gd name="connsiteX3" fmla="*/ 271465 w 280240"/>
              <a:gd name="connsiteY3" fmla="*/ 18752 h 60372"/>
              <a:gd name="connsiteX4" fmla="*/ 276227 w 280240"/>
              <a:gd name="connsiteY4" fmla="*/ 60027 h 60372"/>
              <a:gd name="connsiteX5" fmla="*/ 234952 w 280240"/>
              <a:gd name="connsiteY5" fmla="*/ 37802 h 60372"/>
              <a:gd name="connsiteX6" fmla="*/ 176215 w 280240"/>
              <a:gd name="connsiteY6" fmla="*/ 25102 h 60372"/>
              <a:gd name="connsiteX7" fmla="*/ 125415 w 280240"/>
              <a:gd name="connsiteY7" fmla="*/ 26690 h 60372"/>
              <a:gd name="connsiteX8" fmla="*/ 2 w 280240"/>
              <a:gd name="connsiteY8" fmla="*/ 56852 h 60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0240" h="60372">
                <a:moveTo>
                  <a:pt x="2" y="56852"/>
                </a:moveTo>
                <a:cubicBezTo>
                  <a:pt x="531" y="53148"/>
                  <a:pt x="93136" y="13196"/>
                  <a:pt x="128590" y="4465"/>
                </a:cubicBezTo>
                <a:cubicBezTo>
                  <a:pt x="164044" y="-4266"/>
                  <a:pt x="188914" y="2084"/>
                  <a:pt x="212727" y="4465"/>
                </a:cubicBezTo>
                <a:cubicBezTo>
                  <a:pt x="236540" y="6846"/>
                  <a:pt x="260882" y="9492"/>
                  <a:pt x="271465" y="18752"/>
                </a:cubicBezTo>
                <a:cubicBezTo>
                  <a:pt x="282048" y="28012"/>
                  <a:pt x="282312" y="56852"/>
                  <a:pt x="276227" y="60027"/>
                </a:cubicBezTo>
                <a:cubicBezTo>
                  <a:pt x="270142" y="63202"/>
                  <a:pt x="251621" y="43623"/>
                  <a:pt x="234952" y="37802"/>
                </a:cubicBezTo>
                <a:cubicBezTo>
                  <a:pt x="218283" y="31981"/>
                  <a:pt x="194471" y="26954"/>
                  <a:pt x="176215" y="25102"/>
                </a:cubicBezTo>
                <a:cubicBezTo>
                  <a:pt x="157959" y="23250"/>
                  <a:pt x="151344" y="22721"/>
                  <a:pt x="125415" y="26690"/>
                </a:cubicBezTo>
                <a:cubicBezTo>
                  <a:pt x="99486" y="30659"/>
                  <a:pt x="-527" y="60556"/>
                  <a:pt x="2" y="568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37ED2B5C-5DAA-4A98-9956-6ADEA3682CED}"/>
              </a:ext>
            </a:extLst>
          </p:cNvPr>
          <p:cNvSpPr/>
          <p:nvPr/>
        </p:nvSpPr>
        <p:spPr>
          <a:xfrm>
            <a:off x="3798875" y="2111222"/>
            <a:ext cx="165485" cy="168113"/>
          </a:xfrm>
          <a:custGeom>
            <a:avLst/>
            <a:gdLst>
              <a:gd name="connsiteX0" fmla="*/ 82563 w 165485"/>
              <a:gd name="connsiteY0" fmla="*/ 153 h 168113"/>
              <a:gd name="connsiteX1" fmla="*/ 160350 w 165485"/>
              <a:gd name="connsiteY1" fmla="*/ 33491 h 168113"/>
              <a:gd name="connsiteX2" fmla="*/ 154000 w 165485"/>
              <a:gd name="connsiteY2" fmla="*/ 120803 h 168113"/>
              <a:gd name="connsiteX3" fmla="*/ 120663 w 165485"/>
              <a:gd name="connsiteY3" fmla="*/ 162078 h 168113"/>
              <a:gd name="connsiteX4" fmla="*/ 58750 w 165485"/>
              <a:gd name="connsiteY4" fmla="*/ 165253 h 168113"/>
              <a:gd name="connsiteX5" fmla="*/ 15888 w 165485"/>
              <a:gd name="connsiteY5" fmla="*/ 136678 h 168113"/>
              <a:gd name="connsiteX6" fmla="*/ 13 w 165485"/>
              <a:gd name="connsiteY6" fmla="*/ 92228 h 168113"/>
              <a:gd name="connsiteX7" fmla="*/ 14300 w 165485"/>
              <a:gd name="connsiteY7" fmla="*/ 44603 h 168113"/>
              <a:gd name="connsiteX8" fmla="*/ 82563 w 165485"/>
              <a:gd name="connsiteY8" fmla="*/ 153 h 168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5485" h="168113">
                <a:moveTo>
                  <a:pt x="82563" y="153"/>
                </a:moveTo>
                <a:cubicBezTo>
                  <a:pt x="106905" y="-1699"/>
                  <a:pt x="148444" y="13383"/>
                  <a:pt x="160350" y="33491"/>
                </a:cubicBezTo>
                <a:cubicBezTo>
                  <a:pt x="172256" y="53599"/>
                  <a:pt x="160615" y="99372"/>
                  <a:pt x="154000" y="120803"/>
                </a:cubicBezTo>
                <a:cubicBezTo>
                  <a:pt x="147386" y="142234"/>
                  <a:pt x="136538" y="154670"/>
                  <a:pt x="120663" y="162078"/>
                </a:cubicBezTo>
                <a:cubicBezTo>
                  <a:pt x="104788" y="169486"/>
                  <a:pt x="76212" y="169486"/>
                  <a:pt x="58750" y="165253"/>
                </a:cubicBezTo>
                <a:cubicBezTo>
                  <a:pt x="41288" y="161020"/>
                  <a:pt x="25677" y="148849"/>
                  <a:pt x="15888" y="136678"/>
                </a:cubicBezTo>
                <a:cubicBezTo>
                  <a:pt x="6098" y="124507"/>
                  <a:pt x="278" y="107574"/>
                  <a:pt x="13" y="92228"/>
                </a:cubicBezTo>
                <a:cubicBezTo>
                  <a:pt x="-252" y="76882"/>
                  <a:pt x="3452" y="55716"/>
                  <a:pt x="14300" y="44603"/>
                </a:cubicBezTo>
                <a:cubicBezTo>
                  <a:pt x="25148" y="33491"/>
                  <a:pt x="58221" y="2005"/>
                  <a:pt x="82563" y="15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月 16">
            <a:extLst>
              <a:ext uri="{FF2B5EF4-FFF2-40B4-BE49-F238E27FC236}">
                <a16:creationId xmlns:a16="http://schemas.microsoft.com/office/drawing/2014/main" id="{F4C9084A-818B-44D8-B405-5072BCB43E59}"/>
              </a:ext>
            </a:extLst>
          </p:cNvPr>
          <p:cNvSpPr/>
          <p:nvPr/>
        </p:nvSpPr>
        <p:spPr>
          <a:xfrm rot="19885460" flipH="1">
            <a:off x="3895197" y="2139424"/>
            <a:ext cx="45719" cy="82550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2ACF0027-1EEB-4965-BE6F-67E587625B4E}"/>
              </a:ext>
            </a:extLst>
          </p:cNvPr>
          <p:cNvSpPr/>
          <p:nvPr/>
        </p:nvSpPr>
        <p:spPr>
          <a:xfrm>
            <a:off x="3778212" y="2097190"/>
            <a:ext cx="176302" cy="51384"/>
          </a:xfrm>
          <a:custGeom>
            <a:avLst/>
            <a:gdLst>
              <a:gd name="connsiteX0" fmla="*/ 38 w 176302"/>
              <a:gd name="connsiteY0" fmla="*/ 50698 h 51384"/>
              <a:gd name="connsiteX1" fmla="*/ 100051 w 176302"/>
              <a:gd name="connsiteY1" fmla="*/ 1485 h 51384"/>
              <a:gd name="connsiteX2" fmla="*/ 176251 w 176302"/>
              <a:gd name="connsiteY2" fmla="*/ 14185 h 51384"/>
              <a:gd name="connsiteX3" fmla="*/ 88938 w 176302"/>
              <a:gd name="connsiteY3" fmla="*/ 28473 h 51384"/>
              <a:gd name="connsiteX4" fmla="*/ 38 w 176302"/>
              <a:gd name="connsiteY4" fmla="*/ 50698 h 51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302" h="51384">
                <a:moveTo>
                  <a:pt x="38" y="50698"/>
                </a:moveTo>
                <a:cubicBezTo>
                  <a:pt x="1890" y="46200"/>
                  <a:pt x="70682" y="7570"/>
                  <a:pt x="100051" y="1485"/>
                </a:cubicBezTo>
                <a:cubicBezTo>
                  <a:pt x="129420" y="-4600"/>
                  <a:pt x="178103" y="9687"/>
                  <a:pt x="176251" y="14185"/>
                </a:cubicBezTo>
                <a:cubicBezTo>
                  <a:pt x="174399" y="18683"/>
                  <a:pt x="113809" y="20536"/>
                  <a:pt x="88938" y="28473"/>
                </a:cubicBezTo>
                <a:cubicBezTo>
                  <a:pt x="64067" y="36410"/>
                  <a:pt x="-1814" y="55196"/>
                  <a:pt x="38" y="5069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067E44E8-31B9-427D-9257-7D522B7E35D5}"/>
              </a:ext>
            </a:extLst>
          </p:cNvPr>
          <p:cNvSpPr/>
          <p:nvPr/>
        </p:nvSpPr>
        <p:spPr>
          <a:xfrm>
            <a:off x="3700122" y="1941186"/>
            <a:ext cx="253349" cy="128923"/>
          </a:xfrm>
          <a:custGeom>
            <a:avLst/>
            <a:gdLst>
              <a:gd name="connsiteX0" fmla="*/ 341 w 253349"/>
              <a:gd name="connsiteY0" fmla="*/ 128914 h 128923"/>
              <a:gd name="connsiteX1" fmla="*/ 205128 w 253349"/>
              <a:gd name="connsiteY1" fmla="*/ 20964 h 128923"/>
              <a:gd name="connsiteX2" fmla="*/ 251166 w 253349"/>
              <a:gd name="connsiteY2" fmla="*/ 327 h 128923"/>
              <a:gd name="connsiteX3" fmla="*/ 159091 w 253349"/>
              <a:gd name="connsiteY3" fmla="*/ 27314 h 128923"/>
              <a:gd name="connsiteX4" fmla="*/ 341 w 253349"/>
              <a:gd name="connsiteY4" fmla="*/ 128914 h 128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349" h="128923">
                <a:moveTo>
                  <a:pt x="341" y="128914"/>
                </a:moveTo>
                <a:cubicBezTo>
                  <a:pt x="8014" y="127856"/>
                  <a:pt x="163324" y="42395"/>
                  <a:pt x="205128" y="20964"/>
                </a:cubicBezTo>
                <a:cubicBezTo>
                  <a:pt x="246932" y="-467"/>
                  <a:pt x="258839" y="-731"/>
                  <a:pt x="251166" y="327"/>
                </a:cubicBezTo>
                <a:cubicBezTo>
                  <a:pt x="243493" y="1385"/>
                  <a:pt x="201689" y="8264"/>
                  <a:pt x="159091" y="27314"/>
                </a:cubicBezTo>
                <a:cubicBezTo>
                  <a:pt x="116493" y="46364"/>
                  <a:pt x="-7332" y="129972"/>
                  <a:pt x="341" y="1289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0D670F01-41CC-4CB6-AF62-37B911C53ADF}"/>
              </a:ext>
            </a:extLst>
          </p:cNvPr>
          <p:cNvSpPr/>
          <p:nvPr/>
        </p:nvSpPr>
        <p:spPr>
          <a:xfrm>
            <a:off x="3948113" y="1910679"/>
            <a:ext cx="133419" cy="35753"/>
          </a:xfrm>
          <a:custGeom>
            <a:avLst/>
            <a:gdLst>
              <a:gd name="connsiteX0" fmla="*/ 0 w 133419"/>
              <a:gd name="connsiteY0" fmla="*/ 35596 h 35753"/>
              <a:gd name="connsiteX1" fmla="*/ 112712 w 133419"/>
              <a:gd name="connsiteY1" fmla="*/ 13371 h 35753"/>
              <a:gd name="connsiteX2" fmla="*/ 133350 w 133419"/>
              <a:gd name="connsiteY2" fmla="*/ 8609 h 35753"/>
              <a:gd name="connsiteX3" fmla="*/ 112712 w 133419"/>
              <a:gd name="connsiteY3" fmla="*/ 671 h 35753"/>
              <a:gd name="connsiteX4" fmla="*/ 0 w 133419"/>
              <a:gd name="connsiteY4" fmla="*/ 35596 h 35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419" h="35753">
                <a:moveTo>
                  <a:pt x="0" y="35596"/>
                </a:moveTo>
                <a:cubicBezTo>
                  <a:pt x="0" y="37713"/>
                  <a:pt x="90487" y="17869"/>
                  <a:pt x="112712" y="13371"/>
                </a:cubicBezTo>
                <a:cubicBezTo>
                  <a:pt x="134937" y="8873"/>
                  <a:pt x="133350" y="10726"/>
                  <a:pt x="133350" y="8609"/>
                </a:cubicBezTo>
                <a:cubicBezTo>
                  <a:pt x="133350" y="6492"/>
                  <a:pt x="135731" y="-2504"/>
                  <a:pt x="112712" y="671"/>
                </a:cubicBezTo>
                <a:cubicBezTo>
                  <a:pt x="89693" y="3846"/>
                  <a:pt x="0" y="33479"/>
                  <a:pt x="0" y="355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5DAEC3B4-5C90-4CD6-9216-8440D596A130}"/>
              </a:ext>
            </a:extLst>
          </p:cNvPr>
          <p:cNvSpPr/>
          <p:nvPr/>
        </p:nvSpPr>
        <p:spPr>
          <a:xfrm>
            <a:off x="3422364" y="2128830"/>
            <a:ext cx="90911" cy="73627"/>
          </a:xfrm>
          <a:custGeom>
            <a:avLst/>
            <a:gdLst>
              <a:gd name="connsiteX0" fmla="*/ 286 w 90911"/>
              <a:gd name="connsiteY0" fmla="*/ 8 h 73627"/>
              <a:gd name="connsiteX1" fmla="*/ 28861 w 90911"/>
              <a:gd name="connsiteY1" fmla="*/ 63508 h 73627"/>
              <a:gd name="connsiteX2" fmla="*/ 90774 w 90911"/>
              <a:gd name="connsiteY2" fmla="*/ 73033 h 73627"/>
              <a:gd name="connsiteX3" fmla="*/ 44736 w 90911"/>
              <a:gd name="connsiteY3" fmla="*/ 58745 h 73627"/>
              <a:gd name="connsiteX4" fmla="*/ 286 w 90911"/>
              <a:gd name="connsiteY4" fmla="*/ 8 h 73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911" h="73627">
                <a:moveTo>
                  <a:pt x="286" y="8"/>
                </a:moveTo>
                <a:cubicBezTo>
                  <a:pt x="-2360" y="802"/>
                  <a:pt x="13780" y="51337"/>
                  <a:pt x="28861" y="63508"/>
                </a:cubicBezTo>
                <a:cubicBezTo>
                  <a:pt x="43942" y="75679"/>
                  <a:pt x="88128" y="73827"/>
                  <a:pt x="90774" y="73033"/>
                </a:cubicBezTo>
                <a:cubicBezTo>
                  <a:pt x="93420" y="72239"/>
                  <a:pt x="57171" y="63772"/>
                  <a:pt x="44736" y="58745"/>
                </a:cubicBezTo>
                <a:cubicBezTo>
                  <a:pt x="32301" y="53718"/>
                  <a:pt x="2932" y="-786"/>
                  <a:pt x="286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DB0D52D2-564D-4B76-9603-99BAFCD9861B}"/>
              </a:ext>
            </a:extLst>
          </p:cNvPr>
          <p:cNvSpPr/>
          <p:nvPr/>
        </p:nvSpPr>
        <p:spPr>
          <a:xfrm>
            <a:off x="3574897" y="2066296"/>
            <a:ext cx="128892" cy="62432"/>
          </a:xfrm>
          <a:custGeom>
            <a:avLst/>
            <a:gdLst>
              <a:gd name="connsiteX0" fmla="*/ 153 w 128892"/>
              <a:gd name="connsiteY0" fmla="*/ 60954 h 62432"/>
              <a:gd name="connsiteX1" fmla="*/ 65241 w 128892"/>
              <a:gd name="connsiteY1" fmla="*/ 48254 h 62432"/>
              <a:gd name="connsiteX2" fmla="*/ 128741 w 128892"/>
              <a:gd name="connsiteY2" fmla="*/ 629 h 62432"/>
              <a:gd name="connsiteX3" fmla="*/ 84291 w 128892"/>
              <a:gd name="connsiteY3" fmla="*/ 19679 h 62432"/>
              <a:gd name="connsiteX4" fmla="*/ 153 w 128892"/>
              <a:gd name="connsiteY4" fmla="*/ 60954 h 62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892" h="62432">
                <a:moveTo>
                  <a:pt x="153" y="60954"/>
                </a:moveTo>
                <a:cubicBezTo>
                  <a:pt x="-3022" y="65716"/>
                  <a:pt x="43810" y="58308"/>
                  <a:pt x="65241" y="48254"/>
                </a:cubicBezTo>
                <a:cubicBezTo>
                  <a:pt x="86672" y="38200"/>
                  <a:pt x="125566" y="5391"/>
                  <a:pt x="128741" y="629"/>
                </a:cubicBezTo>
                <a:cubicBezTo>
                  <a:pt x="131916" y="-4133"/>
                  <a:pt x="84291" y="19679"/>
                  <a:pt x="84291" y="19679"/>
                </a:cubicBezTo>
                <a:cubicBezTo>
                  <a:pt x="63653" y="28146"/>
                  <a:pt x="3328" y="56192"/>
                  <a:pt x="153" y="609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22ABE0D3-C7DD-43EC-A831-8A02ED032607}"/>
              </a:ext>
            </a:extLst>
          </p:cNvPr>
          <p:cNvSpPr/>
          <p:nvPr/>
        </p:nvSpPr>
        <p:spPr>
          <a:xfrm>
            <a:off x="3432746" y="1964336"/>
            <a:ext cx="194729" cy="152587"/>
          </a:xfrm>
          <a:custGeom>
            <a:avLst/>
            <a:gdLst>
              <a:gd name="connsiteX0" fmla="*/ 1017 w 194729"/>
              <a:gd name="connsiteY0" fmla="*/ 151802 h 152587"/>
              <a:gd name="connsiteX1" fmla="*/ 89917 w 194729"/>
              <a:gd name="connsiteY1" fmla="*/ 86714 h 152587"/>
              <a:gd name="connsiteX2" fmla="*/ 148654 w 194729"/>
              <a:gd name="connsiteY2" fmla="*/ 18452 h 152587"/>
              <a:gd name="connsiteX3" fmla="*/ 194692 w 194729"/>
              <a:gd name="connsiteY3" fmla="*/ 989 h 152587"/>
              <a:gd name="connsiteX4" fmla="*/ 153417 w 194729"/>
              <a:gd name="connsiteY4" fmla="*/ 40677 h 152587"/>
              <a:gd name="connsiteX5" fmla="*/ 1017 w 194729"/>
              <a:gd name="connsiteY5" fmla="*/ 151802 h 152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729" h="152587">
                <a:moveTo>
                  <a:pt x="1017" y="151802"/>
                </a:moveTo>
                <a:cubicBezTo>
                  <a:pt x="-9566" y="159475"/>
                  <a:pt x="65311" y="108939"/>
                  <a:pt x="89917" y="86714"/>
                </a:cubicBezTo>
                <a:cubicBezTo>
                  <a:pt x="114523" y="64489"/>
                  <a:pt x="131192" y="32739"/>
                  <a:pt x="148654" y="18452"/>
                </a:cubicBezTo>
                <a:cubicBezTo>
                  <a:pt x="166116" y="4165"/>
                  <a:pt x="193898" y="-2715"/>
                  <a:pt x="194692" y="989"/>
                </a:cubicBezTo>
                <a:cubicBezTo>
                  <a:pt x="195486" y="4693"/>
                  <a:pt x="183580" y="16335"/>
                  <a:pt x="153417" y="40677"/>
                </a:cubicBezTo>
                <a:cubicBezTo>
                  <a:pt x="123255" y="65019"/>
                  <a:pt x="11600" y="144129"/>
                  <a:pt x="1017" y="1518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5D4E6274-4541-4E47-B886-2311993EC66C}"/>
              </a:ext>
            </a:extLst>
          </p:cNvPr>
          <p:cNvSpPr/>
          <p:nvPr/>
        </p:nvSpPr>
        <p:spPr>
          <a:xfrm>
            <a:off x="3611104" y="1847153"/>
            <a:ext cx="435431" cy="146750"/>
          </a:xfrm>
          <a:custGeom>
            <a:avLst/>
            <a:gdLst>
              <a:gd name="connsiteX0" fmla="*/ 459 w 435431"/>
              <a:gd name="connsiteY0" fmla="*/ 146747 h 146750"/>
              <a:gd name="connsiteX1" fmla="*/ 98884 w 435431"/>
              <a:gd name="connsiteY1" fmla="*/ 65785 h 146750"/>
              <a:gd name="connsiteX2" fmla="*/ 232234 w 435431"/>
              <a:gd name="connsiteY2" fmla="*/ 29272 h 146750"/>
              <a:gd name="connsiteX3" fmla="*/ 433846 w 435431"/>
              <a:gd name="connsiteY3" fmla="*/ 697 h 146750"/>
              <a:gd name="connsiteX4" fmla="*/ 316371 w 435431"/>
              <a:gd name="connsiteY4" fmla="*/ 13397 h 146750"/>
              <a:gd name="connsiteX5" fmla="*/ 138571 w 435431"/>
              <a:gd name="connsiteY5" fmla="*/ 62610 h 146750"/>
              <a:gd name="connsiteX6" fmla="*/ 459 w 435431"/>
              <a:gd name="connsiteY6" fmla="*/ 146747 h 14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5431" h="146750">
                <a:moveTo>
                  <a:pt x="459" y="146747"/>
                </a:moveTo>
                <a:cubicBezTo>
                  <a:pt x="-6155" y="147276"/>
                  <a:pt x="60255" y="85364"/>
                  <a:pt x="98884" y="65785"/>
                </a:cubicBezTo>
                <a:cubicBezTo>
                  <a:pt x="137513" y="46206"/>
                  <a:pt x="176407" y="40120"/>
                  <a:pt x="232234" y="29272"/>
                </a:cubicBezTo>
                <a:cubicBezTo>
                  <a:pt x="288061" y="18424"/>
                  <a:pt x="419823" y="3343"/>
                  <a:pt x="433846" y="697"/>
                </a:cubicBezTo>
                <a:cubicBezTo>
                  <a:pt x="447869" y="-1949"/>
                  <a:pt x="365583" y="3078"/>
                  <a:pt x="316371" y="13397"/>
                </a:cubicBezTo>
                <a:cubicBezTo>
                  <a:pt x="267159" y="23716"/>
                  <a:pt x="189900" y="43560"/>
                  <a:pt x="138571" y="62610"/>
                </a:cubicBezTo>
                <a:cubicBezTo>
                  <a:pt x="87242" y="81660"/>
                  <a:pt x="7073" y="146218"/>
                  <a:pt x="459" y="1467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284E85F1-8793-4470-99DA-440D4F46287D}"/>
              </a:ext>
            </a:extLst>
          </p:cNvPr>
          <p:cNvSpPr/>
          <p:nvPr/>
        </p:nvSpPr>
        <p:spPr>
          <a:xfrm>
            <a:off x="3725464" y="1891759"/>
            <a:ext cx="282456" cy="135523"/>
          </a:xfrm>
          <a:custGeom>
            <a:avLst/>
            <a:gdLst>
              <a:gd name="connsiteX0" fmla="*/ 399 w 282456"/>
              <a:gd name="connsiteY0" fmla="*/ 135479 h 135523"/>
              <a:gd name="connsiteX1" fmla="*/ 113111 w 282456"/>
              <a:gd name="connsiteY1" fmla="*/ 59279 h 135523"/>
              <a:gd name="connsiteX2" fmla="*/ 232174 w 282456"/>
              <a:gd name="connsiteY2" fmla="*/ 6891 h 135523"/>
              <a:gd name="connsiteX3" fmla="*/ 279799 w 282456"/>
              <a:gd name="connsiteY3" fmla="*/ 2129 h 135523"/>
              <a:gd name="connsiteX4" fmla="*/ 159149 w 282456"/>
              <a:gd name="connsiteY4" fmla="*/ 21179 h 135523"/>
              <a:gd name="connsiteX5" fmla="*/ 78186 w 282456"/>
              <a:gd name="connsiteY5" fmla="*/ 48166 h 135523"/>
              <a:gd name="connsiteX6" fmla="*/ 399 w 282456"/>
              <a:gd name="connsiteY6" fmla="*/ 135479 h 135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456" h="135523">
                <a:moveTo>
                  <a:pt x="399" y="135479"/>
                </a:moveTo>
                <a:cubicBezTo>
                  <a:pt x="6220" y="137331"/>
                  <a:pt x="74482" y="80710"/>
                  <a:pt x="113111" y="59279"/>
                </a:cubicBezTo>
                <a:cubicBezTo>
                  <a:pt x="151740" y="37848"/>
                  <a:pt x="204393" y="16416"/>
                  <a:pt x="232174" y="6891"/>
                </a:cubicBezTo>
                <a:cubicBezTo>
                  <a:pt x="259955" y="-2634"/>
                  <a:pt x="291970" y="-252"/>
                  <a:pt x="279799" y="2129"/>
                </a:cubicBezTo>
                <a:cubicBezTo>
                  <a:pt x="267628" y="4510"/>
                  <a:pt x="192751" y="13506"/>
                  <a:pt x="159149" y="21179"/>
                </a:cubicBezTo>
                <a:cubicBezTo>
                  <a:pt x="125547" y="28852"/>
                  <a:pt x="102528" y="31233"/>
                  <a:pt x="78186" y="48166"/>
                </a:cubicBezTo>
                <a:cubicBezTo>
                  <a:pt x="53844" y="65099"/>
                  <a:pt x="-5422" y="133627"/>
                  <a:pt x="399" y="1354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59BB575D-54E9-480F-9ED4-DE0DD93478FF}"/>
              </a:ext>
            </a:extLst>
          </p:cNvPr>
          <p:cNvSpPr/>
          <p:nvPr/>
        </p:nvSpPr>
        <p:spPr>
          <a:xfrm>
            <a:off x="3639145" y="2279650"/>
            <a:ext cx="56699" cy="114403"/>
          </a:xfrm>
          <a:custGeom>
            <a:avLst/>
            <a:gdLst>
              <a:gd name="connsiteX0" fmla="*/ 20043 w 56699"/>
              <a:gd name="connsiteY0" fmla="*/ 0 h 114403"/>
              <a:gd name="connsiteX1" fmla="*/ 993 w 56699"/>
              <a:gd name="connsiteY1" fmla="*/ 84138 h 114403"/>
              <a:gd name="connsiteX2" fmla="*/ 56555 w 56699"/>
              <a:gd name="connsiteY2" fmla="*/ 114300 h 114403"/>
              <a:gd name="connsiteX3" fmla="*/ 16868 w 56699"/>
              <a:gd name="connsiteY3" fmla="*/ 93663 h 114403"/>
              <a:gd name="connsiteX4" fmla="*/ 8930 w 56699"/>
              <a:gd name="connsiteY4" fmla="*/ 84138 h 114403"/>
              <a:gd name="connsiteX5" fmla="*/ 20043 w 56699"/>
              <a:gd name="connsiteY5" fmla="*/ 0 h 114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699" h="114403">
                <a:moveTo>
                  <a:pt x="20043" y="0"/>
                </a:moveTo>
                <a:cubicBezTo>
                  <a:pt x="18720" y="0"/>
                  <a:pt x="-5092" y="65088"/>
                  <a:pt x="993" y="84138"/>
                </a:cubicBezTo>
                <a:cubicBezTo>
                  <a:pt x="7078" y="103188"/>
                  <a:pt x="53909" y="112713"/>
                  <a:pt x="56555" y="114300"/>
                </a:cubicBezTo>
                <a:cubicBezTo>
                  <a:pt x="59201" y="115888"/>
                  <a:pt x="24806" y="98690"/>
                  <a:pt x="16868" y="93663"/>
                </a:cubicBezTo>
                <a:cubicBezTo>
                  <a:pt x="8930" y="88636"/>
                  <a:pt x="9195" y="95250"/>
                  <a:pt x="8930" y="84138"/>
                </a:cubicBezTo>
                <a:cubicBezTo>
                  <a:pt x="8665" y="73026"/>
                  <a:pt x="21366" y="0"/>
                  <a:pt x="2004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731EA9A4-A57F-4E66-BC74-C0BA35716E79}"/>
              </a:ext>
            </a:extLst>
          </p:cNvPr>
          <p:cNvSpPr/>
          <p:nvPr/>
        </p:nvSpPr>
        <p:spPr>
          <a:xfrm>
            <a:off x="3747416" y="2355801"/>
            <a:ext cx="146722" cy="32609"/>
          </a:xfrm>
          <a:custGeom>
            <a:avLst/>
            <a:gdLst>
              <a:gd name="connsiteX0" fmla="*/ 3847 w 146722"/>
              <a:gd name="connsiteY0" fmla="*/ 49 h 32609"/>
              <a:gd name="connsiteX1" fmla="*/ 49884 w 146722"/>
              <a:gd name="connsiteY1" fmla="*/ 31799 h 32609"/>
              <a:gd name="connsiteX2" fmla="*/ 146722 w 146722"/>
              <a:gd name="connsiteY2" fmla="*/ 23862 h 32609"/>
              <a:gd name="connsiteX3" fmla="*/ 3847 w 146722"/>
              <a:gd name="connsiteY3" fmla="*/ 49 h 32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722" h="32609">
                <a:moveTo>
                  <a:pt x="3847" y="49"/>
                </a:moveTo>
                <a:cubicBezTo>
                  <a:pt x="-12293" y="1372"/>
                  <a:pt x="26072" y="27830"/>
                  <a:pt x="49884" y="31799"/>
                </a:cubicBezTo>
                <a:cubicBezTo>
                  <a:pt x="73697" y="35768"/>
                  <a:pt x="146722" y="23862"/>
                  <a:pt x="146722" y="23862"/>
                </a:cubicBezTo>
                <a:cubicBezTo>
                  <a:pt x="137991" y="24391"/>
                  <a:pt x="19987" y="-1274"/>
                  <a:pt x="3847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FECE535E-F0CC-47C6-BFBD-00C468435984}"/>
              </a:ext>
            </a:extLst>
          </p:cNvPr>
          <p:cNvSpPr/>
          <p:nvPr/>
        </p:nvSpPr>
        <p:spPr>
          <a:xfrm>
            <a:off x="3597217" y="2291668"/>
            <a:ext cx="51107" cy="108064"/>
          </a:xfrm>
          <a:custGeom>
            <a:avLst/>
            <a:gdLst>
              <a:gd name="connsiteX0" fmla="*/ 58 w 51107"/>
              <a:gd name="connsiteY0" fmla="*/ 682 h 108064"/>
              <a:gd name="connsiteX1" fmla="*/ 39746 w 51107"/>
              <a:gd name="connsiteY1" fmla="*/ 95932 h 108064"/>
              <a:gd name="connsiteX2" fmla="*/ 50858 w 51107"/>
              <a:gd name="connsiteY2" fmla="*/ 102282 h 108064"/>
              <a:gd name="connsiteX3" fmla="*/ 31808 w 51107"/>
              <a:gd name="connsiteY3" fmla="*/ 54657 h 108064"/>
              <a:gd name="connsiteX4" fmla="*/ 58 w 51107"/>
              <a:gd name="connsiteY4" fmla="*/ 682 h 108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107" h="108064">
                <a:moveTo>
                  <a:pt x="58" y="682"/>
                </a:moveTo>
                <a:cubicBezTo>
                  <a:pt x="1381" y="7561"/>
                  <a:pt x="31279" y="78999"/>
                  <a:pt x="39746" y="95932"/>
                </a:cubicBezTo>
                <a:cubicBezTo>
                  <a:pt x="48213" y="112865"/>
                  <a:pt x="52181" y="109161"/>
                  <a:pt x="50858" y="102282"/>
                </a:cubicBezTo>
                <a:cubicBezTo>
                  <a:pt x="49535" y="95403"/>
                  <a:pt x="43450" y="68415"/>
                  <a:pt x="31808" y="54657"/>
                </a:cubicBezTo>
                <a:cubicBezTo>
                  <a:pt x="20166" y="40899"/>
                  <a:pt x="-1265" y="-6197"/>
                  <a:pt x="58" y="6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5FE46EE3-1246-4F8F-BA65-6DE15D12F9EC}"/>
              </a:ext>
            </a:extLst>
          </p:cNvPr>
          <p:cNvSpPr/>
          <p:nvPr/>
        </p:nvSpPr>
        <p:spPr>
          <a:xfrm>
            <a:off x="2645676" y="2198078"/>
            <a:ext cx="177542" cy="86385"/>
          </a:xfrm>
          <a:custGeom>
            <a:avLst/>
            <a:gdLst>
              <a:gd name="connsiteX0" fmla="*/ 687 w 177542"/>
              <a:gd name="connsiteY0" fmla="*/ 86335 h 86385"/>
              <a:gd name="connsiteX1" fmla="*/ 97524 w 177542"/>
              <a:gd name="connsiteY1" fmla="*/ 24422 h 86385"/>
              <a:gd name="connsiteX2" fmla="*/ 173724 w 177542"/>
              <a:gd name="connsiteY2" fmla="*/ 610 h 86385"/>
              <a:gd name="connsiteX3" fmla="*/ 149912 w 177542"/>
              <a:gd name="connsiteY3" fmla="*/ 13310 h 86385"/>
              <a:gd name="connsiteX4" fmla="*/ 687 w 177542"/>
              <a:gd name="connsiteY4" fmla="*/ 86335 h 86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542" h="86385">
                <a:moveTo>
                  <a:pt x="687" y="86335"/>
                </a:moveTo>
                <a:cubicBezTo>
                  <a:pt x="-8044" y="88187"/>
                  <a:pt x="68684" y="38710"/>
                  <a:pt x="97524" y="24422"/>
                </a:cubicBezTo>
                <a:cubicBezTo>
                  <a:pt x="126364" y="10134"/>
                  <a:pt x="164993" y="2462"/>
                  <a:pt x="173724" y="610"/>
                </a:cubicBezTo>
                <a:cubicBezTo>
                  <a:pt x="182455" y="-1242"/>
                  <a:pt x="176899" y="610"/>
                  <a:pt x="149912" y="13310"/>
                </a:cubicBezTo>
                <a:cubicBezTo>
                  <a:pt x="122925" y="26010"/>
                  <a:pt x="9418" y="84483"/>
                  <a:pt x="687" y="86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5F5DDCD9-4034-40A3-A8A4-FA8085720E4B}"/>
              </a:ext>
            </a:extLst>
          </p:cNvPr>
          <p:cNvSpPr/>
          <p:nvPr/>
        </p:nvSpPr>
        <p:spPr>
          <a:xfrm>
            <a:off x="2821447" y="2185964"/>
            <a:ext cx="327237" cy="30684"/>
          </a:xfrm>
          <a:custGeom>
            <a:avLst/>
            <a:gdLst>
              <a:gd name="connsiteX0" fmla="*/ 1128 w 327237"/>
              <a:gd name="connsiteY0" fmla="*/ 12724 h 30684"/>
              <a:gd name="connsiteX1" fmla="*/ 139241 w 327237"/>
              <a:gd name="connsiteY1" fmla="*/ 24 h 30684"/>
              <a:gd name="connsiteX2" fmla="*/ 217028 w 327237"/>
              <a:gd name="connsiteY2" fmla="*/ 15899 h 30684"/>
              <a:gd name="connsiteX3" fmla="*/ 318628 w 327237"/>
              <a:gd name="connsiteY3" fmla="*/ 28599 h 30684"/>
              <a:gd name="connsiteX4" fmla="*/ 310691 w 327237"/>
              <a:gd name="connsiteY4" fmla="*/ 23836 h 30684"/>
              <a:gd name="connsiteX5" fmla="*/ 221791 w 327237"/>
              <a:gd name="connsiteY5" fmla="*/ 30186 h 30684"/>
              <a:gd name="connsiteX6" fmla="*/ 1128 w 327237"/>
              <a:gd name="connsiteY6" fmla="*/ 12724 h 30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7237" h="30684">
                <a:moveTo>
                  <a:pt x="1128" y="12724"/>
                </a:moveTo>
                <a:cubicBezTo>
                  <a:pt x="-12630" y="7697"/>
                  <a:pt x="103258" y="-505"/>
                  <a:pt x="139241" y="24"/>
                </a:cubicBezTo>
                <a:cubicBezTo>
                  <a:pt x="175224" y="553"/>
                  <a:pt x="187130" y="11137"/>
                  <a:pt x="217028" y="15899"/>
                </a:cubicBezTo>
                <a:cubicBezTo>
                  <a:pt x="246926" y="20661"/>
                  <a:pt x="303018" y="27276"/>
                  <a:pt x="318628" y="28599"/>
                </a:cubicBezTo>
                <a:cubicBezTo>
                  <a:pt x="334238" y="29922"/>
                  <a:pt x="326830" y="23572"/>
                  <a:pt x="310691" y="23836"/>
                </a:cubicBezTo>
                <a:cubicBezTo>
                  <a:pt x="294552" y="24100"/>
                  <a:pt x="273914" y="32832"/>
                  <a:pt x="221791" y="30186"/>
                </a:cubicBezTo>
                <a:cubicBezTo>
                  <a:pt x="169668" y="27540"/>
                  <a:pt x="14886" y="17751"/>
                  <a:pt x="1128" y="127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4DF19DE6-CDA1-4D03-AF95-1C48E2BB6282}"/>
              </a:ext>
            </a:extLst>
          </p:cNvPr>
          <p:cNvSpPr/>
          <p:nvPr/>
        </p:nvSpPr>
        <p:spPr>
          <a:xfrm>
            <a:off x="3077982" y="2227203"/>
            <a:ext cx="97018" cy="92404"/>
          </a:xfrm>
          <a:custGeom>
            <a:avLst/>
            <a:gdLst>
              <a:gd name="connsiteX0" fmla="*/ 181 w 97018"/>
              <a:gd name="connsiteY0" fmla="*/ 60 h 92404"/>
              <a:gd name="connsiteX1" fmla="*/ 85906 w 97018"/>
              <a:gd name="connsiteY1" fmla="*/ 12760 h 92404"/>
              <a:gd name="connsiteX2" fmla="*/ 82731 w 97018"/>
              <a:gd name="connsiteY2" fmla="*/ 38160 h 92404"/>
              <a:gd name="connsiteX3" fmla="*/ 97018 w 97018"/>
              <a:gd name="connsiteY3" fmla="*/ 92135 h 92404"/>
              <a:gd name="connsiteX4" fmla="*/ 82731 w 97018"/>
              <a:gd name="connsiteY4" fmla="*/ 57210 h 92404"/>
              <a:gd name="connsiteX5" fmla="*/ 63681 w 97018"/>
              <a:gd name="connsiteY5" fmla="*/ 17522 h 92404"/>
              <a:gd name="connsiteX6" fmla="*/ 181 w 97018"/>
              <a:gd name="connsiteY6" fmla="*/ 60 h 92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018" h="92404">
                <a:moveTo>
                  <a:pt x="181" y="60"/>
                </a:moveTo>
                <a:cubicBezTo>
                  <a:pt x="3885" y="-734"/>
                  <a:pt x="72148" y="6410"/>
                  <a:pt x="85906" y="12760"/>
                </a:cubicBezTo>
                <a:cubicBezTo>
                  <a:pt x="99664" y="19110"/>
                  <a:pt x="80879" y="24931"/>
                  <a:pt x="82731" y="38160"/>
                </a:cubicBezTo>
                <a:cubicBezTo>
                  <a:pt x="84583" y="51389"/>
                  <a:pt x="97018" y="88960"/>
                  <a:pt x="97018" y="92135"/>
                </a:cubicBezTo>
                <a:cubicBezTo>
                  <a:pt x="97018" y="95310"/>
                  <a:pt x="88287" y="69645"/>
                  <a:pt x="82731" y="57210"/>
                </a:cubicBezTo>
                <a:cubicBezTo>
                  <a:pt x="77175" y="44775"/>
                  <a:pt x="76910" y="26782"/>
                  <a:pt x="63681" y="17522"/>
                </a:cubicBezTo>
                <a:cubicBezTo>
                  <a:pt x="50452" y="8262"/>
                  <a:pt x="-3523" y="854"/>
                  <a:pt x="181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545AD60B-9D31-4DED-AEBF-62DE46D9A8AB}"/>
              </a:ext>
            </a:extLst>
          </p:cNvPr>
          <p:cNvSpPr/>
          <p:nvPr/>
        </p:nvSpPr>
        <p:spPr>
          <a:xfrm>
            <a:off x="2679317" y="2285528"/>
            <a:ext cx="231095" cy="50364"/>
          </a:xfrm>
          <a:custGeom>
            <a:avLst/>
            <a:gdLst>
              <a:gd name="connsiteX0" fmla="*/ 383 w 231095"/>
              <a:gd name="connsiteY0" fmla="*/ 49685 h 50364"/>
              <a:gd name="connsiteX1" fmla="*/ 84521 w 231095"/>
              <a:gd name="connsiteY1" fmla="*/ 30635 h 50364"/>
              <a:gd name="connsiteX2" fmla="*/ 168658 w 231095"/>
              <a:gd name="connsiteY2" fmla="*/ 9997 h 50364"/>
              <a:gd name="connsiteX3" fmla="*/ 230571 w 231095"/>
              <a:gd name="connsiteY3" fmla="*/ 8410 h 50364"/>
              <a:gd name="connsiteX4" fmla="*/ 194058 w 231095"/>
              <a:gd name="connsiteY4" fmla="*/ 472 h 50364"/>
              <a:gd name="connsiteX5" fmla="*/ 119446 w 231095"/>
              <a:gd name="connsiteY5" fmla="*/ 5235 h 50364"/>
              <a:gd name="connsiteX6" fmla="*/ 383 w 231095"/>
              <a:gd name="connsiteY6" fmla="*/ 49685 h 50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1095" h="50364">
                <a:moveTo>
                  <a:pt x="383" y="49685"/>
                </a:moveTo>
                <a:cubicBezTo>
                  <a:pt x="-5438" y="53918"/>
                  <a:pt x="56475" y="37250"/>
                  <a:pt x="84521" y="30635"/>
                </a:cubicBezTo>
                <a:cubicBezTo>
                  <a:pt x="112567" y="24020"/>
                  <a:pt x="144316" y="13701"/>
                  <a:pt x="168658" y="9997"/>
                </a:cubicBezTo>
                <a:cubicBezTo>
                  <a:pt x="193000" y="6293"/>
                  <a:pt x="226338" y="9997"/>
                  <a:pt x="230571" y="8410"/>
                </a:cubicBezTo>
                <a:cubicBezTo>
                  <a:pt x="234804" y="6823"/>
                  <a:pt x="212579" y="1001"/>
                  <a:pt x="194058" y="472"/>
                </a:cubicBezTo>
                <a:cubicBezTo>
                  <a:pt x="175537" y="-57"/>
                  <a:pt x="150931" y="-1380"/>
                  <a:pt x="119446" y="5235"/>
                </a:cubicBezTo>
                <a:cubicBezTo>
                  <a:pt x="87961" y="11850"/>
                  <a:pt x="6204" y="45452"/>
                  <a:pt x="383" y="496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C46CCEEC-E556-4005-B3FF-AF019950D2BE}"/>
              </a:ext>
            </a:extLst>
          </p:cNvPr>
          <p:cNvSpPr/>
          <p:nvPr/>
        </p:nvSpPr>
        <p:spPr>
          <a:xfrm>
            <a:off x="2922584" y="2290662"/>
            <a:ext cx="166744" cy="17761"/>
          </a:xfrm>
          <a:custGeom>
            <a:avLst/>
            <a:gdLst>
              <a:gd name="connsiteX0" fmla="*/ 4 w 166744"/>
              <a:gd name="connsiteY0" fmla="*/ 1688 h 17761"/>
              <a:gd name="connsiteX1" fmla="*/ 131766 w 166744"/>
              <a:gd name="connsiteY1" fmla="*/ 15976 h 17761"/>
              <a:gd name="connsiteX2" fmla="*/ 166691 w 166744"/>
              <a:gd name="connsiteY2" fmla="*/ 15976 h 17761"/>
              <a:gd name="connsiteX3" fmla="*/ 127004 w 166744"/>
              <a:gd name="connsiteY3" fmla="*/ 1688 h 17761"/>
              <a:gd name="connsiteX4" fmla="*/ 4 w 166744"/>
              <a:gd name="connsiteY4" fmla="*/ 1688 h 17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744" h="17761">
                <a:moveTo>
                  <a:pt x="4" y="1688"/>
                </a:moveTo>
                <a:cubicBezTo>
                  <a:pt x="798" y="4069"/>
                  <a:pt x="103985" y="13595"/>
                  <a:pt x="131766" y="15976"/>
                </a:cubicBezTo>
                <a:cubicBezTo>
                  <a:pt x="159547" y="18357"/>
                  <a:pt x="167485" y="18357"/>
                  <a:pt x="166691" y="15976"/>
                </a:cubicBezTo>
                <a:cubicBezTo>
                  <a:pt x="165897" y="13595"/>
                  <a:pt x="152933" y="3805"/>
                  <a:pt x="127004" y="1688"/>
                </a:cubicBezTo>
                <a:cubicBezTo>
                  <a:pt x="101075" y="-429"/>
                  <a:pt x="-790" y="-693"/>
                  <a:pt x="4" y="16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1F75AA90-2349-4B2B-8897-17F7A3BCA559}"/>
              </a:ext>
            </a:extLst>
          </p:cNvPr>
          <p:cNvSpPr/>
          <p:nvPr/>
        </p:nvSpPr>
        <p:spPr>
          <a:xfrm>
            <a:off x="3076542" y="2293083"/>
            <a:ext cx="101020" cy="19946"/>
          </a:xfrm>
          <a:custGeom>
            <a:avLst/>
            <a:gdLst>
              <a:gd name="connsiteX0" fmla="*/ 33 w 101020"/>
              <a:gd name="connsiteY0" fmla="*/ 855 h 19946"/>
              <a:gd name="connsiteX1" fmla="*/ 95283 w 101020"/>
              <a:gd name="connsiteY1" fmla="*/ 19905 h 19946"/>
              <a:gd name="connsiteX2" fmla="*/ 84171 w 101020"/>
              <a:gd name="connsiteY2" fmla="*/ 5617 h 19946"/>
              <a:gd name="connsiteX3" fmla="*/ 33 w 101020"/>
              <a:gd name="connsiteY3" fmla="*/ 855 h 19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020" h="19946">
                <a:moveTo>
                  <a:pt x="33" y="855"/>
                </a:moveTo>
                <a:cubicBezTo>
                  <a:pt x="1885" y="3236"/>
                  <a:pt x="81260" y="19111"/>
                  <a:pt x="95283" y="19905"/>
                </a:cubicBezTo>
                <a:cubicBezTo>
                  <a:pt x="109306" y="20699"/>
                  <a:pt x="94490" y="9850"/>
                  <a:pt x="84171" y="5617"/>
                </a:cubicBezTo>
                <a:cubicBezTo>
                  <a:pt x="73852" y="1384"/>
                  <a:pt x="-1819" y="-1526"/>
                  <a:pt x="33" y="8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6A9DD44B-041C-4B64-85AA-92056A1B03C9}"/>
              </a:ext>
            </a:extLst>
          </p:cNvPr>
          <p:cNvSpPr/>
          <p:nvPr/>
        </p:nvSpPr>
        <p:spPr>
          <a:xfrm>
            <a:off x="2745219" y="2384560"/>
            <a:ext cx="426606" cy="176097"/>
          </a:xfrm>
          <a:custGeom>
            <a:avLst/>
            <a:gdLst>
              <a:gd name="connsiteX0" fmla="*/ 7506 w 426606"/>
              <a:gd name="connsiteY0" fmla="*/ 176078 h 176097"/>
              <a:gd name="connsiteX1" fmla="*/ 34494 w 426606"/>
              <a:gd name="connsiteY1" fmla="*/ 114165 h 176097"/>
              <a:gd name="connsiteX2" fmla="*/ 1156 w 426606"/>
              <a:gd name="connsiteY2" fmla="*/ 85590 h 176097"/>
              <a:gd name="connsiteX3" fmla="*/ 85294 w 426606"/>
              <a:gd name="connsiteY3" fmla="*/ 30028 h 176097"/>
              <a:gd name="connsiteX4" fmla="*/ 183719 w 426606"/>
              <a:gd name="connsiteY4" fmla="*/ 4628 h 176097"/>
              <a:gd name="connsiteX5" fmla="*/ 285319 w 426606"/>
              <a:gd name="connsiteY5" fmla="*/ 6215 h 176097"/>
              <a:gd name="connsiteX6" fmla="*/ 398031 w 426606"/>
              <a:gd name="connsiteY6" fmla="*/ 66540 h 176097"/>
              <a:gd name="connsiteX7" fmla="*/ 426606 w 426606"/>
              <a:gd name="connsiteY7" fmla="*/ 103053 h 176097"/>
              <a:gd name="connsiteX8" fmla="*/ 398031 w 426606"/>
              <a:gd name="connsiteY8" fmla="*/ 145915 h 176097"/>
              <a:gd name="connsiteX9" fmla="*/ 409144 w 426606"/>
              <a:gd name="connsiteY9" fmla="*/ 88765 h 176097"/>
              <a:gd name="connsiteX10" fmla="*/ 336119 w 426606"/>
              <a:gd name="connsiteY10" fmla="*/ 33203 h 176097"/>
              <a:gd name="connsiteX11" fmla="*/ 232931 w 426606"/>
              <a:gd name="connsiteY11" fmla="*/ 1453 h 176097"/>
              <a:gd name="connsiteX12" fmla="*/ 117044 w 426606"/>
              <a:gd name="connsiteY12" fmla="*/ 18915 h 176097"/>
              <a:gd name="connsiteX13" fmla="*/ 23381 w 426606"/>
              <a:gd name="connsiteY13" fmla="*/ 88765 h 176097"/>
              <a:gd name="connsiteX14" fmla="*/ 29731 w 426606"/>
              <a:gd name="connsiteY14" fmla="*/ 120515 h 176097"/>
              <a:gd name="connsiteX15" fmla="*/ 7506 w 426606"/>
              <a:gd name="connsiteY15" fmla="*/ 176078 h 176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26606" h="176097">
                <a:moveTo>
                  <a:pt x="7506" y="176078"/>
                </a:moveTo>
                <a:cubicBezTo>
                  <a:pt x="8300" y="175020"/>
                  <a:pt x="35552" y="129246"/>
                  <a:pt x="34494" y="114165"/>
                </a:cubicBezTo>
                <a:cubicBezTo>
                  <a:pt x="33436" y="99084"/>
                  <a:pt x="-7311" y="99613"/>
                  <a:pt x="1156" y="85590"/>
                </a:cubicBezTo>
                <a:cubicBezTo>
                  <a:pt x="9623" y="71567"/>
                  <a:pt x="54867" y="43522"/>
                  <a:pt x="85294" y="30028"/>
                </a:cubicBezTo>
                <a:cubicBezTo>
                  <a:pt x="115721" y="16534"/>
                  <a:pt x="150382" y="8597"/>
                  <a:pt x="183719" y="4628"/>
                </a:cubicBezTo>
                <a:cubicBezTo>
                  <a:pt x="217056" y="659"/>
                  <a:pt x="249600" y="-4104"/>
                  <a:pt x="285319" y="6215"/>
                </a:cubicBezTo>
                <a:cubicBezTo>
                  <a:pt x="321038" y="16534"/>
                  <a:pt x="374483" y="50400"/>
                  <a:pt x="398031" y="66540"/>
                </a:cubicBezTo>
                <a:cubicBezTo>
                  <a:pt x="421579" y="82680"/>
                  <a:pt x="426606" y="89824"/>
                  <a:pt x="426606" y="103053"/>
                </a:cubicBezTo>
                <a:cubicBezTo>
                  <a:pt x="426606" y="116282"/>
                  <a:pt x="400941" y="148296"/>
                  <a:pt x="398031" y="145915"/>
                </a:cubicBezTo>
                <a:cubicBezTo>
                  <a:pt x="395121" y="143534"/>
                  <a:pt x="419463" y="107550"/>
                  <a:pt x="409144" y="88765"/>
                </a:cubicBezTo>
                <a:cubicBezTo>
                  <a:pt x="398825" y="69980"/>
                  <a:pt x="365488" y="47755"/>
                  <a:pt x="336119" y="33203"/>
                </a:cubicBezTo>
                <a:cubicBezTo>
                  <a:pt x="306750" y="18651"/>
                  <a:pt x="269443" y="3834"/>
                  <a:pt x="232931" y="1453"/>
                </a:cubicBezTo>
                <a:cubicBezTo>
                  <a:pt x="196419" y="-928"/>
                  <a:pt x="151969" y="4363"/>
                  <a:pt x="117044" y="18915"/>
                </a:cubicBezTo>
                <a:cubicBezTo>
                  <a:pt x="82119" y="33467"/>
                  <a:pt x="37933" y="71832"/>
                  <a:pt x="23381" y="88765"/>
                </a:cubicBezTo>
                <a:cubicBezTo>
                  <a:pt x="8829" y="105698"/>
                  <a:pt x="31848" y="107286"/>
                  <a:pt x="29731" y="120515"/>
                </a:cubicBezTo>
                <a:cubicBezTo>
                  <a:pt x="27614" y="133744"/>
                  <a:pt x="6712" y="177136"/>
                  <a:pt x="7506" y="1760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5ECEAE18-C5E3-493C-80C3-432E35DD603E}"/>
              </a:ext>
            </a:extLst>
          </p:cNvPr>
          <p:cNvSpPr/>
          <p:nvPr/>
        </p:nvSpPr>
        <p:spPr>
          <a:xfrm>
            <a:off x="2829473" y="2384887"/>
            <a:ext cx="249430" cy="104414"/>
          </a:xfrm>
          <a:custGeom>
            <a:avLst/>
            <a:gdLst>
              <a:gd name="connsiteX0" fmla="*/ 1040 w 249430"/>
              <a:gd name="connsiteY0" fmla="*/ 104313 h 104414"/>
              <a:gd name="connsiteX1" fmla="*/ 113752 w 249430"/>
              <a:gd name="connsiteY1" fmla="*/ 34463 h 104414"/>
              <a:gd name="connsiteX2" fmla="*/ 234402 w 249430"/>
              <a:gd name="connsiteY2" fmla="*/ 53513 h 104414"/>
              <a:gd name="connsiteX3" fmla="*/ 245515 w 249430"/>
              <a:gd name="connsiteY3" fmla="*/ 12238 h 104414"/>
              <a:gd name="connsiteX4" fmla="*/ 215352 w 249430"/>
              <a:gd name="connsiteY4" fmla="*/ 12238 h 104414"/>
              <a:gd name="connsiteX5" fmla="*/ 199477 w 249430"/>
              <a:gd name="connsiteY5" fmla="*/ 17001 h 104414"/>
              <a:gd name="connsiteX6" fmla="*/ 166140 w 249430"/>
              <a:gd name="connsiteY6" fmla="*/ 2713 h 104414"/>
              <a:gd name="connsiteX7" fmla="*/ 148677 w 249430"/>
              <a:gd name="connsiteY7" fmla="*/ 1126 h 104414"/>
              <a:gd name="connsiteX8" fmla="*/ 120102 w 249430"/>
              <a:gd name="connsiteY8" fmla="*/ 15413 h 104414"/>
              <a:gd name="connsiteX9" fmla="*/ 85177 w 249430"/>
              <a:gd name="connsiteY9" fmla="*/ 12238 h 104414"/>
              <a:gd name="connsiteX10" fmla="*/ 69302 w 249430"/>
              <a:gd name="connsiteY10" fmla="*/ 4301 h 104414"/>
              <a:gd name="connsiteX11" fmla="*/ 77240 w 249430"/>
              <a:gd name="connsiteY11" fmla="*/ 37638 h 104414"/>
              <a:gd name="connsiteX12" fmla="*/ 21677 w 249430"/>
              <a:gd name="connsiteY12" fmla="*/ 23351 h 104414"/>
              <a:gd name="connsiteX13" fmla="*/ 55015 w 249430"/>
              <a:gd name="connsiteY13" fmla="*/ 50338 h 104414"/>
              <a:gd name="connsiteX14" fmla="*/ 1040 w 249430"/>
              <a:gd name="connsiteY14" fmla="*/ 104313 h 10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9430" h="104414">
                <a:moveTo>
                  <a:pt x="1040" y="104313"/>
                </a:moveTo>
                <a:cubicBezTo>
                  <a:pt x="10829" y="101667"/>
                  <a:pt x="74858" y="42930"/>
                  <a:pt x="113752" y="34463"/>
                </a:cubicBezTo>
                <a:cubicBezTo>
                  <a:pt x="152646" y="25996"/>
                  <a:pt x="212442" y="57217"/>
                  <a:pt x="234402" y="53513"/>
                </a:cubicBezTo>
                <a:cubicBezTo>
                  <a:pt x="256363" y="49809"/>
                  <a:pt x="248690" y="19117"/>
                  <a:pt x="245515" y="12238"/>
                </a:cubicBezTo>
                <a:cubicBezTo>
                  <a:pt x="242340" y="5359"/>
                  <a:pt x="223025" y="11444"/>
                  <a:pt x="215352" y="12238"/>
                </a:cubicBezTo>
                <a:cubicBezTo>
                  <a:pt x="207679" y="13032"/>
                  <a:pt x="207679" y="18589"/>
                  <a:pt x="199477" y="17001"/>
                </a:cubicBezTo>
                <a:cubicBezTo>
                  <a:pt x="191275" y="15413"/>
                  <a:pt x="174607" y="5359"/>
                  <a:pt x="166140" y="2713"/>
                </a:cubicBezTo>
                <a:cubicBezTo>
                  <a:pt x="157673" y="67"/>
                  <a:pt x="156350" y="-991"/>
                  <a:pt x="148677" y="1126"/>
                </a:cubicBezTo>
                <a:cubicBezTo>
                  <a:pt x="141004" y="3243"/>
                  <a:pt x="130685" y="13561"/>
                  <a:pt x="120102" y="15413"/>
                </a:cubicBezTo>
                <a:cubicBezTo>
                  <a:pt x="109519" y="17265"/>
                  <a:pt x="93644" y="14090"/>
                  <a:pt x="85177" y="12238"/>
                </a:cubicBezTo>
                <a:cubicBezTo>
                  <a:pt x="76710" y="10386"/>
                  <a:pt x="70625" y="68"/>
                  <a:pt x="69302" y="4301"/>
                </a:cubicBezTo>
                <a:cubicBezTo>
                  <a:pt x="67979" y="8534"/>
                  <a:pt x="85178" y="34463"/>
                  <a:pt x="77240" y="37638"/>
                </a:cubicBezTo>
                <a:cubicBezTo>
                  <a:pt x="69302" y="40813"/>
                  <a:pt x="25381" y="21234"/>
                  <a:pt x="21677" y="23351"/>
                </a:cubicBezTo>
                <a:cubicBezTo>
                  <a:pt x="17973" y="25468"/>
                  <a:pt x="56338" y="43724"/>
                  <a:pt x="55015" y="50338"/>
                </a:cubicBezTo>
                <a:cubicBezTo>
                  <a:pt x="53692" y="56952"/>
                  <a:pt x="-8749" y="106959"/>
                  <a:pt x="1040" y="1043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7381BFA8-348F-4658-A2A5-FAB66BABC54E}"/>
              </a:ext>
            </a:extLst>
          </p:cNvPr>
          <p:cNvSpPr/>
          <p:nvPr/>
        </p:nvSpPr>
        <p:spPr>
          <a:xfrm>
            <a:off x="2795585" y="2434844"/>
            <a:ext cx="93666" cy="22822"/>
          </a:xfrm>
          <a:custGeom>
            <a:avLst/>
            <a:gdLst>
              <a:gd name="connsiteX0" fmla="*/ 93665 w 93666"/>
              <a:gd name="connsiteY0" fmla="*/ 381 h 22822"/>
              <a:gd name="connsiteX1" fmla="*/ 28578 w 93666"/>
              <a:gd name="connsiteY1" fmla="*/ 8319 h 22822"/>
              <a:gd name="connsiteX2" fmla="*/ 3 w 93666"/>
              <a:gd name="connsiteY2" fmla="*/ 5144 h 22822"/>
              <a:gd name="connsiteX3" fmla="*/ 30165 w 93666"/>
              <a:gd name="connsiteY3" fmla="*/ 22606 h 22822"/>
              <a:gd name="connsiteX4" fmla="*/ 93665 w 93666"/>
              <a:gd name="connsiteY4" fmla="*/ 381 h 22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666" h="22822">
                <a:moveTo>
                  <a:pt x="93665" y="381"/>
                </a:moveTo>
                <a:cubicBezTo>
                  <a:pt x="93401" y="-2000"/>
                  <a:pt x="44188" y="7525"/>
                  <a:pt x="28578" y="8319"/>
                </a:cubicBezTo>
                <a:cubicBezTo>
                  <a:pt x="12968" y="9113"/>
                  <a:pt x="-261" y="2763"/>
                  <a:pt x="3" y="5144"/>
                </a:cubicBezTo>
                <a:cubicBezTo>
                  <a:pt x="267" y="7525"/>
                  <a:pt x="18259" y="19960"/>
                  <a:pt x="30165" y="22606"/>
                </a:cubicBezTo>
                <a:cubicBezTo>
                  <a:pt x="42071" y="25252"/>
                  <a:pt x="93929" y="2762"/>
                  <a:pt x="93665" y="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B4721C10-7D52-4EF4-AA4D-084B912EE299}"/>
              </a:ext>
            </a:extLst>
          </p:cNvPr>
          <p:cNvSpPr/>
          <p:nvPr/>
        </p:nvSpPr>
        <p:spPr>
          <a:xfrm>
            <a:off x="2806666" y="2463660"/>
            <a:ext cx="23934" cy="89278"/>
          </a:xfrm>
          <a:custGeom>
            <a:avLst/>
            <a:gdLst>
              <a:gd name="connsiteX0" fmla="*/ 23847 w 23934"/>
              <a:gd name="connsiteY0" fmla="*/ 140 h 89278"/>
              <a:gd name="connsiteX1" fmla="*/ 7972 w 23934"/>
              <a:gd name="connsiteY1" fmla="*/ 47765 h 89278"/>
              <a:gd name="connsiteX2" fmla="*/ 4797 w 23934"/>
              <a:gd name="connsiteY2" fmla="*/ 89040 h 89278"/>
              <a:gd name="connsiteX3" fmla="*/ 34 w 23934"/>
              <a:gd name="connsiteY3" fmla="*/ 63640 h 89278"/>
              <a:gd name="connsiteX4" fmla="*/ 23847 w 23934"/>
              <a:gd name="connsiteY4" fmla="*/ 140 h 89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34" h="89278">
                <a:moveTo>
                  <a:pt x="23847" y="140"/>
                </a:moveTo>
                <a:cubicBezTo>
                  <a:pt x="25170" y="-2506"/>
                  <a:pt x="11147" y="32948"/>
                  <a:pt x="7972" y="47765"/>
                </a:cubicBezTo>
                <a:cubicBezTo>
                  <a:pt x="4797" y="62582"/>
                  <a:pt x="6120" y="86394"/>
                  <a:pt x="4797" y="89040"/>
                </a:cubicBezTo>
                <a:cubicBezTo>
                  <a:pt x="3474" y="91686"/>
                  <a:pt x="1092" y="71577"/>
                  <a:pt x="34" y="63640"/>
                </a:cubicBezTo>
                <a:cubicBezTo>
                  <a:pt x="-1024" y="55703"/>
                  <a:pt x="22524" y="2786"/>
                  <a:pt x="23847" y="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F62981B2-1E2A-4B88-AE4E-E17931CC32BE}"/>
              </a:ext>
            </a:extLst>
          </p:cNvPr>
          <p:cNvSpPr/>
          <p:nvPr/>
        </p:nvSpPr>
        <p:spPr>
          <a:xfrm>
            <a:off x="3068473" y="2420897"/>
            <a:ext cx="66903" cy="124800"/>
          </a:xfrm>
          <a:custGeom>
            <a:avLst/>
            <a:gdLst>
              <a:gd name="connsiteX0" fmla="*/ 165 w 66903"/>
              <a:gd name="connsiteY0" fmla="*/ 41 h 124800"/>
              <a:gd name="connsiteX1" fmla="*/ 63665 w 66903"/>
              <a:gd name="connsiteY1" fmla="*/ 44491 h 124800"/>
              <a:gd name="connsiteX2" fmla="*/ 54140 w 66903"/>
              <a:gd name="connsiteY2" fmla="*/ 93703 h 124800"/>
              <a:gd name="connsiteX3" fmla="*/ 23977 w 66903"/>
              <a:gd name="connsiteY3" fmla="*/ 123866 h 124800"/>
              <a:gd name="connsiteX4" fmla="*/ 44615 w 66903"/>
              <a:gd name="connsiteY4" fmla="*/ 58778 h 124800"/>
              <a:gd name="connsiteX5" fmla="*/ 44615 w 66903"/>
              <a:gd name="connsiteY5" fmla="*/ 36553 h 124800"/>
              <a:gd name="connsiteX6" fmla="*/ 165 w 66903"/>
              <a:gd name="connsiteY6" fmla="*/ 41 h 12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903" h="124800">
                <a:moveTo>
                  <a:pt x="165" y="41"/>
                </a:moveTo>
                <a:cubicBezTo>
                  <a:pt x="3340" y="1364"/>
                  <a:pt x="54669" y="28881"/>
                  <a:pt x="63665" y="44491"/>
                </a:cubicBezTo>
                <a:cubicBezTo>
                  <a:pt x="72661" y="60101"/>
                  <a:pt x="60755" y="80474"/>
                  <a:pt x="54140" y="93703"/>
                </a:cubicBezTo>
                <a:cubicBezTo>
                  <a:pt x="47525" y="106932"/>
                  <a:pt x="25565" y="129687"/>
                  <a:pt x="23977" y="123866"/>
                </a:cubicBezTo>
                <a:cubicBezTo>
                  <a:pt x="22390" y="118045"/>
                  <a:pt x="41175" y="73330"/>
                  <a:pt x="44615" y="58778"/>
                </a:cubicBezTo>
                <a:cubicBezTo>
                  <a:pt x="48055" y="44226"/>
                  <a:pt x="48848" y="43961"/>
                  <a:pt x="44615" y="36553"/>
                </a:cubicBezTo>
                <a:cubicBezTo>
                  <a:pt x="40382" y="29145"/>
                  <a:pt x="-3010" y="-1282"/>
                  <a:pt x="165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1267D23A-2236-45FE-A949-33A94ABDC634}"/>
              </a:ext>
            </a:extLst>
          </p:cNvPr>
          <p:cNvSpPr/>
          <p:nvPr/>
        </p:nvSpPr>
        <p:spPr>
          <a:xfrm>
            <a:off x="2839678" y="2474905"/>
            <a:ext cx="274627" cy="111771"/>
          </a:xfrm>
          <a:custGeom>
            <a:avLst/>
            <a:gdLst>
              <a:gd name="connsiteX0" fmla="*/ 9885 w 274627"/>
              <a:gd name="connsiteY0" fmla="*/ 8 h 111771"/>
              <a:gd name="connsiteX1" fmla="*/ 5122 w 274627"/>
              <a:gd name="connsiteY1" fmla="*/ 69858 h 111771"/>
              <a:gd name="connsiteX2" fmla="*/ 86085 w 274627"/>
              <a:gd name="connsiteY2" fmla="*/ 111133 h 111771"/>
              <a:gd name="connsiteX3" fmla="*/ 182922 w 274627"/>
              <a:gd name="connsiteY3" fmla="*/ 93670 h 111771"/>
              <a:gd name="connsiteX4" fmla="*/ 248010 w 274627"/>
              <a:gd name="connsiteY4" fmla="*/ 76208 h 111771"/>
              <a:gd name="connsiteX5" fmla="*/ 273410 w 274627"/>
              <a:gd name="connsiteY5" fmla="*/ 34933 h 111771"/>
              <a:gd name="connsiteX6" fmla="*/ 213085 w 274627"/>
              <a:gd name="connsiteY6" fmla="*/ 82558 h 111771"/>
              <a:gd name="connsiteX7" fmla="*/ 100372 w 274627"/>
              <a:gd name="connsiteY7" fmla="*/ 98433 h 111771"/>
              <a:gd name="connsiteX8" fmla="*/ 62272 w 274627"/>
              <a:gd name="connsiteY8" fmla="*/ 88908 h 111771"/>
              <a:gd name="connsiteX9" fmla="*/ 35285 w 274627"/>
              <a:gd name="connsiteY9" fmla="*/ 73033 h 111771"/>
              <a:gd name="connsiteX10" fmla="*/ 22585 w 274627"/>
              <a:gd name="connsiteY10" fmla="*/ 65095 h 111771"/>
              <a:gd name="connsiteX11" fmla="*/ 9885 w 274627"/>
              <a:gd name="connsiteY11" fmla="*/ 8 h 111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4627" h="111771">
                <a:moveTo>
                  <a:pt x="9885" y="8"/>
                </a:moveTo>
                <a:cubicBezTo>
                  <a:pt x="6975" y="802"/>
                  <a:pt x="-7578" y="51337"/>
                  <a:pt x="5122" y="69858"/>
                </a:cubicBezTo>
                <a:cubicBezTo>
                  <a:pt x="17822" y="88379"/>
                  <a:pt x="56452" y="107164"/>
                  <a:pt x="86085" y="111133"/>
                </a:cubicBezTo>
                <a:cubicBezTo>
                  <a:pt x="115718" y="115102"/>
                  <a:pt x="155934" y="99491"/>
                  <a:pt x="182922" y="93670"/>
                </a:cubicBezTo>
                <a:cubicBezTo>
                  <a:pt x="209910" y="87849"/>
                  <a:pt x="232929" y="85997"/>
                  <a:pt x="248010" y="76208"/>
                </a:cubicBezTo>
                <a:cubicBezTo>
                  <a:pt x="263091" y="66419"/>
                  <a:pt x="279231" y="33875"/>
                  <a:pt x="273410" y="34933"/>
                </a:cubicBezTo>
                <a:cubicBezTo>
                  <a:pt x="267589" y="35991"/>
                  <a:pt x="241925" y="71975"/>
                  <a:pt x="213085" y="82558"/>
                </a:cubicBezTo>
                <a:cubicBezTo>
                  <a:pt x="184245" y="93141"/>
                  <a:pt x="125507" y="97375"/>
                  <a:pt x="100372" y="98433"/>
                </a:cubicBezTo>
                <a:cubicBezTo>
                  <a:pt x="75237" y="99491"/>
                  <a:pt x="73120" y="93141"/>
                  <a:pt x="62272" y="88908"/>
                </a:cubicBezTo>
                <a:cubicBezTo>
                  <a:pt x="51424" y="84675"/>
                  <a:pt x="41900" y="77002"/>
                  <a:pt x="35285" y="73033"/>
                </a:cubicBezTo>
                <a:cubicBezTo>
                  <a:pt x="28671" y="69064"/>
                  <a:pt x="27612" y="73562"/>
                  <a:pt x="22585" y="65095"/>
                </a:cubicBezTo>
                <a:cubicBezTo>
                  <a:pt x="17558" y="56628"/>
                  <a:pt x="12795" y="-786"/>
                  <a:pt x="9885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D9910C11-A299-49B7-AD2C-FCEDBFC4648B}"/>
              </a:ext>
            </a:extLst>
          </p:cNvPr>
          <p:cNvSpPr/>
          <p:nvPr/>
        </p:nvSpPr>
        <p:spPr>
          <a:xfrm>
            <a:off x="2785525" y="2468410"/>
            <a:ext cx="33991" cy="139855"/>
          </a:xfrm>
          <a:custGeom>
            <a:avLst/>
            <a:gdLst>
              <a:gd name="connsiteX0" fmla="*/ 24350 w 33991"/>
              <a:gd name="connsiteY0" fmla="*/ 153 h 139855"/>
              <a:gd name="connsiteX1" fmla="*/ 13238 w 33991"/>
              <a:gd name="connsiteY1" fmla="*/ 111278 h 139855"/>
              <a:gd name="connsiteX2" fmla="*/ 33875 w 33991"/>
              <a:gd name="connsiteY2" fmla="*/ 139853 h 139855"/>
              <a:gd name="connsiteX3" fmla="*/ 2125 w 33991"/>
              <a:gd name="connsiteY3" fmla="*/ 112865 h 139855"/>
              <a:gd name="connsiteX4" fmla="*/ 3713 w 33991"/>
              <a:gd name="connsiteY4" fmla="*/ 87465 h 139855"/>
              <a:gd name="connsiteX5" fmla="*/ 24350 w 33991"/>
              <a:gd name="connsiteY5" fmla="*/ 153 h 139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991" h="139855">
                <a:moveTo>
                  <a:pt x="24350" y="153"/>
                </a:moveTo>
                <a:cubicBezTo>
                  <a:pt x="25938" y="4122"/>
                  <a:pt x="11650" y="87995"/>
                  <a:pt x="13238" y="111278"/>
                </a:cubicBezTo>
                <a:cubicBezTo>
                  <a:pt x="14825" y="134561"/>
                  <a:pt x="35727" y="139589"/>
                  <a:pt x="33875" y="139853"/>
                </a:cubicBezTo>
                <a:cubicBezTo>
                  <a:pt x="32023" y="140117"/>
                  <a:pt x="7152" y="121596"/>
                  <a:pt x="2125" y="112865"/>
                </a:cubicBezTo>
                <a:cubicBezTo>
                  <a:pt x="-2902" y="104134"/>
                  <a:pt x="2390" y="104663"/>
                  <a:pt x="3713" y="87465"/>
                </a:cubicBezTo>
                <a:cubicBezTo>
                  <a:pt x="5036" y="70267"/>
                  <a:pt x="22762" y="-3816"/>
                  <a:pt x="24350" y="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2CD07A34-F2F0-42F2-B1C0-73FE083649FD}"/>
              </a:ext>
            </a:extLst>
          </p:cNvPr>
          <p:cNvSpPr/>
          <p:nvPr/>
        </p:nvSpPr>
        <p:spPr>
          <a:xfrm>
            <a:off x="2821818" y="2558986"/>
            <a:ext cx="162832" cy="70214"/>
          </a:xfrm>
          <a:custGeom>
            <a:avLst/>
            <a:gdLst>
              <a:gd name="connsiteX0" fmla="*/ 7108 w 162832"/>
              <a:gd name="connsiteY0" fmla="*/ 64 h 70214"/>
              <a:gd name="connsiteX1" fmla="*/ 15045 w 162832"/>
              <a:gd name="connsiteY1" fmla="*/ 57214 h 70214"/>
              <a:gd name="connsiteX2" fmla="*/ 162683 w 162832"/>
              <a:gd name="connsiteY2" fmla="*/ 52451 h 70214"/>
              <a:gd name="connsiteX3" fmla="*/ 42033 w 162832"/>
              <a:gd name="connsiteY3" fmla="*/ 54039 h 70214"/>
              <a:gd name="connsiteX4" fmla="*/ 2345 w 162832"/>
              <a:gd name="connsiteY4" fmla="*/ 69914 h 70214"/>
              <a:gd name="connsiteX5" fmla="*/ 7108 w 162832"/>
              <a:gd name="connsiteY5" fmla="*/ 64 h 70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832" h="70214">
                <a:moveTo>
                  <a:pt x="7108" y="64"/>
                </a:moveTo>
                <a:cubicBezTo>
                  <a:pt x="9225" y="-2053"/>
                  <a:pt x="-10884" y="48483"/>
                  <a:pt x="15045" y="57214"/>
                </a:cubicBezTo>
                <a:cubicBezTo>
                  <a:pt x="40974" y="65945"/>
                  <a:pt x="158185" y="52980"/>
                  <a:pt x="162683" y="52451"/>
                </a:cubicBezTo>
                <a:cubicBezTo>
                  <a:pt x="167181" y="51922"/>
                  <a:pt x="68756" y="51129"/>
                  <a:pt x="42033" y="54039"/>
                </a:cubicBezTo>
                <a:cubicBezTo>
                  <a:pt x="15310" y="56949"/>
                  <a:pt x="8960" y="72560"/>
                  <a:pt x="2345" y="69914"/>
                </a:cubicBezTo>
                <a:cubicBezTo>
                  <a:pt x="-4270" y="67268"/>
                  <a:pt x="4991" y="2181"/>
                  <a:pt x="7108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3CFC64A2-E599-480E-913B-B39075EC2156}"/>
              </a:ext>
            </a:extLst>
          </p:cNvPr>
          <p:cNvSpPr/>
          <p:nvPr/>
        </p:nvSpPr>
        <p:spPr>
          <a:xfrm>
            <a:off x="2911258" y="2404358"/>
            <a:ext cx="183770" cy="145059"/>
          </a:xfrm>
          <a:custGeom>
            <a:avLst/>
            <a:gdLst>
              <a:gd name="connsiteX0" fmla="*/ 136742 w 183770"/>
              <a:gd name="connsiteY0" fmla="*/ 14992 h 145059"/>
              <a:gd name="connsiteX1" fmla="*/ 182780 w 183770"/>
              <a:gd name="connsiteY1" fmla="*/ 65792 h 145059"/>
              <a:gd name="connsiteX2" fmla="*/ 165317 w 183770"/>
              <a:gd name="connsiteY2" fmla="*/ 118180 h 145059"/>
              <a:gd name="connsiteX3" fmla="*/ 130392 w 183770"/>
              <a:gd name="connsiteY3" fmla="*/ 143580 h 145059"/>
              <a:gd name="connsiteX4" fmla="*/ 54192 w 183770"/>
              <a:gd name="connsiteY4" fmla="*/ 137230 h 145059"/>
              <a:gd name="connsiteX5" fmla="*/ 9742 w 183770"/>
              <a:gd name="connsiteY5" fmla="*/ 97542 h 145059"/>
              <a:gd name="connsiteX6" fmla="*/ 1805 w 183770"/>
              <a:gd name="connsiteY6" fmla="*/ 19755 h 145059"/>
              <a:gd name="connsiteX7" fmla="*/ 35142 w 183770"/>
              <a:gd name="connsiteY7" fmla="*/ 705 h 145059"/>
              <a:gd name="connsiteX8" fmla="*/ 136742 w 183770"/>
              <a:gd name="connsiteY8" fmla="*/ 14992 h 14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3770" h="145059">
                <a:moveTo>
                  <a:pt x="136742" y="14992"/>
                </a:moveTo>
                <a:cubicBezTo>
                  <a:pt x="161348" y="25840"/>
                  <a:pt x="178018" y="48594"/>
                  <a:pt x="182780" y="65792"/>
                </a:cubicBezTo>
                <a:cubicBezTo>
                  <a:pt x="187543" y="82990"/>
                  <a:pt x="174048" y="105215"/>
                  <a:pt x="165317" y="118180"/>
                </a:cubicBezTo>
                <a:cubicBezTo>
                  <a:pt x="156586" y="131145"/>
                  <a:pt x="148913" y="140405"/>
                  <a:pt x="130392" y="143580"/>
                </a:cubicBezTo>
                <a:cubicBezTo>
                  <a:pt x="111871" y="146755"/>
                  <a:pt x="74300" y="144903"/>
                  <a:pt x="54192" y="137230"/>
                </a:cubicBezTo>
                <a:cubicBezTo>
                  <a:pt x="34084" y="129557"/>
                  <a:pt x="18473" y="117121"/>
                  <a:pt x="9742" y="97542"/>
                </a:cubicBezTo>
                <a:cubicBezTo>
                  <a:pt x="1011" y="77963"/>
                  <a:pt x="-2428" y="35894"/>
                  <a:pt x="1805" y="19755"/>
                </a:cubicBezTo>
                <a:cubicBezTo>
                  <a:pt x="6038" y="3616"/>
                  <a:pt x="15034" y="3615"/>
                  <a:pt x="35142" y="705"/>
                </a:cubicBezTo>
                <a:cubicBezTo>
                  <a:pt x="55250" y="-2205"/>
                  <a:pt x="112136" y="4144"/>
                  <a:pt x="136742" y="149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月 46">
            <a:extLst>
              <a:ext uri="{FF2B5EF4-FFF2-40B4-BE49-F238E27FC236}">
                <a16:creationId xmlns:a16="http://schemas.microsoft.com/office/drawing/2014/main" id="{4508AFCF-21AC-479F-8F7F-3B6C61A766CD}"/>
              </a:ext>
            </a:extLst>
          </p:cNvPr>
          <p:cNvSpPr/>
          <p:nvPr/>
        </p:nvSpPr>
        <p:spPr>
          <a:xfrm rot="19740651" flipH="1">
            <a:off x="3024928" y="2423804"/>
            <a:ext cx="47829" cy="83502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D2087D35-E114-4CEA-9A1E-609CC3CE21FF}"/>
              </a:ext>
            </a:extLst>
          </p:cNvPr>
          <p:cNvSpPr/>
          <p:nvPr/>
        </p:nvSpPr>
        <p:spPr>
          <a:xfrm>
            <a:off x="3168373" y="2299700"/>
            <a:ext cx="149735" cy="112100"/>
          </a:xfrm>
          <a:custGeom>
            <a:avLst/>
            <a:gdLst>
              <a:gd name="connsiteX0" fmla="*/ 277 w 149735"/>
              <a:gd name="connsiteY0" fmla="*/ 588 h 112100"/>
              <a:gd name="connsiteX1" fmla="*/ 124102 w 149735"/>
              <a:gd name="connsiteY1" fmla="*/ 84725 h 112100"/>
              <a:gd name="connsiteX2" fmla="*/ 149502 w 149735"/>
              <a:gd name="connsiteY2" fmla="*/ 111713 h 112100"/>
              <a:gd name="connsiteX3" fmla="*/ 117752 w 149735"/>
              <a:gd name="connsiteY3" fmla="*/ 68850 h 112100"/>
              <a:gd name="connsiteX4" fmla="*/ 90765 w 149735"/>
              <a:gd name="connsiteY4" fmla="*/ 48213 h 112100"/>
              <a:gd name="connsiteX5" fmla="*/ 277 w 149735"/>
              <a:gd name="connsiteY5" fmla="*/ 588 h 11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735" h="112100">
                <a:moveTo>
                  <a:pt x="277" y="588"/>
                </a:moveTo>
                <a:cubicBezTo>
                  <a:pt x="5833" y="6673"/>
                  <a:pt x="99231" y="66204"/>
                  <a:pt x="124102" y="84725"/>
                </a:cubicBezTo>
                <a:cubicBezTo>
                  <a:pt x="148973" y="103246"/>
                  <a:pt x="150560" y="114359"/>
                  <a:pt x="149502" y="111713"/>
                </a:cubicBezTo>
                <a:cubicBezTo>
                  <a:pt x="148444" y="109067"/>
                  <a:pt x="127541" y="79433"/>
                  <a:pt x="117752" y="68850"/>
                </a:cubicBezTo>
                <a:cubicBezTo>
                  <a:pt x="107963" y="58267"/>
                  <a:pt x="107434" y="59061"/>
                  <a:pt x="90765" y="48213"/>
                </a:cubicBezTo>
                <a:cubicBezTo>
                  <a:pt x="74096" y="37365"/>
                  <a:pt x="-5279" y="-5497"/>
                  <a:pt x="277" y="5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693ADBE4-B7AA-4DF4-B1E8-FB1D2CD30629}"/>
              </a:ext>
            </a:extLst>
          </p:cNvPr>
          <p:cNvSpPr/>
          <p:nvPr/>
        </p:nvSpPr>
        <p:spPr>
          <a:xfrm>
            <a:off x="3388771" y="2326902"/>
            <a:ext cx="93920" cy="295492"/>
          </a:xfrm>
          <a:custGeom>
            <a:avLst/>
            <a:gdLst>
              <a:gd name="connsiteX0" fmla="*/ 10067 w 93920"/>
              <a:gd name="connsiteY0" fmla="*/ 373 h 295492"/>
              <a:gd name="connsiteX1" fmla="*/ 5304 w 93920"/>
              <a:gd name="connsiteY1" fmla="*/ 116261 h 295492"/>
              <a:gd name="connsiteX2" fmla="*/ 92617 w 93920"/>
              <a:gd name="connsiteY2" fmla="*/ 294061 h 295492"/>
              <a:gd name="connsiteX3" fmla="*/ 56104 w 93920"/>
              <a:gd name="connsiteY3" fmla="*/ 197223 h 295492"/>
              <a:gd name="connsiteX4" fmla="*/ 33879 w 93920"/>
              <a:gd name="connsiteY4" fmla="*/ 146423 h 295492"/>
              <a:gd name="connsiteX5" fmla="*/ 13242 w 93920"/>
              <a:gd name="connsiteY5" fmla="*/ 81336 h 295492"/>
              <a:gd name="connsiteX6" fmla="*/ 10067 w 93920"/>
              <a:gd name="connsiteY6" fmla="*/ 373 h 295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920" h="295492">
                <a:moveTo>
                  <a:pt x="10067" y="373"/>
                </a:moveTo>
                <a:cubicBezTo>
                  <a:pt x="8744" y="6194"/>
                  <a:pt x="-8454" y="67313"/>
                  <a:pt x="5304" y="116261"/>
                </a:cubicBezTo>
                <a:cubicBezTo>
                  <a:pt x="19062" y="165209"/>
                  <a:pt x="84150" y="280567"/>
                  <a:pt x="92617" y="294061"/>
                </a:cubicBezTo>
                <a:cubicBezTo>
                  <a:pt x="101084" y="307555"/>
                  <a:pt x="65894" y="221829"/>
                  <a:pt x="56104" y="197223"/>
                </a:cubicBezTo>
                <a:cubicBezTo>
                  <a:pt x="46314" y="172617"/>
                  <a:pt x="41023" y="165737"/>
                  <a:pt x="33879" y="146423"/>
                </a:cubicBezTo>
                <a:cubicBezTo>
                  <a:pt x="26735" y="127109"/>
                  <a:pt x="15888" y="104355"/>
                  <a:pt x="13242" y="81336"/>
                </a:cubicBezTo>
                <a:cubicBezTo>
                  <a:pt x="10596" y="58317"/>
                  <a:pt x="11390" y="-5448"/>
                  <a:pt x="10067" y="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5968B30B-85DA-4F37-8AD6-CA76553C91B0}"/>
              </a:ext>
            </a:extLst>
          </p:cNvPr>
          <p:cNvSpPr/>
          <p:nvPr/>
        </p:nvSpPr>
        <p:spPr>
          <a:xfrm>
            <a:off x="3346463" y="2372136"/>
            <a:ext cx="63952" cy="256671"/>
          </a:xfrm>
          <a:custGeom>
            <a:avLst/>
            <a:gdLst>
              <a:gd name="connsiteX0" fmla="*/ 7925 w 63952"/>
              <a:gd name="connsiteY0" fmla="*/ 1177 h 256671"/>
              <a:gd name="connsiteX1" fmla="*/ 3162 w 63952"/>
              <a:gd name="connsiteY1" fmla="*/ 129764 h 256671"/>
              <a:gd name="connsiteX2" fmla="*/ 63487 w 63952"/>
              <a:gd name="connsiteY2" fmla="*/ 255177 h 256671"/>
              <a:gd name="connsiteX3" fmla="*/ 30150 w 63952"/>
              <a:gd name="connsiteY3" fmla="*/ 196439 h 256671"/>
              <a:gd name="connsiteX4" fmla="*/ 12687 w 63952"/>
              <a:gd name="connsiteY4" fmla="*/ 159927 h 256671"/>
              <a:gd name="connsiteX5" fmla="*/ 3162 w 63952"/>
              <a:gd name="connsiteY5" fmla="*/ 71027 h 256671"/>
              <a:gd name="connsiteX6" fmla="*/ 7925 w 63952"/>
              <a:gd name="connsiteY6" fmla="*/ 1177 h 256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952" h="256671">
                <a:moveTo>
                  <a:pt x="7925" y="1177"/>
                </a:moveTo>
                <a:cubicBezTo>
                  <a:pt x="7925" y="10966"/>
                  <a:pt x="-6098" y="87431"/>
                  <a:pt x="3162" y="129764"/>
                </a:cubicBezTo>
                <a:cubicBezTo>
                  <a:pt x="12422" y="172097"/>
                  <a:pt x="58989" y="244065"/>
                  <a:pt x="63487" y="255177"/>
                </a:cubicBezTo>
                <a:cubicBezTo>
                  <a:pt x="67985" y="266289"/>
                  <a:pt x="38617" y="212314"/>
                  <a:pt x="30150" y="196439"/>
                </a:cubicBezTo>
                <a:cubicBezTo>
                  <a:pt x="21683" y="180564"/>
                  <a:pt x="17185" y="180829"/>
                  <a:pt x="12687" y="159927"/>
                </a:cubicBezTo>
                <a:cubicBezTo>
                  <a:pt x="8189" y="139025"/>
                  <a:pt x="2633" y="96956"/>
                  <a:pt x="3162" y="71027"/>
                </a:cubicBezTo>
                <a:cubicBezTo>
                  <a:pt x="3691" y="45098"/>
                  <a:pt x="7925" y="-8612"/>
                  <a:pt x="7925" y="1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CA2D771D-03D9-4112-A528-686A4DF67A1E}"/>
              </a:ext>
            </a:extLst>
          </p:cNvPr>
          <p:cNvSpPr/>
          <p:nvPr/>
        </p:nvSpPr>
        <p:spPr>
          <a:xfrm>
            <a:off x="3335239" y="2599903"/>
            <a:ext cx="37477" cy="387234"/>
          </a:xfrm>
          <a:custGeom>
            <a:avLst/>
            <a:gdLst>
              <a:gd name="connsiteX0" fmla="*/ 99 w 37477"/>
              <a:gd name="connsiteY0" fmla="*/ 422 h 387234"/>
              <a:gd name="connsiteX1" fmla="*/ 23911 w 37477"/>
              <a:gd name="connsiteY1" fmla="*/ 163935 h 387234"/>
              <a:gd name="connsiteX2" fmla="*/ 6449 w 37477"/>
              <a:gd name="connsiteY2" fmla="*/ 230610 h 387234"/>
              <a:gd name="connsiteX3" fmla="*/ 99 w 37477"/>
              <a:gd name="connsiteY3" fmla="*/ 327447 h 387234"/>
              <a:gd name="connsiteX4" fmla="*/ 8036 w 37477"/>
              <a:gd name="connsiteY4" fmla="*/ 368722 h 387234"/>
              <a:gd name="connsiteX5" fmla="*/ 27086 w 37477"/>
              <a:gd name="connsiteY5" fmla="*/ 386185 h 387234"/>
              <a:gd name="connsiteX6" fmla="*/ 12799 w 37477"/>
              <a:gd name="connsiteY6" fmla="*/ 340147 h 387234"/>
              <a:gd name="connsiteX7" fmla="*/ 12799 w 37477"/>
              <a:gd name="connsiteY7" fmla="*/ 290935 h 387234"/>
              <a:gd name="connsiteX8" fmla="*/ 33436 w 37477"/>
              <a:gd name="connsiteY8" fmla="*/ 173460 h 387234"/>
              <a:gd name="connsiteX9" fmla="*/ 35024 w 37477"/>
              <a:gd name="connsiteY9" fmla="*/ 117897 h 387234"/>
              <a:gd name="connsiteX10" fmla="*/ 99 w 37477"/>
              <a:gd name="connsiteY10" fmla="*/ 422 h 387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477" h="387234">
                <a:moveTo>
                  <a:pt x="99" y="422"/>
                </a:moveTo>
                <a:cubicBezTo>
                  <a:pt x="-1753" y="8095"/>
                  <a:pt x="22853" y="125570"/>
                  <a:pt x="23911" y="163935"/>
                </a:cubicBezTo>
                <a:cubicBezTo>
                  <a:pt x="24969" y="202300"/>
                  <a:pt x="10418" y="203358"/>
                  <a:pt x="6449" y="230610"/>
                </a:cubicBezTo>
                <a:cubicBezTo>
                  <a:pt x="2480" y="257862"/>
                  <a:pt x="-165" y="304428"/>
                  <a:pt x="99" y="327447"/>
                </a:cubicBezTo>
                <a:cubicBezTo>
                  <a:pt x="363" y="350466"/>
                  <a:pt x="3538" y="358932"/>
                  <a:pt x="8036" y="368722"/>
                </a:cubicBezTo>
                <a:cubicBezTo>
                  <a:pt x="12534" y="378512"/>
                  <a:pt x="26292" y="390947"/>
                  <a:pt x="27086" y="386185"/>
                </a:cubicBezTo>
                <a:cubicBezTo>
                  <a:pt x="27880" y="381423"/>
                  <a:pt x="15180" y="356022"/>
                  <a:pt x="12799" y="340147"/>
                </a:cubicBezTo>
                <a:cubicBezTo>
                  <a:pt x="10418" y="324272"/>
                  <a:pt x="9360" y="318716"/>
                  <a:pt x="12799" y="290935"/>
                </a:cubicBezTo>
                <a:cubicBezTo>
                  <a:pt x="16239" y="263154"/>
                  <a:pt x="29732" y="202300"/>
                  <a:pt x="33436" y="173460"/>
                </a:cubicBezTo>
                <a:cubicBezTo>
                  <a:pt x="37140" y="144620"/>
                  <a:pt x="39522" y="144091"/>
                  <a:pt x="35024" y="117897"/>
                </a:cubicBezTo>
                <a:cubicBezTo>
                  <a:pt x="30526" y="91703"/>
                  <a:pt x="1951" y="-7251"/>
                  <a:pt x="99" y="4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A7308362-D7A6-4A7A-939C-BEC2424697E8}"/>
              </a:ext>
            </a:extLst>
          </p:cNvPr>
          <p:cNvSpPr/>
          <p:nvPr/>
        </p:nvSpPr>
        <p:spPr>
          <a:xfrm>
            <a:off x="3498838" y="2681167"/>
            <a:ext cx="94133" cy="150936"/>
          </a:xfrm>
          <a:custGeom>
            <a:avLst/>
            <a:gdLst>
              <a:gd name="connsiteX0" fmla="*/ 12 w 94133"/>
              <a:gd name="connsiteY0" fmla="*/ 121 h 150936"/>
              <a:gd name="connsiteX1" fmla="*/ 79387 w 94133"/>
              <a:gd name="connsiteY1" fmla="*/ 77908 h 150936"/>
              <a:gd name="connsiteX2" fmla="*/ 90500 w 94133"/>
              <a:gd name="connsiteY2" fmla="*/ 150933 h 150936"/>
              <a:gd name="connsiteX3" fmla="*/ 93675 w 94133"/>
              <a:gd name="connsiteY3" fmla="*/ 81083 h 150936"/>
              <a:gd name="connsiteX4" fmla="*/ 85737 w 94133"/>
              <a:gd name="connsiteY4" fmla="*/ 60446 h 150936"/>
              <a:gd name="connsiteX5" fmla="*/ 12 w 94133"/>
              <a:gd name="connsiteY5" fmla="*/ 121 h 15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133" h="150936">
                <a:moveTo>
                  <a:pt x="12" y="121"/>
                </a:moveTo>
                <a:cubicBezTo>
                  <a:pt x="-1046" y="3031"/>
                  <a:pt x="64306" y="52773"/>
                  <a:pt x="79387" y="77908"/>
                </a:cubicBezTo>
                <a:cubicBezTo>
                  <a:pt x="94468" y="103043"/>
                  <a:pt x="88119" y="150404"/>
                  <a:pt x="90500" y="150933"/>
                </a:cubicBezTo>
                <a:cubicBezTo>
                  <a:pt x="92881" y="151462"/>
                  <a:pt x="94469" y="96164"/>
                  <a:pt x="93675" y="81083"/>
                </a:cubicBezTo>
                <a:cubicBezTo>
                  <a:pt x="92881" y="66002"/>
                  <a:pt x="98173" y="73675"/>
                  <a:pt x="85737" y="60446"/>
                </a:cubicBezTo>
                <a:cubicBezTo>
                  <a:pt x="73302" y="47217"/>
                  <a:pt x="1070" y="-2789"/>
                  <a:pt x="12" y="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99DD521D-55B1-48CE-9D37-7EF62216AB69}"/>
              </a:ext>
            </a:extLst>
          </p:cNvPr>
          <p:cNvSpPr/>
          <p:nvPr/>
        </p:nvSpPr>
        <p:spPr>
          <a:xfrm>
            <a:off x="3430489" y="2720975"/>
            <a:ext cx="14549" cy="120653"/>
          </a:xfrm>
          <a:custGeom>
            <a:avLst/>
            <a:gdLst>
              <a:gd name="connsiteX0" fmla="*/ 8036 w 14549"/>
              <a:gd name="connsiteY0" fmla="*/ 0 h 120653"/>
              <a:gd name="connsiteX1" fmla="*/ 99 w 14549"/>
              <a:gd name="connsiteY1" fmla="*/ 87313 h 120653"/>
              <a:gd name="connsiteX2" fmla="*/ 14386 w 14549"/>
              <a:gd name="connsiteY2" fmla="*/ 120650 h 120653"/>
              <a:gd name="connsiteX3" fmla="*/ 8036 w 14549"/>
              <a:gd name="connsiteY3" fmla="*/ 85725 h 120653"/>
              <a:gd name="connsiteX4" fmla="*/ 8036 w 14549"/>
              <a:gd name="connsiteY4" fmla="*/ 0 h 12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49" h="120653">
                <a:moveTo>
                  <a:pt x="8036" y="0"/>
                </a:moveTo>
                <a:cubicBezTo>
                  <a:pt x="6713" y="265"/>
                  <a:pt x="-959" y="67205"/>
                  <a:pt x="99" y="87313"/>
                </a:cubicBezTo>
                <a:cubicBezTo>
                  <a:pt x="1157" y="107421"/>
                  <a:pt x="13063" y="120915"/>
                  <a:pt x="14386" y="120650"/>
                </a:cubicBezTo>
                <a:cubicBezTo>
                  <a:pt x="15709" y="120385"/>
                  <a:pt x="8565" y="99219"/>
                  <a:pt x="8036" y="85725"/>
                </a:cubicBezTo>
                <a:cubicBezTo>
                  <a:pt x="7507" y="72231"/>
                  <a:pt x="9359" y="-265"/>
                  <a:pt x="803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BAFD9E7A-F757-4FD7-AA20-F190F6AD168F}"/>
              </a:ext>
            </a:extLst>
          </p:cNvPr>
          <p:cNvSpPr/>
          <p:nvPr/>
        </p:nvSpPr>
        <p:spPr>
          <a:xfrm>
            <a:off x="3525144" y="2816104"/>
            <a:ext cx="49906" cy="68410"/>
          </a:xfrm>
          <a:custGeom>
            <a:avLst/>
            <a:gdLst>
              <a:gd name="connsiteX0" fmla="*/ 694 w 49906"/>
              <a:gd name="connsiteY0" fmla="*/ 68384 h 68410"/>
              <a:gd name="connsiteX1" fmla="*/ 22919 w 49906"/>
              <a:gd name="connsiteY1" fmla="*/ 9646 h 68410"/>
              <a:gd name="connsiteX2" fmla="*/ 49906 w 49906"/>
              <a:gd name="connsiteY2" fmla="*/ 1709 h 68410"/>
              <a:gd name="connsiteX3" fmla="*/ 694 w 49906"/>
              <a:gd name="connsiteY3" fmla="*/ 68384 h 68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906" h="68410">
                <a:moveTo>
                  <a:pt x="694" y="68384"/>
                </a:moveTo>
                <a:cubicBezTo>
                  <a:pt x="-3804" y="69707"/>
                  <a:pt x="14717" y="20758"/>
                  <a:pt x="22919" y="9646"/>
                </a:cubicBezTo>
                <a:cubicBezTo>
                  <a:pt x="31121" y="-1466"/>
                  <a:pt x="49906" y="-1201"/>
                  <a:pt x="49906" y="1709"/>
                </a:cubicBezTo>
                <a:cubicBezTo>
                  <a:pt x="49906" y="4619"/>
                  <a:pt x="5192" y="67061"/>
                  <a:pt x="694" y="68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4636506D-08B5-4CDC-827D-7E39782C4215}"/>
              </a:ext>
            </a:extLst>
          </p:cNvPr>
          <p:cNvSpPr/>
          <p:nvPr/>
        </p:nvSpPr>
        <p:spPr>
          <a:xfrm>
            <a:off x="3583176" y="2889022"/>
            <a:ext cx="138984" cy="89251"/>
          </a:xfrm>
          <a:custGeom>
            <a:avLst/>
            <a:gdLst>
              <a:gd name="connsiteX0" fmla="*/ 1399 w 138984"/>
              <a:gd name="connsiteY0" fmla="*/ 89128 h 89251"/>
              <a:gd name="connsiteX1" fmla="*/ 37912 w 138984"/>
              <a:gd name="connsiteY1" fmla="*/ 20866 h 89251"/>
              <a:gd name="connsiteX2" fmla="*/ 90299 w 138984"/>
              <a:gd name="connsiteY2" fmla="*/ 14516 h 89251"/>
              <a:gd name="connsiteX3" fmla="*/ 137924 w 138984"/>
              <a:gd name="connsiteY3" fmla="*/ 35153 h 89251"/>
              <a:gd name="connsiteX4" fmla="*/ 120462 w 138984"/>
              <a:gd name="connsiteY4" fmla="*/ 12928 h 89251"/>
              <a:gd name="connsiteX5" fmla="*/ 87124 w 138984"/>
              <a:gd name="connsiteY5" fmla="*/ 1816 h 89251"/>
              <a:gd name="connsiteX6" fmla="*/ 1399 w 138984"/>
              <a:gd name="connsiteY6" fmla="*/ 89128 h 89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984" h="89251">
                <a:moveTo>
                  <a:pt x="1399" y="89128"/>
                </a:moveTo>
                <a:cubicBezTo>
                  <a:pt x="-6803" y="92303"/>
                  <a:pt x="23095" y="33301"/>
                  <a:pt x="37912" y="20866"/>
                </a:cubicBezTo>
                <a:cubicBezTo>
                  <a:pt x="52729" y="8431"/>
                  <a:pt x="73630" y="12135"/>
                  <a:pt x="90299" y="14516"/>
                </a:cubicBezTo>
                <a:cubicBezTo>
                  <a:pt x="106968" y="16897"/>
                  <a:pt x="132897" y="35418"/>
                  <a:pt x="137924" y="35153"/>
                </a:cubicBezTo>
                <a:cubicBezTo>
                  <a:pt x="142951" y="34888"/>
                  <a:pt x="128929" y="18484"/>
                  <a:pt x="120462" y="12928"/>
                </a:cubicBezTo>
                <a:cubicBezTo>
                  <a:pt x="111995" y="7372"/>
                  <a:pt x="106174" y="-4534"/>
                  <a:pt x="87124" y="1816"/>
                </a:cubicBezTo>
                <a:cubicBezTo>
                  <a:pt x="68074" y="8166"/>
                  <a:pt x="9601" y="85953"/>
                  <a:pt x="1399" y="89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7E6F0003-ECE4-4365-B36C-CDD1BAD99401}"/>
              </a:ext>
            </a:extLst>
          </p:cNvPr>
          <p:cNvSpPr/>
          <p:nvPr/>
        </p:nvSpPr>
        <p:spPr>
          <a:xfrm>
            <a:off x="3425622" y="2971489"/>
            <a:ext cx="168606" cy="50132"/>
          </a:xfrm>
          <a:custGeom>
            <a:avLst/>
            <a:gdLst>
              <a:gd name="connsiteX0" fmla="*/ 203 w 168606"/>
              <a:gd name="connsiteY0" fmla="*/ 311 h 50132"/>
              <a:gd name="connsiteX1" fmla="*/ 84341 w 168606"/>
              <a:gd name="connsiteY1" fmla="*/ 44761 h 50132"/>
              <a:gd name="connsiteX2" fmla="*/ 131966 w 168606"/>
              <a:gd name="connsiteY2" fmla="*/ 49524 h 50132"/>
              <a:gd name="connsiteX3" fmla="*/ 168478 w 168606"/>
              <a:gd name="connsiteY3" fmla="*/ 46349 h 50132"/>
              <a:gd name="connsiteX4" fmla="*/ 119266 w 168606"/>
              <a:gd name="connsiteY4" fmla="*/ 41586 h 50132"/>
              <a:gd name="connsiteX5" fmla="*/ 62116 w 168606"/>
              <a:gd name="connsiteY5" fmla="*/ 25711 h 50132"/>
              <a:gd name="connsiteX6" fmla="*/ 203 w 168606"/>
              <a:gd name="connsiteY6" fmla="*/ 311 h 50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8606" h="50132">
                <a:moveTo>
                  <a:pt x="203" y="311"/>
                </a:moveTo>
                <a:cubicBezTo>
                  <a:pt x="3907" y="3486"/>
                  <a:pt x="62381" y="36559"/>
                  <a:pt x="84341" y="44761"/>
                </a:cubicBezTo>
                <a:cubicBezTo>
                  <a:pt x="106302" y="52963"/>
                  <a:pt x="117943" y="49259"/>
                  <a:pt x="131966" y="49524"/>
                </a:cubicBezTo>
                <a:cubicBezTo>
                  <a:pt x="145989" y="49789"/>
                  <a:pt x="170595" y="47672"/>
                  <a:pt x="168478" y="46349"/>
                </a:cubicBezTo>
                <a:cubicBezTo>
                  <a:pt x="166361" y="45026"/>
                  <a:pt x="136993" y="45026"/>
                  <a:pt x="119266" y="41586"/>
                </a:cubicBezTo>
                <a:cubicBezTo>
                  <a:pt x="101539" y="38146"/>
                  <a:pt x="79843" y="32326"/>
                  <a:pt x="62116" y="25711"/>
                </a:cubicBezTo>
                <a:cubicBezTo>
                  <a:pt x="44389" y="19097"/>
                  <a:pt x="-3501" y="-2864"/>
                  <a:pt x="203" y="3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7009F918-8002-4ACA-898D-F5F73353F831}"/>
              </a:ext>
            </a:extLst>
          </p:cNvPr>
          <p:cNvSpPr/>
          <p:nvPr/>
        </p:nvSpPr>
        <p:spPr>
          <a:xfrm>
            <a:off x="3744767" y="2762245"/>
            <a:ext cx="76572" cy="172394"/>
          </a:xfrm>
          <a:custGeom>
            <a:avLst/>
            <a:gdLst>
              <a:gd name="connsiteX0" fmla="*/ 17608 w 76572"/>
              <a:gd name="connsiteY0" fmla="*/ 5 h 172394"/>
              <a:gd name="connsiteX1" fmla="*/ 74758 w 76572"/>
              <a:gd name="connsiteY1" fmla="*/ 55568 h 172394"/>
              <a:gd name="connsiteX2" fmla="*/ 60471 w 76572"/>
              <a:gd name="connsiteY2" fmla="*/ 107955 h 172394"/>
              <a:gd name="connsiteX3" fmla="*/ 41421 w 76572"/>
              <a:gd name="connsiteY3" fmla="*/ 134943 h 172394"/>
              <a:gd name="connsiteX4" fmla="*/ 146 w 76572"/>
              <a:gd name="connsiteY4" fmla="*/ 171455 h 172394"/>
              <a:gd name="connsiteX5" fmla="*/ 57296 w 76572"/>
              <a:gd name="connsiteY5" fmla="*/ 93668 h 172394"/>
              <a:gd name="connsiteX6" fmla="*/ 62058 w 76572"/>
              <a:gd name="connsiteY6" fmla="*/ 58743 h 172394"/>
              <a:gd name="connsiteX7" fmla="*/ 17608 w 76572"/>
              <a:gd name="connsiteY7" fmla="*/ 5 h 172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572" h="172394">
                <a:moveTo>
                  <a:pt x="17608" y="5"/>
                </a:moveTo>
                <a:cubicBezTo>
                  <a:pt x="19725" y="-524"/>
                  <a:pt x="67614" y="37576"/>
                  <a:pt x="74758" y="55568"/>
                </a:cubicBezTo>
                <a:cubicBezTo>
                  <a:pt x="81902" y="73560"/>
                  <a:pt x="66027" y="94726"/>
                  <a:pt x="60471" y="107955"/>
                </a:cubicBezTo>
                <a:cubicBezTo>
                  <a:pt x="54915" y="121184"/>
                  <a:pt x="51475" y="124360"/>
                  <a:pt x="41421" y="134943"/>
                </a:cubicBezTo>
                <a:cubicBezTo>
                  <a:pt x="31367" y="145526"/>
                  <a:pt x="-2500" y="178334"/>
                  <a:pt x="146" y="171455"/>
                </a:cubicBezTo>
                <a:cubicBezTo>
                  <a:pt x="2792" y="164576"/>
                  <a:pt x="46977" y="112453"/>
                  <a:pt x="57296" y="93668"/>
                </a:cubicBezTo>
                <a:cubicBezTo>
                  <a:pt x="67615" y="74883"/>
                  <a:pt x="64968" y="70385"/>
                  <a:pt x="62058" y="58743"/>
                </a:cubicBezTo>
                <a:cubicBezTo>
                  <a:pt x="59148" y="47101"/>
                  <a:pt x="15491" y="534"/>
                  <a:pt x="17608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4128B270-1DB6-4CFB-B464-DC0C1D682472}"/>
              </a:ext>
            </a:extLst>
          </p:cNvPr>
          <p:cNvSpPr/>
          <p:nvPr/>
        </p:nvSpPr>
        <p:spPr>
          <a:xfrm>
            <a:off x="3660655" y="2717800"/>
            <a:ext cx="123056" cy="40151"/>
          </a:xfrm>
          <a:custGeom>
            <a:avLst/>
            <a:gdLst>
              <a:gd name="connsiteX0" fmla="*/ 120 w 123056"/>
              <a:gd name="connsiteY0" fmla="*/ 0 h 40151"/>
              <a:gd name="connsiteX1" fmla="*/ 117595 w 123056"/>
              <a:gd name="connsiteY1" fmla="*/ 36513 h 40151"/>
              <a:gd name="connsiteX2" fmla="*/ 95370 w 123056"/>
              <a:gd name="connsiteY2" fmla="*/ 36513 h 40151"/>
              <a:gd name="connsiteX3" fmla="*/ 120 w 123056"/>
              <a:gd name="connsiteY3" fmla="*/ 0 h 40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056" h="40151">
                <a:moveTo>
                  <a:pt x="120" y="0"/>
                </a:moveTo>
                <a:cubicBezTo>
                  <a:pt x="3824" y="0"/>
                  <a:pt x="101720" y="30428"/>
                  <a:pt x="117595" y="36513"/>
                </a:cubicBezTo>
                <a:cubicBezTo>
                  <a:pt x="133470" y="42598"/>
                  <a:pt x="111245" y="39953"/>
                  <a:pt x="95370" y="36513"/>
                </a:cubicBezTo>
                <a:cubicBezTo>
                  <a:pt x="79495" y="33073"/>
                  <a:pt x="-3584" y="0"/>
                  <a:pt x="12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948124B3-F50F-4126-B579-0A22B00A238B}"/>
              </a:ext>
            </a:extLst>
          </p:cNvPr>
          <p:cNvSpPr/>
          <p:nvPr/>
        </p:nvSpPr>
        <p:spPr>
          <a:xfrm>
            <a:off x="3394041" y="2894770"/>
            <a:ext cx="89338" cy="38959"/>
          </a:xfrm>
          <a:custGeom>
            <a:avLst/>
            <a:gdLst>
              <a:gd name="connsiteX0" fmla="*/ 34 w 89338"/>
              <a:gd name="connsiteY0" fmla="*/ 38930 h 38959"/>
              <a:gd name="connsiteX1" fmla="*/ 73059 w 89338"/>
              <a:gd name="connsiteY1" fmla="*/ 7180 h 38959"/>
              <a:gd name="connsiteX2" fmla="*/ 88934 w 89338"/>
              <a:gd name="connsiteY2" fmla="*/ 5593 h 38959"/>
              <a:gd name="connsiteX3" fmla="*/ 63534 w 89338"/>
              <a:gd name="connsiteY3" fmla="*/ 830 h 38959"/>
              <a:gd name="connsiteX4" fmla="*/ 34 w 89338"/>
              <a:gd name="connsiteY4" fmla="*/ 38930 h 38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338" h="38959">
                <a:moveTo>
                  <a:pt x="34" y="38930"/>
                </a:moveTo>
                <a:cubicBezTo>
                  <a:pt x="1622" y="39988"/>
                  <a:pt x="58242" y="12736"/>
                  <a:pt x="73059" y="7180"/>
                </a:cubicBezTo>
                <a:cubicBezTo>
                  <a:pt x="87876" y="1624"/>
                  <a:pt x="90522" y="6651"/>
                  <a:pt x="88934" y="5593"/>
                </a:cubicBezTo>
                <a:cubicBezTo>
                  <a:pt x="87346" y="4535"/>
                  <a:pt x="75176" y="-2345"/>
                  <a:pt x="63534" y="830"/>
                </a:cubicBezTo>
                <a:cubicBezTo>
                  <a:pt x="51892" y="4005"/>
                  <a:pt x="-1554" y="37872"/>
                  <a:pt x="34" y="38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686BA909-74FF-4496-B1A4-0FBC90642380}"/>
              </a:ext>
            </a:extLst>
          </p:cNvPr>
          <p:cNvSpPr/>
          <p:nvPr/>
        </p:nvSpPr>
        <p:spPr>
          <a:xfrm>
            <a:off x="3370216" y="3017711"/>
            <a:ext cx="75907" cy="24309"/>
          </a:xfrm>
          <a:custGeom>
            <a:avLst/>
            <a:gdLst>
              <a:gd name="connsiteX0" fmla="*/ 47 w 75907"/>
              <a:gd name="connsiteY0" fmla="*/ 127 h 24309"/>
              <a:gd name="connsiteX1" fmla="*/ 63547 w 75907"/>
              <a:gd name="connsiteY1" fmla="*/ 23939 h 24309"/>
              <a:gd name="connsiteX2" fmla="*/ 74659 w 75907"/>
              <a:gd name="connsiteY2" fmla="*/ 14414 h 24309"/>
              <a:gd name="connsiteX3" fmla="*/ 47 w 75907"/>
              <a:gd name="connsiteY3" fmla="*/ 127 h 24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907" h="24309">
                <a:moveTo>
                  <a:pt x="47" y="127"/>
                </a:moveTo>
                <a:cubicBezTo>
                  <a:pt x="-1805" y="1714"/>
                  <a:pt x="51112" y="21558"/>
                  <a:pt x="63547" y="23939"/>
                </a:cubicBezTo>
                <a:cubicBezTo>
                  <a:pt x="75982" y="26320"/>
                  <a:pt x="77569" y="16531"/>
                  <a:pt x="74659" y="14414"/>
                </a:cubicBezTo>
                <a:cubicBezTo>
                  <a:pt x="71749" y="12297"/>
                  <a:pt x="1899" y="-1460"/>
                  <a:pt x="47" y="1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4AB0B572-1944-4E9D-BEA6-F98D4F88BD76}"/>
              </a:ext>
            </a:extLst>
          </p:cNvPr>
          <p:cNvSpPr/>
          <p:nvPr/>
        </p:nvSpPr>
        <p:spPr>
          <a:xfrm>
            <a:off x="3598816" y="3052615"/>
            <a:ext cx="54827" cy="95618"/>
          </a:xfrm>
          <a:custGeom>
            <a:avLst/>
            <a:gdLst>
              <a:gd name="connsiteX0" fmla="*/ 47 w 54827"/>
              <a:gd name="connsiteY0" fmla="*/ 148 h 95618"/>
              <a:gd name="connsiteX1" fmla="*/ 44497 w 54827"/>
              <a:gd name="connsiteY1" fmla="*/ 60473 h 95618"/>
              <a:gd name="connsiteX2" fmla="*/ 42909 w 54827"/>
              <a:gd name="connsiteY2" fmla="*/ 95398 h 95618"/>
              <a:gd name="connsiteX3" fmla="*/ 54022 w 54827"/>
              <a:gd name="connsiteY3" fmla="*/ 44598 h 95618"/>
              <a:gd name="connsiteX4" fmla="*/ 47 w 54827"/>
              <a:gd name="connsiteY4" fmla="*/ 148 h 95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27" h="95618">
                <a:moveTo>
                  <a:pt x="47" y="148"/>
                </a:moveTo>
                <a:cubicBezTo>
                  <a:pt x="-1541" y="2794"/>
                  <a:pt x="37353" y="44598"/>
                  <a:pt x="44497" y="60473"/>
                </a:cubicBezTo>
                <a:cubicBezTo>
                  <a:pt x="51641" y="76348"/>
                  <a:pt x="41322" y="98044"/>
                  <a:pt x="42909" y="95398"/>
                </a:cubicBezTo>
                <a:cubicBezTo>
                  <a:pt x="44497" y="92752"/>
                  <a:pt x="58255" y="58356"/>
                  <a:pt x="54022" y="44598"/>
                </a:cubicBezTo>
                <a:cubicBezTo>
                  <a:pt x="49789" y="30840"/>
                  <a:pt x="1635" y="-2498"/>
                  <a:pt x="47" y="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2A0C09E8-6EE1-489D-8FC0-146DCBFA34EB}"/>
              </a:ext>
            </a:extLst>
          </p:cNvPr>
          <p:cNvSpPr/>
          <p:nvPr/>
        </p:nvSpPr>
        <p:spPr>
          <a:xfrm>
            <a:off x="3573170" y="3067050"/>
            <a:ext cx="24174" cy="101603"/>
          </a:xfrm>
          <a:custGeom>
            <a:avLst/>
            <a:gdLst>
              <a:gd name="connsiteX0" fmla="*/ 293 w 24174"/>
              <a:gd name="connsiteY0" fmla="*/ 0 h 101603"/>
              <a:gd name="connsiteX1" fmla="*/ 5055 w 24174"/>
              <a:gd name="connsiteY1" fmla="*/ 69850 h 101603"/>
              <a:gd name="connsiteX2" fmla="*/ 24105 w 24174"/>
              <a:gd name="connsiteY2" fmla="*/ 101600 h 101603"/>
              <a:gd name="connsiteX3" fmla="*/ 11405 w 24174"/>
              <a:gd name="connsiteY3" fmla="*/ 68263 h 101603"/>
              <a:gd name="connsiteX4" fmla="*/ 293 w 24174"/>
              <a:gd name="connsiteY4" fmla="*/ 0 h 101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74" h="101603">
                <a:moveTo>
                  <a:pt x="293" y="0"/>
                </a:moveTo>
                <a:cubicBezTo>
                  <a:pt x="-765" y="265"/>
                  <a:pt x="1086" y="52917"/>
                  <a:pt x="5055" y="69850"/>
                </a:cubicBezTo>
                <a:cubicBezTo>
                  <a:pt x="9024" y="86783"/>
                  <a:pt x="23047" y="101865"/>
                  <a:pt x="24105" y="101600"/>
                </a:cubicBezTo>
                <a:cubicBezTo>
                  <a:pt x="25163" y="101336"/>
                  <a:pt x="13786" y="82286"/>
                  <a:pt x="11405" y="68263"/>
                </a:cubicBezTo>
                <a:cubicBezTo>
                  <a:pt x="9024" y="54240"/>
                  <a:pt x="1351" y="-265"/>
                  <a:pt x="29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473F791D-BB26-4DD0-A818-533E976836FC}"/>
              </a:ext>
            </a:extLst>
          </p:cNvPr>
          <p:cNvSpPr/>
          <p:nvPr/>
        </p:nvSpPr>
        <p:spPr>
          <a:xfrm>
            <a:off x="3413065" y="3224208"/>
            <a:ext cx="115966" cy="103532"/>
          </a:xfrm>
          <a:custGeom>
            <a:avLst/>
            <a:gdLst>
              <a:gd name="connsiteX0" fmla="*/ 60 w 115966"/>
              <a:gd name="connsiteY0" fmla="*/ 103192 h 103532"/>
              <a:gd name="connsiteX1" fmla="*/ 96898 w 115966"/>
              <a:gd name="connsiteY1" fmla="*/ 26992 h 103532"/>
              <a:gd name="connsiteX2" fmla="*/ 115948 w 115966"/>
              <a:gd name="connsiteY2" fmla="*/ 5 h 103532"/>
              <a:gd name="connsiteX3" fmla="*/ 100073 w 115966"/>
              <a:gd name="connsiteY3" fmla="*/ 28580 h 103532"/>
              <a:gd name="connsiteX4" fmla="*/ 82610 w 115966"/>
              <a:gd name="connsiteY4" fmla="*/ 53980 h 103532"/>
              <a:gd name="connsiteX5" fmla="*/ 60 w 115966"/>
              <a:gd name="connsiteY5" fmla="*/ 103192 h 103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966" h="103532">
                <a:moveTo>
                  <a:pt x="60" y="103192"/>
                </a:moveTo>
                <a:cubicBezTo>
                  <a:pt x="2441" y="98694"/>
                  <a:pt x="77583" y="44190"/>
                  <a:pt x="96898" y="26992"/>
                </a:cubicBezTo>
                <a:cubicBezTo>
                  <a:pt x="116213" y="9794"/>
                  <a:pt x="115419" y="-260"/>
                  <a:pt x="115948" y="5"/>
                </a:cubicBezTo>
                <a:cubicBezTo>
                  <a:pt x="116477" y="270"/>
                  <a:pt x="105629" y="19584"/>
                  <a:pt x="100073" y="28580"/>
                </a:cubicBezTo>
                <a:cubicBezTo>
                  <a:pt x="94517" y="37576"/>
                  <a:pt x="98750" y="41545"/>
                  <a:pt x="82610" y="53980"/>
                </a:cubicBezTo>
                <a:cubicBezTo>
                  <a:pt x="66470" y="66415"/>
                  <a:pt x="-2321" y="107690"/>
                  <a:pt x="60" y="103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D4214B78-0F17-47C8-ABAE-FD6DA2EB6ADC}"/>
              </a:ext>
            </a:extLst>
          </p:cNvPr>
          <p:cNvSpPr/>
          <p:nvPr/>
        </p:nvSpPr>
        <p:spPr>
          <a:xfrm>
            <a:off x="3536457" y="3205160"/>
            <a:ext cx="89666" cy="20819"/>
          </a:xfrm>
          <a:custGeom>
            <a:avLst/>
            <a:gdLst>
              <a:gd name="connsiteX0" fmla="*/ 493 w 89666"/>
              <a:gd name="connsiteY0" fmla="*/ 19053 h 20819"/>
              <a:gd name="connsiteX1" fmla="*/ 87806 w 89666"/>
              <a:gd name="connsiteY1" fmla="*/ 3 h 20819"/>
              <a:gd name="connsiteX2" fmla="*/ 54468 w 89666"/>
              <a:gd name="connsiteY2" fmla="*/ 17465 h 20819"/>
              <a:gd name="connsiteX3" fmla="*/ 493 w 89666"/>
              <a:gd name="connsiteY3" fmla="*/ 19053 h 20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666" h="20819">
                <a:moveTo>
                  <a:pt x="493" y="19053"/>
                </a:moveTo>
                <a:cubicBezTo>
                  <a:pt x="6049" y="16143"/>
                  <a:pt x="78810" y="268"/>
                  <a:pt x="87806" y="3"/>
                </a:cubicBezTo>
                <a:cubicBezTo>
                  <a:pt x="96802" y="-262"/>
                  <a:pt x="71137" y="13761"/>
                  <a:pt x="54468" y="17465"/>
                </a:cubicBezTo>
                <a:cubicBezTo>
                  <a:pt x="37799" y="21169"/>
                  <a:pt x="-5063" y="21963"/>
                  <a:pt x="493" y="190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85E33395-39AC-42BB-88AC-317CBFB7C549}"/>
              </a:ext>
            </a:extLst>
          </p:cNvPr>
          <p:cNvSpPr/>
          <p:nvPr/>
        </p:nvSpPr>
        <p:spPr>
          <a:xfrm>
            <a:off x="3612660" y="3184517"/>
            <a:ext cx="392370" cy="35215"/>
          </a:xfrm>
          <a:custGeom>
            <a:avLst/>
            <a:gdLst>
              <a:gd name="connsiteX0" fmla="*/ 490 w 392370"/>
              <a:gd name="connsiteY0" fmla="*/ 23821 h 35215"/>
              <a:gd name="connsiteX1" fmla="*/ 98915 w 392370"/>
              <a:gd name="connsiteY1" fmla="*/ 8 h 35215"/>
              <a:gd name="connsiteX2" fmla="*/ 262428 w 392370"/>
              <a:gd name="connsiteY2" fmla="*/ 26996 h 35215"/>
              <a:gd name="connsiteX3" fmla="*/ 311640 w 392370"/>
              <a:gd name="connsiteY3" fmla="*/ 34933 h 35215"/>
              <a:gd name="connsiteX4" fmla="*/ 391015 w 392370"/>
              <a:gd name="connsiteY4" fmla="*/ 19058 h 35215"/>
              <a:gd name="connsiteX5" fmla="*/ 240203 w 392370"/>
              <a:gd name="connsiteY5" fmla="*/ 25408 h 35215"/>
              <a:gd name="connsiteX6" fmla="*/ 164003 w 392370"/>
              <a:gd name="connsiteY6" fmla="*/ 12708 h 35215"/>
              <a:gd name="connsiteX7" fmla="*/ 65578 w 392370"/>
              <a:gd name="connsiteY7" fmla="*/ 6358 h 35215"/>
              <a:gd name="connsiteX8" fmla="*/ 490 w 392370"/>
              <a:gd name="connsiteY8" fmla="*/ 23821 h 35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2370" h="35215">
                <a:moveTo>
                  <a:pt x="490" y="23821"/>
                </a:moveTo>
                <a:cubicBezTo>
                  <a:pt x="6046" y="22763"/>
                  <a:pt x="55259" y="-521"/>
                  <a:pt x="98915" y="8"/>
                </a:cubicBezTo>
                <a:cubicBezTo>
                  <a:pt x="142571" y="537"/>
                  <a:pt x="262428" y="26996"/>
                  <a:pt x="262428" y="26996"/>
                </a:cubicBezTo>
                <a:cubicBezTo>
                  <a:pt x="297882" y="32817"/>
                  <a:pt x="290209" y="36256"/>
                  <a:pt x="311640" y="34933"/>
                </a:cubicBezTo>
                <a:cubicBezTo>
                  <a:pt x="333071" y="33610"/>
                  <a:pt x="402921" y="20645"/>
                  <a:pt x="391015" y="19058"/>
                </a:cubicBezTo>
                <a:cubicBezTo>
                  <a:pt x="379109" y="17471"/>
                  <a:pt x="278038" y="26466"/>
                  <a:pt x="240203" y="25408"/>
                </a:cubicBezTo>
                <a:cubicBezTo>
                  <a:pt x="202368" y="24350"/>
                  <a:pt x="193107" y="15883"/>
                  <a:pt x="164003" y="12708"/>
                </a:cubicBezTo>
                <a:cubicBezTo>
                  <a:pt x="134899" y="9533"/>
                  <a:pt x="93359" y="4241"/>
                  <a:pt x="65578" y="6358"/>
                </a:cubicBezTo>
                <a:cubicBezTo>
                  <a:pt x="37797" y="8475"/>
                  <a:pt x="-5066" y="24879"/>
                  <a:pt x="490" y="238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41265D7B-2CA4-4999-AC1A-ECD9D9E00D83}"/>
              </a:ext>
            </a:extLst>
          </p:cNvPr>
          <p:cNvSpPr/>
          <p:nvPr/>
        </p:nvSpPr>
        <p:spPr>
          <a:xfrm>
            <a:off x="3420908" y="3296784"/>
            <a:ext cx="254783" cy="40779"/>
          </a:xfrm>
          <a:custGeom>
            <a:avLst/>
            <a:gdLst>
              <a:gd name="connsiteX0" fmla="*/ 155 w 254783"/>
              <a:gd name="connsiteY0" fmla="*/ 40141 h 40779"/>
              <a:gd name="connsiteX1" fmla="*/ 96992 w 254783"/>
              <a:gd name="connsiteY1" fmla="*/ 33791 h 40779"/>
              <a:gd name="connsiteX2" fmla="*/ 166842 w 254783"/>
              <a:gd name="connsiteY2" fmla="*/ 16329 h 40779"/>
              <a:gd name="connsiteX3" fmla="*/ 254155 w 254783"/>
              <a:gd name="connsiteY3" fmla="*/ 6804 h 40779"/>
              <a:gd name="connsiteX4" fmla="*/ 201767 w 254783"/>
              <a:gd name="connsiteY4" fmla="*/ 454 h 40779"/>
              <a:gd name="connsiteX5" fmla="*/ 120805 w 254783"/>
              <a:gd name="connsiteY5" fmla="*/ 19504 h 40779"/>
              <a:gd name="connsiteX6" fmla="*/ 155 w 254783"/>
              <a:gd name="connsiteY6" fmla="*/ 40141 h 40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783" h="40779">
                <a:moveTo>
                  <a:pt x="155" y="40141"/>
                </a:moveTo>
                <a:cubicBezTo>
                  <a:pt x="-3814" y="42522"/>
                  <a:pt x="69211" y="37760"/>
                  <a:pt x="96992" y="33791"/>
                </a:cubicBezTo>
                <a:cubicBezTo>
                  <a:pt x="124773" y="29822"/>
                  <a:pt x="140648" y="20827"/>
                  <a:pt x="166842" y="16329"/>
                </a:cubicBezTo>
                <a:cubicBezTo>
                  <a:pt x="193036" y="11831"/>
                  <a:pt x="248334" y="9450"/>
                  <a:pt x="254155" y="6804"/>
                </a:cubicBezTo>
                <a:cubicBezTo>
                  <a:pt x="259976" y="4158"/>
                  <a:pt x="223992" y="-1663"/>
                  <a:pt x="201767" y="454"/>
                </a:cubicBezTo>
                <a:cubicBezTo>
                  <a:pt x="179542" y="2571"/>
                  <a:pt x="149909" y="14477"/>
                  <a:pt x="120805" y="19504"/>
                </a:cubicBezTo>
                <a:cubicBezTo>
                  <a:pt x="91701" y="24531"/>
                  <a:pt x="4124" y="37760"/>
                  <a:pt x="155" y="40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A312B407-CF0D-46F4-B99A-BFC90424D0CC}"/>
              </a:ext>
            </a:extLst>
          </p:cNvPr>
          <p:cNvSpPr/>
          <p:nvPr/>
        </p:nvSpPr>
        <p:spPr>
          <a:xfrm>
            <a:off x="3684675" y="3243718"/>
            <a:ext cx="164831" cy="47213"/>
          </a:xfrm>
          <a:custGeom>
            <a:avLst/>
            <a:gdLst>
              <a:gd name="connsiteX0" fmla="*/ 1500 w 164831"/>
              <a:gd name="connsiteY0" fmla="*/ 47170 h 47213"/>
              <a:gd name="connsiteX1" fmla="*/ 128500 w 164831"/>
              <a:gd name="connsiteY1" fmla="*/ 4307 h 47213"/>
              <a:gd name="connsiteX2" fmla="*/ 163425 w 164831"/>
              <a:gd name="connsiteY2" fmla="*/ 1132 h 47213"/>
              <a:gd name="connsiteX3" fmla="*/ 91988 w 164831"/>
              <a:gd name="connsiteY3" fmla="*/ 1132 h 47213"/>
              <a:gd name="connsiteX4" fmla="*/ 60238 w 164831"/>
              <a:gd name="connsiteY4" fmla="*/ 12245 h 47213"/>
              <a:gd name="connsiteX5" fmla="*/ 1500 w 164831"/>
              <a:gd name="connsiteY5" fmla="*/ 47170 h 47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4831" h="47213">
                <a:moveTo>
                  <a:pt x="1500" y="47170"/>
                </a:moveTo>
                <a:cubicBezTo>
                  <a:pt x="12877" y="45847"/>
                  <a:pt x="101513" y="11980"/>
                  <a:pt x="128500" y="4307"/>
                </a:cubicBezTo>
                <a:cubicBezTo>
                  <a:pt x="155488" y="-3366"/>
                  <a:pt x="169510" y="1661"/>
                  <a:pt x="163425" y="1132"/>
                </a:cubicBezTo>
                <a:cubicBezTo>
                  <a:pt x="157340" y="603"/>
                  <a:pt x="109186" y="-720"/>
                  <a:pt x="91988" y="1132"/>
                </a:cubicBezTo>
                <a:cubicBezTo>
                  <a:pt x="74790" y="2984"/>
                  <a:pt x="73732" y="5366"/>
                  <a:pt x="60238" y="12245"/>
                </a:cubicBezTo>
                <a:cubicBezTo>
                  <a:pt x="46744" y="19124"/>
                  <a:pt x="-9877" y="48493"/>
                  <a:pt x="1500" y="47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4B970672-952D-4760-AF0D-0303E9EAEB7F}"/>
              </a:ext>
            </a:extLst>
          </p:cNvPr>
          <p:cNvSpPr/>
          <p:nvPr/>
        </p:nvSpPr>
        <p:spPr>
          <a:xfrm>
            <a:off x="3842883" y="3203633"/>
            <a:ext cx="187361" cy="44545"/>
          </a:xfrm>
          <a:custGeom>
            <a:avLst/>
            <a:gdLst>
              <a:gd name="connsiteX0" fmla="*/ 455 w 187361"/>
              <a:gd name="connsiteY0" fmla="*/ 44392 h 44545"/>
              <a:gd name="connsiteX1" fmla="*/ 119517 w 187361"/>
              <a:gd name="connsiteY1" fmla="*/ 23755 h 44545"/>
              <a:gd name="connsiteX2" fmla="*/ 186192 w 187361"/>
              <a:gd name="connsiteY2" fmla="*/ 1530 h 44545"/>
              <a:gd name="connsiteX3" fmla="*/ 156030 w 187361"/>
              <a:gd name="connsiteY3" fmla="*/ 3117 h 44545"/>
              <a:gd name="connsiteX4" fmla="*/ 81417 w 187361"/>
              <a:gd name="connsiteY4" fmla="*/ 12642 h 44545"/>
              <a:gd name="connsiteX5" fmla="*/ 455 w 187361"/>
              <a:gd name="connsiteY5" fmla="*/ 44392 h 44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361" h="44545">
                <a:moveTo>
                  <a:pt x="455" y="44392"/>
                </a:moveTo>
                <a:cubicBezTo>
                  <a:pt x="6805" y="46244"/>
                  <a:pt x="88561" y="30899"/>
                  <a:pt x="119517" y="23755"/>
                </a:cubicBezTo>
                <a:cubicBezTo>
                  <a:pt x="150473" y="16611"/>
                  <a:pt x="180107" y="4970"/>
                  <a:pt x="186192" y="1530"/>
                </a:cubicBezTo>
                <a:cubicBezTo>
                  <a:pt x="192277" y="-1910"/>
                  <a:pt x="173492" y="1265"/>
                  <a:pt x="156030" y="3117"/>
                </a:cubicBezTo>
                <a:cubicBezTo>
                  <a:pt x="138568" y="4969"/>
                  <a:pt x="107082" y="7615"/>
                  <a:pt x="81417" y="12642"/>
                </a:cubicBezTo>
                <a:cubicBezTo>
                  <a:pt x="55752" y="17669"/>
                  <a:pt x="-5895" y="42540"/>
                  <a:pt x="455" y="443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9DA823BF-8EB2-4C9C-9EDB-52F27A437E97}"/>
              </a:ext>
            </a:extLst>
          </p:cNvPr>
          <p:cNvSpPr/>
          <p:nvPr/>
        </p:nvSpPr>
        <p:spPr>
          <a:xfrm>
            <a:off x="3593083" y="3230559"/>
            <a:ext cx="16988" cy="65186"/>
          </a:xfrm>
          <a:custGeom>
            <a:avLst/>
            <a:gdLst>
              <a:gd name="connsiteX0" fmla="*/ 7367 w 16988"/>
              <a:gd name="connsiteY0" fmla="*/ 4 h 65186"/>
              <a:gd name="connsiteX1" fmla="*/ 16892 w 16988"/>
              <a:gd name="connsiteY1" fmla="*/ 60329 h 65186"/>
              <a:gd name="connsiteX2" fmla="*/ 1017 w 16988"/>
              <a:gd name="connsiteY2" fmla="*/ 57154 h 65186"/>
              <a:gd name="connsiteX3" fmla="*/ 7367 w 16988"/>
              <a:gd name="connsiteY3" fmla="*/ 4 h 65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88" h="65186">
                <a:moveTo>
                  <a:pt x="7367" y="4"/>
                </a:moveTo>
                <a:cubicBezTo>
                  <a:pt x="10013" y="533"/>
                  <a:pt x="17950" y="50804"/>
                  <a:pt x="16892" y="60329"/>
                </a:cubicBezTo>
                <a:cubicBezTo>
                  <a:pt x="15834" y="69854"/>
                  <a:pt x="4721" y="63504"/>
                  <a:pt x="1017" y="57154"/>
                </a:cubicBezTo>
                <a:cubicBezTo>
                  <a:pt x="-2687" y="50804"/>
                  <a:pt x="4721" y="-525"/>
                  <a:pt x="7367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F5DD33BE-688A-4A93-83E8-5CD5959AE4D1}"/>
              </a:ext>
            </a:extLst>
          </p:cNvPr>
          <p:cNvSpPr/>
          <p:nvPr/>
        </p:nvSpPr>
        <p:spPr>
          <a:xfrm>
            <a:off x="3627261" y="3225766"/>
            <a:ext cx="78596" cy="35002"/>
          </a:xfrm>
          <a:custGeom>
            <a:avLst/>
            <a:gdLst>
              <a:gd name="connsiteX0" fmla="*/ 177 w 78596"/>
              <a:gd name="connsiteY0" fmla="*/ 34 h 35002"/>
              <a:gd name="connsiteX1" fmla="*/ 57327 w 78596"/>
              <a:gd name="connsiteY1" fmla="*/ 28609 h 35002"/>
              <a:gd name="connsiteX2" fmla="*/ 77964 w 78596"/>
              <a:gd name="connsiteY2" fmla="*/ 34959 h 35002"/>
              <a:gd name="connsiteX3" fmla="*/ 177 w 78596"/>
              <a:gd name="connsiteY3" fmla="*/ 34 h 35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596" h="35002">
                <a:moveTo>
                  <a:pt x="177" y="34"/>
                </a:moveTo>
                <a:cubicBezTo>
                  <a:pt x="-3262" y="-1024"/>
                  <a:pt x="44363" y="22788"/>
                  <a:pt x="57327" y="28609"/>
                </a:cubicBezTo>
                <a:cubicBezTo>
                  <a:pt x="70291" y="34430"/>
                  <a:pt x="81404" y="35223"/>
                  <a:pt x="77964" y="34959"/>
                </a:cubicBezTo>
                <a:cubicBezTo>
                  <a:pt x="74524" y="34695"/>
                  <a:pt x="3616" y="1092"/>
                  <a:pt x="177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D744D646-0E30-438A-8717-CBB6BCAC541E}"/>
              </a:ext>
            </a:extLst>
          </p:cNvPr>
          <p:cNvSpPr/>
          <p:nvPr/>
        </p:nvSpPr>
        <p:spPr>
          <a:xfrm>
            <a:off x="3492491" y="3321938"/>
            <a:ext cx="176251" cy="50078"/>
          </a:xfrm>
          <a:custGeom>
            <a:avLst/>
            <a:gdLst>
              <a:gd name="connsiteX0" fmla="*/ 9 w 176251"/>
              <a:gd name="connsiteY0" fmla="*/ 49912 h 50078"/>
              <a:gd name="connsiteX1" fmla="*/ 120659 w 176251"/>
              <a:gd name="connsiteY1" fmla="*/ 5462 h 50078"/>
              <a:gd name="connsiteX2" fmla="*/ 176222 w 176251"/>
              <a:gd name="connsiteY2" fmla="*/ 2287 h 50078"/>
              <a:gd name="connsiteX3" fmla="*/ 114309 w 176251"/>
              <a:gd name="connsiteY3" fmla="*/ 19750 h 50078"/>
              <a:gd name="connsiteX4" fmla="*/ 9 w 176251"/>
              <a:gd name="connsiteY4" fmla="*/ 49912 h 50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251" h="50078">
                <a:moveTo>
                  <a:pt x="9" y="49912"/>
                </a:moveTo>
                <a:cubicBezTo>
                  <a:pt x="1067" y="47531"/>
                  <a:pt x="91290" y="13399"/>
                  <a:pt x="120659" y="5462"/>
                </a:cubicBezTo>
                <a:cubicBezTo>
                  <a:pt x="150028" y="-2476"/>
                  <a:pt x="177280" y="-94"/>
                  <a:pt x="176222" y="2287"/>
                </a:cubicBezTo>
                <a:cubicBezTo>
                  <a:pt x="175164" y="4668"/>
                  <a:pt x="141296" y="11019"/>
                  <a:pt x="114309" y="19750"/>
                </a:cubicBezTo>
                <a:cubicBezTo>
                  <a:pt x="87322" y="28481"/>
                  <a:pt x="-1049" y="52293"/>
                  <a:pt x="9" y="499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5C2DCAE1-D48D-4791-ACFF-4FE90C5D40DC}"/>
              </a:ext>
            </a:extLst>
          </p:cNvPr>
          <p:cNvSpPr/>
          <p:nvPr/>
        </p:nvSpPr>
        <p:spPr>
          <a:xfrm>
            <a:off x="3676648" y="3252619"/>
            <a:ext cx="182569" cy="65356"/>
          </a:xfrm>
          <a:custGeom>
            <a:avLst/>
            <a:gdLst>
              <a:gd name="connsiteX0" fmla="*/ 2 w 182569"/>
              <a:gd name="connsiteY0" fmla="*/ 65256 h 65356"/>
              <a:gd name="connsiteX1" fmla="*/ 106365 w 182569"/>
              <a:gd name="connsiteY1" fmla="*/ 31919 h 65356"/>
              <a:gd name="connsiteX2" fmla="*/ 182565 w 182569"/>
              <a:gd name="connsiteY2" fmla="*/ 169 h 65356"/>
              <a:gd name="connsiteX3" fmla="*/ 109540 w 182569"/>
              <a:gd name="connsiteY3" fmla="*/ 20806 h 65356"/>
              <a:gd name="connsiteX4" fmla="*/ 2 w 182569"/>
              <a:gd name="connsiteY4" fmla="*/ 65256 h 65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569" h="65356">
                <a:moveTo>
                  <a:pt x="2" y="65256"/>
                </a:moveTo>
                <a:cubicBezTo>
                  <a:pt x="-527" y="67108"/>
                  <a:pt x="75938" y="42767"/>
                  <a:pt x="106365" y="31919"/>
                </a:cubicBezTo>
                <a:cubicBezTo>
                  <a:pt x="136792" y="21071"/>
                  <a:pt x="182036" y="2021"/>
                  <a:pt x="182565" y="169"/>
                </a:cubicBezTo>
                <a:cubicBezTo>
                  <a:pt x="183094" y="-1683"/>
                  <a:pt x="137850" y="12075"/>
                  <a:pt x="109540" y="20806"/>
                </a:cubicBezTo>
                <a:cubicBezTo>
                  <a:pt x="81230" y="29537"/>
                  <a:pt x="531" y="63404"/>
                  <a:pt x="2" y="65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D2810BC2-EAE6-4D17-B111-F3426413EF03}"/>
              </a:ext>
            </a:extLst>
          </p:cNvPr>
          <p:cNvSpPr/>
          <p:nvPr/>
        </p:nvSpPr>
        <p:spPr>
          <a:xfrm>
            <a:off x="3852863" y="3221032"/>
            <a:ext cx="173111" cy="165348"/>
          </a:xfrm>
          <a:custGeom>
            <a:avLst/>
            <a:gdLst>
              <a:gd name="connsiteX0" fmla="*/ 173037 w 173111"/>
              <a:gd name="connsiteY0" fmla="*/ 6 h 165348"/>
              <a:gd name="connsiteX1" fmla="*/ 84137 w 173111"/>
              <a:gd name="connsiteY1" fmla="*/ 47631 h 165348"/>
              <a:gd name="connsiteX2" fmla="*/ 36512 w 173111"/>
              <a:gd name="connsiteY2" fmla="*/ 109543 h 165348"/>
              <a:gd name="connsiteX3" fmla="*/ 15875 w 173111"/>
              <a:gd name="connsiteY3" fmla="*/ 130181 h 165348"/>
              <a:gd name="connsiteX4" fmla="*/ 0 w 173111"/>
              <a:gd name="connsiteY4" fmla="*/ 165106 h 165348"/>
              <a:gd name="connsiteX5" fmla="*/ 15875 w 173111"/>
              <a:gd name="connsiteY5" fmla="*/ 111131 h 165348"/>
              <a:gd name="connsiteX6" fmla="*/ 38100 w 173111"/>
              <a:gd name="connsiteY6" fmla="*/ 71443 h 165348"/>
              <a:gd name="connsiteX7" fmla="*/ 68262 w 173111"/>
              <a:gd name="connsiteY7" fmla="*/ 44456 h 165348"/>
              <a:gd name="connsiteX8" fmla="*/ 173037 w 173111"/>
              <a:gd name="connsiteY8" fmla="*/ 6 h 165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111" h="165348">
                <a:moveTo>
                  <a:pt x="173037" y="6"/>
                </a:moveTo>
                <a:cubicBezTo>
                  <a:pt x="175683" y="535"/>
                  <a:pt x="106891" y="29375"/>
                  <a:pt x="84137" y="47631"/>
                </a:cubicBezTo>
                <a:cubicBezTo>
                  <a:pt x="61383" y="65887"/>
                  <a:pt x="47889" y="95785"/>
                  <a:pt x="36512" y="109543"/>
                </a:cubicBezTo>
                <a:cubicBezTo>
                  <a:pt x="25135" y="123301"/>
                  <a:pt x="21960" y="120920"/>
                  <a:pt x="15875" y="130181"/>
                </a:cubicBezTo>
                <a:cubicBezTo>
                  <a:pt x="9790" y="139442"/>
                  <a:pt x="0" y="168281"/>
                  <a:pt x="0" y="165106"/>
                </a:cubicBezTo>
                <a:cubicBezTo>
                  <a:pt x="0" y="161931"/>
                  <a:pt x="9525" y="126741"/>
                  <a:pt x="15875" y="111131"/>
                </a:cubicBezTo>
                <a:cubicBezTo>
                  <a:pt x="22225" y="95521"/>
                  <a:pt x="29369" y="82556"/>
                  <a:pt x="38100" y="71443"/>
                </a:cubicBezTo>
                <a:cubicBezTo>
                  <a:pt x="46831" y="60330"/>
                  <a:pt x="44979" y="55568"/>
                  <a:pt x="68262" y="44456"/>
                </a:cubicBezTo>
                <a:cubicBezTo>
                  <a:pt x="91545" y="33344"/>
                  <a:pt x="170391" y="-523"/>
                  <a:pt x="173037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31C6EFC6-9260-4EE0-807B-E1869B23CBA7}"/>
              </a:ext>
            </a:extLst>
          </p:cNvPr>
          <p:cNvSpPr/>
          <p:nvPr/>
        </p:nvSpPr>
        <p:spPr>
          <a:xfrm>
            <a:off x="3440110" y="3371638"/>
            <a:ext cx="241414" cy="83261"/>
          </a:xfrm>
          <a:custGeom>
            <a:avLst/>
            <a:gdLst>
              <a:gd name="connsiteX0" fmla="*/ 3 w 241414"/>
              <a:gd name="connsiteY0" fmla="*/ 212 h 83261"/>
              <a:gd name="connsiteX1" fmla="*/ 82553 w 241414"/>
              <a:gd name="connsiteY1" fmla="*/ 44662 h 83261"/>
              <a:gd name="connsiteX2" fmla="*/ 139703 w 241414"/>
              <a:gd name="connsiteY2" fmla="*/ 74825 h 83261"/>
              <a:gd name="connsiteX3" fmla="*/ 241303 w 241414"/>
              <a:gd name="connsiteY3" fmla="*/ 82762 h 83261"/>
              <a:gd name="connsiteX4" fmla="*/ 158753 w 241414"/>
              <a:gd name="connsiteY4" fmla="*/ 63712 h 83261"/>
              <a:gd name="connsiteX5" fmla="*/ 120653 w 241414"/>
              <a:gd name="connsiteY5" fmla="*/ 52600 h 83261"/>
              <a:gd name="connsiteX6" fmla="*/ 79378 w 241414"/>
              <a:gd name="connsiteY6" fmla="*/ 28787 h 83261"/>
              <a:gd name="connsiteX7" fmla="*/ 3 w 241414"/>
              <a:gd name="connsiteY7" fmla="*/ 212 h 83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1414" h="83261">
                <a:moveTo>
                  <a:pt x="3" y="212"/>
                </a:moveTo>
                <a:cubicBezTo>
                  <a:pt x="532" y="2858"/>
                  <a:pt x="59270" y="32227"/>
                  <a:pt x="82553" y="44662"/>
                </a:cubicBezTo>
                <a:cubicBezTo>
                  <a:pt x="105836" y="57097"/>
                  <a:pt x="113245" y="68475"/>
                  <a:pt x="139703" y="74825"/>
                </a:cubicBezTo>
                <a:cubicBezTo>
                  <a:pt x="166161" y="81175"/>
                  <a:pt x="238128" y="84614"/>
                  <a:pt x="241303" y="82762"/>
                </a:cubicBezTo>
                <a:cubicBezTo>
                  <a:pt x="244478" y="80910"/>
                  <a:pt x="178861" y="68739"/>
                  <a:pt x="158753" y="63712"/>
                </a:cubicBezTo>
                <a:cubicBezTo>
                  <a:pt x="138645" y="58685"/>
                  <a:pt x="133882" y="58421"/>
                  <a:pt x="120653" y="52600"/>
                </a:cubicBezTo>
                <a:cubicBezTo>
                  <a:pt x="107424" y="46779"/>
                  <a:pt x="96576" y="37254"/>
                  <a:pt x="79378" y="28787"/>
                </a:cubicBezTo>
                <a:cubicBezTo>
                  <a:pt x="62180" y="20320"/>
                  <a:pt x="-526" y="-2434"/>
                  <a:pt x="3" y="2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2F90BEEC-BC08-4A1C-8A50-B705615F45B3}"/>
              </a:ext>
            </a:extLst>
          </p:cNvPr>
          <p:cNvSpPr/>
          <p:nvPr/>
        </p:nvSpPr>
        <p:spPr>
          <a:xfrm>
            <a:off x="3743307" y="3378011"/>
            <a:ext cx="103245" cy="54243"/>
          </a:xfrm>
          <a:custGeom>
            <a:avLst/>
            <a:gdLst>
              <a:gd name="connsiteX0" fmla="*/ 18 w 103245"/>
              <a:gd name="connsiteY0" fmla="*/ 54164 h 54243"/>
              <a:gd name="connsiteX1" fmla="*/ 66693 w 103245"/>
              <a:gd name="connsiteY1" fmla="*/ 24002 h 54243"/>
              <a:gd name="connsiteX2" fmla="*/ 103206 w 103245"/>
              <a:gd name="connsiteY2" fmla="*/ 189 h 54243"/>
              <a:gd name="connsiteX3" fmla="*/ 60343 w 103245"/>
              <a:gd name="connsiteY3" fmla="*/ 14477 h 54243"/>
              <a:gd name="connsiteX4" fmla="*/ 18 w 103245"/>
              <a:gd name="connsiteY4" fmla="*/ 54164 h 54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245" h="54243">
                <a:moveTo>
                  <a:pt x="18" y="54164"/>
                </a:moveTo>
                <a:cubicBezTo>
                  <a:pt x="1076" y="55752"/>
                  <a:pt x="49495" y="32998"/>
                  <a:pt x="66693" y="24002"/>
                </a:cubicBezTo>
                <a:cubicBezTo>
                  <a:pt x="83891" y="15006"/>
                  <a:pt x="104264" y="1777"/>
                  <a:pt x="103206" y="189"/>
                </a:cubicBezTo>
                <a:cubicBezTo>
                  <a:pt x="102148" y="-1399"/>
                  <a:pt x="77276" y="7333"/>
                  <a:pt x="60343" y="14477"/>
                </a:cubicBezTo>
                <a:cubicBezTo>
                  <a:pt x="43410" y="21621"/>
                  <a:pt x="-1040" y="52576"/>
                  <a:pt x="18" y="54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10561DB2-2A67-4A7E-AC34-10F1FA69870F}"/>
              </a:ext>
            </a:extLst>
          </p:cNvPr>
          <p:cNvSpPr/>
          <p:nvPr/>
        </p:nvSpPr>
        <p:spPr>
          <a:xfrm>
            <a:off x="3561970" y="2108163"/>
            <a:ext cx="111538" cy="183405"/>
          </a:xfrm>
          <a:custGeom>
            <a:avLst/>
            <a:gdLst>
              <a:gd name="connsiteX0" fmla="*/ 111505 w 111538"/>
              <a:gd name="connsiteY0" fmla="*/ 37 h 183405"/>
              <a:gd name="connsiteX1" fmla="*/ 21018 w 111538"/>
              <a:gd name="connsiteY1" fmla="*/ 98462 h 183405"/>
              <a:gd name="connsiteX2" fmla="*/ 6730 w 111538"/>
              <a:gd name="connsiteY2" fmla="*/ 154025 h 183405"/>
              <a:gd name="connsiteX3" fmla="*/ 9905 w 111538"/>
              <a:gd name="connsiteY3" fmla="*/ 182600 h 183405"/>
              <a:gd name="connsiteX4" fmla="*/ 5143 w 111538"/>
              <a:gd name="connsiteY4" fmla="*/ 123862 h 183405"/>
              <a:gd name="connsiteX5" fmla="*/ 9905 w 111538"/>
              <a:gd name="connsiteY5" fmla="*/ 87350 h 183405"/>
              <a:gd name="connsiteX6" fmla="*/ 111505 w 111538"/>
              <a:gd name="connsiteY6" fmla="*/ 37 h 183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538" h="183405">
                <a:moveTo>
                  <a:pt x="111505" y="37"/>
                </a:moveTo>
                <a:cubicBezTo>
                  <a:pt x="113357" y="1889"/>
                  <a:pt x="38480" y="72797"/>
                  <a:pt x="21018" y="98462"/>
                </a:cubicBezTo>
                <a:cubicBezTo>
                  <a:pt x="3556" y="124127"/>
                  <a:pt x="8582" y="140002"/>
                  <a:pt x="6730" y="154025"/>
                </a:cubicBezTo>
                <a:cubicBezTo>
                  <a:pt x="4878" y="168048"/>
                  <a:pt x="10169" y="187627"/>
                  <a:pt x="9905" y="182600"/>
                </a:cubicBezTo>
                <a:cubicBezTo>
                  <a:pt x="9641" y="177573"/>
                  <a:pt x="5143" y="139737"/>
                  <a:pt x="5143" y="123862"/>
                </a:cubicBezTo>
                <a:cubicBezTo>
                  <a:pt x="5143" y="107987"/>
                  <a:pt x="-9145" y="108516"/>
                  <a:pt x="9905" y="87350"/>
                </a:cubicBezTo>
                <a:cubicBezTo>
                  <a:pt x="28955" y="66184"/>
                  <a:pt x="109653" y="-1815"/>
                  <a:pt x="111505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67BCC1DB-B50C-405F-B564-137ED1B04D37}"/>
              </a:ext>
            </a:extLst>
          </p:cNvPr>
          <p:cNvSpPr/>
          <p:nvPr/>
        </p:nvSpPr>
        <p:spPr>
          <a:xfrm>
            <a:off x="4072929" y="2191887"/>
            <a:ext cx="87913" cy="129050"/>
          </a:xfrm>
          <a:custGeom>
            <a:avLst/>
            <a:gdLst>
              <a:gd name="connsiteX0" fmla="*/ 87909 w 87913"/>
              <a:gd name="connsiteY0" fmla="*/ 451 h 129050"/>
              <a:gd name="connsiteX1" fmla="*/ 27584 w 87913"/>
              <a:gd name="connsiteY1" fmla="*/ 75063 h 129050"/>
              <a:gd name="connsiteX2" fmla="*/ 596 w 87913"/>
              <a:gd name="connsiteY2" fmla="*/ 129038 h 129050"/>
              <a:gd name="connsiteX3" fmla="*/ 10121 w 87913"/>
              <a:gd name="connsiteY3" fmla="*/ 79826 h 129050"/>
              <a:gd name="connsiteX4" fmla="*/ 24409 w 87913"/>
              <a:gd name="connsiteY4" fmla="*/ 44901 h 129050"/>
              <a:gd name="connsiteX5" fmla="*/ 87909 w 87913"/>
              <a:gd name="connsiteY5" fmla="*/ 451 h 12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913" h="129050">
                <a:moveTo>
                  <a:pt x="87909" y="451"/>
                </a:moveTo>
                <a:cubicBezTo>
                  <a:pt x="88438" y="5478"/>
                  <a:pt x="42136" y="53632"/>
                  <a:pt x="27584" y="75063"/>
                </a:cubicBezTo>
                <a:cubicBezTo>
                  <a:pt x="13032" y="96494"/>
                  <a:pt x="3506" y="128244"/>
                  <a:pt x="596" y="129038"/>
                </a:cubicBezTo>
                <a:cubicBezTo>
                  <a:pt x="-2314" y="129832"/>
                  <a:pt x="6152" y="93849"/>
                  <a:pt x="10121" y="79826"/>
                </a:cubicBezTo>
                <a:cubicBezTo>
                  <a:pt x="14090" y="65803"/>
                  <a:pt x="14355" y="56013"/>
                  <a:pt x="24409" y="44901"/>
                </a:cubicBezTo>
                <a:cubicBezTo>
                  <a:pt x="34463" y="33789"/>
                  <a:pt x="87380" y="-4576"/>
                  <a:pt x="87909" y="4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19C1B033-98EE-4785-AC5C-550EE288DFF9}"/>
              </a:ext>
            </a:extLst>
          </p:cNvPr>
          <p:cNvSpPr/>
          <p:nvPr/>
        </p:nvSpPr>
        <p:spPr>
          <a:xfrm>
            <a:off x="3561343" y="2322414"/>
            <a:ext cx="166319" cy="197332"/>
          </a:xfrm>
          <a:custGeom>
            <a:avLst/>
            <a:gdLst>
              <a:gd name="connsiteX0" fmla="*/ 4182 w 166319"/>
              <a:gd name="connsiteY0" fmla="*/ 99 h 197332"/>
              <a:gd name="connsiteX1" fmla="*/ 39107 w 166319"/>
              <a:gd name="connsiteY1" fmla="*/ 108049 h 197332"/>
              <a:gd name="connsiteX2" fmla="*/ 166107 w 166319"/>
              <a:gd name="connsiteY2" fmla="*/ 196949 h 197332"/>
              <a:gd name="connsiteX3" fmla="*/ 67682 w 166319"/>
              <a:gd name="connsiteY3" fmla="*/ 138211 h 197332"/>
              <a:gd name="connsiteX4" fmla="*/ 7357 w 166319"/>
              <a:gd name="connsiteY4" fmla="*/ 88999 h 197332"/>
              <a:gd name="connsiteX5" fmla="*/ 4182 w 166319"/>
              <a:gd name="connsiteY5" fmla="*/ 99 h 197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6319" h="197332">
                <a:moveTo>
                  <a:pt x="4182" y="99"/>
                </a:moveTo>
                <a:cubicBezTo>
                  <a:pt x="9474" y="3274"/>
                  <a:pt x="12120" y="75241"/>
                  <a:pt x="39107" y="108049"/>
                </a:cubicBezTo>
                <a:cubicBezTo>
                  <a:pt x="66095" y="140857"/>
                  <a:pt x="161345" y="191922"/>
                  <a:pt x="166107" y="196949"/>
                </a:cubicBezTo>
                <a:cubicBezTo>
                  <a:pt x="170870" y="201976"/>
                  <a:pt x="94140" y="156203"/>
                  <a:pt x="67682" y="138211"/>
                </a:cubicBezTo>
                <a:cubicBezTo>
                  <a:pt x="41224" y="120219"/>
                  <a:pt x="17411" y="106991"/>
                  <a:pt x="7357" y="88999"/>
                </a:cubicBezTo>
                <a:cubicBezTo>
                  <a:pt x="-2697" y="71007"/>
                  <a:pt x="-1110" y="-3076"/>
                  <a:pt x="4182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CE508B3A-8204-48DB-866B-E7125E3A6128}"/>
              </a:ext>
            </a:extLst>
          </p:cNvPr>
          <p:cNvSpPr/>
          <p:nvPr/>
        </p:nvSpPr>
        <p:spPr>
          <a:xfrm>
            <a:off x="3665137" y="2425578"/>
            <a:ext cx="200389" cy="19317"/>
          </a:xfrm>
          <a:custGeom>
            <a:avLst/>
            <a:gdLst>
              <a:gd name="connsiteX0" fmla="*/ 1988 w 200389"/>
              <a:gd name="connsiteY0" fmla="*/ 122 h 19317"/>
              <a:gd name="connsiteX1" fmla="*/ 75013 w 200389"/>
              <a:gd name="connsiteY1" fmla="*/ 11235 h 19317"/>
              <a:gd name="connsiteX2" fmla="*/ 197251 w 200389"/>
              <a:gd name="connsiteY2" fmla="*/ 15997 h 19317"/>
              <a:gd name="connsiteX3" fmla="*/ 152801 w 200389"/>
              <a:gd name="connsiteY3" fmla="*/ 19172 h 19317"/>
              <a:gd name="connsiteX4" fmla="*/ 1988 w 200389"/>
              <a:gd name="connsiteY4" fmla="*/ 122 h 19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389" h="19317">
                <a:moveTo>
                  <a:pt x="1988" y="122"/>
                </a:moveTo>
                <a:cubicBezTo>
                  <a:pt x="-10977" y="-1201"/>
                  <a:pt x="42469" y="8589"/>
                  <a:pt x="75013" y="11235"/>
                </a:cubicBezTo>
                <a:cubicBezTo>
                  <a:pt x="107557" y="13881"/>
                  <a:pt x="184286" y="14674"/>
                  <a:pt x="197251" y="15997"/>
                </a:cubicBezTo>
                <a:cubicBezTo>
                  <a:pt x="210216" y="17320"/>
                  <a:pt x="180582" y="19966"/>
                  <a:pt x="152801" y="19172"/>
                </a:cubicBezTo>
                <a:cubicBezTo>
                  <a:pt x="125020" y="18378"/>
                  <a:pt x="14953" y="1445"/>
                  <a:pt x="1988" y="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BD164B53-2A82-41DC-9768-6F80D57ADD7A}"/>
              </a:ext>
            </a:extLst>
          </p:cNvPr>
          <p:cNvSpPr/>
          <p:nvPr/>
        </p:nvSpPr>
        <p:spPr>
          <a:xfrm>
            <a:off x="2842426" y="2622550"/>
            <a:ext cx="143727" cy="29314"/>
          </a:xfrm>
          <a:custGeom>
            <a:avLst/>
            <a:gdLst>
              <a:gd name="connsiteX0" fmla="*/ 787 w 143727"/>
              <a:gd name="connsiteY0" fmla="*/ 26988 h 29314"/>
              <a:gd name="connsiteX1" fmla="*/ 103974 w 143727"/>
              <a:gd name="connsiteY1" fmla="*/ 19050 h 29314"/>
              <a:gd name="connsiteX2" fmla="*/ 143662 w 143727"/>
              <a:gd name="connsiteY2" fmla="*/ 0 h 29314"/>
              <a:gd name="connsiteX3" fmla="*/ 111912 w 143727"/>
              <a:gd name="connsiteY3" fmla="*/ 19050 h 29314"/>
              <a:gd name="connsiteX4" fmla="*/ 59524 w 143727"/>
              <a:gd name="connsiteY4" fmla="*/ 26988 h 29314"/>
              <a:gd name="connsiteX5" fmla="*/ 787 w 143727"/>
              <a:gd name="connsiteY5" fmla="*/ 26988 h 29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3727" h="29314">
                <a:moveTo>
                  <a:pt x="787" y="26988"/>
                </a:moveTo>
                <a:cubicBezTo>
                  <a:pt x="8195" y="25665"/>
                  <a:pt x="80162" y="23548"/>
                  <a:pt x="103974" y="19050"/>
                </a:cubicBezTo>
                <a:cubicBezTo>
                  <a:pt x="127787" y="14552"/>
                  <a:pt x="142339" y="0"/>
                  <a:pt x="143662" y="0"/>
                </a:cubicBezTo>
                <a:cubicBezTo>
                  <a:pt x="144985" y="0"/>
                  <a:pt x="125935" y="14552"/>
                  <a:pt x="111912" y="19050"/>
                </a:cubicBezTo>
                <a:cubicBezTo>
                  <a:pt x="97889" y="23548"/>
                  <a:pt x="78839" y="22490"/>
                  <a:pt x="59524" y="26988"/>
                </a:cubicBezTo>
                <a:cubicBezTo>
                  <a:pt x="40209" y="31486"/>
                  <a:pt x="-6621" y="28311"/>
                  <a:pt x="787" y="269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B6BC725A-F710-4998-89E9-750BB5406069}"/>
              </a:ext>
            </a:extLst>
          </p:cNvPr>
          <p:cNvSpPr/>
          <p:nvPr/>
        </p:nvSpPr>
        <p:spPr>
          <a:xfrm>
            <a:off x="3244155" y="2420402"/>
            <a:ext cx="38829" cy="113857"/>
          </a:xfrm>
          <a:custGeom>
            <a:avLst/>
            <a:gdLst>
              <a:gd name="connsiteX0" fmla="*/ 695 w 38829"/>
              <a:gd name="connsiteY0" fmla="*/ 536 h 113857"/>
              <a:gd name="connsiteX1" fmla="*/ 3870 w 38829"/>
              <a:gd name="connsiteY1" fmla="*/ 97373 h 113857"/>
              <a:gd name="connsiteX2" fmla="*/ 38795 w 38829"/>
              <a:gd name="connsiteY2" fmla="*/ 113248 h 113857"/>
              <a:gd name="connsiteX3" fmla="*/ 10220 w 38829"/>
              <a:gd name="connsiteY3" fmla="*/ 91023 h 113857"/>
              <a:gd name="connsiteX4" fmla="*/ 2283 w 38829"/>
              <a:gd name="connsiteY4" fmla="*/ 59273 h 113857"/>
              <a:gd name="connsiteX5" fmla="*/ 695 w 38829"/>
              <a:gd name="connsiteY5" fmla="*/ 536 h 113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829" h="113857">
                <a:moveTo>
                  <a:pt x="695" y="536"/>
                </a:moveTo>
                <a:cubicBezTo>
                  <a:pt x="959" y="6886"/>
                  <a:pt x="-2480" y="78588"/>
                  <a:pt x="3870" y="97373"/>
                </a:cubicBezTo>
                <a:cubicBezTo>
                  <a:pt x="10220" y="116158"/>
                  <a:pt x="37737" y="114306"/>
                  <a:pt x="38795" y="113248"/>
                </a:cubicBezTo>
                <a:cubicBezTo>
                  <a:pt x="39853" y="112190"/>
                  <a:pt x="16305" y="100019"/>
                  <a:pt x="10220" y="91023"/>
                </a:cubicBezTo>
                <a:cubicBezTo>
                  <a:pt x="4135" y="82027"/>
                  <a:pt x="3606" y="72502"/>
                  <a:pt x="2283" y="59273"/>
                </a:cubicBezTo>
                <a:cubicBezTo>
                  <a:pt x="960" y="46044"/>
                  <a:pt x="431" y="-5814"/>
                  <a:pt x="695" y="5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D16FE6D6-8353-420B-AA75-56501BD7F385}"/>
              </a:ext>
            </a:extLst>
          </p:cNvPr>
          <p:cNvSpPr/>
          <p:nvPr/>
        </p:nvSpPr>
        <p:spPr>
          <a:xfrm>
            <a:off x="2862960" y="2666992"/>
            <a:ext cx="196204" cy="30476"/>
          </a:xfrm>
          <a:custGeom>
            <a:avLst/>
            <a:gdLst>
              <a:gd name="connsiteX0" fmla="*/ 890 w 196204"/>
              <a:gd name="connsiteY0" fmla="*/ 6358 h 30476"/>
              <a:gd name="connsiteX1" fmla="*/ 116778 w 196204"/>
              <a:gd name="connsiteY1" fmla="*/ 23821 h 30476"/>
              <a:gd name="connsiteX2" fmla="*/ 196153 w 196204"/>
              <a:gd name="connsiteY2" fmla="*/ 8 h 30476"/>
              <a:gd name="connsiteX3" fmla="*/ 127890 w 196204"/>
              <a:gd name="connsiteY3" fmla="*/ 26996 h 30476"/>
              <a:gd name="connsiteX4" fmla="*/ 65978 w 196204"/>
              <a:gd name="connsiteY4" fmla="*/ 28583 h 30476"/>
              <a:gd name="connsiteX5" fmla="*/ 890 w 196204"/>
              <a:gd name="connsiteY5" fmla="*/ 6358 h 30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204" h="30476">
                <a:moveTo>
                  <a:pt x="890" y="6358"/>
                </a:moveTo>
                <a:cubicBezTo>
                  <a:pt x="9357" y="5564"/>
                  <a:pt x="84234" y="24879"/>
                  <a:pt x="116778" y="23821"/>
                </a:cubicBezTo>
                <a:cubicBezTo>
                  <a:pt x="149322" y="22763"/>
                  <a:pt x="194301" y="-521"/>
                  <a:pt x="196153" y="8"/>
                </a:cubicBezTo>
                <a:cubicBezTo>
                  <a:pt x="198005" y="537"/>
                  <a:pt x="149586" y="22234"/>
                  <a:pt x="127890" y="26996"/>
                </a:cubicBezTo>
                <a:cubicBezTo>
                  <a:pt x="106194" y="31758"/>
                  <a:pt x="85293" y="30964"/>
                  <a:pt x="65978" y="28583"/>
                </a:cubicBezTo>
                <a:cubicBezTo>
                  <a:pt x="46664" y="26202"/>
                  <a:pt x="-7577" y="7152"/>
                  <a:pt x="890" y="63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1D313460-E5E3-45BC-B386-FA90987B4114}"/>
              </a:ext>
            </a:extLst>
          </p:cNvPr>
          <p:cNvSpPr/>
          <p:nvPr/>
        </p:nvSpPr>
        <p:spPr>
          <a:xfrm>
            <a:off x="2706678" y="2425659"/>
            <a:ext cx="299667" cy="814643"/>
          </a:xfrm>
          <a:custGeom>
            <a:avLst/>
            <a:gdLst>
              <a:gd name="connsiteX0" fmla="*/ 10 w 299667"/>
              <a:gd name="connsiteY0" fmla="*/ 1629 h 814643"/>
              <a:gd name="connsiteX1" fmla="*/ 53985 w 299667"/>
              <a:gd name="connsiteY1" fmla="*/ 266741 h 814643"/>
              <a:gd name="connsiteX2" fmla="*/ 55572 w 299667"/>
              <a:gd name="connsiteY2" fmla="*/ 404854 h 814643"/>
              <a:gd name="connsiteX3" fmla="*/ 287347 w 299667"/>
              <a:gd name="connsiteY3" fmla="*/ 793791 h 814643"/>
              <a:gd name="connsiteX4" fmla="*/ 247660 w 299667"/>
              <a:gd name="connsiteY4" fmla="*/ 722354 h 814643"/>
              <a:gd name="connsiteX5" fmla="*/ 76210 w 299667"/>
              <a:gd name="connsiteY5" fmla="*/ 387391 h 814643"/>
              <a:gd name="connsiteX6" fmla="*/ 65097 w 299667"/>
              <a:gd name="connsiteY6" fmla="*/ 306429 h 814643"/>
              <a:gd name="connsiteX7" fmla="*/ 58747 w 299667"/>
              <a:gd name="connsiteY7" fmla="*/ 161966 h 814643"/>
              <a:gd name="connsiteX8" fmla="*/ 10 w 299667"/>
              <a:gd name="connsiteY8" fmla="*/ 1629 h 814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9667" h="814643">
                <a:moveTo>
                  <a:pt x="10" y="1629"/>
                </a:moveTo>
                <a:cubicBezTo>
                  <a:pt x="-784" y="19091"/>
                  <a:pt x="44725" y="199537"/>
                  <a:pt x="53985" y="266741"/>
                </a:cubicBezTo>
                <a:cubicBezTo>
                  <a:pt x="63245" y="333945"/>
                  <a:pt x="16678" y="317012"/>
                  <a:pt x="55572" y="404854"/>
                </a:cubicBezTo>
                <a:cubicBezTo>
                  <a:pt x="94466" y="492696"/>
                  <a:pt x="255332" y="740874"/>
                  <a:pt x="287347" y="793791"/>
                </a:cubicBezTo>
                <a:cubicBezTo>
                  <a:pt x="319362" y="846708"/>
                  <a:pt x="282850" y="790087"/>
                  <a:pt x="247660" y="722354"/>
                </a:cubicBezTo>
                <a:cubicBezTo>
                  <a:pt x="212470" y="654621"/>
                  <a:pt x="106637" y="456712"/>
                  <a:pt x="76210" y="387391"/>
                </a:cubicBezTo>
                <a:cubicBezTo>
                  <a:pt x="45783" y="318070"/>
                  <a:pt x="68008" y="344000"/>
                  <a:pt x="65097" y="306429"/>
                </a:cubicBezTo>
                <a:cubicBezTo>
                  <a:pt x="62187" y="268858"/>
                  <a:pt x="67743" y="212237"/>
                  <a:pt x="58747" y="161966"/>
                </a:cubicBezTo>
                <a:cubicBezTo>
                  <a:pt x="49751" y="111695"/>
                  <a:pt x="804" y="-15833"/>
                  <a:pt x="10" y="16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2CD3473A-3833-4F97-8D7F-7A77A7BC5363}"/>
              </a:ext>
            </a:extLst>
          </p:cNvPr>
          <p:cNvSpPr/>
          <p:nvPr/>
        </p:nvSpPr>
        <p:spPr>
          <a:xfrm>
            <a:off x="2976347" y="3194016"/>
            <a:ext cx="728948" cy="602471"/>
          </a:xfrm>
          <a:custGeom>
            <a:avLst/>
            <a:gdLst>
              <a:gd name="connsiteX0" fmla="*/ 216 w 728948"/>
              <a:gd name="connsiteY0" fmla="*/ 34 h 602471"/>
              <a:gd name="connsiteX1" fmla="*/ 168491 w 728948"/>
              <a:gd name="connsiteY1" fmla="*/ 214347 h 602471"/>
              <a:gd name="connsiteX2" fmla="*/ 485991 w 728948"/>
              <a:gd name="connsiteY2" fmla="*/ 466759 h 602471"/>
              <a:gd name="connsiteX3" fmla="*/ 682841 w 728948"/>
              <a:gd name="connsiteY3" fmla="*/ 579472 h 602471"/>
              <a:gd name="connsiteX4" fmla="*/ 724116 w 728948"/>
              <a:gd name="connsiteY4" fmla="*/ 600109 h 602471"/>
              <a:gd name="connsiteX5" fmla="*/ 601878 w 728948"/>
              <a:gd name="connsiteY5" fmla="*/ 544547 h 602471"/>
              <a:gd name="connsiteX6" fmla="*/ 344703 w 728948"/>
              <a:gd name="connsiteY6" fmla="*/ 352459 h 602471"/>
              <a:gd name="connsiteX7" fmla="*/ 258978 w 728948"/>
              <a:gd name="connsiteY7" fmla="*/ 273084 h 602471"/>
              <a:gd name="connsiteX8" fmla="*/ 200241 w 728948"/>
              <a:gd name="connsiteY8" fmla="*/ 198472 h 602471"/>
              <a:gd name="connsiteX9" fmla="*/ 216 w 728948"/>
              <a:gd name="connsiteY9" fmla="*/ 34 h 602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8948" h="602471">
                <a:moveTo>
                  <a:pt x="216" y="34"/>
                </a:moveTo>
                <a:cubicBezTo>
                  <a:pt x="-5076" y="2680"/>
                  <a:pt x="87529" y="136560"/>
                  <a:pt x="168491" y="214347"/>
                </a:cubicBezTo>
                <a:cubicBezTo>
                  <a:pt x="249453" y="292134"/>
                  <a:pt x="400266" y="405905"/>
                  <a:pt x="485991" y="466759"/>
                </a:cubicBezTo>
                <a:cubicBezTo>
                  <a:pt x="571716" y="527613"/>
                  <a:pt x="643154" y="557247"/>
                  <a:pt x="682841" y="579472"/>
                </a:cubicBezTo>
                <a:cubicBezTo>
                  <a:pt x="722528" y="601697"/>
                  <a:pt x="737610" y="605930"/>
                  <a:pt x="724116" y="600109"/>
                </a:cubicBezTo>
                <a:cubicBezTo>
                  <a:pt x="710622" y="594288"/>
                  <a:pt x="665113" y="585822"/>
                  <a:pt x="601878" y="544547"/>
                </a:cubicBezTo>
                <a:cubicBezTo>
                  <a:pt x="538643" y="503272"/>
                  <a:pt x="401853" y="397703"/>
                  <a:pt x="344703" y="352459"/>
                </a:cubicBezTo>
                <a:cubicBezTo>
                  <a:pt x="287553" y="307215"/>
                  <a:pt x="283055" y="298749"/>
                  <a:pt x="258978" y="273084"/>
                </a:cubicBezTo>
                <a:cubicBezTo>
                  <a:pt x="234901" y="247420"/>
                  <a:pt x="244162" y="249272"/>
                  <a:pt x="200241" y="198472"/>
                </a:cubicBezTo>
                <a:cubicBezTo>
                  <a:pt x="156320" y="147672"/>
                  <a:pt x="5508" y="-2612"/>
                  <a:pt x="216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9A8DE48D-8618-49BD-8076-DA0CA9B97019}"/>
              </a:ext>
            </a:extLst>
          </p:cNvPr>
          <p:cNvSpPr/>
          <p:nvPr/>
        </p:nvSpPr>
        <p:spPr>
          <a:xfrm>
            <a:off x="3743197" y="3645705"/>
            <a:ext cx="536618" cy="184057"/>
          </a:xfrm>
          <a:custGeom>
            <a:avLst/>
            <a:gdLst>
              <a:gd name="connsiteX0" fmla="*/ 3303 w 536618"/>
              <a:gd name="connsiteY0" fmla="*/ 178583 h 184057"/>
              <a:gd name="connsiteX1" fmla="*/ 158878 w 536618"/>
              <a:gd name="connsiteY1" fmla="*/ 170645 h 184057"/>
              <a:gd name="connsiteX2" fmla="*/ 306516 w 536618"/>
              <a:gd name="connsiteY2" fmla="*/ 121433 h 184057"/>
              <a:gd name="connsiteX3" fmla="*/ 531941 w 536618"/>
              <a:gd name="connsiteY3" fmla="*/ 3958 h 184057"/>
              <a:gd name="connsiteX4" fmla="*/ 447803 w 536618"/>
              <a:gd name="connsiteY4" fmla="*/ 34120 h 184057"/>
              <a:gd name="connsiteX5" fmla="*/ 312866 w 536618"/>
              <a:gd name="connsiteY5" fmla="*/ 97620 h 184057"/>
              <a:gd name="connsiteX6" fmla="*/ 3303 w 536618"/>
              <a:gd name="connsiteY6" fmla="*/ 178583 h 184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618" h="184057">
                <a:moveTo>
                  <a:pt x="3303" y="178583"/>
                </a:moveTo>
                <a:cubicBezTo>
                  <a:pt x="-22362" y="190754"/>
                  <a:pt x="108342" y="180170"/>
                  <a:pt x="158878" y="170645"/>
                </a:cubicBezTo>
                <a:cubicBezTo>
                  <a:pt x="209414" y="161120"/>
                  <a:pt x="244339" y="149214"/>
                  <a:pt x="306516" y="121433"/>
                </a:cubicBezTo>
                <a:cubicBezTo>
                  <a:pt x="368693" y="93652"/>
                  <a:pt x="508393" y="18510"/>
                  <a:pt x="531941" y="3958"/>
                </a:cubicBezTo>
                <a:cubicBezTo>
                  <a:pt x="555489" y="-10594"/>
                  <a:pt x="484316" y="18510"/>
                  <a:pt x="447803" y="34120"/>
                </a:cubicBezTo>
                <a:cubicBezTo>
                  <a:pt x="411291" y="49730"/>
                  <a:pt x="382980" y="74866"/>
                  <a:pt x="312866" y="97620"/>
                </a:cubicBezTo>
                <a:cubicBezTo>
                  <a:pt x="242752" y="120374"/>
                  <a:pt x="28968" y="166412"/>
                  <a:pt x="3303" y="1785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ED1B43E2-9A88-4FA5-855B-2545E04BEE91}"/>
              </a:ext>
            </a:extLst>
          </p:cNvPr>
          <p:cNvSpPr/>
          <p:nvPr/>
        </p:nvSpPr>
        <p:spPr>
          <a:xfrm>
            <a:off x="4422558" y="2783953"/>
            <a:ext cx="313100" cy="702411"/>
          </a:xfrm>
          <a:custGeom>
            <a:avLst/>
            <a:gdLst>
              <a:gd name="connsiteX0" fmla="*/ 312955 w 313100"/>
              <a:gd name="connsiteY0" fmla="*/ 522 h 702411"/>
              <a:gd name="connsiteX1" fmla="*/ 266917 w 313100"/>
              <a:gd name="connsiteY1" fmla="*/ 248172 h 702411"/>
              <a:gd name="connsiteX2" fmla="*/ 152617 w 313100"/>
              <a:gd name="connsiteY2" fmla="*/ 473597 h 702411"/>
              <a:gd name="connsiteX3" fmla="*/ 4980 w 313100"/>
              <a:gd name="connsiteY3" fmla="*/ 694260 h 702411"/>
              <a:gd name="connsiteX4" fmla="*/ 46255 w 313100"/>
              <a:gd name="connsiteY4" fmla="*/ 633935 h 702411"/>
              <a:gd name="connsiteX5" fmla="*/ 158967 w 313100"/>
              <a:gd name="connsiteY5" fmla="*/ 435497 h 702411"/>
              <a:gd name="connsiteX6" fmla="*/ 276442 w 313100"/>
              <a:gd name="connsiteY6" fmla="*/ 189435 h 702411"/>
              <a:gd name="connsiteX7" fmla="*/ 312955 w 313100"/>
              <a:gd name="connsiteY7" fmla="*/ 522 h 702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3100" h="702411">
                <a:moveTo>
                  <a:pt x="312955" y="522"/>
                </a:moveTo>
                <a:cubicBezTo>
                  <a:pt x="311367" y="10312"/>
                  <a:pt x="293640" y="169326"/>
                  <a:pt x="266917" y="248172"/>
                </a:cubicBezTo>
                <a:cubicBezTo>
                  <a:pt x="240194" y="327018"/>
                  <a:pt x="196273" y="399249"/>
                  <a:pt x="152617" y="473597"/>
                </a:cubicBezTo>
                <a:cubicBezTo>
                  <a:pt x="108961" y="547945"/>
                  <a:pt x="22707" y="667537"/>
                  <a:pt x="4980" y="694260"/>
                </a:cubicBezTo>
                <a:cubicBezTo>
                  <a:pt x="-12747" y="720983"/>
                  <a:pt x="20591" y="677062"/>
                  <a:pt x="46255" y="633935"/>
                </a:cubicBezTo>
                <a:cubicBezTo>
                  <a:pt x="71919" y="590808"/>
                  <a:pt x="120602" y="509580"/>
                  <a:pt x="158967" y="435497"/>
                </a:cubicBezTo>
                <a:cubicBezTo>
                  <a:pt x="197331" y="361414"/>
                  <a:pt x="249719" y="257962"/>
                  <a:pt x="276442" y="189435"/>
                </a:cubicBezTo>
                <a:cubicBezTo>
                  <a:pt x="303165" y="120908"/>
                  <a:pt x="314543" y="-9268"/>
                  <a:pt x="312955" y="5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0891A342-6FB0-45C5-9D2C-2D45803241CE}"/>
              </a:ext>
            </a:extLst>
          </p:cNvPr>
          <p:cNvSpPr/>
          <p:nvPr/>
        </p:nvSpPr>
        <p:spPr>
          <a:xfrm>
            <a:off x="4330691" y="2274353"/>
            <a:ext cx="368975" cy="475864"/>
          </a:xfrm>
          <a:custGeom>
            <a:avLst/>
            <a:gdLst>
              <a:gd name="connsiteX0" fmla="*/ 9 w 368975"/>
              <a:gd name="connsiteY0" fmla="*/ 535 h 475864"/>
              <a:gd name="connsiteX1" fmla="*/ 179397 w 368975"/>
              <a:gd name="connsiteY1" fmla="*/ 113247 h 475864"/>
              <a:gd name="connsiteX2" fmla="*/ 274647 w 368975"/>
              <a:gd name="connsiteY2" fmla="*/ 295810 h 475864"/>
              <a:gd name="connsiteX3" fmla="*/ 366722 w 368975"/>
              <a:gd name="connsiteY3" fmla="*/ 472022 h 475864"/>
              <a:gd name="connsiteX4" fmla="*/ 334972 w 368975"/>
              <a:gd name="connsiteY4" fmla="*/ 400585 h 475864"/>
              <a:gd name="connsiteX5" fmla="*/ 271472 w 368975"/>
              <a:gd name="connsiteY5" fmla="*/ 210085 h 475864"/>
              <a:gd name="connsiteX6" fmla="*/ 204797 w 368975"/>
              <a:gd name="connsiteY6" fmla="*/ 103722 h 475864"/>
              <a:gd name="connsiteX7" fmla="*/ 171459 w 368975"/>
              <a:gd name="connsiteY7" fmla="*/ 71972 h 475864"/>
              <a:gd name="connsiteX8" fmla="*/ 9 w 368975"/>
              <a:gd name="connsiteY8" fmla="*/ 535 h 475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8975" h="475864">
                <a:moveTo>
                  <a:pt x="9" y="535"/>
                </a:moveTo>
                <a:cubicBezTo>
                  <a:pt x="1332" y="7414"/>
                  <a:pt x="133624" y="64035"/>
                  <a:pt x="179397" y="113247"/>
                </a:cubicBezTo>
                <a:cubicBezTo>
                  <a:pt x="225170" y="162459"/>
                  <a:pt x="243426" y="236014"/>
                  <a:pt x="274647" y="295810"/>
                </a:cubicBezTo>
                <a:cubicBezTo>
                  <a:pt x="305868" y="355606"/>
                  <a:pt x="356668" y="454560"/>
                  <a:pt x="366722" y="472022"/>
                </a:cubicBezTo>
                <a:cubicBezTo>
                  <a:pt x="376776" y="489484"/>
                  <a:pt x="350847" y="444241"/>
                  <a:pt x="334972" y="400585"/>
                </a:cubicBezTo>
                <a:cubicBezTo>
                  <a:pt x="319097" y="356929"/>
                  <a:pt x="293168" y="259562"/>
                  <a:pt x="271472" y="210085"/>
                </a:cubicBezTo>
                <a:cubicBezTo>
                  <a:pt x="249776" y="160608"/>
                  <a:pt x="221466" y="126741"/>
                  <a:pt x="204797" y="103722"/>
                </a:cubicBezTo>
                <a:cubicBezTo>
                  <a:pt x="188128" y="80703"/>
                  <a:pt x="203738" y="88905"/>
                  <a:pt x="171459" y="71972"/>
                </a:cubicBezTo>
                <a:cubicBezTo>
                  <a:pt x="139180" y="55039"/>
                  <a:pt x="-1314" y="-6344"/>
                  <a:pt x="9" y="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1C2584A7-A6F4-45AE-9C2B-B651BAC9DCFF}"/>
              </a:ext>
            </a:extLst>
          </p:cNvPr>
          <p:cNvSpPr/>
          <p:nvPr/>
        </p:nvSpPr>
        <p:spPr>
          <a:xfrm>
            <a:off x="4592514" y="2252662"/>
            <a:ext cx="123598" cy="466847"/>
          </a:xfrm>
          <a:custGeom>
            <a:avLst/>
            <a:gdLst>
              <a:gd name="connsiteX0" fmla="*/ 124 w 123598"/>
              <a:gd name="connsiteY0" fmla="*/ 1 h 466847"/>
              <a:gd name="connsiteX1" fmla="*/ 81086 w 123598"/>
              <a:gd name="connsiteY1" fmla="*/ 192088 h 466847"/>
              <a:gd name="connsiteX2" fmla="*/ 106486 w 123598"/>
              <a:gd name="connsiteY2" fmla="*/ 322263 h 466847"/>
              <a:gd name="connsiteX3" fmla="*/ 122361 w 123598"/>
              <a:gd name="connsiteY3" fmla="*/ 411163 h 466847"/>
              <a:gd name="connsiteX4" fmla="*/ 73149 w 123598"/>
              <a:gd name="connsiteY4" fmla="*/ 284163 h 466847"/>
              <a:gd name="connsiteX5" fmla="*/ 96961 w 123598"/>
              <a:gd name="connsiteY5" fmla="*/ 466726 h 466847"/>
              <a:gd name="connsiteX6" fmla="*/ 65211 w 123598"/>
              <a:gd name="connsiteY6" fmla="*/ 311151 h 466847"/>
              <a:gd name="connsiteX7" fmla="*/ 47749 w 123598"/>
              <a:gd name="connsiteY7" fmla="*/ 233363 h 466847"/>
              <a:gd name="connsiteX8" fmla="*/ 62036 w 123598"/>
              <a:gd name="connsiteY8" fmla="*/ 188913 h 466847"/>
              <a:gd name="connsiteX9" fmla="*/ 124 w 123598"/>
              <a:gd name="connsiteY9" fmla="*/ 1 h 466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3598" h="466847">
                <a:moveTo>
                  <a:pt x="124" y="1"/>
                </a:moveTo>
                <a:cubicBezTo>
                  <a:pt x="3299" y="530"/>
                  <a:pt x="63359" y="138378"/>
                  <a:pt x="81086" y="192088"/>
                </a:cubicBezTo>
                <a:cubicBezTo>
                  <a:pt x="98813" y="245798"/>
                  <a:pt x="99607" y="285751"/>
                  <a:pt x="106486" y="322263"/>
                </a:cubicBezTo>
                <a:cubicBezTo>
                  <a:pt x="113365" y="358775"/>
                  <a:pt x="127917" y="417513"/>
                  <a:pt x="122361" y="411163"/>
                </a:cubicBezTo>
                <a:cubicBezTo>
                  <a:pt x="116805" y="404813"/>
                  <a:pt x="77382" y="274903"/>
                  <a:pt x="73149" y="284163"/>
                </a:cubicBezTo>
                <a:cubicBezTo>
                  <a:pt x="68916" y="293423"/>
                  <a:pt x="98284" y="462228"/>
                  <a:pt x="96961" y="466726"/>
                </a:cubicBezTo>
                <a:cubicBezTo>
                  <a:pt x="95638" y="471224"/>
                  <a:pt x="73413" y="350045"/>
                  <a:pt x="65211" y="311151"/>
                </a:cubicBezTo>
                <a:cubicBezTo>
                  <a:pt x="57009" y="272257"/>
                  <a:pt x="48278" y="253736"/>
                  <a:pt x="47749" y="233363"/>
                </a:cubicBezTo>
                <a:cubicBezTo>
                  <a:pt x="47220" y="212990"/>
                  <a:pt x="68651" y="226748"/>
                  <a:pt x="62036" y="188913"/>
                </a:cubicBezTo>
                <a:cubicBezTo>
                  <a:pt x="55421" y="151078"/>
                  <a:pt x="-3051" y="-528"/>
                  <a:pt x="124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B1BBD847-F0CA-4BDA-8323-E4EDAF09740C}"/>
              </a:ext>
            </a:extLst>
          </p:cNvPr>
          <p:cNvSpPr/>
          <p:nvPr/>
        </p:nvSpPr>
        <p:spPr>
          <a:xfrm>
            <a:off x="4733877" y="2497995"/>
            <a:ext cx="158055" cy="794279"/>
          </a:xfrm>
          <a:custGeom>
            <a:avLst/>
            <a:gdLst>
              <a:gd name="connsiteX0" fmla="*/ 20686 w 158055"/>
              <a:gd name="connsiteY0" fmla="*/ 3905 h 794279"/>
              <a:gd name="connsiteX1" fmla="*/ 31798 w 158055"/>
              <a:gd name="connsiteY1" fmla="*/ 348393 h 794279"/>
              <a:gd name="connsiteX2" fmla="*/ 149273 w 158055"/>
              <a:gd name="connsiteY2" fmla="*/ 777018 h 794279"/>
              <a:gd name="connsiteX3" fmla="*/ 136573 w 158055"/>
              <a:gd name="connsiteY3" fmla="*/ 684943 h 794279"/>
              <a:gd name="connsiteX4" fmla="*/ 33386 w 158055"/>
              <a:gd name="connsiteY4" fmla="*/ 451580 h 794279"/>
              <a:gd name="connsiteX5" fmla="*/ 15923 w 158055"/>
              <a:gd name="connsiteY5" fmla="*/ 332518 h 794279"/>
              <a:gd name="connsiteX6" fmla="*/ 48 w 158055"/>
              <a:gd name="connsiteY6" fmla="*/ 172180 h 794279"/>
              <a:gd name="connsiteX7" fmla="*/ 20686 w 158055"/>
              <a:gd name="connsiteY7" fmla="*/ 3905 h 794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8055" h="794279">
                <a:moveTo>
                  <a:pt x="20686" y="3905"/>
                </a:moveTo>
                <a:cubicBezTo>
                  <a:pt x="25978" y="33274"/>
                  <a:pt x="10367" y="219541"/>
                  <a:pt x="31798" y="348393"/>
                </a:cubicBezTo>
                <a:cubicBezTo>
                  <a:pt x="53229" y="477245"/>
                  <a:pt x="131811" y="720927"/>
                  <a:pt x="149273" y="777018"/>
                </a:cubicBezTo>
                <a:cubicBezTo>
                  <a:pt x="166735" y="833109"/>
                  <a:pt x="155887" y="739183"/>
                  <a:pt x="136573" y="684943"/>
                </a:cubicBezTo>
                <a:cubicBezTo>
                  <a:pt x="117259" y="630703"/>
                  <a:pt x="53494" y="510317"/>
                  <a:pt x="33386" y="451580"/>
                </a:cubicBezTo>
                <a:cubicBezTo>
                  <a:pt x="13278" y="392843"/>
                  <a:pt x="21479" y="379085"/>
                  <a:pt x="15923" y="332518"/>
                </a:cubicBezTo>
                <a:cubicBezTo>
                  <a:pt x="10367" y="285951"/>
                  <a:pt x="1106" y="225626"/>
                  <a:pt x="48" y="172180"/>
                </a:cubicBezTo>
                <a:cubicBezTo>
                  <a:pt x="-1010" y="118734"/>
                  <a:pt x="15394" y="-25464"/>
                  <a:pt x="20686" y="39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7553B0E3-C2C0-46DA-95B7-E0C4C6E6A709}"/>
              </a:ext>
            </a:extLst>
          </p:cNvPr>
          <p:cNvSpPr/>
          <p:nvPr/>
        </p:nvSpPr>
        <p:spPr>
          <a:xfrm>
            <a:off x="4889735" y="3281660"/>
            <a:ext cx="279325" cy="480237"/>
          </a:xfrm>
          <a:custGeom>
            <a:avLst/>
            <a:gdLst>
              <a:gd name="connsiteX0" fmla="*/ 2940 w 279325"/>
              <a:gd name="connsiteY0" fmla="*/ 2878 h 480237"/>
              <a:gd name="connsiteX1" fmla="*/ 210903 w 279325"/>
              <a:gd name="connsiteY1" fmla="*/ 372765 h 480237"/>
              <a:gd name="connsiteX2" fmla="*/ 279165 w 279325"/>
              <a:gd name="connsiteY2" fmla="*/ 479128 h 480237"/>
              <a:gd name="connsiteX3" fmla="*/ 226778 w 279325"/>
              <a:gd name="connsiteY3" fmla="*/ 417215 h 480237"/>
              <a:gd name="connsiteX4" fmla="*/ 133115 w 279325"/>
              <a:gd name="connsiteY4" fmla="*/ 247353 h 480237"/>
              <a:gd name="connsiteX5" fmla="*/ 91840 w 279325"/>
              <a:gd name="connsiteY5" fmla="*/ 202903 h 480237"/>
              <a:gd name="connsiteX6" fmla="*/ 2940 w 279325"/>
              <a:gd name="connsiteY6" fmla="*/ 2878 h 480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9325" h="480237">
                <a:moveTo>
                  <a:pt x="2940" y="2878"/>
                </a:moveTo>
                <a:cubicBezTo>
                  <a:pt x="22784" y="31188"/>
                  <a:pt x="164866" y="293390"/>
                  <a:pt x="210903" y="372765"/>
                </a:cubicBezTo>
                <a:cubicBezTo>
                  <a:pt x="256940" y="452140"/>
                  <a:pt x="276519" y="471720"/>
                  <a:pt x="279165" y="479128"/>
                </a:cubicBezTo>
                <a:cubicBezTo>
                  <a:pt x="281811" y="486536"/>
                  <a:pt x="251120" y="455844"/>
                  <a:pt x="226778" y="417215"/>
                </a:cubicBezTo>
                <a:cubicBezTo>
                  <a:pt x="202436" y="378586"/>
                  <a:pt x="155605" y="283072"/>
                  <a:pt x="133115" y="247353"/>
                </a:cubicBezTo>
                <a:cubicBezTo>
                  <a:pt x="110625" y="211634"/>
                  <a:pt x="114330" y="242326"/>
                  <a:pt x="91840" y="202903"/>
                </a:cubicBezTo>
                <a:cubicBezTo>
                  <a:pt x="69351" y="163480"/>
                  <a:pt x="-16904" y="-25432"/>
                  <a:pt x="2940" y="28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11977AC7-95BC-4190-8228-429E6366BCB7}"/>
              </a:ext>
            </a:extLst>
          </p:cNvPr>
          <p:cNvSpPr/>
          <p:nvPr/>
        </p:nvSpPr>
        <p:spPr>
          <a:xfrm>
            <a:off x="4757272" y="2234922"/>
            <a:ext cx="240184" cy="260667"/>
          </a:xfrm>
          <a:custGeom>
            <a:avLst/>
            <a:gdLst>
              <a:gd name="connsiteX0" fmla="*/ 240178 w 240184"/>
              <a:gd name="connsiteY0" fmla="*/ 278 h 260667"/>
              <a:gd name="connsiteX1" fmla="*/ 189378 w 240184"/>
              <a:gd name="connsiteY1" fmla="*/ 141566 h 260667"/>
              <a:gd name="connsiteX2" fmla="*/ 132228 w 240184"/>
              <a:gd name="connsiteY2" fmla="*/ 209828 h 260667"/>
              <a:gd name="connsiteX3" fmla="*/ 62378 w 240184"/>
              <a:gd name="connsiteY3" fmla="*/ 239991 h 260667"/>
              <a:gd name="connsiteX4" fmla="*/ 466 w 240184"/>
              <a:gd name="connsiteY4" fmla="*/ 260628 h 260667"/>
              <a:gd name="connsiteX5" fmla="*/ 95716 w 240184"/>
              <a:gd name="connsiteY5" fmla="*/ 243166 h 260667"/>
              <a:gd name="connsiteX6" fmla="*/ 186203 w 240184"/>
              <a:gd name="connsiteY6" fmla="*/ 181253 h 260667"/>
              <a:gd name="connsiteX7" fmla="*/ 240178 w 240184"/>
              <a:gd name="connsiteY7" fmla="*/ 278 h 26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0184" h="260667">
                <a:moveTo>
                  <a:pt x="240178" y="278"/>
                </a:moveTo>
                <a:cubicBezTo>
                  <a:pt x="240707" y="-6336"/>
                  <a:pt x="207370" y="106641"/>
                  <a:pt x="189378" y="141566"/>
                </a:cubicBezTo>
                <a:cubicBezTo>
                  <a:pt x="171386" y="176491"/>
                  <a:pt x="153395" y="193424"/>
                  <a:pt x="132228" y="209828"/>
                </a:cubicBezTo>
                <a:cubicBezTo>
                  <a:pt x="111061" y="226232"/>
                  <a:pt x="84338" y="231524"/>
                  <a:pt x="62378" y="239991"/>
                </a:cubicBezTo>
                <a:cubicBezTo>
                  <a:pt x="40418" y="248458"/>
                  <a:pt x="-5090" y="260099"/>
                  <a:pt x="466" y="260628"/>
                </a:cubicBezTo>
                <a:cubicBezTo>
                  <a:pt x="6022" y="261157"/>
                  <a:pt x="64760" y="256395"/>
                  <a:pt x="95716" y="243166"/>
                </a:cubicBezTo>
                <a:cubicBezTo>
                  <a:pt x="126672" y="229937"/>
                  <a:pt x="159480" y="219617"/>
                  <a:pt x="186203" y="181253"/>
                </a:cubicBezTo>
                <a:cubicBezTo>
                  <a:pt x="212926" y="142889"/>
                  <a:pt x="239649" y="6892"/>
                  <a:pt x="240178" y="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63A08B35-4C8E-4F36-9498-1CB20F408CA8}"/>
              </a:ext>
            </a:extLst>
          </p:cNvPr>
          <p:cNvSpPr/>
          <p:nvPr/>
        </p:nvSpPr>
        <p:spPr>
          <a:xfrm>
            <a:off x="4758945" y="2226832"/>
            <a:ext cx="230721" cy="247493"/>
          </a:xfrm>
          <a:custGeom>
            <a:avLst/>
            <a:gdLst>
              <a:gd name="connsiteX0" fmla="*/ 230568 w 230721"/>
              <a:gd name="connsiteY0" fmla="*/ 431 h 247493"/>
              <a:gd name="connsiteX1" fmla="*/ 192468 w 230721"/>
              <a:gd name="connsiteY1" fmla="*/ 117906 h 247493"/>
              <a:gd name="connsiteX2" fmla="*/ 81343 w 230721"/>
              <a:gd name="connsiteY2" fmla="*/ 209981 h 247493"/>
              <a:gd name="connsiteX3" fmla="*/ 5143 w 230721"/>
              <a:gd name="connsiteY3" fmla="*/ 244906 h 247493"/>
              <a:gd name="connsiteX4" fmla="*/ 6730 w 230721"/>
              <a:gd name="connsiteY4" fmla="*/ 244906 h 247493"/>
              <a:gd name="connsiteX5" fmla="*/ 100393 w 230721"/>
              <a:gd name="connsiteY5" fmla="*/ 209981 h 247493"/>
              <a:gd name="connsiteX6" fmla="*/ 181355 w 230721"/>
              <a:gd name="connsiteY6" fmla="*/ 162356 h 247493"/>
              <a:gd name="connsiteX7" fmla="*/ 230568 w 230721"/>
              <a:gd name="connsiteY7" fmla="*/ 431 h 24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0721" h="247493">
                <a:moveTo>
                  <a:pt x="230568" y="431"/>
                </a:moveTo>
                <a:cubicBezTo>
                  <a:pt x="232420" y="-6977"/>
                  <a:pt x="217339" y="82981"/>
                  <a:pt x="192468" y="117906"/>
                </a:cubicBezTo>
                <a:cubicBezTo>
                  <a:pt x="167597" y="152831"/>
                  <a:pt x="112564" y="188814"/>
                  <a:pt x="81343" y="209981"/>
                </a:cubicBezTo>
                <a:cubicBezTo>
                  <a:pt x="50122" y="231148"/>
                  <a:pt x="17578" y="239085"/>
                  <a:pt x="5143" y="244906"/>
                </a:cubicBezTo>
                <a:cubicBezTo>
                  <a:pt x="-7293" y="250727"/>
                  <a:pt x="6730" y="244906"/>
                  <a:pt x="6730" y="244906"/>
                </a:cubicBezTo>
                <a:cubicBezTo>
                  <a:pt x="22605" y="239085"/>
                  <a:pt x="71289" y="223739"/>
                  <a:pt x="100393" y="209981"/>
                </a:cubicBezTo>
                <a:cubicBezTo>
                  <a:pt x="129497" y="196223"/>
                  <a:pt x="159130" y="193577"/>
                  <a:pt x="181355" y="162356"/>
                </a:cubicBezTo>
                <a:cubicBezTo>
                  <a:pt x="203580" y="131135"/>
                  <a:pt x="228716" y="7839"/>
                  <a:pt x="230568" y="4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A5F75729-6A1A-4091-8061-5A23990B92A6}"/>
              </a:ext>
            </a:extLst>
          </p:cNvPr>
          <p:cNvSpPr/>
          <p:nvPr/>
        </p:nvSpPr>
        <p:spPr>
          <a:xfrm>
            <a:off x="3974926" y="1518268"/>
            <a:ext cx="308913" cy="722590"/>
          </a:xfrm>
          <a:custGeom>
            <a:avLst/>
            <a:gdLst>
              <a:gd name="connsiteX0" fmla="*/ 174 w 308913"/>
              <a:gd name="connsiteY0" fmla="*/ 970 h 722590"/>
              <a:gd name="connsiteX1" fmla="*/ 130349 w 308913"/>
              <a:gd name="connsiteY1" fmla="*/ 381970 h 722590"/>
              <a:gd name="connsiteX2" fmla="*/ 146224 w 308913"/>
              <a:gd name="connsiteY2" fmla="*/ 469282 h 722590"/>
              <a:gd name="connsiteX3" fmla="*/ 190674 w 308913"/>
              <a:gd name="connsiteY3" fmla="*/ 553420 h 722590"/>
              <a:gd name="connsiteX4" fmla="*/ 254174 w 308913"/>
              <a:gd name="connsiteY4" fmla="*/ 613745 h 722590"/>
              <a:gd name="connsiteX5" fmla="*/ 308149 w 308913"/>
              <a:gd name="connsiteY5" fmla="*/ 721695 h 722590"/>
              <a:gd name="connsiteX6" fmla="*/ 212899 w 308913"/>
              <a:gd name="connsiteY6" fmla="*/ 548657 h 722590"/>
              <a:gd name="connsiteX7" fmla="*/ 158924 w 308913"/>
              <a:gd name="connsiteY7" fmla="*/ 445470 h 722590"/>
              <a:gd name="connsiteX8" fmla="*/ 103362 w 308913"/>
              <a:gd name="connsiteY8" fmla="*/ 277195 h 722590"/>
              <a:gd name="connsiteX9" fmla="*/ 174 w 308913"/>
              <a:gd name="connsiteY9" fmla="*/ 970 h 722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8913" h="722590">
                <a:moveTo>
                  <a:pt x="174" y="970"/>
                </a:moveTo>
                <a:cubicBezTo>
                  <a:pt x="4672" y="18432"/>
                  <a:pt x="106007" y="303918"/>
                  <a:pt x="130349" y="381970"/>
                </a:cubicBezTo>
                <a:cubicBezTo>
                  <a:pt x="154691" y="460022"/>
                  <a:pt x="136170" y="440707"/>
                  <a:pt x="146224" y="469282"/>
                </a:cubicBezTo>
                <a:cubicBezTo>
                  <a:pt x="156278" y="497857"/>
                  <a:pt x="172682" y="529343"/>
                  <a:pt x="190674" y="553420"/>
                </a:cubicBezTo>
                <a:cubicBezTo>
                  <a:pt x="208666" y="577497"/>
                  <a:pt x="234595" y="585699"/>
                  <a:pt x="254174" y="613745"/>
                </a:cubicBezTo>
                <a:cubicBezTo>
                  <a:pt x="273753" y="641791"/>
                  <a:pt x="315028" y="732543"/>
                  <a:pt x="308149" y="721695"/>
                </a:cubicBezTo>
                <a:cubicBezTo>
                  <a:pt x="301270" y="710847"/>
                  <a:pt x="237770" y="594694"/>
                  <a:pt x="212899" y="548657"/>
                </a:cubicBezTo>
                <a:cubicBezTo>
                  <a:pt x="188028" y="502620"/>
                  <a:pt x="177180" y="490714"/>
                  <a:pt x="158924" y="445470"/>
                </a:cubicBezTo>
                <a:cubicBezTo>
                  <a:pt x="140668" y="400226"/>
                  <a:pt x="127174" y="347839"/>
                  <a:pt x="103362" y="277195"/>
                </a:cubicBezTo>
                <a:cubicBezTo>
                  <a:pt x="79550" y="206551"/>
                  <a:pt x="-4324" y="-16492"/>
                  <a:pt x="174" y="9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CC4576DC-2B9C-486E-82E8-C195CDCE5B61}"/>
              </a:ext>
            </a:extLst>
          </p:cNvPr>
          <p:cNvSpPr/>
          <p:nvPr/>
        </p:nvSpPr>
        <p:spPr>
          <a:xfrm>
            <a:off x="3218502" y="1198958"/>
            <a:ext cx="798635" cy="648127"/>
          </a:xfrm>
          <a:custGeom>
            <a:avLst/>
            <a:gdLst>
              <a:gd name="connsiteX0" fmla="*/ 10473 w 798635"/>
              <a:gd name="connsiteY0" fmla="*/ 1192 h 648127"/>
              <a:gd name="connsiteX1" fmla="*/ 85086 w 798635"/>
              <a:gd name="connsiteY1" fmla="*/ 29767 h 648127"/>
              <a:gd name="connsiteX2" fmla="*/ 475611 w 798635"/>
              <a:gd name="connsiteY2" fmla="*/ 177405 h 648127"/>
              <a:gd name="connsiteX3" fmla="*/ 623248 w 798635"/>
              <a:gd name="connsiteY3" fmla="*/ 374255 h 648127"/>
              <a:gd name="connsiteX4" fmla="*/ 789936 w 798635"/>
              <a:gd name="connsiteY4" fmla="*/ 634605 h 648127"/>
              <a:gd name="connsiteX5" fmla="*/ 764536 w 798635"/>
              <a:gd name="connsiteY5" fmla="*/ 586980 h 648127"/>
              <a:gd name="connsiteX6" fmla="*/ 674048 w 798635"/>
              <a:gd name="connsiteY6" fmla="*/ 380605 h 648127"/>
              <a:gd name="connsiteX7" fmla="*/ 577211 w 798635"/>
              <a:gd name="connsiteY7" fmla="*/ 191692 h 648127"/>
              <a:gd name="connsiteX8" fmla="*/ 361311 w 798635"/>
              <a:gd name="connsiteY8" fmla="*/ 78980 h 648127"/>
              <a:gd name="connsiteX9" fmla="*/ 10473 w 798635"/>
              <a:gd name="connsiteY9" fmla="*/ 1192 h 648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8635" h="648127">
                <a:moveTo>
                  <a:pt x="10473" y="1192"/>
                </a:moveTo>
                <a:cubicBezTo>
                  <a:pt x="-35564" y="-7010"/>
                  <a:pt x="85086" y="29767"/>
                  <a:pt x="85086" y="29767"/>
                </a:cubicBezTo>
                <a:cubicBezTo>
                  <a:pt x="162609" y="59136"/>
                  <a:pt x="385917" y="119990"/>
                  <a:pt x="475611" y="177405"/>
                </a:cubicBezTo>
                <a:cubicBezTo>
                  <a:pt x="565305" y="234820"/>
                  <a:pt x="570861" y="298055"/>
                  <a:pt x="623248" y="374255"/>
                </a:cubicBezTo>
                <a:cubicBezTo>
                  <a:pt x="675635" y="450455"/>
                  <a:pt x="766388" y="599151"/>
                  <a:pt x="789936" y="634605"/>
                </a:cubicBezTo>
                <a:cubicBezTo>
                  <a:pt x="813484" y="670059"/>
                  <a:pt x="783851" y="629313"/>
                  <a:pt x="764536" y="586980"/>
                </a:cubicBezTo>
                <a:cubicBezTo>
                  <a:pt x="745221" y="544647"/>
                  <a:pt x="705269" y="446486"/>
                  <a:pt x="674048" y="380605"/>
                </a:cubicBezTo>
                <a:cubicBezTo>
                  <a:pt x="642827" y="314724"/>
                  <a:pt x="629334" y="241963"/>
                  <a:pt x="577211" y="191692"/>
                </a:cubicBezTo>
                <a:cubicBezTo>
                  <a:pt x="525088" y="141421"/>
                  <a:pt x="453122" y="112318"/>
                  <a:pt x="361311" y="78980"/>
                </a:cubicBezTo>
                <a:cubicBezTo>
                  <a:pt x="269501" y="45643"/>
                  <a:pt x="56510" y="9394"/>
                  <a:pt x="10473" y="1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8FEF8438-972C-4FE9-98AF-B42B54AB00DE}"/>
              </a:ext>
            </a:extLst>
          </p:cNvPr>
          <p:cNvSpPr/>
          <p:nvPr/>
        </p:nvSpPr>
        <p:spPr>
          <a:xfrm>
            <a:off x="2719997" y="1240586"/>
            <a:ext cx="306506" cy="368578"/>
          </a:xfrm>
          <a:custGeom>
            <a:avLst/>
            <a:gdLst>
              <a:gd name="connsiteX0" fmla="*/ 305778 w 306506"/>
              <a:gd name="connsiteY0" fmla="*/ 2427 h 368578"/>
              <a:gd name="connsiteX1" fmla="*/ 93053 w 306506"/>
              <a:gd name="connsiteY1" fmla="*/ 150064 h 368578"/>
              <a:gd name="connsiteX2" fmla="*/ 35903 w 306506"/>
              <a:gd name="connsiteY2" fmla="*/ 262777 h 368578"/>
              <a:gd name="connsiteX3" fmla="*/ 20028 w 306506"/>
              <a:gd name="connsiteY3" fmla="*/ 315164 h 368578"/>
              <a:gd name="connsiteX4" fmla="*/ 35903 w 306506"/>
              <a:gd name="connsiteY4" fmla="*/ 367552 h 368578"/>
              <a:gd name="connsiteX5" fmla="*/ 13678 w 306506"/>
              <a:gd name="connsiteY5" fmla="*/ 265952 h 368578"/>
              <a:gd name="connsiteX6" fmla="*/ 5741 w 306506"/>
              <a:gd name="connsiteY6" fmla="*/ 246902 h 368578"/>
              <a:gd name="connsiteX7" fmla="*/ 13678 w 306506"/>
              <a:gd name="connsiteY7" fmla="*/ 219914 h 368578"/>
              <a:gd name="connsiteX8" fmla="*/ 156553 w 306506"/>
              <a:gd name="connsiteY8" fmla="*/ 70689 h 368578"/>
              <a:gd name="connsiteX9" fmla="*/ 305778 w 306506"/>
              <a:gd name="connsiteY9" fmla="*/ 2427 h 36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6506" h="368578">
                <a:moveTo>
                  <a:pt x="305778" y="2427"/>
                </a:moveTo>
                <a:cubicBezTo>
                  <a:pt x="295195" y="15656"/>
                  <a:pt x="138032" y="106672"/>
                  <a:pt x="93053" y="150064"/>
                </a:cubicBezTo>
                <a:cubicBezTo>
                  <a:pt x="48074" y="193456"/>
                  <a:pt x="48074" y="235260"/>
                  <a:pt x="35903" y="262777"/>
                </a:cubicBezTo>
                <a:cubicBezTo>
                  <a:pt x="23732" y="290294"/>
                  <a:pt x="20028" y="297702"/>
                  <a:pt x="20028" y="315164"/>
                </a:cubicBezTo>
                <a:cubicBezTo>
                  <a:pt x="20028" y="332626"/>
                  <a:pt x="36961" y="375754"/>
                  <a:pt x="35903" y="367552"/>
                </a:cubicBezTo>
                <a:cubicBezTo>
                  <a:pt x="34845" y="359350"/>
                  <a:pt x="18705" y="286060"/>
                  <a:pt x="13678" y="265952"/>
                </a:cubicBezTo>
                <a:cubicBezTo>
                  <a:pt x="8651" y="245844"/>
                  <a:pt x="5741" y="254575"/>
                  <a:pt x="5741" y="246902"/>
                </a:cubicBezTo>
                <a:cubicBezTo>
                  <a:pt x="5741" y="239229"/>
                  <a:pt x="-11457" y="249283"/>
                  <a:pt x="13678" y="219914"/>
                </a:cubicBezTo>
                <a:cubicBezTo>
                  <a:pt x="38813" y="190545"/>
                  <a:pt x="104166" y="108789"/>
                  <a:pt x="156553" y="70689"/>
                </a:cubicBezTo>
                <a:cubicBezTo>
                  <a:pt x="208940" y="32589"/>
                  <a:pt x="316361" y="-10802"/>
                  <a:pt x="305778" y="24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959E2DA8-6783-481A-9FF2-13B7D5AC2A09}"/>
              </a:ext>
            </a:extLst>
          </p:cNvPr>
          <p:cNvSpPr/>
          <p:nvPr/>
        </p:nvSpPr>
        <p:spPr>
          <a:xfrm>
            <a:off x="2650372" y="1518369"/>
            <a:ext cx="72335" cy="750308"/>
          </a:xfrm>
          <a:custGeom>
            <a:avLst/>
            <a:gdLst>
              <a:gd name="connsiteX0" fmla="*/ 72191 w 72335"/>
              <a:gd name="connsiteY0" fmla="*/ 2456 h 750308"/>
              <a:gd name="connsiteX1" fmla="*/ 40441 w 72335"/>
              <a:gd name="connsiteY1" fmla="*/ 45319 h 750308"/>
              <a:gd name="connsiteX2" fmla="*/ 753 w 72335"/>
              <a:gd name="connsiteY2" fmla="*/ 267569 h 750308"/>
              <a:gd name="connsiteX3" fmla="*/ 15041 w 72335"/>
              <a:gd name="connsiteY3" fmla="*/ 731119 h 750308"/>
              <a:gd name="connsiteX4" fmla="*/ 22978 w 72335"/>
              <a:gd name="connsiteY4" fmla="*/ 643806 h 750308"/>
              <a:gd name="connsiteX5" fmla="*/ 24566 w 72335"/>
              <a:gd name="connsiteY5" fmla="*/ 475531 h 750308"/>
              <a:gd name="connsiteX6" fmla="*/ 16628 w 72335"/>
              <a:gd name="connsiteY6" fmla="*/ 267569 h 750308"/>
              <a:gd name="connsiteX7" fmla="*/ 51553 w 72335"/>
              <a:gd name="connsiteY7" fmla="*/ 86594 h 750308"/>
              <a:gd name="connsiteX8" fmla="*/ 72191 w 72335"/>
              <a:gd name="connsiteY8" fmla="*/ 2456 h 750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335" h="750308">
                <a:moveTo>
                  <a:pt x="72191" y="2456"/>
                </a:moveTo>
                <a:cubicBezTo>
                  <a:pt x="70339" y="-4423"/>
                  <a:pt x="52347" y="1133"/>
                  <a:pt x="40441" y="45319"/>
                </a:cubicBezTo>
                <a:cubicBezTo>
                  <a:pt x="28535" y="89505"/>
                  <a:pt x="4986" y="153269"/>
                  <a:pt x="753" y="267569"/>
                </a:cubicBezTo>
                <a:cubicBezTo>
                  <a:pt x="-3480" y="381869"/>
                  <a:pt x="11337" y="668413"/>
                  <a:pt x="15041" y="731119"/>
                </a:cubicBezTo>
                <a:cubicBezTo>
                  <a:pt x="18745" y="793825"/>
                  <a:pt x="21391" y="686404"/>
                  <a:pt x="22978" y="643806"/>
                </a:cubicBezTo>
                <a:cubicBezTo>
                  <a:pt x="24565" y="601208"/>
                  <a:pt x="25624" y="538237"/>
                  <a:pt x="24566" y="475531"/>
                </a:cubicBezTo>
                <a:cubicBezTo>
                  <a:pt x="23508" y="412825"/>
                  <a:pt x="12130" y="332392"/>
                  <a:pt x="16628" y="267569"/>
                </a:cubicBezTo>
                <a:cubicBezTo>
                  <a:pt x="21126" y="202746"/>
                  <a:pt x="45468" y="126281"/>
                  <a:pt x="51553" y="86594"/>
                </a:cubicBezTo>
                <a:cubicBezTo>
                  <a:pt x="57638" y="46907"/>
                  <a:pt x="74043" y="9335"/>
                  <a:pt x="72191" y="24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4007D7C9-7602-4D1A-9835-6999904C06FE}"/>
              </a:ext>
            </a:extLst>
          </p:cNvPr>
          <p:cNvSpPr/>
          <p:nvPr/>
        </p:nvSpPr>
        <p:spPr>
          <a:xfrm>
            <a:off x="2280694" y="461135"/>
            <a:ext cx="866173" cy="468558"/>
          </a:xfrm>
          <a:custGeom>
            <a:avLst/>
            <a:gdLst>
              <a:gd name="connsiteX0" fmla="*/ 782546 w 866173"/>
              <a:gd name="connsiteY0" fmla="*/ 6225 h 468558"/>
              <a:gd name="connsiteX1" fmla="*/ 330426 w 866173"/>
              <a:gd name="connsiteY1" fmla="*/ 36705 h 468558"/>
              <a:gd name="connsiteX2" fmla="*/ 106906 w 866173"/>
              <a:gd name="connsiteY2" fmla="*/ 229745 h 468558"/>
              <a:gd name="connsiteX3" fmla="*/ 226 w 866173"/>
              <a:gd name="connsiteY3" fmla="*/ 468505 h 468558"/>
              <a:gd name="connsiteX4" fmla="*/ 132306 w 866173"/>
              <a:gd name="connsiteY4" fmla="*/ 250065 h 468558"/>
              <a:gd name="connsiteX5" fmla="*/ 421866 w 866173"/>
              <a:gd name="connsiteY5" fmla="*/ 92585 h 468558"/>
              <a:gd name="connsiteX6" fmla="*/ 833346 w 866173"/>
              <a:gd name="connsiteY6" fmla="*/ 6225 h 468558"/>
              <a:gd name="connsiteX7" fmla="*/ 782546 w 866173"/>
              <a:gd name="connsiteY7" fmla="*/ 6225 h 46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6173" h="468558">
                <a:moveTo>
                  <a:pt x="782546" y="6225"/>
                </a:moveTo>
                <a:cubicBezTo>
                  <a:pt x="698726" y="11305"/>
                  <a:pt x="443033" y="-548"/>
                  <a:pt x="330426" y="36705"/>
                </a:cubicBezTo>
                <a:cubicBezTo>
                  <a:pt x="217819" y="73958"/>
                  <a:pt x="161939" y="157778"/>
                  <a:pt x="106906" y="229745"/>
                </a:cubicBezTo>
                <a:cubicBezTo>
                  <a:pt x="51873" y="301712"/>
                  <a:pt x="-4007" y="465118"/>
                  <a:pt x="226" y="468505"/>
                </a:cubicBezTo>
                <a:cubicBezTo>
                  <a:pt x="4459" y="471892"/>
                  <a:pt x="62033" y="312718"/>
                  <a:pt x="132306" y="250065"/>
                </a:cubicBezTo>
                <a:cubicBezTo>
                  <a:pt x="202579" y="187412"/>
                  <a:pt x="305026" y="133225"/>
                  <a:pt x="421866" y="92585"/>
                </a:cubicBezTo>
                <a:cubicBezTo>
                  <a:pt x="538706" y="51945"/>
                  <a:pt x="772386" y="17232"/>
                  <a:pt x="833346" y="6225"/>
                </a:cubicBezTo>
                <a:cubicBezTo>
                  <a:pt x="894306" y="-4782"/>
                  <a:pt x="866366" y="1145"/>
                  <a:pt x="782546" y="6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A2D4D30E-88A0-453C-82F9-985123D39B57}"/>
              </a:ext>
            </a:extLst>
          </p:cNvPr>
          <p:cNvSpPr/>
          <p:nvPr/>
        </p:nvSpPr>
        <p:spPr>
          <a:xfrm>
            <a:off x="2130855" y="796740"/>
            <a:ext cx="378665" cy="931437"/>
          </a:xfrm>
          <a:custGeom>
            <a:avLst/>
            <a:gdLst>
              <a:gd name="connsiteX0" fmla="*/ 378665 w 378665"/>
              <a:gd name="connsiteY0" fmla="*/ 820 h 931437"/>
              <a:gd name="connsiteX1" fmla="*/ 134825 w 378665"/>
              <a:gd name="connsiteY1" fmla="*/ 229420 h 931437"/>
              <a:gd name="connsiteX2" fmla="*/ 28145 w 378665"/>
              <a:gd name="connsiteY2" fmla="*/ 508820 h 931437"/>
              <a:gd name="connsiteX3" fmla="*/ 2745 w 378665"/>
              <a:gd name="connsiteY3" fmla="*/ 930460 h 931437"/>
              <a:gd name="connsiteX4" fmla="*/ 78945 w 378665"/>
              <a:gd name="connsiteY4" fmla="*/ 615500 h 931437"/>
              <a:gd name="connsiteX5" fmla="*/ 134825 w 378665"/>
              <a:gd name="connsiteY5" fmla="*/ 310700 h 931437"/>
              <a:gd name="connsiteX6" fmla="*/ 378665 w 378665"/>
              <a:gd name="connsiteY6" fmla="*/ 820 h 931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8665" h="931437">
                <a:moveTo>
                  <a:pt x="378665" y="820"/>
                </a:moveTo>
                <a:cubicBezTo>
                  <a:pt x="378665" y="-12727"/>
                  <a:pt x="193245" y="144753"/>
                  <a:pt x="134825" y="229420"/>
                </a:cubicBezTo>
                <a:cubicBezTo>
                  <a:pt x="76405" y="314087"/>
                  <a:pt x="50158" y="391980"/>
                  <a:pt x="28145" y="508820"/>
                </a:cubicBezTo>
                <a:cubicBezTo>
                  <a:pt x="6132" y="625660"/>
                  <a:pt x="-5722" y="912680"/>
                  <a:pt x="2745" y="930460"/>
                </a:cubicBezTo>
                <a:cubicBezTo>
                  <a:pt x="11212" y="948240"/>
                  <a:pt x="56932" y="718793"/>
                  <a:pt x="78945" y="615500"/>
                </a:cubicBezTo>
                <a:cubicBezTo>
                  <a:pt x="100958" y="512207"/>
                  <a:pt x="85718" y="413147"/>
                  <a:pt x="134825" y="310700"/>
                </a:cubicBezTo>
                <a:cubicBezTo>
                  <a:pt x="183932" y="208253"/>
                  <a:pt x="378665" y="14367"/>
                  <a:pt x="378665" y="8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D0768C1D-9C7D-416B-B96C-E08D7D95C650}"/>
              </a:ext>
            </a:extLst>
          </p:cNvPr>
          <p:cNvSpPr/>
          <p:nvPr/>
        </p:nvSpPr>
        <p:spPr>
          <a:xfrm>
            <a:off x="2073811" y="1767839"/>
            <a:ext cx="239412" cy="1011181"/>
          </a:xfrm>
          <a:custGeom>
            <a:avLst/>
            <a:gdLst>
              <a:gd name="connsiteX0" fmla="*/ 90269 w 239412"/>
              <a:gd name="connsiteY0" fmla="*/ 1 h 1011181"/>
              <a:gd name="connsiteX1" fmla="*/ 19149 w 239412"/>
              <a:gd name="connsiteY1" fmla="*/ 375921 h 1011181"/>
              <a:gd name="connsiteX2" fmla="*/ 19149 w 239412"/>
              <a:gd name="connsiteY2" fmla="*/ 563881 h 1011181"/>
              <a:gd name="connsiteX3" fmla="*/ 237589 w 239412"/>
              <a:gd name="connsiteY3" fmla="*/ 1010921 h 1011181"/>
              <a:gd name="connsiteX4" fmla="*/ 120749 w 239412"/>
              <a:gd name="connsiteY4" fmla="*/ 624841 h 1011181"/>
              <a:gd name="connsiteX5" fmla="*/ 69949 w 239412"/>
              <a:gd name="connsiteY5" fmla="*/ 370841 h 1011181"/>
              <a:gd name="connsiteX6" fmla="*/ 90269 w 239412"/>
              <a:gd name="connsiteY6" fmla="*/ 1 h 1011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9412" h="1011181">
                <a:moveTo>
                  <a:pt x="90269" y="1"/>
                </a:moveTo>
                <a:cubicBezTo>
                  <a:pt x="81802" y="848"/>
                  <a:pt x="31002" y="281941"/>
                  <a:pt x="19149" y="375921"/>
                </a:cubicBezTo>
                <a:cubicBezTo>
                  <a:pt x="7296" y="469901"/>
                  <a:pt x="-17258" y="458048"/>
                  <a:pt x="19149" y="563881"/>
                </a:cubicBezTo>
                <a:cubicBezTo>
                  <a:pt x="55556" y="669714"/>
                  <a:pt x="220656" y="1000761"/>
                  <a:pt x="237589" y="1010921"/>
                </a:cubicBezTo>
                <a:cubicBezTo>
                  <a:pt x="254522" y="1021081"/>
                  <a:pt x="148689" y="731521"/>
                  <a:pt x="120749" y="624841"/>
                </a:cubicBezTo>
                <a:cubicBezTo>
                  <a:pt x="92809" y="518161"/>
                  <a:pt x="78416" y="468208"/>
                  <a:pt x="69949" y="370841"/>
                </a:cubicBezTo>
                <a:cubicBezTo>
                  <a:pt x="61482" y="273474"/>
                  <a:pt x="98736" y="-846"/>
                  <a:pt x="90269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7C498DD9-A64E-4FA5-8E2C-5BE3254CFDEF}"/>
              </a:ext>
            </a:extLst>
          </p:cNvPr>
          <p:cNvSpPr/>
          <p:nvPr/>
        </p:nvSpPr>
        <p:spPr>
          <a:xfrm>
            <a:off x="2235417" y="2317229"/>
            <a:ext cx="705940" cy="837668"/>
          </a:xfrm>
          <a:custGeom>
            <a:avLst/>
            <a:gdLst>
              <a:gd name="connsiteX0" fmla="*/ 20103 w 705940"/>
              <a:gd name="connsiteY0" fmla="*/ 29731 h 837668"/>
              <a:gd name="connsiteX1" fmla="*/ 20103 w 705940"/>
              <a:gd name="connsiteY1" fmla="*/ 111011 h 837668"/>
              <a:gd name="connsiteX2" fmla="*/ 157263 w 705940"/>
              <a:gd name="connsiteY2" fmla="*/ 522491 h 837668"/>
              <a:gd name="connsiteX3" fmla="*/ 380783 w 705940"/>
              <a:gd name="connsiteY3" fmla="*/ 730771 h 837668"/>
              <a:gd name="connsiteX4" fmla="*/ 705903 w 705940"/>
              <a:gd name="connsiteY4" fmla="*/ 837451 h 837668"/>
              <a:gd name="connsiteX5" fmla="*/ 401103 w 705940"/>
              <a:gd name="connsiteY5" fmla="*/ 705371 h 837668"/>
              <a:gd name="connsiteX6" fmla="*/ 202983 w 705940"/>
              <a:gd name="connsiteY6" fmla="*/ 542811 h 837668"/>
              <a:gd name="connsiteX7" fmla="*/ 20103 w 705940"/>
              <a:gd name="connsiteY7" fmla="*/ 29731 h 837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5940" h="837668">
                <a:moveTo>
                  <a:pt x="20103" y="29731"/>
                </a:moveTo>
                <a:cubicBezTo>
                  <a:pt x="-10377" y="-42236"/>
                  <a:pt x="-2757" y="28884"/>
                  <a:pt x="20103" y="111011"/>
                </a:cubicBezTo>
                <a:cubicBezTo>
                  <a:pt x="42963" y="193138"/>
                  <a:pt x="97150" y="419198"/>
                  <a:pt x="157263" y="522491"/>
                </a:cubicBezTo>
                <a:cubicBezTo>
                  <a:pt x="217376" y="625784"/>
                  <a:pt x="289343" y="678278"/>
                  <a:pt x="380783" y="730771"/>
                </a:cubicBezTo>
                <a:cubicBezTo>
                  <a:pt x="472223" y="783264"/>
                  <a:pt x="702516" y="841684"/>
                  <a:pt x="705903" y="837451"/>
                </a:cubicBezTo>
                <a:cubicBezTo>
                  <a:pt x="709290" y="833218"/>
                  <a:pt x="484923" y="754478"/>
                  <a:pt x="401103" y="705371"/>
                </a:cubicBezTo>
                <a:cubicBezTo>
                  <a:pt x="317283" y="656264"/>
                  <a:pt x="270716" y="661344"/>
                  <a:pt x="202983" y="542811"/>
                </a:cubicBezTo>
                <a:cubicBezTo>
                  <a:pt x="135250" y="424278"/>
                  <a:pt x="50583" y="101698"/>
                  <a:pt x="20103" y="297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A8E48968-18E6-4695-9DB6-29097E9A8070}"/>
              </a:ext>
            </a:extLst>
          </p:cNvPr>
          <p:cNvSpPr/>
          <p:nvPr/>
        </p:nvSpPr>
        <p:spPr>
          <a:xfrm>
            <a:off x="3169161" y="156187"/>
            <a:ext cx="907230" cy="285041"/>
          </a:xfrm>
          <a:custGeom>
            <a:avLst/>
            <a:gdLst>
              <a:gd name="connsiteX0" fmla="*/ 31239 w 907230"/>
              <a:gd name="connsiteY0" fmla="*/ 275613 h 285041"/>
              <a:gd name="connsiteX1" fmla="*/ 112519 w 907230"/>
              <a:gd name="connsiteY1" fmla="*/ 214653 h 285041"/>
              <a:gd name="connsiteX2" fmla="*/ 447799 w 907230"/>
              <a:gd name="connsiteY2" fmla="*/ 6373 h 285041"/>
              <a:gd name="connsiteX3" fmla="*/ 904999 w 907230"/>
              <a:gd name="connsiteY3" fmla="*/ 52093 h 285041"/>
              <a:gd name="connsiteX4" fmla="*/ 595119 w 907230"/>
              <a:gd name="connsiteY4" fmla="*/ 36853 h 285041"/>
              <a:gd name="connsiteX5" fmla="*/ 31239 w 907230"/>
              <a:gd name="connsiteY5" fmla="*/ 275613 h 285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230" h="285041">
                <a:moveTo>
                  <a:pt x="31239" y="275613"/>
                </a:moveTo>
                <a:cubicBezTo>
                  <a:pt x="-49194" y="305246"/>
                  <a:pt x="43092" y="259526"/>
                  <a:pt x="112519" y="214653"/>
                </a:cubicBezTo>
                <a:cubicBezTo>
                  <a:pt x="181946" y="169780"/>
                  <a:pt x="315719" y="33466"/>
                  <a:pt x="447799" y="6373"/>
                </a:cubicBezTo>
                <a:cubicBezTo>
                  <a:pt x="579879" y="-20720"/>
                  <a:pt x="880446" y="47013"/>
                  <a:pt x="904999" y="52093"/>
                </a:cubicBezTo>
                <a:cubicBezTo>
                  <a:pt x="929552" y="57173"/>
                  <a:pt x="746672" y="-2094"/>
                  <a:pt x="595119" y="36853"/>
                </a:cubicBezTo>
                <a:cubicBezTo>
                  <a:pt x="443566" y="75800"/>
                  <a:pt x="111672" y="245980"/>
                  <a:pt x="31239" y="2756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40B11CF6-DC11-487A-ADEA-AAE7EA24A000}"/>
              </a:ext>
            </a:extLst>
          </p:cNvPr>
          <p:cNvSpPr/>
          <p:nvPr/>
        </p:nvSpPr>
        <p:spPr>
          <a:xfrm>
            <a:off x="3809345" y="231169"/>
            <a:ext cx="994594" cy="435998"/>
          </a:xfrm>
          <a:custGeom>
            <a:avLst/>
            <a:gdLst>
              <a:gd name="connsiteX0" fmla="*/ 20975 w 994594"/>
              <a:gd name="connsiteY0" fmla="*/ 17751 h 435998"/>
              <a:gd name="connsiteX1" fmla="*/ 127655 w 994594"/>
              <a:gd name="connsiteY1" fmla="*/ 17751 h 435998"/>
              <a:gd name="connsiteX2" fmla="*/ 427375 w 994594"/>
              <a:gd name="connsiteY2" fmla="*/ 58391 h 435998"/>
              <a:gd name="connsiteX3" fmla="*/ 894735 w 994594"/>
              <a:gd name="connsiteY3" fmla="*/ 327631 h 435998"/>
              <a:gd name="connsiteX4" fmla="*/ 981095 w 994594"/>
              <a:gd name="connsiteY4" fmla="*/ 429231 h 435998"/>
              <a:gd name="connsiteX5" fmla="*/ 696615 w 994594"/>
              <a:gd name="connsiteY5" fmla="*/ 154911 h 435998"/>
              <a:gd name="connsiteX6" fmla="*/ 523895 w 994594"/>
              <a:gd name="connsiteY6" fmla="*/ 7591 h 435998"/>
              <a:gd name="connsiteX7" fmla="*/ 20975 w 994594"/>
              <a:gd name="connsiteY7" fmla="*/ 17751 h 435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4594" h="435998">
                <a:moveTo>
                  <a:pt x="20975" y="17751"/>
                </a:moveTo>
                <a:cubicBezTo>
                  <a:pt x="-45065" y="19444"/>
                  <a:pt x="59922" y="10978"/>
                  <a:pt x="127655" y="17751"/>
                </a:cubicBezTo>
                <a:cubicBezTo>
                  <a:pt x="195388" y="24524"/>
                  <a:pt x="299528" y="6744"/>
                  <a:pt x="427375" y="58391"/>
                </a:cubicBezTo>
                <a:cubicBezTo>
                  <a:pt x="555222" y="110038"/>
                  <a:pt x="802448" y="265824"/>
                  <a:pt x="894735" y="327631"/>
                </a:cubicBezTo>
                <a:cubicBezTo>
                  <a:pt x="987022" y="389438"/>
                  <a:pt x="1014115" y="458018"/>
                  <a:pt x="981095" y="429231"/>
                </a:cubicBezTo>
                <a:cubicBezTo>
                  <a:pt x="948075" y="400444"/>
                  <a:pt x="772815" y="225184"/>
                  <a:pt x="696615" y="154911"/>
                </a:cubicBezTo>
                <a:cubicBezTo>
                  <a:pt x="620415" y="84638"/>
                  <a:pt x="638195" y="28758"/>
                  <a:pt x="523895" y="7591"/>
                </a:cubicBezTo>
                <a:cubicBezTo>
                  <a:pt x="409595" y="-13576"/>
                  <a:pt x="87015" y="16058"/>
                  <a:pt x="20975" y="177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34B6BF4C-3F05-4431-B99B-FBEF1B01DD5A}"/>
              </a:ext>
            </a:extLst>
          </p:cNvPr>
          <p:cNvSpPr/>
          <p:nvPr/>
        </p:nvSpPr>
        <p:spPr>
          <a:xfrm>
            <a:off x="4834148" y="745830"/>
            <a:ext cx="540624" cy="729159"/>
          </a:xfrm>
          <a:custGeom>
            <a:avLst/>
            <a:gdLst>
              <a:gd name="connsiteX0" fmla="*/ 2012 w 540624"/>
              <a:gd name="connsiteY0" fmla="*/ 930 h 729159"/>
              <a:gd name="connsiteX1" fmla="*/ 286492 w 540624"/>
              <a:gd name="connsiteY1" fmla="*/ 310810 h 729159"/>
              <a:gd name="connsiteX2" fmla="*/ 530332 w 540624"/>
              <a:gd name="connsiteY2" fmla="*/ 651170 h 729159"/>
              <a:gd name="connsiteX3" fmla="*/ 489692 w 540624"/>
              <a:gd name="connsiteY3" fmla="*/ 712130 h 729159"/>
              <a:gd name="connsiteX4" fmla="*/ 438892 w 540624"/>
              <a:gd name="connsiteY4" fmla="*/ 412410 h 729159"/>
              <a:gd name="connsiteX5" fmla="*/ 2012 w 540624"/>
              <a:gd name="connsiteY5" fmla="*/ 930 h 729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624" h="729159">
                <a:moveTo>
                  <a:pt x="2012" y="930"/>
                </a:moveTo>
                <a:cubicBezTo>
                  <a:pt x="-23388" y="-16003"/>
                  <a:pt x="198439" y="202437"/>
                  <a:pt x="286492" y="310810"/>
                </a:cubicBezTo>
                <a:cubicBezTo>
                  <a:pt x="374545" y="419183"/>
                  <a:pt x="496465" y="584283"/>
                  <a:pt x="530332" y="651170"/>
                </a:cubicBezTo>
                <a:cubicBezTo>
                  <a:pt x="564199" y="718057"/>
                  <a:pt x="504932" y="751923"/>
                  <a:pt x="489692" y="712130"/>
                </a:cubicBezTo>
                <a:cubicBezTo>
                  <a:pt x="474452" y="672337"/>
                  <a:pt x="522712" y="537717"/>
                  <a:pt x="438892" y="412410"/>
                </a:cubicBezTo>
                <a:cubicBezTo>
                  <a:pt x="355072" y="287103"/>
                  <a:pt x="27412" y="17863"/>
                  <a:pt x="2012" y="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44FCA2F7-A74B-4003-938A-134AB9C42B32}"/>
              </a:ext>
            </a:extLst>
          </p:cNvPr>
          <p:cNvSpPr/>
          <p:nvPr/>
        </p:nvSpPr>
        <p:spPr>
          <a:xfrm>
            <a:off x="5135873" y="1075571"/>
            <a:ext cx="178764" cy="1822922"/>
          </a:xfrm>
          <a:custGeom>
            <a:avLst/>
            <a:gdLst>
              <a:gd name="connsiteX0" fmla="*/ 40647 w 178764"/>
              <a:gd name="connsiteY0" fmla="*/ 97909 h 1822922"/>
              <a:gd name="connsiteX1" fmla="*/ 177807 w 178764"/>
              <a:gd name="connsiteY1" fmla="*/ 621149 h 1822922"/>
              <a:gd name="connsiteX2" fmla="*/ 96527 w 178764"/>
              <a:gd name="connsiteY2" fmla="*/ 905629 h 1822922"/>
              <a:gd name="connsiteX3" fmla="*/ 7 w 178764"/>
              <a:gd name="connsiteY3" fmla="*/ 1169789 h 1822922"/>
              <a:gd name="connsiteX4" fmla="*/ 101607 w 178764"/>
              <a:gd name="connsiteY4" fmla="*/ 1804789 h 1822922"/>
              <a:gd name="connsiteX5" fmla="*/ 30487 w 178764"/>
              <a:gd name="connsiteY5" fmla="*/ 1581269 h 1822922"/>
              <a:gd name="connsiteX6" fmla="*/ 60967 w 178764"/>
              <a:gd name="connsiteY6" fmla="*/ 875149 h 1822922"/>
              <a:gd name="connsiteX7" fmla="*/ 101607 w 178764"/>
              <a:gd name="connsiteY7" fmla="*/ 570349 h 1822922"/>
              <a:gd name="connsiteX8" fmla="*/ 40647 w 178764"/>
              <a:gd name="connsiteY8" fmla="*/ 47109 h 1822922"/>
              <a:gd name="connsiteX9" fmla="*/ 40647 w 178764"/>
              <a:gd name="connsiteY9" fmla="*/ 97909 h 1822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8764" h="1822922">
                <a:moveTo>
                  <a:pt x="40647" y="97909"/>
                </a:moveTo>
                <a:cubicBezTo>
                  <a:pt x="63507" y="193582"/>
                  <a:pt x="168494" y="486529"/>
                  <a:pt x="177807" y="621149"/>
                </a:cubicBezTo>
                <a:cubicBezTo>
                  <a:pt x="187120" y="755769"/>
                  <a:pt x="126160" y="814189"/>
                  <a:pt x="96527" y="905629"/>
                </a:cubicBezTo>
                <a:cubicBezTo>
                  <a:pt x="66894" y="997069"/>
                  <a:pt x="-840" y="1019929"/>
                  <a:pt x="7" y="1169789"/>
                </a:cubicBezTo>
                <a:cubicBezTo>
                  <a:pt x="854" y="1319649"/>
                  <a:pt x="96527" y="1736209"/>
                  <a:pt x="101607" y="1804789"/>
                </a:cubicBezTo>
                <a:cubicBezTo>
                  <a:pt x="106687" y="1873369"/>
                  <a:pt x="37260" y="1736209"/>
                  <a:pt x="30487" y="1581269"/>
                </a:cubicBezTo>
                <a:cubicBezTo>
                  <a:pt x="23714" y="1426329"/>
                  <a:pt x="49114" y="1043636"/>
                  <a:pt x="60967" y="875149"/>
                </a:cubicBezTo>
                <a:cubicBezTo>
                  <a:pt x="72820" y="706662"/>
                  <a:pt x="104994" y="708356"/>
                  <a:pt x="101607" y="570349"/>
                </a:cubicBezTo>
                <a:cubicBezTo>
                  <a:pt x="98220" y="432342"/>
                  <a:pt x="49960" y="133469"/>
                  <a:pt x="40647" y="47109"/>
                </a:cubicBezTo>
                <a:cubicBezTo>
                  <a:pt x="31334" y="-39251"/>
                  <a:pt x="17787" y="2236"/>
                  <a:pt x="40647" y="979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0BADCEAE-EDAE-4C70-A1E6-5B6F148A679B}"/>
              </a:ext>
            </a:extLst>
          </p:cNvPr>
          <p:cNvSpPr/>
          <p:nvPr/>
        </p:nvSpPr>
        <p:spPr>
          <a:xfrm>
            <a:off x="5109455" y="2593857"/>
            <a:ext cx="149363" cy="368451"/>
          </a:xfrm>
          <a:custGeom>
            <a:avLst/>
            <a:gdLst>
              <a:gd name="connsiteX0" fmla="*/ 2295 w 149363"/>
              <a:gd name="connsiteY0" fmla="*/ 118 h 368451"/>
              <a:gd name="connsiteX1" fmla="*/ 113420 w 149363"/>
              <a:gd name="connsiteY1" fmla="*/ 285868 h 368451"/>
              <a:gd name="connsiteX2" fmla="*/ 148345 w 149363"/>
              <a:gd name="connsiteY2" fmla="*/ 368418 h 368451"/>
              <a:gd name="connsiteX3" fmla="*/ 81670 w 149363"/>
              <a:gd name="connsiteY3" fmla="*/ 295393 h 368451"/>
              <a:gd name="connsiteX4" fmla="*/ 40395 w 149363"/>
              <a:gd name="connsiteY4" fmla="*/ 250943 h 368451"/>
              <a:gd name="connsiteX5" fmla="*/ 2295 w 149363"/>
              <a:gd name="connsiteY5" fmla="*/ 118 h 368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363" h="368451">
                <a:moveTo>
                  <a:pt x="2295" y="118"/>
                </a:moveTo>
                <a:cubicBezTo>
                  <a:pt x="14466" y="5939"/>
                  <a:pt x="89078" y="224485"/>
                  <a:pt x="113420" y="285868"/>
                </a:cubicBezTo>
                <a:cubicBezTo>
                  <a:pt x="137762" y="347251"/>
                  <a:pt x="153637" y="366831"/>
                  <a:pt x="148345" y="368418"/>
                </a:cubicBezTo>
                <a:cubicBezTo>
                  <a:pt x="143053" y="370005"/>
                  <a:pt x="99662" y="314972"/>
                  <a:pt x="81670" y="295393"/>
                </a:cubicBezTo>
                <a:cubicBezTo>
                  <a:pt x="63678" y="275814"/>
                  <a:pt x="50978" y="296451"/>
                  <a:pt x="40395" y="250943"/>
                </a:cubicBezTo>
                <a:cubicBezTo>
                  <a:pt x="29812" y="205435"/>
                  <a:pt x="-9876" y="-5703"/>
                  <a:pt x="2295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112A3AE4-18CD-427E-AB88-D98A1CCEAA56}"/>
              </a:ext>
            </a:extLst>
          </p:cNvPr>
          <p:cNvSpPr/>
          <p:nvPr/>
        </p:nvSpPr>
        <p:spPr>
          <a:xfrm>
            <a:off x="4854522" y="2768543"/>
            <a:ext cx="322070" cy="250257"/>
          </a:xfrm>
          <a:custGeom>
            <a:avLst/>
            <a:gdLst>
              <a:gd name="connsiteX0" fmla="*/ 53 w 322070"/>
              <a:gd name="connsiteY0" fmla="*/ 25457 h 250257"/>
              <a:gd name="connsiteX1" fmla="*/ 187378 w 322070"/>
              <a:gd name="connsiteY1" fmla="*/ 238182 h 250257"/>
              <a:gd name="connsiteX2" fmla="*/ 222303 w 322070"/>
              <a:gd name="connsiteY2" fmla="*/ 222307 h 250257"/>
              <a:gd name="connsiteX3" fmla="*/ 244528 w 322070"/>
              <a:gd name="connsiteY3" fmla="*/ 209607 h 250257"/>
              <a:gd name="connsiteX4" fmla="*/ 282628 w 322070"/>
              <a:gd name="connsiteY4" fmla="*/ 158807 h 250257"/>
              <a:gd name="connsiteX5" fmla="*/ 320728 w 322070"/>
              <a:gd name="connsiteY5" fmla="*/ 200082 h 250257"/>
              <a:gd name="connsiteX6" fmla="*/ 231828 w 322070"/>
              <a:gd name="connsiteY6" fmla="*/ 57 h 250257"/>
              <a:gd name="connsiteX7" fmla="*/ 168328 w 322070"/>
              <a:gd name="connsiteY7" fmla="*/ 177857 h 250257"/>
              <a:gd name="connsiteX8" fmla="*/ 53 w 322070"/>
              <a:gd name="connsiteY8" fmla="*/ 25457 h 250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2070" h="250257">
                <a:moveTo>
                  <a:pt x="53" y="25457"/>
                </a:moveTo>
                <a:cubicBezTo>
                  <a:pt x="3228" y="35511"/>
                  <a:pt x="150336" y="205374"/>
                  <a:pt x="187378" y="238182"/>
                </a:cubicBezTo>
                <a:cubicBezTo>
                  <a:pt x="224420" y="270990"/>
                  <a:pt x="212778" y="227070"/>
                  <a:pt x="222303" y="222307"/>
                </a:cubicBezTo>
                <a:cubicBezTo>
                  <a:pt x="231828" y="217544"/>
                  <a:pt x="234474" y="220190"/>
                  <a:pt x="244528" y="209607"/>
                </a:cubicBezTo>
                <a:cubicBezTo>
                  <a:pt x="254582" y="199024"/>
                  <a:pt x="269928" y="160394"/>
                  <a:pt x="282628" y="158807"/>
                </a:cubicBezTo>
                <a:cubicBezTo>
                  <a:pt x="295328" y="157220"/>
                  <a:pt x="329195" y="226540"/>
                  <a:pt x="320728" y="200082"/>
                </a:cubicBezTo>
                <a:cubicBezTo>
                  <a:pt x="312261" y="173624"/>
                  <a:pt x="257228" y="3761"/>
                  <a:pt x="231828" y="57"/>
                </a:cubicBezTo>
                <a:cubicBezTo>
                  <a:pt x="206428" y="-3647"/>
                  <a:pt x="201136" y="172565"/>
                  <a:pt x="168328" y="177857"/>
                </a:cubicBezTo>
                <a:cubicBezTo>
                  <a:pt x="135520" y="183149"/>
                  <a:pt x="-3122" y="15403"/>
                  <a:pt x="53" y="25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7547AE3B-C50D-443E-9F27-42492FD3CEDB}"/>
              </a:ext>
            </a:extLst>
          </p:cNvPr>
          <p:cNvSpPr/>
          <p:nvPr/>
        </p:nvSpPr>
        <p:spPr>
          <a:xfrm>
            <a:off x="4775071" y="2774390"/>
            <a:ext cx="144505" cy="343506"/>
          </a:xfrm>
          <a:custGeom>
            <a:avLst/>
            <a:gdLst>
              <a:gd name="connsiteX0" fmla="*/ 79504 w 144505"/>
              <a:gd name="connsiteY0" fmla="*/ 560 h 343506"/>
              <a:gd name="connsiteX1" fmla="*/ 111254 w 144505"/>
              <a:gd name="connsiteY1" fmla="*/ 184710 h 343506"/>
              <a:gd name="connsiteX2" fmla="*/ 143004 w 144505"/>
              <a:gd name="connsiteY2" fmla="*/ 267260 h 343506"/>
              <a:gd name="connsiteX3" fmla="*/ 60454 w 144505"/>
              <a:gd name="connsiteY3" fmla="*/ 175185 h 343506"/>
              <a:gd name="connsiteX4" fmla="*/ 85854 w 144505"/>
              <a:gd name="connsiteY4" fmla="*/ 343460 h 343506"/>
              <a:gd name="connsiteX5" fmla="*/ 129 w 144505"/>
              <a:gd name="connsiteY5" fmla="*/ 156135 h 343506"/>
              <a:gd name="connsiteX6" fmla="*/ 66804 w 144505"/>
              <a:gd name="connsiteY6" fmla="*/ 127560 h 343506"/>
              <a:gd name="connsiteX7" fmla="*/ 79504 w 144505"/>
              <a:gd name="connsiteY7" fmla="*/ 560 h 34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4505" h="343506">
                <a:moveTo>
                  <a:pt x="79504" y="560"/>
                </a:moveTo>
                <a:cubicBezTo>
                  <a:pt x="86912" y="10085"/>
                  <a:pt x="100671" y="140260"/>
                  <a:pt x="111254" y="184710"/>
                </a:cubicBezTo>
                <a:cubicBezTo>
                  <a:pt x="121837" y="229160"/>
                  <a:pt x="151471" y="268847"/>
                  <a:pt x="143004" y="267260"/>
                </a:cubicBezTo>
                <a:cubicBezTo>
                  <a:pt x="134537" y="265673"/>
                  <a:pt x="69979" y="162485"/>
                  <a:pt x="60454" y="175185"/>
                </a:cubicBezTo>
                <a:cubicBezTo>
                  <a:pt x="50929" y="187885"/>
                  <a:pt x="95908" y="346635"/>
                  <a:pt x="85854" y="343460"/>
                </a:cubicBezTo>
                <a:cubicBezTo>
                  <a:pt x="75800" y="340285"/>
                  <a:pt x="3304" y="192118"/>
                  <a:pt x="129" y="156135"/>
                </a:cubicBezTo>
                <a:cubicBezTo>
                  <a:pt x="-3046" y="120152"/>
                  <a:pt x="53046" y="149256"/>
                  <a:pt x="66804" y="127560"/>
                </a:cubicBezTo>
                <a:cubicBezTo>
                  <a:pt x="80562" y="105864"/>
                  <a:pt x="72096" y="-8965"/>
                  <a:pt x="79504" y="5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3921DACF-06D8-4ED2-8054-4F5057F76FE3}"/>
              </a:ext>
            </a:extLst>
          </p:cNvPr>
          <p:cNvSpPr/>
          <p:nvPr/>
        </p:nvSpPr>
        <p:spPr>
          <a:xfrm>
            <a:off x="4673916" y="2173273"/>
            <a:ext cx="169605" cy="241274"/>
          </a:xfrm>
          <a:custGeom>
            <a:avLst/>
            <a:gdLst>
              <a:gd name="connsiteX0" fmla="*/ 1272 w 169605"/>
              <a:gd name="connsiteY0" fmla="*/ 15 h 241274"/>
              <a:gd name="connsiteX1" fmla="*/ 74297 w 169605"/>
              <a:gd name="connsiteY1" fmla="*/ 157177 h 241274"/>
              <a:gd name="connsiteX2" fmla="*/ 167959 w 169605"/>
              <a:gd name="connsiteY2" fmla="*/ 238140 h 241274"/>
              <a:gd name="connsiteX3" fmla="*/ 126684 w 169605"/>
              <a:gd name="connsiteY3" fmla="*/ 219090 h 241274"/>
              <a:gd name="connsiteX4" fmla="*/ 34609 w 169605"/>
              <a:gd name="connsiteY4" fmla="*/ 166702 h 241274"/>
              <a:gd name="connsiteX5" fmla="*/ 1272 w 169605"/>
              <a:gd name="connsiteY5" fmla="*/ 15 h 241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605" h="241274">
                <a:moveTo>
                  <a:pt x="1272" y="15"/>
                </a:moveTo>
                <a:cubicBezTo>
                  <a:pt x="7887" y="-1572"/>
                  <a:pt x="46516" y="117489"/>
                  <a:pt x="74297" y="157177"/>
                </a:cubicBezTo>
                <a:cubicBezTo>
                  <a:pt x="102078" y="196865"/>
                  <a:pt x="159228" y="227821"/>
                  <a:pt x="167959" y="238140"/>
                </a:cubicBezTo>
                <a:cubicBezTo>
                  <a:pt x="176690" y="248459"/>
                  <a:pt x="148909" y="230996"/>
                  <a:pt x="126684" y="219090"/>
                </a:cubicBezTo>
                <a:cubicBezTo>
                  <a:pt x="104459" y="207184"/>
                  <a:pt x="54188" y="199775"/>
                  <a:pt x="34609" y="166702"/>
                </a:cubicBezTo>
                <a:cubicBezTo>
                  <a:pt x="15030" y="133629"/>
                  <a:pt x="-5343" y="1602"/>
                  <a:pt x="1272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B1CA8F73-EF41-439C-9550-2C94BE3EAFAB}"/>
              </a:ext>
            </a:extLst>
          </p:cNvPr>
          <p:cNvSpPr/>
          <p:nvPr/>
        </p:nvSpPr>
        <p:spPr>
          <a:xfrm>
            <a:off x="4806408" y="2065690"/>
            <a:ext cx="183430" cy="247414"/>
          </a:xfrm>
          <a:custGeom>
            <a:avLst/>
            <a:gdLst>
              <a:gd name="connsiteX0" fmla="*/ 542 w 183430"/>
              <a:gd name="connsiteY0" fmla="*/ 1235 h 247414"/>
              <a:gd name="connsiteX1" fmla="*/ 152942 w 183430"/>
              <a:gd name="connsiteY1" fmla="*/ 174273 h 247414"/>
              <a:gd name="connsiteX2" fmla="*/ 133892 w 183430"/>
              <a:gd name="connsiteY2" fmla="*/ 247298 h 247414"/>
              <a:gd name="connsiteX3" fmla="*/ 183105 w 183430"/>
              <a:gd name="connsiteY3" fmla="*/ 159985 h 247414"/>
              <a:gd name="connsiteX4" fmla="*/ 105317 w 183430"/>
              <a:gd name="connsiteY4" fmla="*/ 99660 h 247414"/>
              <a:gd name="connsiteX5" fmla="*/ 542 w 183430"/>
              <a:gd name="connsiteY5" fmla="*/ 1235 h 2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430" h="247414">
                <a:moveTo>
                  <a:pt x="542" y="1235"/>
                </a:moveTo>
                <a:cubicBezTo>
                  <a:pt x="8479" y="13670"/>
                  <a:pt x="130717" y="133263"/>
                  <a:pt x="152942" y="174273"/>
                </a:cubicBezTo>
                <a:cubicBezTo>
                  <a:pt x="175167" y="215283"/>
                  <a:pt x="128865" y="249679"/>
                  <a:pt x="133892" y="247298"/>
                </a:cubicBezTo>
                <a:cubicBezTo>
                  <a:pt x="138919" y="244917"/>
                  <a:pt x="187867" y="184591"/>
                  <a:pt x="183105" y="159985"/>
                </a:cubicBezTo>
                <a:cubicBezTo>
                  <a:pt x="178343" y="135379"/>
                  <a:pt x="136802" y="125589"/>
                  <a:pt x="105317" y="99660"/>
                </a:cubicBezTo>
                <a:cubicBezTo>
                  <a:pt x="73832" y="73731"/>
                  <a:pt x="-7395" y="-11200"/>
                  <a:pt x="542" y="1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AC8F8863-8AB9-4ED8-AA2D-7381E9CC2663}"/>
              </a:ext>
            </a:extLst>
          </p:cNvPr>
          <p:cNvSpPr/>
          <p:nvPr/>
        </p:nvSpPr>
        <p:spPr>
          <a:xfrm>
            <a:off x="4752180" y="2028165"/>
            <a:ext cx="118654" cy="368203"/>
          </a:xfrm>
          <a:custGeom>
            <a:avLst/>
            <a:gdLst>
              <a:gd name="connsiteX0" fmla="*/ 795 w 118654"/>
              <a:gd name="connsiteY0" fmla="*/ 660 h 368203"/>
              <a:gd name="connsiteX1" fmla="*/ 111920 w 118654"/>
              <a:gd name="connsiteY1" fmla="*/ 205448 h 368203"/>
              <a:gd name="connsiteX2" fmla="*/ 103983 w 118654"/>
              <a:gd name="connsiteY2" fmla="*/ 365785 h 368203"/>
              <a:gd name="connsiteX3" fmla="*/ 84933 w 118654"/>
              <a:gd name="connsiteY3" fmla="*/ 291173 h 368203"/>
              <a:gd name="connsiteX4" fmla="*/ 62708 w 118654"/>
              <a:gd name="connsiteY4" fmla="*/ 145123 h 368203"/>
              <a:gd name="connsiteX5" fmla="*/ 795 w 118654"/>
              <a:gd name="connsiteY5" fmla="*/ 660 h 368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654" h="368203">
                <a:moveTo>
                  <a:pt x="795" y="660"/>
                </a:moveTo>
                <a:cubicBezTo>
                  <a:pt x="8997" y="10714"/>
                  <a:pt x="94722" y="144594"/>
                  <a:pt x="111920" y="205448"/>
                </a:cubicBezTo>
                <a:cubicBezTo>
                  <a:pt x="129118" y="266302"/>
                  <a:pt x="108481" y="351498"/>
                  <a:pt x="103983" y="365785"/>
                </a:cubicBezTo>
                <a:cubicBezTo>
                  <a:pt x="99485" y="380073"/>
                  <a:pt x="91812" y="327950"/>
                  <a:pt x="84933" y="291173"/>
                </a:cubicBezTo>
                <a:cubicBezTo>
                  <a:pt x="78054" y="254396"/>
                  <a:pt x="75144" y="192219"/>
                  <a:pt x="62708" y="145123"/>
                </a:cubicBezTo>
                <a:cubicBezTo>
                  <a:pt x="50272" y="98027"/>
                  <a:pt x="-7407" y="-9394"/>
                  <a:pt x="795" y="6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04132B3B-5909-4026-A159-4054A0582F66}"/>
              </a:ext>
            </a:extLst>
          </p:cNvPr>
          <p:cNvSpPr/>
          <p:nvPr/>
        </p:nvSpPr>
        <p:spPr>
          <a:xfrm>
            <a:off x="3568068" y="1958282"/>
            <a:ext cx="375804" cy="449325"/>
          </a:xfrm>
          <a:custGeom>
            <a:avLst/>
            <a:gdLst>
              <a:gd name="connsiteX0" fmla="*/ 373695 w 375804"/>
              <a:gd name="connsiteY0" fmla="*/ 8631 h 449325"/>
              <a:gd name="connsiteX1" fmla="*/ 132395 w 375804"/>
              <a:gd name="connsiteY1" fmla="*/ 237231 h 449325"/>
              <a:gd name="connsiteX2" fmla="*/ 102232 w 375804"/>
              <a:gd name="connsiteY2" fmla="*/ 357881 h 449325"/>
              <a:gd name="connsiteX3" fmla="*/ 122870 w 375804"/>
              <a:gd name="connsiteY3" fmla="*/ 446781 h 449325"/>
              <a:gd name="connsiteX4" fmla="*/ 114932 w 375804"/>
              <a:gd name="connsiteY4" fmla="*/ 411856 h 449325"/>
              <a:gd name="connsiteX5" fmla="*/ 632 w 375804"/>
              <a:gd name="connsiteY5" fmla="*/ 276918 h 449325"/>
              <a:gd name="connsiteX6" fmla="*/ 76832 w 375804"/>
              <a:gd name="connsiteY6" fmla="*/ 195956 h 449325"/>
              <a:gd name="connsiteX7" fmla="*/ 240345 w 375804"/>
              <a:gd name="connsiteY7" fmla="*/ 61018 h 449325"/>
              <a:gd name="connsiteX8" fmla="*/ 373695 w 375804"/>
              <a:gd name="connsiteY8" fmla="*/ 8631 h 4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5804" h="449325">
                <a:moveTo>
                  <a:pt x="373695" y="8631"/>
                </a:moveTo>
                <a:cubicBezTo>
                  <a:pt x="355703" y="38000"/>
                  <a:pt x="177639" y="179023"/>
                  <a:pt x="132395" y="237231"/>
                </a:cubicBezTo>
                <a:cubicBezTo>
                  <a:pt x="87151" y="295439"/>
                  <a:pt x="103820" y="322956"/>
                  <a:pt x="102232" y="357881"/>
                </a:cubicBezTo>
                <a:cubicBezTo>
                  <a:pt x="100644" y="392806"/>
                  <a:pt x="120753" y="437785"/>
                  <a:pt x="122870" y="446781"/>
                </a:cubicBezTo>
                <a:cubicBezTo>
                  <a:pt x="124987" y="455777"/>
                  <a:pt x="135305" y="440166"/>
                  <a:pt x="114932" y="411856"/>
                </a:cubicBezTo>
                <a:cubicBezTo>
                  <a:pt x="94559" y="383546"/>
                  <a:pt x="6982" y="312901"/>
                  <a:pt x="632" y="276918"/>
                </a:cubicBezTo>
                <a:cubicBezTo>
                  <a:pt x="-5718" y="240935"/>
                  <a:pt x="36880" y="231939"/>
                  <a:pt x="76832" y="195956"/>
                </a:cubicBezTo>
                <a:cubicBezTo>
                  <a:pt x="116784" y="159973"/>
                  <a:pt x="190603" y="90122"/>
                  <a:pt x="240345" y="61018"/>
                </a:cubicBezTo>
                <a:cubicBezTo>
                  <a:pt x="290087" y="31914"/>
                  <a:pt x="391687" y="-20738"/>
                  <a:pt x="373695" y="863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C7FE2A03-98C2-46CE-BD2B-E24A88482E5E}"/>
              </a:ext>
            </a:extLst>
          </p:cNvPr>
          <p:cNvSpPr/>
          <p:nvPr/>
        </p:nvSpPr>
        <p:spPr>
          <a:xfrm>
            <a:off x="2765318" y="2416175"/>
            <a:ext cx="466832" cy="215940"/>
          </a:xfrm>
          <a:custGeom>
            <a:avLst/>
            <a:gdLst>
              <a:gd name="connsiteX0" fmla="*/ 492232 w 493966"/>
              <a:gd name="connsiteY0" fmla="*/ 315 h 297217"/>
              <a:gd name="connsiteX1" fmla="*/ 462070 w 493966"/>
              <a:gd name="connsiteY1" fmla="*/ 179702 h 297217"/>
              <a:gd name="connsiteX2" fmla="*/ 471595 w 493966"/>
              <a:gd name="connsiteY2" fmla="*/ 241615 h 297217"/>
              <a:gd name="connsiteX3" fmla="*/ 447782 w 493966"/>
              <a:gd name="connsiteY3" fmla="*/ 197165 h 297217"/>
              <a:gd name="connsiteX4" fmla="*/ 395395 w 493966"/>
              <a:gd name="connsiteY4" fmla="*/ 292415 h 297217"/>
              <a:gd name="connsiteX5" fmla="*/ 323957 w 493966"/>
              <a:gd name="connsiteY5" fmla="*/ 282890 h 297217"/>
              <a:gd name="connsiteX6" fmla="*/ 187432 w 493966"/>
              <a:gd name="connsiteY6" fmla="*/ 281302 h 297217"/>
              <a:gd name="connsiteX7" fmla="*/ 107 w 493966"/>
              <a:gd name="connsiteY7" fmla="*/ 260665 h 297217"/>
              <a:gd name="connsiteX8" fmla="*/ 214420 w 493966"/>
              <a:gd name="connsiteY8" fmla="*/ 252727 h 297217"/>
              <a:gd name="connsiteX9" fmla="*/ 341420 w 493966"/>
              <a:gd name="connsiteY9" fmla="*/ 225740 h 297217"/>
              <a:gd name="connsiteX10" fmla="*/ 401745 w 493966"/>
              <a:gd name="connsiteY10" fmla="*/ 138427 h 297217"/>
              <a:gd name="connsiteX11" fmla="*/ 492232 w 493966"/>
              <a:gd name="connsiteY11" fmla="*/ 315 h 297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93966" h="297217">
                <a:moveTo>
                  <a:pt x="492232" y="315"/>
                </a:moveTo>
                <a:cubicBezTo>
                  <a:pt x="502286" y="7194"/>
                  <a:pt x="465509" y="139485"/>
                  <a:pt x="462070" y="179702"/>
                </a:cubicBezTo>
                <a:cubicBezTo>
                  <a:pt x="458630" y="219919"/>
                  <a:pt x="473976" y="238705"/>
                  <a:pt x="471595" y="241615"/>
                </a:cubicBezTo>
                <a:cubicBezTo>
                  <a:pt x="469214" y="244525"/>
                  <a:pt x="460482" y="188698"/>
                  <a:pt x="447782" y="197165"/>
                </a:cubicBezTo>
                <a:cubicBezTo>
                  <a:pt x="435082" y="205632"/>
                  <a:pt x="416032" y="278128"/>
                  <a:pt x="395395" y="292415"/>
                </a:cubicBezTo>
                <a:cubicBezTo>
                  <a:pt x="374758" y="306702"/>
                  <a:pt x="358617" y="284742"/>
                  <a:pt x="323957" y="282890"/>
                </a:cubicBezTo>
                <a:cubicBezTo>
                  <a:pt x="289297" y="281038"/>
                  <a:pt x="241407" y="285006"/>
                  <a:pt x="187432" y="281302"/>
                </a:cubicBezTo>
                <a:cubicBezTo>
                  <a:pt x="133457" y="277598"/>
                  <a:pt x="-4391" y="265428"/>
                  <a:pt x="107" y="260665"/>
                </a:cubicBezTo>
                <a:cubicBezTo>
                  <a:pt x="4605" y="255902"/>
                  <a:pt x="157535" y="258548"/>
                  <a:pt x="214420" y="252727"/>
                </a:cubicBezTo>
                <a:cubicBezTo>
                  <a:pt x="271305" y="246906"/>
                  <a:pt x="310199" y="244790"/>
                  <a:pt x="341420" y="225740"/>
                </a:cubicBezTo>
                <a:cubicBezTo>
                  <a:pt x="372641" y="206690"/>
                  <a:pt x="377668" y="175998"/>
                  <a:pt x="401745" y="138427"/>
                </a:cubicBezTo>
                <a:cubicBezTo>
                  <a:pt x="425822" y="100856"/>
                  <a:pt x="482178" y="-6564"/>
                  <a:pt x="492232" y="31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3F0FAAF6-305B-49BA-9A39-3DE703AEEACC}"/>
              </a:ext>
            </a:extLst>
          </p:cNvPr>
          <p:cNvSpPr/>
          <p:nvPr/>
        </p:nvSpPr>
        <p:spPr>
          <a:xfrm>
            <a:off x="3712254" y="2125231"/>
            <a:ext cx="448584" cy="213835"/>
          </a:xfrm>
          <a:custGeom>
            <a:avLst/>
            <a:gdLst>
              <a:gd name="connsiteX0" fmla="*/ 909 w 448584"/>
              <a:gd name="connsiteY0" fmla="*/ 152832 h 213835"/>
              <a:gd name="connsiteX1" fmla="*/ 161246 w 448584"/>
              <a:gd name="connsiteY1" fmla="*/ 190932 h 213835"/>
              <a:gd name="connsiteX2" fmla="*/ 307296 w 448584"/>
              <a:gd name="connsiteY2" fmla="*/ 82982 h 213835"/>
              <a:gd name="connsiteX3" fmla="*/ 361271 w 448584"/>
              <a:gd name="connsiteY3" fmla="*/ 6782 h 213835"/>
              <a:gd name="connsiteX4" fmla="*/ 448584 w 448584"/>
              <a:gd name="connsiteY4" fmla="*/ 6782 h 213835"/>
              <a:gd name="connsiteX5" fmla="*/ 361271 w 448584"/>
              <a:gd name="connsiteY5" fmla="*/ 33769 h 213835"/>
              <a:gd name="connsiteX6" fmla="*/ 285071 w 448584"/>
              <a:gd name="connsiteY6" fmla="*/ 151244 h 213835"/>
              <a:gd name="connsiteX7" fmla="*/ 205696 w 448584"/>
              <a:gd name="connsiteY7" fmla="*/ 192519 h 213835"/>
              <a:gd name="connsiteX8" fmla="*/ 100921 w 448584"/>
              <a:gd name="connsiteY8" fmla="*/ 213157 h 213835"/>
              <a:gd name="connsiteX9" fmla="*/ 909 w 448584"/>
              <a:gd name="connsiteY9" fmla="*/ 152832 h 21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8584" h="213835">
                <a:moveTo>
                  <a:pt x="909" y="152832"/>
                </a:moveTo>
                <a:cubicBezTo>
                  <a:pt x="10963" y="149128"/>
                  <a:pt x="110182" y="202574"/>
                  <a:pt x="161246" y="190932"/>
                </a:cubicBezTo>
                <a:cubicBezTo>
                  <a:pt x="212311" y="179290"/>
                  <a:pt x="273959" y="113674"/>
                  <a:pt x="307296" y="82982"/>
                </a:cubicBezTo>
                <a:cubicBezTo>
                  <a:pt x="340633" y="52290"/>
                  <a:pt x="337723" y="19482"/>
                  <a:pt x="361271" y="6782"/>
                </a:cubicBezTo>
                <a:cubicBezTo>
                  <a:pt x="384819" y="-5918"/>
                  <a:pt x="448584" y="2284"/>
                  <a:pt x="448584" y="6782"/>
                </a:cubicBezTo>
                <a:cubicBezTo>
                  <a:pt x="448584" y="11280"/>
                  <a:pt x="388523" y="9692"/>
                  <a:pt x="361271" y="33769"/>
                </a:cubicBezTo>
                <a:cubicBezTo>
                  <a:pt x="334019" y="57846"/>
                  <a:pt x="311000" y="124786"/>
                  <a:pt x="285071" y="151244"/>
                </a:cubicBezTo>
                <a:cubicBezTo>
                  <a:pt x="259142" y="177702"/>
                  <a:pt x="236388" y="182200"/>
                  <a:pt x="205696" y="192519"/>
                </a:cubicBezTo>
                <a:cubicBezTo>
                  <a:pt x="175004" y="202838"/>
                  <a:pt x="135052" y="217126"/>
                  <a:pt x="100921" y="213157"/>
                </a:cubicBezTo>
                <a:cubicBezTo>
                  <a:pt x="66790" y="209188"/>
                  <a:pt x="-9145" y="156536"/>
                  <a:pt x="909" y="15283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5BB41944-35C8-4F76-B03B-0E276230D089}"/>
              </a:ext>
            </a:extLst>
          </p:cNvPr>
          <p:cNvSpPr/>
          <p:nvPr/>
        </p:nvSpPr>
        <p:spPr>
          <a:xfrm>
            <a:off x="3616297" y="2304718"/>
            <a:ext cx="347700" cy="85631"/>
          </a:xfrm>
          <a:custGeom>
            <a:avLst/>
            <a:gdLst>
              <a:gd name="connsiteX0" fmla="*/ 98453 w 347700"/>
              <a:gd name="connsiteY0" fmla="*/ 332 h 85631"/>
              <a:gd name="connsiteX1" fmla="*/ 265141 w 347700"/>
              <a:gd name="connsiteY1" fmla="*/ 43195 h 85631"/>
              <a:gd name="connsiteX2" fmla="*/ 347691 w 347700"/>
              <a:gd name="connsiteY2" fmla="*/ 28907 h 85631"/>
              <a:gd name="connsiteX3" fmla="*/ 269903 w 347700"/>
              <a:gd name="connsiteY3" fmla="*/ 38432 h 85631"/>
              <a:gd name="connsiteX4" fmla="*/ 177828 w 347700"/>
              <a:gd name="connsiteY4" fmla="*/ 82882 h 85631"/>
              <a:gd name="connsiteX5" fmla="*/ 28 w 347700"/>
              <a:gd name="connsiteY5" fmla="*/ 79707 h 85631"/>
              <a:gd name="connsiteX6" fmla="*/ 163541 w 347700"/>
              <a:gd name="connsiteY6" fmla="*/ 70182 h 85631"/>
              <a:gd name="connsiteX7" fmla="*/ 98453 w 347700"/>
              <a:gd name="connsiteY7" fmla="*/ 332 h 85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700" h="85631">
                <a:moveTo>
                  <a:pt x="98453" y="332"/>
                </a:moveTo>
                <a:cubicBezTo>
                  <a:pt x="115386" y="-4166"/>
                  <a:pt x="223601" y="38433"/>
                  <a:pt x="265141" y="43195"/>
                </a:cubicBezTo>
                <a:cubicBezTo>
                  <a:pt x="306681" y="47958"/>
                  <a:pt x="346897" y="29701"/>
                  <a:pt x="347691" y="28907"/>
                </a:cubicBezTo>
                <a:cubicBezTo>
                  <a:pt x="348485" y="28113"/>
                  <a:pt x="298213" y="29436"/>
                  <a:pt x="269903" y="38432"/>
                </a:cubicBezTo>
                <a:cubicBezTo>
                  <a:pt x="241593" y="47428"/>
                  <a:pt x="222807" y="76003"/>
                  <a:pt x="177828" y="82882"/>
                </a:cubicBezTo>
                <a:cubicBezTo>
                  <a:pt x="132849" y="89761"/>
                  <a:pt x="2409" y="81824"/>
                  <a:pt x="28" y="79707"/>
                </a:cubicBezTo>
                <a:cubicBezTo>
                  <a:pt x="-2353" y="77590"/>
                  <a:pt x="145020" y="81559"/>
                  <a:pt x="163541" y="70182"/>
                </a:cubicBezTo>
                <a:cubicBezTo>
                  <a:pt x="182062" y="58805"/>
                  <a:pt x="81520" y="4830"/>
                  <a:pt x="98453" y="33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B368AB59-504A-4AFC-A29E-C2FCE4B050C3}"/>
              </a:ext>
            </a:extLst>
          </p:cNvPr>
          <p:cNvSpPr/>
          <p:nvPr/>
        </p:nvSpPr>
        <p:spPr>
          <a:xfrm>
            <a:off x="3564595" y="2236784"/>
            <a:ext cx="116861" cy="160910"/>
          </a:xfrm>
          <a:custGeom>
            <a:avLst/>
            <a:gdLst>
              <a:gd name="connsiteX0" fmla="*/ 5693 w 116861"/>
              <a:gd name="connsiteY0" fmla="*/ 4 h 160910"/>
              <a:gd name="connsiteX1" fmla="*/ 62843 w 116861"/>
              <a:gd name="connsiteY1" fmla="*/ 120654 h 160910"/>
              <a:gd name="connsiteX2" fmla="*/ 116818 w 116861"/>
              <a:gd name="connsiteY2" fmla="*/ 160341 h 160910"/>
              <a:gd name="connsiteX3" fmla="*/ 70780 w 116861"/>
              <a:gd name="connsiteY3" fmla="*/ 142879 h 160910"/>
              <a:gd name="connsiteX4" fmla="*/ 8868 w 116861"/>
              <a:gd name="connsiteY4" fmla="*/ 125416 h 160910"/>
              <a:gd name="connsiteX5" fmla="*/ 5693 w 116861"/>
              <a:gd name="connsiteY5" fmla="*/ 4 h 160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861" h="160910">
                <a:moveTo>
                  <a:pt x="5693" y="4"/>
                </a:moveTo>
                <a:cubicBezTo>
                  <a:pt x="14689" y="-790"/>
                  <a:pt x="44322" y="93931"/>
                  <a:pt x="62843" y="120654"/>
                </a:cubicBezTo>
                <a:cubicBezTo>
                  <a:pt x="81364" y="147377"/>
                  <a:pt x="115495" y="156637"/>
                  <a:pt x="116818" y="160341"/>
                </a:cubicBezTo>
                <a:cubicBezTo>
                  <a:pt x="118141" y="164045"/>
                  <a:pt x="88772" y="148700"/>
                  <a:pt x="70780" y="142879"/>
                </a:cubicBezTo>
                <a:cubicBezTo>
                  <a:pt x="52788" y="137058"/>
                  <a:pt x="18922" y="145789"/>
                  <a:pt x="8868" y="125416"/>
                </a:cubicBezTo>
                <a:cubicBezTo>
                  <a:pt x="-1186" y="105043"/>
                  <a:pt x="-3303" y="798"/>
                  <a:pt x="5693" y="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42EE8449-EE32-42E8-924F-D1ECC77EC50E}"/>
              </a:ext>
            </a:extLst>
          </p:cNvPr>
          <p:cNvSpPr/>
          <p:nvPr/>
        </p:nvSpPr>
        <p:spPr>
          <a:xfrm>
            <a:off x="3591735" y="2373285"/>
            <a:ext cx="325169" cy="157225"/>
          </a:xfrm>
          <a:custGeom>
            <a:avLst/>
            <a:gdLst>
              <a:gd name="connsiteX0" fmla="*/ 24590 w 325169"/>
              <a:gd name="connsiteY0" fmla="*/ 3203 h 157225"/>
              <a:gd name="connsiteX1" fmla="*/ 278590 w 325169"/>
              <a:gd name="connsiteY1" fmla="*/ 15903 h 157225"/>
              <a:gd name="connsiteX2" fmla="*/ 316690 w 325169"/>
              <a:gd name="connsiteY2" fmla="*/ 28 h 157225"/>
              <a:gd name="connsiteX3" fmla="*/ 176990 w 325169"/>
              <a:gd name="connsiteY3" fmla="*/ 20665 h 157225"/>
              <a:gd name="connsiteX4" fmla="*/ 108728 w 325169"/>
              <a:gd name="connsiteY4" fmla="*/ 60353 h 157225"/>
              <a:gd name="connsiteX5" fmla="*/ 103965 w 325169"/>
              <a:gd name="connsiteY5" fmla="*/ 119090 h 157225"/>
              <a:gd name="connsiteX6" fmla="*/ 143653 w 325169"/>
              <a:gd name="connsiteY6" fmla="*/ 157190 h 157225"/>
              <a:gd name="connsiteX7" fmla="*/ 70628 w 325169"/>
              <a:gd name="connsiteY7" fmla="*/ 112740 h 157225"/>
              <a:gd name="connsiteX8" fmla="*/ 13478 w 325169"/>
              <a:gd name="connsiteY8" fmla="*/ 76228 h 157225"/>
              <a:gd name="connsiteX9" fmla="*/ 24590 w 325169"/>
              <a:gd name="connsiteY9" fmla="*/ 3203 h 157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5169" h="157225">
                <a:moveTo>
                  <a:pt x="24590" y="3203"/>
                </a:moveTo>
                <a:cubicBezTo>
                  <a:pt x="68775" y="-6851"/>
                  <a:pt x="229907" y="16432"/>
                  <a:pt x="278590" y="15903"/>
                </a:cubicBezTo>
                <a:cubicBezTo>
                  <a:pt x="327273" y="15374"/>
                  <a:pt x="333623" y="-766"/>
                  <a:pt x="316690" y="28"/>
                </a:cubicBezTo>
                <a:cubicBezTo>
                  <a:pt x="299757" y="822"/>
                  <a:pt x="211650" y="10611"/>
                  <a:pt x="176990" y="20665"/>
                </a:cubicBezTo>
                <a:cubicBezTo>
                  <a:pt x="142330" y="30719"/>
                  <a:pt x="120899" y="43949"/>
                  <a:pt x="108728" y="60353"/>
                </a:cubicBezTo>
                <a:cubicBezTo>
                  <a:pt x="96557" y="76757"/>
                  <a:pt x="98144" y="102951"/>
                  <a:pt x="103965" y="119090"/>
                </a:cubicBezTo>
                <a:cubicBezTo>
                  <a:pt x="109786" y="135229"/>
                  <a:pt x="149209" y="158248"/>
                  <a:pt x="143653" y="157190"/>
                </a:cubicBezTo>
                <a:cubicBezTo>
                  <a:pt x="138097" y="156132"/>
                  <a:pt x="92324" y="126234"/>
                  <a:pt x="70628" y="112740"/>
                </a:cubicBezTo>
                <a:cubicBezTo>
                  <a:pt x="48932" y="99246"/>
                  <a:pt x="18770" y="91574"/>
                  <a:pt x="13478" y="76228"/>
                </a:cubicBezTo>
                <a:cubicBezTo>
                  <a:pt x="8186" y="60882"/>
                  <a:pt x="-19595" y="13257"/>
                  <a:pt x="24590" y="320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B8BCF8B8-53B5-4134-85B0-FE914D668C33}"/>
              </a:ext>
            </a:extLst>
          </p:cNvPr>
          <p:cNvSpPr/>
          <p:nvPr/>
        </p:nvSpPr>
        <p:spPr>
          <a:xfrm>
            <a:off x="2728735" y="2309069"/>
            <a:ext cx="507327" cy="194738"/>
          </a:xfrm>
          <a:custGeom>
            <a:avLst/>
            <a:gdLst>
              <a:gd name="connsiteX0" fmla="*/ 503415 w 507327"/>
              <a:gd name="connsiteY0" fmla="*/ 744 h 194738"/>
              <a:gd name="connsiteX1" fmla="*/ 501828 w 507327"/>
              <a:gd name="connsiteY1" fmla="*/ 81706 h 194738"/>
              <a:gd name="connsiteX2" fmla="*/ 463728 w 507327"/>
              <a:gd name="connsiteY2" fmla="*/ 130919 h 194738"/>
              <a:gd name="connsiteX3" fmla="*/ 411340 w 507327"/>
              <a:gd name="connsiteY3" fmla="*/ 121394 h 194738"/>
              <a:gd name="connsiteX4" fmla="*/ 239890 w 507327"/>
              <a:gd name="connsiteY4" fmla="*/ 72181 h 194738"/>
              <a:gd name="connsiteX5" fmla="*/ 74790 w 507327"/>
              <a:gd name="connsiteY5" fmla="*/ 107106 h 194738"/>
              <a:gd name="connsiteX6" fmla="*/ 27165 w 507327"/>
              <a:gd name="connsiteY6" fmla="*/ 143619 h 194738"/>
              <a:gd name="connsiteX7" fmla="*/ 1765 w 507327"/>
              <a:gd name="connsiteY7" fmla="*/ 194419 h 194738"/>
              <a:gd name="connsiteX8" fmla="*/ 3353 w 507327"/>
              <a:gd name="connsiteY8" fmla="*/ 161081 h 194738"/>
              <a:gd name="connsiteX9" fmla="*/ 12878 w 507327"/>
              <a:gd name="connsiteY9" fmla="*/ 81706 h 194738"/>
              <a:gd name="connsiteX10" fmla="*/ 122415 w 507327"/>
              <a:gd name="connsiteY10" fmla="*/ 32494 h 194738"/>
              <a:gd name="connsiteX11" fmla="*/ 338315 w 507327"/>
              <a:gd name="connsiteY11" fmla="*/ 42019 h 194738"/>
              <a:gd name="connsiteX12" fmla="*/ 419278 w 507327"/>
              <a:gd name="connsiteY12" fmla="*/ 53131 h 194738"/>
              <a:gd name="connsiteX13" fmla="*/ 466903 w 507327"/>
              <a:gd name="connsiteY13" fmla="*/ 42019 h 194738"/>
              <a:gd name="connsiteX14" fmla="*/ 503415 w 507327"/>
              <a:gd name="connsiteY14" fmla="*/ 744 h 194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07327" h="194738">
                <a:moveTo>
                  <a:pt x="503415" y="744"/>
                </a:moveTo>
                <a:cubicBezTo>
                  <a:pt x="509236" y="7359"/>
                  <a:pt x="508443" y="60010"/>
                  <a:pt x="501828" y="81706"/>
                </a:cubicBezTo>
                <a:cubicBezTo>
                  <a:pt x="495213" y="103402"/>
                  <a:pt x="478809" y="124304"/>
                  <a:pt x="463728" y="130919"/>
                </a:cubicBezTo>
                <a:cubicBezTo>
                  <a:pt x="448647" y="137534"/>
                  <a:pt x="448646" y="131184"/>
                  <a:pt x="411340" y="121394"/>
                </a:cubicBezTo>
                <a:cubicBezTo>
                  <a:pt x="374034" y="111604"/>
                  <a:pt x="295982" y="74562"/>
                  <a:pt x="239890" y="72181"/>
                </a:cubicBezTo>
                <a:cubicBezTo>
                  <a:pt x="183798" y="69800"/>
                  <a:pt x="110244" y="95200"/>
                  <a:pt x="74790" y="107106"/>
                </a:cubicBezTo>
                <a:cubicBezTo>
                  <a:pt x="39336" y="119012"/>
                  <a:pt x="39336" y="129067"/>
                  <a:pt x="27165" y="143619"/>
                </a:cubicBezTo>
                <a:cubicBezTo>
                  <a:pt x="14994" y="158171"/>
                  <a:pt x="5734" y="191509"/>
                  <a:pt x="1765" y="194419"/>
                </a:cubicBezTo>
                <a:cubicBezTo>
                  <a:pt x="-2204" y="197329"/>
                  <a:pt x="1501" y="179867"/>
                  <a:pt x="3353" y="161081"/>
                </a:cubicBezTo>
                <a:cubicBezTo>
                  <a:pt x="5205" y="142296"/>
                  <a:pt x="-6965" y="103137"/>
                  <a:pt x="12878" y="81706"/>
                </a:cubicBezTo>
                <a:cubicBezTo>
                  <a:pt x="32721" y="60275"/>
                  <a:pt x="68175" y="39109"/>
                  <a:pt x="122415" y="32494"/>
                </a:cubicBezTo>
                <a:cubicBezTo>
                  <a:pt x="176654" y="25880"/>
                  <a:pt x="288838" y="38580"/>
                  <a:pt x="338315" y="42019"/>
                </a:cubicBezTo>
                <a:cubicBezTo>
                  <a:pt x="387792" y="45458"/>
                  <a:pt x="397847" y="53131"/>
                  <a:pt x="419278" y="53131"/>
                </a:cubicBezTo>
                <a:cubicBezTo>
                  <a:pt x="440709" y="53131"/>
                  <a:pt x="453939" y="50486"/>
                  <a:pt x="466903" y="42019"/>
                </a:cubicBezTo>
                <a:cubicBezTo>
                  <a:pt x="479867" y="33552"/>
                  <a:pt x="497594" y="-5871"/>
                  <a:pt x="503415" y="74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FB8275E9-A32F-4FE0-BCE4-C93CC2F8FF00}"/>
              </a:ext>
            </a:extLst>
          </p:cNvPr>
          <p:cNvSpPr/>
          <p:nvPr/>
        </p:nvSpPr>
        <p:spPr>
          <a:xfrm>
            <a:off x="2713215" y="2589150"/>
            <a:ext cx="432625" cy="111092"/>
          </a:xfrm>
          <a:custGeom>
            <a:avLst/>
            <a:gdLst>
              <a:gd name="connsiteX0" fmla="*/ 90310 w 432625"/>
              <a:gd name="connsiteY0" fmla="*/ 20700 h 111092"/>
              <a:gd name="connsiteX1" fmla="*/ 291923 w 432625"/>
              <a:gd name="connsiteY1" fmla="*/ 54038 h 111092"/>
              <a:gd name="connsiteX2" fmla="*/ 409398 w 432625"/>
              <a:gd name="connsiteY2" fmla="*/ 46100 h 111092"/>
              <a:gd name="connsiteX3" fmla="*/ 426860 w 432625"/>
              <a:gd name="connsiteY3" fmla="*/ 39750 h 111092"/>
              <a:gd name="connsiteX4" fmla="*/ 337960 w 432625"/>
              <a:gd name="connsiteY4" fmla="*/ 66738 h 111092"/>
              <a:gd name="connsiteX5" fmla="*/ 264935 w 432625"/>
              <a:gd name="connsiteY5" fmla="*/ 96900 h 111092"/>
              <a:gd name="connsiteX6" fmla="*/ 206198 w 432625"/>
              <a:gd name="connsiteY6" fmla="*/ 104838 h 111092"/>
              <a:gd name="connsiteX7" fmla="*/ 6173 w 432625"/>
              <a:gd name="connsiteY7" fmla="*/ 4825 h 111092"/>
              <a:gd name="connsiteX8" fmla="*/ 90310 w 432625"/>
              <a:gd name="connsiteY8" fmla="*/ 20700 h 111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2625" h="111092">
                <a:moveTo>
                  <a:pt x="90310" y="20700"/>
                </a:moveTo>
                <a:cubicBezTo>
                  <a:pt x="137935" y="28902"/>
                  <a:pt x="238742" y="49805"/>
                  <a:pt x="291923" y="54038"/>
                </a:cubicBezTo>
                <a:cubicBezTo>
                  <a:pt x="345104" y="58271"/>
                  <a:pt x="386908" y="48481"/>
                  <a:pt x="409398" y="46100"/>
                </a:cubicBezTo>
                <a:cubicBezTo>
                  <a:pt x="431888" y="43719"/>
                  <a:pt x="438766" y="36310"/>
                  <a:pt x="426860" y="39750"/>
                </a:cubicBezTo>
                <a:cubicBezTo>
                  <a:pt x="414954" y="43190"/>
                  <a:pt x="364947" y="57213"/>
                  <a:pt x="337960" y="66738"/>
                </a:cubicBezTo>
                <a:cubicBezTo>
                  <a:pt x="310973" y="76263"/>
                  <a:pt x="286895" y="90550"/>
                  <a:pt x="264935" y="96900"/>
                </a:cubicBezTo>
                <a:cubicBezTo>
                  <a:pt x="242975" y="103250"/>
                  <a:pt x="249325" y="120184"/>
                  <a:pt x="206198" y="104838"/>
                </a:cubicBezTo>
                <a:cubicBezTo>
                  <a:pt x="163071" y="89492"/>
                  <a:pt x="32367" y="19377"/>
                  <a:pt x="6173" y="4825"/>
                </a:cubicBezTo>
                <a:cubicBezTo>
                  <a:pt x="-20021" y="-9727"/>
                  <a:pt x="42685" y="12498"/>
                  <a:pt x="90310" y="2070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0EF95427-CAFC-474C-97A6-55D091CB21D5}"/>
              </a:ext>
            </a:extLst>
          </p:cNvPr>
          <p:cNvSpPr/>
          <p:nvPr/>
        </p:nvSpPr>
        <p:spPr>
          <a:xfrm>
            <a:off x="2935627" y="2148401"/>
            <a:ext cx="188790" cy="8692"/>
          </a:xfrm>
          <a:custGeom>
            <a:avLst/>
            <a:gdLst>
              <a:gd name="connsiteX0" fmla="*/ 190 w 188790"/>
              <a:gd name="connsiteY0" fmla="*/ 16 h 8692"/>
              <a:gd name="connsiteX1" fmla="*/ 173756 w 188790"/>
              <a:gd name="connsiteY1" fmla="*/ 6366 h 8692"/>
              <a:gd name="connsiteX2" fmla="*/ 175873 w 188790"/>
              <a:gd name="connsiteY2" fmla="*/ 8482 h 8692"/>
              <a:gd name="connsiteX3" fmla="*/ 139890 w 188790"/>
              <a:gd name="connsiteY3" fmla="*/ 8482 h 8692"/>
              <a:gd name="connsiteX4" fmla="*/ 190 w 188790"/>
              <a:gd name="connsiteY4" fmla="*/ 16 h 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790" h="8692">
                <a:moveTo>
                  <a:pt x="190" y="16"/>
                </a:moveTo>
                <a:cubicBezTo>
                  <a:pt x="5834" y="-337"/>
                  <a:pt x="144476" y="4955"/>
                  <a:pt x="173756" y="6366"/>
                </a:cubicBezTo>
                <a:cubicBezTo>
                  <a:pt x="203036" y="7777"/>
                  <a:pt x="181517" y="8129"/>
                  <a:pt x="175873" y="8482"/>
                </a:cubicBezTo>
                <a:cubicBezTo>
                  <a:pt x="170229" y="8835"/>
                  <a:pt x="163526" y="6718"/>
                  <a:pt x="139890" y="8482"/>
                </a:cubicBezTo>
                <a:cubicBezTo>
                  <a:pt x="116254" y="10246"/>
                  <a:pt x="-5454" y="369"/>
                  <a:pt x="190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AB73ABD8-6002-4B63-A214-C6DE1EB1C42B}"/>
              </a:ext>
            </a:extLst>
          </p:cNvPr>
          <p:cNvSpPr/>
          <p:nvPr/>
        </p:nvSpPr>
        <p:spPr>
          <a:xfrm>
            <a:off x="3587745" y="1860864"/>
            <a:ext cx="247658" cy="86806"/>
          </a:xfrm>
          <a:custGeom>
            <a:avLst/>
            <a:gdLst>
              <a:gd name="connsiteX0" fmla="*/ 5 w 247658"/>
              <a:gd name="connsiteY0" fmla="*/ 86469 h 86806"/>
              <a:gd name="connsiteX1" fmla="*/ 103722 w 247658"/>
              <a:gd name="connsiteY1" fmla="*/ 14503 h 86806"/>
              <a:gd name="connsiteX2" fmla="*/ 247655 w 247658"/>
              <a:gd name="connsiteY2" fmla="*/ 1803 h 86806"/>
              <a:gd name="connsiteX3" fmla="*/ 107955 w 247658"/>
              <a:gd name="connsiteY3" fmla="*/ 39903 h 86806"/>
              <a:gd name="connsiteX4" fmla="*/ 5 w 247658"/>
              <a:gd name="connsiteY4" fmla="*/ 86469 h 86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8" h="86806">
                <a:moveTo>
                  <a:pt x="5" y="86469"/>
                </a:moveTo>
                <a:cubicBezTo>
                  <a:pt x="-701" y="82236"/>
                  <a:pt x="62447" y="28614"/>
                  <a:pt x="103722" y="14503"/>
                </a:cubicBezTo>
                <a:cubicBezTo>
                  <a:pt x="144997" y="392"/>
                  <a:pt x="246950" y="-2430"/>
                  <a:pt x="247655" y="1803"/>
                </a:cubicBezTo>
                <a:cubicBezTo>
                  <a:pt x="248361" y="6036"/>
                  <a:pt x="149583" y="25792"/>
                  <a:pt x="107955" y="39903"/>
                </a:cubicBezTo>
                <a:cubicBezTo>
                  <a:pt x="66327" y="54014"/>
                  <a:pt x="711" y="90702"/>
                  <a:pt x="5" y="86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9200F8CB-AE61-48FF-B44E-D9C522F00E8F}"/>
              </a:ext>
            </a:extLst>
          </p:cNvPr>
          <p:cNvSpPr/>
          <p:nvPr/>
        </p:nvSpPr>
        <p:spPr>
          <a:xfrm>
            <a:off x="3160150" y="2095180"/>
            <a:ext cx="86921" cy="131558"/>
          </a:xfrm>
          <a:custGeom>
            <a:avLst/>
            <a:gdLst>
              <a:gd name="connsiteX0" fmla="*/ 33 w 86921"/>
              <a:gd name="connsiteY0" fmla="*/ 320 h 131558"/>
              <a:gd name="connsiteX1" fmla="*/ 36017 w 86921"/>
              <a:gd name="connsiteY1" fmla="*/ 104037 h 131558"/>
              <a:gd name="connsiteX2" fmla="*/ 86817 w 86921"/>
              <a:gd name="connsiteY2" fmla="*/ 131553 h 131558"/>
              <a:gd name="connsiteX3" fmla="*/ 48717 w 86921"/>
              <a:gd name="connsiteY3" fmla="*/ 106153 h 131558"/>
              <a:gd name="connsiteX4" fmla="*/ 29667 w 86921"/>
              <a:gd name="connsiteY4" fmla="*/ 72287 h 131558"/>
              <a:gd name="connsiteX5" fmla="*/ 33 w 86921"/>
              <a:gd name="connsiteY5" fmla="*/ 320 h 131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921" h="131558">
                <a:moveTo>
                  <a:pt x="33" y="320"/>
                </a:moveTo>
                <a:cubicBezTo>
                  <a:pt x="1091" y="5611"/>
                  <a:pt x="21553" y="82165"/>
                  <a:pt x="36017" y="104037"/>
                </a:cubicBezTo>
                <a:cubicBezTo>
                  <a:pt x="50481" y="125909"/>
                  <a:pt x="84700" y="131200"/>
                  <a:pt x="86817" y="131553"/>
                </a:cubicBezTo>
                <a:cubicBezTo>
                  <a:pt x="88934" y="131906"/>
                  <a:pt x="58242" y="116031"/>
                  <a:pt x="48717" y="106153"/>
                </a:cubicBezTo>
                <a:cubicBezTo>
                  <a:pt x="39192" y="96275"/>
                  <a:pt x="36370" y="87809"/>
                  <a:pt x="29667" y="72287"/>
                </a:cubicBezTo>
                <a:cubicBezTo>
                  <a:pt x="22964" y="56765"/>
                  <a:pt x="-1025" y="-4971"/>
                  <a:pt x="33" y="3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C9F721C1-F4E8-47EC-B830-A831EA945542}"/>
              </a:ext>
            </a:extLst>
          </p:cNvPr>
          <p:cNvSpPr/>
          <p:nvPr/>
        </p:nvSpPr>
        <p:spPr>
          <a:xfrm>
            <a:off x="3038598" y="2086725"/>
            <a:ext cx="193594" cy="135780"/>
          </a:xfrm>
          <a:custGeom>
            <a:avLst/>
            <a:gdLst>
              <a:gd name="connsiteX0" fmla="*/ 111002 w 193594"/>
              <a:gd name="connsiteY0" fmla="*/ 308 h 135780"/>
              <a:gd name="connsiteX1" fmla="*/ 146985 w 193594"/>
              <a:gd name="connsiteY1" fmla="*/ 97675 h 135780"/>
              <a:gd name="connsiteX2" fmla="*/ 193552 w 193594"/>
              <a:gd name="connsiteY2" fmla="*/ 135775 h 135780"/>
              <a:gd name="connsiteX3" fmla="*/ 138519 w 193594"/>
              <a:gd name="connsiteY3" fmla="*/ 95558 h 135780"/>
              <a:gd name="connsiteX4" fmla="*/ 935 w 193594"/>
              <a:gd name="connsiteY4" fmla="*/ 63808 h 135780"/>
              <a:gd name="connsiteX5" fmla="*/ 79252 w 193594"/>
              <a:gd name="connsiteY5" fmla="*/ 65925 h 135780"/>
              <a:gd name="connsiteX6" fmla="*/ 111002 w 193594"/>
              <a:gd name="connsiteY6" fmla="*/ 308 h 135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594" h="135780">
                <a:moveTo>
                  <a:pt x="111002" y="308"/>
                </a:moveTo>
                <a:cubicBezTo>
                  <a:pt x="122291" y="5600"/>
                  <a:pt x="133227" y="75097"/>
                  <a:pt x="146985" y="97675"/>
                </a:cubicBezTo>
                <a:cubicBezTo>
                  <a:pt x="160743" y="120253"/>
                  <a:pt x="194963" y="136128"/>
                  <a:pt x="193552" y="135775"/>
                </a:cubicBezTo>
                <a:cubicBezTo>
                  <a:pt x="192141" y="135422"/>
                  <a:pt x="170622" y="107553"/>
                  <a:pt x="138519" y="95558"/>
                </a:cubicBezTo>
                <a:cubicBezTo>
                  <a:pt x="106416" y="83564"/>
                  <a:pt x="10813" y="68747"/>
                  <a:pt x="935" y="63808"/>
                </a:cubicBezTo>
                <a:cubicBezTo>
                  <a:pt x="-8943" y="58869"/>
                  <a:pt x="62319" y="72275"/>
                  <a:pt x="79252" y="65925"/>
                </a:cubicBezTo>
                <a:cubicBezTo>
                  <a:pt x="96185" y="59575"/>
                  <a:pt x="99713" y="-4984"/>
                  <a:pt x="111002" y="30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56675439-560E-43BB-A40F-02A145147822}"/>
              </a:ext>
            </a:extLst>
          </p:cNvPr>
          <p:cNvSpPr/>
          <p:nvPr/>
        </p:nvSpPr>
        <p:spPr>
          <a:xfrm>
            <a:off x="3610487" y="2510232"/>
            <a:ext cx="97420" cy="99012"/>
          </a:xfrm>
          <a:custGeom>
            <a:avLst/>
            <a:gdLst>
              <a:gd name="connsiteX0" fmla="*/ 546 w 97420"/>
              <a:gd name="connsiteY0" fmla="*/ 135 h 99012"/>
              <a:gd name="connsiteX1" fmla="*/ 95796 w 97420"/>
              <a:gd name="connsiteY1" fmla="*/ 95385 h 99012"/>
              <a:gd name="connsiteX2" fmla="*/ 57696 w 97420"/>
              <a:gd name="connsiteY2" fmla="*/ 74218 h 99012"/>
              <a:gd name="connsiteX3" fmla="*/ 546 w 97420"/>
              <a:gd name="connsiteY3" fmla="*/ 135 h 99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420" h="99012">
                <a:moveTo>
                  <a:pt x="546" y="135"/>
                </a:moveTo>
                <a:cubicBezTo>
                  <a:pt x="6896" y="3663"/>
                  <a:pt x="86271" y="83038"/>
                  <a:pt x="95796" y="95385"/>
                </a:cubicBezTo>
                <a:cubicBezTo>
                  <a:pt x="105321" y="107732"/>
                  <a:pt x="70396" y="85507"/>
                  <a:pt x="57696" y="74218"/>
                </a:cubicBezTo>
                <a:cubicBezTo>
                  <a:pt x="44996" y="62929"/>
                  <a:pt x="-5804" y="-3393"/>
                  <a:pt x="546" y="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9D500C9C-8489-49C4-8715-91E82B78A0EF}"/>
              </a:ext>
            </a:extLst>
          </p:cNvPr>
          <p:cNvSpPr/>
          <p:nvPr/>
        </p:nvSpPr>
        <p:spPr>
          <a:xfrm>
            <a:off x="3702050" y="2660650"/>
            <a:ext cx="209994" cy="298728"/>
          </a:xfrm>
          <a:custGeom>
            <a:avLst/>
            <a:gdLst>
              <a:gd name="connsiteX0" fmla="*/ 0 w 209994"/>
              <a:gd name="connsiteY0" fmla="*/ 0 h 298728"/>
              <a:gd name="connsiteX1" fmla="*/ 194733 w 209994"/>
              <a:gd name="connsiteY1" fmla="*/ 95250 h 298728"/>
              <a:gd name="connsiteX2" fmla="*/ 188383 w 209994"/>
              <a:gd name="connsiteY2" fmla="*/ 143933 h 298728"/>
              <a:gd name="connsiteX3" fmla="*/ 116417 w 209994"/>
              <a:gd name="connsiteY3" fmla="*/ 245533 h 298728"/>
              <a:gd name="connsiteX4" fmla="*/ 25400 w 209994"/>
              <a:gd name="connsiteY4" fmla="*/ 298450 h 298728"/>
              <a:gd name="connsiteX5" fmla="*/ 76200 w 209994"/>
              <a:gd name="connsiteY5" fmla="*/ 224367 h 298728"/>
              <a:gd name="connsiteX6" fmla="*/ 114300 w 209994"/>
              <a:gd name="connsiteY6" fmla="*/ 173567 h 298728"/>
              <a:gd name="connsiteX7" fmla="*/ 116417 w 209994"/>
              <a:gd name="connsiteY7" fmla="*/ 135467 h 298728"/>
              <a:gd name="connsiteX8" fmla="*/ 93133 w 209994"/>
              <a:gd name="connsiteY8" fmla="*/ 105833 h 298728"/>
              <a:gd name="connsiteX9" fmla="*/ 0 w 209994"/>
              <a:gd name="connsiteY9" fmla="*/ 0 h 298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9994" h="298728">
                <a:moveTo>
                  <a:pt x="0" y="0"/>
                </a:moveTo>
                <a:cubicBezTo>
                  <a:pt x="81668" y="35630"/>
                  <a:pt x="163336" y="71261"/>
                  <a:pt x="194733" y="95250"/>
                </a:cubicBezTo>
                <a:cubicBezTo>
                  <a:pt x="226130" y="119239"/>
                  <a:pt x="201436" y="118886"/>
                  <a:pt x="188383" y="143933"/>
                </a:cubicBezTo>
                <a:cubicBezTo>
                  <a:pt x="175330" y="168980"/>
                  <a:pt x="143581" y="219780"/>
                  <a:pt x="116417" y="245533"/>
                </a:cubicBezTo>
                <a:cubicBezTo>
                  <a:pt x="89253" y="271286"/>
                  <a:pt x="32103" y="301978"/>
                  <a:pt x="25400" y="298450"/>
                </a:cubicBezTo>
                <a:cubicBezTo>
                  <a:pt x="18697" y="294922"/>
                  <a:pt x="61383" y="245181"/>
                  <a:pt x="76200" y="224367"/>
                </a:cubicBezTo>
                <a:cubicBezTo>
                  <a:pt x="91017" y="203553"/>
                  <a:pt x="107597" y="188384"/>
                  <a:pt x="114300" y="173567"/>
                </a:cubicBezTo>
                <a:cubicBezTo>
                  <a:pt x="121003" y="158750"/>
                  <a:pt x="119945" y="146756"/>
                  <a:pt x="116417" y="135467"/>
                </a:cubicBezTo>
                <a:cubicBezTo>
                  <a:pt x="112889" y="124178"/>
                  <a:pt x="109008" y="125589"/>
                  <a:pt x="93133" y="10583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0283BF9C-A18E-4F88-8505-E2908FA4860B}"/>
              </a:ext>
            </a:extLst>
          </p:cNvPr>
          <p:cNvSpPr/>
          <p:nvPr/>
        </p:nvSpPr>
        <p:spPr>
          <a:xfrm>
            <a:off x="3371362" y="3016871"/>
            <a:ext cx="246938" cy="83530"/>
          </a:xfrm>
          <a:custGeom>
            <a:avLst/>
            <a:gdLst>
              <a:gd name="connsiteX0" fmla="*/ 488 w 246938"/>
              <a:gd name="connsiteY0" fmla="*/ 10492 h 83530"/>
              <a:gd name="connsiteX1" fmla="*/ 146538 w 246938"/>
              <a:gd name="connsiteY1" fmla="*/ 12079 h 83530"/>
              <a:gd name="connsiteX2" fmla="*/ 210038 w 246938"/>
              <a:gd name="connsiteY2" fmla="*/ 967 h 83530"/>
              <a:gd name="connsiteX3" fmla="*/ 246551 w 246938"/>
              <a:gd name="connsiteY3" fmla="*/ 40654 h 83530"/>
              <a:gd name="connsiteX4" fmla="*/ 224326 w 246938"/>
              <a:gd name="connsiteY4" fmla="*/ 29542 h 83530"/>
              <a:gd name="connsiteX5" fmla="*/ 151301 w 246938"/>
              <a:gd name="connsiteY5" fmla="*/ 37479 h 83530"/>
              <a:gd name="connsiteX6" fmla="*/ 97326 w 246938"/>
              <a:gd name="connsiteY6" fmla="*/ 61292 h 83530"/>
              <a:gd name="connsiteX7" fmla="*/ 90976 w 246938"/>
              <a:gd name="connsiteY7" fmla="*/ 83517 h 83530"/>
              <a:gd name="connsiteX8" fmla="*/ 98913 w 246938"/>
              <a:gd name="connsiteY8" fmla="*/ 58117 h 83530"/>
              <a:gd name="connsiteX9" fmla="*/ 488 w 246938"/>
              <a:gd name="connsiteY9" fmla="*/ 10492 h 83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6938" h="83530">
                <a:moveTo>
                  <a:pt x="488" y="10492"/>
                </a:moveTo>
                <a:cubicBezTo>
                  <a:pt x="8426" y="2819"/>
                  <a:pt x="111613" y="13667"/>
                  <a:pt x="146538" y="12079"/>
                </a:cubicBezTo>
                <a:cubicBezTo>
                  <a:pt x="181463" y="10491"/>
                  <a:pt x="193369" y="-3796"/>
                  <a:pt x="210038" y="967"/>
                </a:cubicBezTo>
                <a:cubicBezTo>
                  <a:pt x="226707" y="5729"/>
                  <a:pt x="244170" y="35892"/>
                  <a:pt x="246551" y="40654"/>
                </a:cubicBezTo>
                <a:cubicBezTo>
                  <a:pt x="248932" y="45416"/>
                  <a:pt x="240201" y="30071"/>
                  <a:pt x="224326" y="29542"/>
                </a:cubicBezTo>
                <a:cubicBezTo>
                  <a:pt x="208451" y="29013"/>
                  <a:pt x="172467" y="32187"/>
                  <a:pt x="151301" y="37479"/>
                </a:cubicBezTo>
                <a:cubicBezTo>
                  <a:pt x="130135" y="42771"/>
                  <a:pt x="107380" y="53619"/>
                  <a:pt x="97326" y="61292"/>
                </a:cubicBezTo>
                <a:cubicBezTo>
                  <a:pt x="87272" y="68965"/>
                  <a:pt x="90712" y="84046"/>
                  <a:pt x="90976" y="83517"/>
                </a:cubicBezTo>
                <a:cubicBezTo>
                  <a:pt x="91241" y="82988"/>
                  <a:pt x="113994" y="69494"/>
                  <a:pt x="98913" y="58117"/>
                </a:cubicBezTo>
                <a:cubicBezTo>
                  <a:pt x="83832" y="46740"/>
                  <a:pt x="-7450" y="18165"/>
                  <a:pt x="488" y="1049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CE25F8FB-94A1-4F32-A566-B5D32AE85942}"/>
              </a:ext>
            </a:extLst>
          </p:cNvPr>
          <p:cNvSpPr/>
          <p:nvPr/>
        </p:nvSpPr>
        <p:spPr>
          <a:xfrm>
            <a:off x="3616280" y="2916238"/>
            <a:ext cx="228707" cy="80868"/>
          </a:xfrm>
          <a:custGeom>
            <a:avLst/>
            <a:gdLst>
              <a:gd name="connsiteX0" fmla="*/ 45 w 228707"/>
              <a:gd name="connsiteY0" fmla="*/ 47625 h 80868"/>
              <a:gd name="connsiteX1" fmla="*/ 119108 w 228707"/>
              <a:gd name="connsiteY1" fmla="*/ 47625 h 80868"/>
              <a:gd name="connsiteX2" fmla="*/ 163558 w 228707"/>
              <a:gd name="connsiteY2" fmla="*/ 34925 h 80868"/>
              <a:gd name="connsiteX3" fmla="*/ 228645 w 228707"/>
              <a:gd name="connsiteY3" fmla="*/ 0 h 80868"/>
              <a:gd name="connsiteX4" fmla="*/ 174670 w 228707"/>
              <a:gd name="connsiteY4" fmla="*/ 34925 h 80868"/>
              <a:gd name="connsiteX5" fmla="*/ 133395 w 228707"/>
              <a:gd name="connsiteY5" fmla="*/ 76200 h 80868"/>
              <a:gd name="connsiteX6" fmla="*/ 104820 w 228707"/>
              <a:gd name="connsiteY6" fmla="*/ 77787 h 80868"/>
              <a:gd name="connsiteX7" fmla="*/ 45 w 228707"/>
              <a:gd name="connsiteY7" fmla="*/ 47625 h 80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8707" h="80868">
                <a:moveTo>
                  <a:pt x="45" y="47625"/>
                </a:moveTo>
                <a:cubicBezTo>
                  <a:pt x="2426" y="42598"/>
                  <a:pt x="91856" y="49742"/>
                  <a:pt x="119108" y="47625"/>
                </a:cubicBezTo>
                <a:cubicBezTo>
                  <a:pt x="146360" y="45508"/>
                  <a:pt x="145302" y="42862"/>
                  <a:pt x="163558" y="34925"/>
                </a:cubicBezTo>
                <a:cubicBezTo>
                  <a:pt x="181814" y="26988"/>
                  <a:pt x="226793" y="0"/>
                  <a:pt x="228645" y="0"/>
                </a:cubicBezTo>
                <a:cubicBezTo>
                  <a:pt x="230497" y="0"/>
                  <a:pt x="190545" y="22225"/>
                  <a:pt x="174670" y="34925"/>
                </a:cubicBezTo>
                <a:cubicBezTo>
                  <a:pt x="158795" y="47625"/>
                  <a:pt x="145037" y="69056"/>
                  <a:pt x="133395" y="76200"/>
                </a:cubicBezTo>
                <a:cubicBezTo>
                  <a:pt x="121753" y="83344"/>
                  <a:pt x="120695" y="80962"/>
                  <a:pt x="104820" y="77787"/>
                </a:cubicBezTo>
                <a:cubicBezTo>
                  <a:pt x="88945" y="74612"/>
                  <a:pt x="-2336" y="52652"/>
                  <a:pt x="45" y="4762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B5019CDC-4486-47A0-80D7-36DB3D4AC902}"/>
              </a:ext>
            </a:extLst>
          </p:cNvPr>
          <p:cNvSpPr/>
          <p:nvPr/>
        </p:nvSpPr>
        <p:spPr>
          <a:xfrm>
            <a:off x="3816478" y="3176182"/>
            <a:ext cx="417666" cy="78305"/>
          </a:xfrm>
          <a:custGeom>
            <a:avLst/>
            <a:gdLst>
              <a:gd name="connsiteX0" fmla="*/ 1460 w 417666"/>
              <a:gd name="connsiteY0" fmla="*/ 3581 h 78305"/>
              <a:gd name="connsiteX1" fmla="*/ 299910 w 417666"/>
              <a:gd name="connsiteY1" fmla="*/ 5168 h 78305"/>
              <a:gd name="connsiteX2" fmla="*/ 417385 w 417666"/>
              <a:gd name="connsiteY2" fmla="*/ 44856 h 78305"/>
              <a:gd name="connsiteX3" fmla="*/ 331660 w 417666"/>
              <a:gd name="connsiteY3" fmla="*/ 27393 h 78305"/>
              <a:gd name="connsiteX4" fmla="*/ 296735 w 417666"/>
              <a:gd name="connsiteY4" fmla="*/ 40093 h 78305"/>
              <a:gd name="connsiteX5" fmla="*/ 288797 w 417666"/>
              <a:gd name="connsiteY5" fmla="*/ 78193 h 78305"/>
              <a:gd name="connsiteX6" fmla="*/ 260222 w 417666"/>
              <a:gd name="connsiteY6" fmla="*/ 51206 h 78305"/>
              <a:gd name="connsiteX7" fmla="*/ 188785 w 417666"/>
              <a:gd name="connsiteY7" fmla="*/ 33743 h 78305"/>
              <a:gd name="connsiteX8" fmla="*/ 1460 w 417666"/>
              <a:gd name="connsiteY8" fmla="*/ 3581 h 78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666" h="78305">
                <a:moveTo>
                  <a:pt x="1460" y="3581"/>
                </a:moveTo>
                <a:cubicBezTo>
                  <a:pt x="19981" y="-1182"/>
                  <a:pt x="230589" y="-1711"/>
                  <a:pt x="299910" y="5168"/>
                </a:cubicBezTo>
                <a:cubicBezTo>
                  <a:pt x="369231" y="12047"/>
                  <a:pt x="412093" y="41152"/>
                  <a:pt x="417385" y="44856"/>
                </a:cubicBezTo>
                <a:cubicBezTo>
                  <a:pt x="422677" y="48560"/>
                  <a:pt x="351768" y="28187"/>
                  <a:pt x="331660" y="27393"/>
                </a:cubicBezTo>
                <a:cubicBezTo>
                  <a:pt x="311552" y="26599"/>
                  <a:pt x="303879" y="31626"/>
                  <a:pt x="296735" y="40093"/>
                </a:cubicBezTo>
                <a:cubicBezTo>
                  <a:pt x="289591" y="48560"/>
                  <a:pt x="294882" y="76341"/>
                  <a:pt x="288797" y="78193"/>
                </a:cubicBezTo>
                <a:cubicBezTo>
                  <a:pt x="282712" y="80045"/>
                  <a:pt x="276891" y="58614"/>
                  <a:pt x="260222" y="51206"/>
                </a:cubicBezTo>
                <a:cubicBezTo>
                  <a:pt x="243553" y="43798"/>
                  <a:pt x="231647" y="41151"/>
                  <a:pt x="188785" y="33743"/>
                </a:cubicBezTo>
                <a:cubicBezTo>
                  <a:pt x="145923" y="26335"/>
                  <a:pt x="-17061" y="8344"/>
                  <a:pt x="1460" y="358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FE2A5236-2F50-49C7-88E6-B8505C712192}"/>
              </a:ext>
            </a:extLst>
          </p:cNvPr>
          <p:cNvSpPr/>
          <p:nvPr/>
        </p:nvSpPr>
        <p:spPr>
          <a:xfrm>
            <a:off x="3357522" y="3213082"/>
            <a:ext cx="200700" cy="219410"/>
          </a:xfrm>
          <a:custGeom>
            <a:avLst/>
            <a:gdLst>
              <a:gd name="connsiteX0" fmla="*/ 200066 w 200700"/>
              <a:gd name="connsiteY0" fmla="*/ 18 h 219410"/>
              <a:gd name="connsiteX1" fmla="*/ 90528 w 200700"/>
              <a:gd name="connsiteY1" fmla="*/ 92093 h 219410"/>
              <a:gd name="connsiteX2" fmla="*/ 55603 w 200700"/>
              <a:gd name="connsiteY2" fmla="*/ 131781 h 219410"/>
              <a:gd name="connsiteX3" fmla="*/ 88941 w 200700"/>
              <a:gd name="connsiteY3" fmla="*/ 173056 h 219410"/>
              <a:gd name="connsiteX4" fmla="*/ 149266 w 200700"/>
              <a:gd name="connsiteY4" fmla="*/ 204806 h 219410"/>
              <a:gd name="connsiteX5" fmla="*/ 74653 w 200700"/>
              <a:gd name="connsiteY5" fmla="*/ 201631 h 219410"/>
              <a:gd name="connsiteX6" fmla="*/ 41 w 200700"/>
              <a:gd name="connsiteY6" fmla="*/ 219093 h 219410"/>
              <a:gd name="connsiteX7" fmla="*/ 63541 w 200700"/>
              <a:gd name="connsiteY7" fmla="*/ 184168 h 219410"/>
              <a:gd name="connsiteX8" fmla="*/ 28616 w 200700"/>
              <a:gd name="connsiteY8" fmla="*/ 134956 h 219410"/>
              <a:gd name="connsiteX9" fmla="*/ 17503 w 200700"/>
              <a:gd name="connsiteY9" fmla="*/ 117493 h 219410"/>
              <a:gd name="connsiteX10" fmla="*/ 34966 w 200700"/>
              <a:gd name="connsiteY10" fmla="*/ 84156 h 219410"/>
              <a:gd name="connsiteX11" fmla="*/ 200066 w 200700"/>
              <a:gd name="connsiteY11" fmla="*/ 18 h 21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0700" h="219410">
                <a:moveTo>
                  <a:pt x="200066" y="18"/>
                </a:moveTo>
                <a:cubicBezTo>
                  <a:pt x="209326" y="1341"/>
                  <a:pt x="114605" y="70133"/>
                  <a:pt x="90528" y="92093"/>
                </a:cubicBezTo>
                <a:cubicBezTo>
                  <a:pt x="66451" y="114054"/>
                  <a:pt x="55867" y="118287"/>
                  <a:pt x="55603" y="131781"/>
                </a:cubicBezTo>
                <a:cubicBezTo>
                  <a:pt x="55339" y="145275"/>
                  <a:pt x="73330" y="160885"/>
                  <a:pt x="88941" y="173056"/>
                </a:cubicBezTo>
                <a:cubicBezTo>
                  <a:pt x="104551" y="185227"/>
                  <a:pt x="151647" y="200044"/>
                  <a:pt x="149266" y="204806"/>
                </a:cubicBezTo>
                <a:cubicBezTo>
                  <a:pt x="146885" y="209568"/>
                  <a:pt x="99524" y="199250"/>
                  <a:pt x="74653" y="201631"/>
                </a:cubicBezTo>
                <a:cubicBezTo>
                  <a:pt x="49782" y="204012"/>
                  <a:pt x="1893" y="222003"/>
                  <a:pt x="41" y="219093"/>
                </a:cubicBezTo>
                <a:cubicBezTo>
                  <a:pt x="-1811" y="216183"/>
                  <a:pt x="58778" y="198191"/>
                  <a:pt x="63541" y="184168"/>
                </a:cubicBezTo>
                <a:cubicBezTo>
                  <a:pt x="68304" y="170145"/>
                  <a:pt x="36289" y="146069"/>
                  <a:pt x="28616" y="134956"/>
                </a:cubicBezTo>
                <a:cubicBezTo>
                  <a:pt x="20943" y="123844"/>
                  <a:pt x="16445" y="125960"/>
                  <a:pt x="17503" y="117493"/>
                </a:cubicBezTo>
                <a:cubicBezTo>
                  <a:pt x="18561" y="109026"/>
                  <a:pt x="8772" y="100560"/>
                  <a:pt x="34966" y="84156"/>
                </a:cubicBezTo>
                <a:cubicBezTo>
                  <a:pt x="61160" y="67752"/>
                  <a:pt x="190806" y="-1305"/>
                  <a:pt x="200066" y="1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FB1D5C05-C17D-4DAF-9073-F0165178294F}"/>
              </a:ext>
            </a:extLst>
          </p:cNvPr>
          <p:cNvSpPr/>
          <p:nvPr/>
        </p:nvSpPr>
        <p:spPr>
          <a:xfrm>
            <a:off x="3521705" y="3430270"/>
            <a:ext cx="431799" cy="88408"/>
          </a:xfrm>
          <a:custGeom>
            <a:avLst/>
            <a:gdLst>
              <a:gd name="connsiteX0" fmla="*/ 4133 w 431799"/>
              <a:gd name="connsiteY0" fmla="*/ 16193 h 88408"/>
              <a:gd name="connsiteX1" fmla="*/ 258133 w 431799"/>
              <a:gd name="connsiteY1" fmla="*/ 28893 h 88408"/>
              <a:gd name="connsiteX2" fmla="*/ 386720 w 431799"/>
              <a:gd name="connsiteY2" fmla="*/ 9843 h 88408"/>
              <a:gd name="connsiteX3" fmla="*/ 431170 w 431799"/>
              <a:gd name="connsiteY3" fmla="*/ 318 h 88408"/>
              <a:gd name="connsiteX4" fmla="*/ 359733 w 431799"/>
              <a:gd name="connsiteY4" fmla="*/ 20955 h 88408"/>
              <a:gd name="connsiteX5" fmla="*/ 262895 w 431799"/>
              <a:gd name="connsiteY5" fmla="*/ 62230 h 88408"/>
              <a:gd name="connsiteX6" fmla="*/ 147008 w 431799"/>
              <a:gd name="connsiteY6" fmla="*/ 87630 h 88408"/>
              <a:gd name="connsiteX7" fmla="*/ 102558 w 431799"/>
              <a:gd name="connsiteY7" fmla="*/ 76518 h 88408"/>
              <a:gd name="connsiteX8" fmla="*/ 4133 w 431799"/>
              <a:gd name="connsiteY8" fmla="*/ 16193 h 88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1799" h="88408">
                <a:moveTo>
                  <a:pt x="4133" y="16193"/>
                </a:moveTo>
                <a:cubicBezTo>
                  <a:pt x="30062" y="8256"/>
                  <a:pt x="194369" y="29951"/>
                  <a:pt x="258133" y="28893"/>
                </a:cubicBezTo>
                <a:cubicBezTo>
                  <a:pt x="321897" y="27835"/>
                  <a:pt x="357881" y="14605"/>
                  <a:pt x="386720" y="9843"/>
                </a:cubicBezTo>
                <a:cubicBezTo>
                  <a:pt x="415559" y="5081"/>
                  <a:pt x="435668" y="-1534"/>
                  <a:pt x="431170" y="318"/>
                </a:cubicBezTo>
                <a:cubicBezTo>
                  <a:pt x="426672" y="2170"/>
                  <a:pt x="387779" y="10636"/>
                  <a:pt x="359733" y="20955"/>
                </a:cubicBezTo>
                <a:cubicBezTo>
                  <a:pt x="331687" y="31274"/>
                  <a:pt x="298349" y="51118"/>
                  <a:pt x="262895" y="62230"/>
                </a:cubicBezTo>
                <a:cubicBezTo>
                  <a:pt x="227441" y="73343"/>
                  <a:pt x="173731" y="85249"/>
                  <a:pt x="147008" y="87630"/>
                </a:cubicBezTo>
                <a:cubicBezTo>
                  <a:pt x="120285" y="90011"/>
                  <a:pt x="123196" y="87101"/>
                  <a:pt x="102558" y="76518"/>
                </a:cubicBezTo>
                <a:cubicBezTo>
                  <a:pt x="81921" y="65935"/>
                  <a:pt x="-21796" y="24130"/>
                  <a:pt x="4133" y="1619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49703048-809D-4297-A642-BC0252B22029}"/>
              </a:ext>
            </a:extLst>
          </p:cNvPr>
          <p:cNvSpPr/>
          <p:nvPr/>
        </p:nvSpPr>
        <p:spPr>
          <a:xfrm>
            <a:off x="2747292" y="2694657"/>
            <a:ext cx="1155841" cy="1123805"/>
          </a:xfrm>
          <a:custGeom>
            <a:avLst/>
            <a:gdLst>
              <a:gd name="connsiteX0" fmla="*/ 24483 w 1155841"/>
              <a:gd name="connsiteY0" fmla="*/ 19968 h 1123805"/>
              <a:gd name="connsiteX1" fmla="*/ 376908 w 1155841"/>
              <a:gd name="connsiteY1" fmla="*/ 550193 h 1123805"/>
              <a:gd name="connsiteX2" fmla="*/ 710283 w 1155841"/>
              <a:gd name="connsiteY2" fmla="*/ 791493 h 1123805"/>
              <a:gd name="connsiteX3" fmla="*/ 980158 w 1155841"/>
              <a:gd name="connsiteY3" fmla="*/ 908968 h 1123805"/>
              <a:gd name="connsiteX4" fmla="*/ 1154783 w 1155841"/>
              <a:gd name="connsiteY4" fmla="*/ 1112168 h 1123805"/>
              <a:gd name="connsiteX5" fmla="*/ 900783 w 1155841"/>
              <a:gd name="connsiteY5" fmla="*/ 1077243 h 1123805"/>
              <a:gd name="connsiteX6" fmla="*/ 618208 w 1155841"/>
              <a:gd name="connsiteY6" fmla="*/ 896268 h 1123805"/>
              <a:gd name="connsiteX7" fmla="*/ 151483 w 1155841"/>
              <a:gd name="connsiteY7" fmla="*/ 375568 h 1123805"/>
              <a:gd name="connsiteX8" fmla="*/ 43533 w 1155841"/>
              <a:gd name="connsiteY8" fmla="*/ 134268 h 1123805"/>
              <a:gd name="connsiteX9" fmla="*/ 24483 w 1155841"/>
              <a:gd name="connsiteY9" fmla="*/ 19968 h 1123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55841" h="1123805">
                <a:moveTo>
                  <a:pt x="24483" y="19968"/>
                </a:moveTo>
                <a:cubicBezTo>
                  <a:pt x="80046" y="89289"/>
                  <a:pt x="262608" y="421606"/>
                  <a:pt x="376908" y="550193"/>
                </a:cubicBezTo>
                <a:cubicBezTo>
                  <a:pt x="491208" y="678780"/>
                  <a:pt x="609741" y="731697"/>
                  <a:pt x="710283" y="791493"/>
                </a:cubicBezTo>
                <a:cubicBezTo>
                  <a:pt x="810825" y="851289"/>
                  <a:pt x="906075" y="855522"/>
                  <a:pt x="980158" y="908968"/>
                </a:cubicBezTo>
                <a:cubicBezTo>
                  <a:pt x="1054241" y="962414"/>
                  <a:pt x="1168012" y="1084122"/>
                  <a:pt x="1154783" y="1112168"/>
                </a:cubicBezTo>
                <a:cubicBezTo>
                  <a:pt x="1141554" y="1140214"/>
                  <a:pt x="990212" y="1113226"/>
                  <a:pt x="900783" y="1077243"/>
                </a:cubicBezTo>
                <a:cubicBezTo>
                  <a:pt x="811354" y="1041260"/>
                  <a:pt x="743091" y="1013214"/>
                  <a:pt x="618208" y="896268"/>
                </a:cubicBezTo>
                <a:cubicBezTo>
                  <a:pt x="493325" y="779322"/>
                  <a:pt x="247262" y="502568"/>
                  <a:pt x="151483" y="375568"/>
                </a:cubicBezTo>
                <a:cubicBezTo>
                  <a:pt x="55704" y="248568"/>
                  <a:pt x="64700" y="188772"/>
                  <a:pt x="43533" y="134268"/>
                </a:cubicBezTo>
                <a:cubicBezTo>
                  <a:pt x="22366" y="79764"/>
                  <a:pt x="-31080" y="-49353"/>
                  <a:pt x="24483" y="1996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4D9B2EE6-689C-4847-8966-B09143073EAD}"/>
              </a:ext>
            </a:extLst>
          </p:cNvPr>
          <p:cNvSpPr/>
          <p:nvPr/>
        </p:nvSpPr>
        <p:spPr>
          <a:xfrm>
            <a:off x="2545508" y="1209852"/>
            <a:ext cx="549364" cy="1072933"/>
          </a:xfrm>
          <a:custGeom>
            <a:avLst/>
            <a:gdLst>
              <a:gd name="connsiteX0" fmla="*/ 523659 w 549364"/>
              <a:gd name="connsiteY0" fmla="*/ 60148 h 1072933"/>
              <a:gd name="connsiteX1" fmla="*/ 216742 w 549364"/>
              <a:gd name="connsiteY1" fmla="*/ 333198 h 1072933"/>
              <a:gd name="connsiteX2" fmla="*/ 153242 w 549364"/>
              <a:gd name="connsiteY2" fmla="*/ 817915 h 1072933"/>
              <a:gd name="connsiteX3" fmla="*/ 121492 w 549364"/>
              <a:gd name="connsiteY3" fmla="*/ 1057098 h 1072933"/>
              <a:gd name="connsiteX4" fmla="*/ 119375 w 549364"/>
              <a:gd name="connsiteY4" fmla="*/ 1004181 h 1072933"/>
              <a:gd name="connsiteX5" fmla="*/ 13542 w 549364"/>
              <a:gd name="connsiteY5" fmla="*/ 631648 h 1072933"/>
              <a:gd name="connsiteX6" fmla="*/ 5075 w 549364"/>
              <a:gd name="connsiteY6" fmla="*/ 443265 h 1072933"/>
              <a:gd name="connsiteX7" fmla="*/ 47409 w 549364"/>
              <a:gd name="connsiteY7" fmla="*/ 267581 h 1072933"/>
              <a:gd name="connsiteX8" fmla="*/ 240025 w 549364"/>
              <a:gd name="connsiteY8" fmla="*/ 87665 h 1072933"/>
              <a:gd name="connsiteX9" fmla="*/ 498259 w 549364"/>
              <a:gd name="connsiteY9" fmla="*/ 2998 h 1072933"/>
              <a:gd name="connsiteX10" fmla="*/ 523659 w 549364"/>
              <a:gd name="connsiteY10" fmla="*/ 60148 h 1072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9364" h="1072933">
                <a:moveTo>
                  <a:pt x="523659" y="60148"/>
                </a:moveTo>
                <a:cubicBezTo>
                  <a:pt x="476740" y="115181"/>
                  <a:pt x="278478" y="206904"/>
                  <a:pt x="216742" y="333198"/>
                </a:cubicBezTo>
                <a:cubicBezTo>
                  <a:pt x="155006" y="459492"/>
                  <a:pt x="169117" y="697265"/>
                  <a:pt x="153242" y="817915"/>
                </a:cubicBezTo>
                <a:cubicBezTo>
                  <a:pt x="137367" y="938565"/>
                  <a:pt x="127136" y="1026054"/>
                  <a:pt x="121492" y="1057098"/>
                </a:cubicBezTo>
                <a:cubicBezTo>
                  <a:pt x="115847" y="1088142"/>
                  <a:pt x="137367" y="1075089"/>
                  <a:pt x="119375" y="1004181"/>
                </a:cubicBezTo>
                <a:cubicBezTo>
                  <a:pt x="101383" y="933273"/>
                  <a:pt x="32592" y="725134"/>
                  <a:pt x="13542" y="631648"/>
                </a:cubicBezTo>
                <a:cubicBezTo>
                  <a:pt x="-5508" y="538162"/>
                  <a:pt x="-569" y="503943"/>
                  <a:pt x="5075" y="443265"/>
                </a:cubicBezTo>
                <a:cubicBezTo>
                  <a:pt x="10719" y="382587"/>
                  <a:pt x="8251" y="326848"/>
                  <a:pt x="47409" y="267581"/>
                </a:cubicBezTo>
                <a:cubicBezTo>
                  <a:pt x="86567" y="208314"/>
                  <a:pt x="164883" y="131762"/>
                  <a:pt x="240025" y="87665"/>
                </a:cubicBezTo>
                <a:cubicBezTo>
                  <a:pt x="315167" y="43568"/>
                  <a:pt x="448517" y="12523"/>
                  <a:pt x="498259" y="2998"/>
                </a:cubicBezTo>
                <a:cubicBezTo>
                  <a:pt x="548001" y="-6527"/>
                  <a:pt x="570578" y="5115"/>
                  <a:pt x="523659" y="6014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22C8F792-0E3D-4892-89D1-9E4436E56385}"/>
              </a:ext>
            </a:extLst>
          </p:cNvPr>
          <p:cNvSpPr/>
          <p:nvPr/>
        </p:nvSpPr>
        <p:spPr>
          <a:xfrm>
            <a:off x="2966593" y="1164770"/>
            <a:ext cx="1326371" cy="1097164"/>
          </a:xfrm>
          <a:custGeom>
            <a:avLst/>
            <a:gdLst>
              <a:gd name="connsiteX0" fmla="*/ 20024 w 1326371"/>
              <a:gd name="connsiteY0" fmla="*/ 37497 h 1097164"/>
              <a:gd name="connsiteX1" fmla="*/ 688890 w 1326371"/>
              <a:gd name="connsiteY1" fmla="*/ 29030 h 1097164"/>
              <a:gd name="connsiteX2" fmla="*/ 1052957 w 1326371"/>
              <a:gd name="connsiteY2" fmla="*/ 452363 h 1097164"/>
              <a:gd name="connsiteX3" fmla="*/ 1167257 w 1326371"/>
              <a:gd name="connsiteY3" fmla="*/ 807963 h 1097164"/>
              <a:gd name="connsiteX4" fmla="*/ 1326007 w 1326371"/>
              <a:gd name="connsiteY4" fmla="*/ 1095830 h 1097164"/>
              <a:gd name="connsiteX5" fmla="*/ 1201124 w 1326371"/>
              <a:gd name="connsiteY5" fmla="*/ 892630 h 1097164"/>
              <a:gd name="connsiteX6" fmla="*/ 906907 w 1326371"/>
              <a:gd name="connsiteY6" fmla="*/ 390980 h 1097164"/>
              <a:gd name="connsiteX7" fmla="*/ 646557 w 1326371"/>
              <a:gd name="connsiteY7" fmla="*/ 139097 h 1097164"/>
              <a:gd name="connsiteX8" fmla="*/ 218990 w 1326371"/>
              <a:gd name="connsiteY8" fmla="*/ 39613 h 1097164"/>
              <a:gd name="connsiteX9" fmla="*/ 20024 w 1326371"/>
              <a:gd name="connsiteY9" fmla="*/ 37497 h 1097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6371" h="1097164">
                <a:moveTo>
                  <a:pt x="20024" y="37497"/>
                </a:moveTo>
                <a:cubicBezTo>
                  <a:pt x="98341" y="35733"/>
                  <a:pt x="516735" y="-40114"/>
                  <a:pt x="688890" y="29030"/>
                </a:cubicBezTo>
                <a:cubicBezTo>
                  <a:pt x="861045" y="98174"/>
                  <a:pt x="973229" y="322541"/>
                  <a:pt x="1052957" y="452363"/>
                </a:cubicBezTo>
                <a:cubicBezTo>
                  <a:pt x="1132685" y="582185"/>
                  <a:pt x="1121749" y="700719"/>
                  <a:pt x="1167257" y="807963"/>
                </a:cubicBezTo>
                <a:cubicBezTo>
                  <a:pt x="1212765" y="915207"/>
                  <a:pt x="1320363" y="1081719"/>
                  <a:pt x="1326007" y="1095830"/>
                </a:cubicBezTo>
                <a:cubicBezTo>
                  <a:pt x="1331652" y="1109941"/>
                  <a:pt x="1270974" y="1010105"/>
                  <a:pt x="1201124" y="892630"/>
                </a:cubicBezTo>
                <a:cubicBezTo>
                  <a:pt x="1131274" y="775155"/>
                  <a:pt x="999335" y="516569"/>
                  <a:pt x="906907" y="390980"/>
                </a:cubicBezTo>
                <a:cubicBezTo>
                  <a:pt x="814479" y="265391"/>
                  <a:pt x="761210" y="197658"/>
                  <a:pt x="646557" y="139097"/>
                </a:cubicBezTo>
                <a:cubicBezTo>
                  <a:pt x="531904" y="80536"/>
                  <a:pt x="326940" y="56194"/>
                  <a:pt x="218990" y="39613"/>
                </a:cubicBezTo>
                <a:cubicBezTo>
                  <a:pt x="111040" y="23032"/>
                  <a:pt x="-58293" y="39261"/>
                  <a:pt x="20024" y="3749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C22825EA-0E2E-4388-9253-D56315096A95}"/>
              </a:ext>
            </a:extLst>
          </p:cNvPr>
          <p:cNvSpPr/>
          <p:nvPr/>
        </p:nvSpPr>
        <p:spPr>
          <a:xfrm>
            <a:off x="3041761" y="1176867"/>
            <a:ext cx="736960" cy="219071"/>
          </a:xfrm>
          <a:custGeom>
            <a:avLst/>
            <a:gdLst>
              <a:gd name="connsiteX0" fmla="*/ 14706 w 736960"/>
              <a:gd name="connsiteY0" fmla="*/ 114300 h 219071"/>
              <a:gd name="connsiteX1" fmla="*/ 463439 w 736960"/>
              <a:gd name="connsiteY1" fmla="*/ 186266 h 219071"/>
              <a:gd name="connsiteX2" fmla="*/ 734372 w 736960"/>
              <a:gd name="connsiteY2" fmla="*/ 215900 h 219071"/>
              <a:gd name="connsiteX3" fmla="*/ 573506 w 736960"/>
              <a:gd name="connsiteY3" fmla="*/ 114300 h 219071"/>
              <a:gd name="connsiteX4" fmla="*/ 150172 w 736960"/>
              <a:gd name="connsiteY4" fmla="*/ 0 h 219071"/>
              <a:gd name="connsiteX5" fmla="*/ 14706 w 736960"/>
              <a:gd name="connsiteY5" fmla="*/ 114300 h 219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6960" h="219071">
                <a:moveTo>
                  <a:pt x="14706" y="114300"/>
                </a:moveTo>
                <a:cubicBezTo>
                  <a:pt x="66917" y="145344"/>
                  <a:pt x="463439" y="186266"/>
                  <a:pt x="463439" y="186266"/>
                </a:cubicBezTo>
                <a:cubicBezTo>
                  <a:pt x="583383" y="203199"/>
                  <a:pt x="716028" y="227894"/>
                  <a:pt x="734372" y="215900"/>
                </a:cubicBezTo>
                <a:cubicBezTo>
                  <a:pt x="752717" y="203906"/>
                  <a:pt x="670873" y="150283"/>
                  <a:pt x="573506" y="114300"/>
                </a:cubicBezTo>
                <a:cubicBezTo>
                  <a:pt x="476139" y="78317"/>
                  <a:pt x="241189" y="0"/>
                  <a:pt x="150172" y="0"/>
                </a:cubicBezTo>
                <a:cubicBezTo>
                  <a:pt x="59155" y="0"/>
                  <a:pt x="-37505" y="83256"/>
                  <a:pt x="14706" y="11430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95EE67EA-249B-4BBC-B883-00197942D45D}"/>
              </a:ext>
            </a:extLst>
          </p:cNvPr>
          <p:cNvSpPr/>
          <p:nvPr/>
        </p:nvSpPr>
        <p:spPr>
          <a:xfrm>
            <a:off x="2691531" y="1235604"/>
            <a:ext cx="495256" cy="344951"/>
          </a:xfrm>
          <a:custGeom>
            <a:avLst/>
            <a:gdLst>
              <a:gd name="connsiteX0" fmla="*/ 487702 w 495256"/>
              <a:gd name="connsiteY0" fmla="*/ 80963 h 344951"/>
              <a:gd name="connsiteX1" fmla="*/ 144802 w 495256"/>
              <a:gd name="connsiteY1" fmla="*/ 207963 h 344951"/>
              <a:gd name="connsiteX2" fmla="*/ 869 w 495256"/>
              <a:gd name="connsiteY2" fmla="*/ 343429 h 344951"/>
              <a:gd name="connsiteX3" fmla="*/ 98236 w 495256"/>
              <a:gd name="connsiteY3" fmla="*/ 114829 h 344951"/>
              <a:gd name="connsiteX4" fmla="*/ 360702 w 495256"/>
              <a:gd name="connsiteY4" fmla="*/ 529 h 344951"/>
              <a:gd name="connsiteX5" fmla="*/ 487702 w 495256"/>
              <a:gd name="connsiteY5" fmla="*/ 80963 h 344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5256" h="344951">
                <a:moveTo>
                  <a:pt x="487702" y="80963"/>
                </a:moveTo>
                <a:cubicBezTo>
                  <a:pt x="451719" y="115535"/>
                  <a:pt x="225941" y="164219"/>
                  <a:pt x="144802" y="207963"/>
                </a:cubicBezTo>
                <a:cubicBezTo>
                  <a:pt x="63663" y="251707"/>
                  <a:pt x="8630" y="358951"/>
                  <a:pt x="869" y="343429"/>
                </a:cubicBezTo>
                <a:cubicBezTo>
                  <a:pt x="-6892" y="327907"/>
                  <a:pt x="38264" y="171979"/>
                  <a:pt x="98236" y="114829"/>
                </a:cubicBezTo>
                <a:cubicBezTo>
                  <a:pt x="158208" y="57679"/>
                  <a:pt x="298613" y="6879"/>
                  <a:pt x="360702" y="529"/>
                </a:cubicBezTo>
                <a:cubicBezTo>
                  <a:pt x="422791" y="-5821"/>
                  <a:pt x="523685" y="46391"/>
                  <a:pt x="487702" y="8096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5C0FBA31-20BA-4444-BEF7-4BB8260095F5}"/>
              </a:ext>
            </a:extLst>
          </p:cNvPr>
          <p:cNvSpPr/>
          <p:nvPr/>
        </p:nvSpPr>
        <p:spPr>
          <a:xfrm rot="20918909">
            <a:off x="3748329" y="2777358"/>
            <a:ext cx="1082990" cy="938415"/>
          </a:xfrm>
          <a:custGeom>
            <a:avLst/>
            <a:gdLst>
              <a:gd name="connsiteX0" fmla="*/ 931808 w 932198"/>
              <a:gd name="connsiteY0" fmla="*/ 91 h 1025661"/>
              <a:gd name="connsiteX1" fmla="*/ 830208 w 932198"/>
              <a:gd name="connsiteY1" fmla="*/ 358866 h 1025661"/>
              <a:gd name="connsiteX2" fmla="*/ 585733 w 932198"/>
              <a:gd name="connsiteY2" fmla="*/ 736691 h 1025661"/>
              <a:gd name="connsiteX3" fmla="*/ 430158 w 932198"/>
              <a:gd name="connsiteY3" fmla="*/ 863691 h 1025661"/>
              <a:gd name="connsiteX4" fmla="*/ 223783 w 932198"/>
              <a:gd name="connsiteY4" fmla="*/ 965291 h 1025661"/>
              <a:gd name="connsiteX5" fmla="*/ 1533 w 932198"/>
              <a:gd name="connsiteY5" fmla="*/ 1022441 h 1025661"/>
              <a:gd name="connsiteX6" fmla="*/ 153933 w 932198"/>
              <a:gd name="connsiteY6" fmla="*/ 974816 h 1025661"/>
              <a:gd name="connsiteX7" fmla="*/ 655583 w 932198"/>
              <a:gd name="connsiteY7" fmla="*/ 622391 h 1025661"/>
              <a:gd name="connsiteX8" fmla="*/ 798458 w 932198"/>
              <a:gd name="connsiteY8" fmla="*/ 327116 h 1025661"/>
              <a:gd name="connsiteX9" fmla="*/ 931808 w 932198"/>
              <a:gd name="connsiteY9" fmla="*/ 91 h 102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198" h="1025661">
                <a:moveTo>
                  <a:pt x="931808" y="91"/>
                </a:moveTo>
                <a:cubicBezTo>
                  <a:pt x="937100" y="5383"/>
                  <a:pt x="887887" y="236099"/>
                  <a:pt x="830208" y="358866"/>
                </a:cubicBezTo>
                <a:cubicBezTo>
                  <a:pt x="772529" y="481633"/>
                  <a:pt x="652408" y="652554"/>
                  <a:pt x="585733" y="736691"/>
                </a:cubicBezTo>
                <a:cubicBezTo>
                  <a:pt x="519058" y="820829"/>
                  <a:pt x="490483" y="825591"/>
                  <a:pt x="430158" y="863691"/>
                </a:cubicBezTo>
                <a:cubicBezTo>
                  <a:pt x="369833" y="901791"/>
                  <a:pt x="295220" y="938833"/>
                  <a:pt x="223783" y="965291"/>
                </a:cubicBezTo>
                <a:cubicBezTo>
                  <a:pt x="152346" y="991749"/>
                  <a:pt x="13175" y="1020854"/>
                  <a:pt x="1533" y="1022441"/>
                </a:cubicBezTo>
                <a:cubicBezTo>
                  <a:pt x="-10109" y="1024028"/>
                  <a:pt x="44925" y="1041491"/>
                  <a:pt x="153933" y="974816"/>
                </a:cubicBezTo>
                <a:cubicBezTo>
                  <a:pt x="262941" y="908141"/>
                  <a:pt x="548162" y="730341"/>
                  <a:pt x="655583" y="622391"/>
                </a:cubicBezTo>
                <a:cubicBezTo>
                  <a:pt x="763004" y="514441"/>
                  <a:pt x="750833" y="432949"/>
                  <a:pt x="798458" y="327116"/>
                </a:cubicBezTo>
                <a:cubicBezTo>
                  <a:pt x="846083" y="221283"/>
                  <a:pt x="926516" y="-5201"/>
                  <a:pt x="931808" y="9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D72A0BAB-2920-47FD-AC60-1B48844B3E84}"/>
              </a:ext>
            </a:extLst>
          </p:cNvPr>
          <p:cNvSpPr/>
          <p:nvPr/>
        </p:nvSpPr>
        <p:spPr>
          <a:xfrm>
            <a:off x="2798952" y="2670070"/>
            <a:ext cx="344868" cy="386111"/>
          </a:xfrm>
          <a:custGeom>
            <a:avLst/>
            <a:gdLst>
              <a:gd name="connsiteX0" fmla="*/ 7748 w 344868"/>
              <a:gd name="connsiteY0" fmla="*/ 11218 h 386111"/>
              <a:gd name="connsiteX1" fmla="*/ 328423 w 344868"/>
              <a:gd name="connsiteY1" fmla="*/ 50905 h 386111"/>
              <a:gd name="connsiteX2" fmla="*/ 290323 w 344868"/>
              <a:gd name="connsiteY2" fmla="*/ 60430 h 386111"/>
              <a:gd name="connsiteX3" fmla="*/ 220473 w 344868"/>
              <a:gd name="connsiteY3" fmla="*/ 203305 h 386111"/>
              <a:gd name="connsiteX4" fmla="*/ 201423 w 344868"/>
              <a:gd name="connsiteY4" fmla="*/ 330305 h 386111"/>
              <a:gd name="connsiteX5" fmla="*/ 282386 w 344868"/>
              <a:gd name="connsiteY5" fmla="*/ 374755 h 386111"/>
              <a:gd name="connsiteX6" fmla="*/ 228411 w 344868"/>
              <a:gd name="connsiteY6" fmla="*/ 377930 h 386111"/>
              <a:gd name="connsiteX7" fmla="*/ 110936 w 344868"/>
              <a:gd name="connsiteY7" fmla="*/ 277918 h 386111"/>
              <a:gd name="connsiteX8" fmla="*/ 7748 w 344868"/>
              <a:gd name="connsiteY8" fmla="*/ 11218 h 386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4868" h="386111">
                <a:moveTo>
                  <a:pt x="7748" y="11218"/>
                </a:moveTo>
                <a:cubicBezTo>
                  <a:pt x="43996" y="-26617"/>
                  <a:pt x="281327" y="42703"/>
                  <a:pt x="328423" y="50905"/>
                </a:cubicBezTo>
                <a:cubicBezTo>
                  <a:pt x="375519" y="59107"/>
                  <a:pt x="308315" y="35030"/>
                  <a:pt x="290323" y="60430"/>
                </a:cubicBezTo>
                <a:cubicBezTo>
                  <a:pt x="272331" y="85830"/>
                  <a:pt x="235290" y="158326"/>
                  <a:pt x="220473" y="203305"/>
                </a:cubicBezTo>
                <a:cubicBezTo>
                  <a:pt x="205656" y="248284"/>
                  <a:pt x="191104" y="301730"/>
                  <a:pt x="201423" y="330305"/>
                </a:cubicBezTo>
                <a:cubicBezTo>
                  <a:pt x="211742" y="358880"/>
                  <a:pt x="277888" y="366818"/>
                  <a:pt x="282386" y="374755"/>
                </a:cubicBezTo>
                <a:cubicBezTo>
                  <a:pt x="286884" y="382693"/>
                  <a:pt x="256986" y="394069"/>
                  <a:pt x="228411" y="377930"/>
                </a:cubicBezTo>
                <a:cubicBezTo>
                  <a:pt x="199836" y="361791"/>
                  <a:pt x="149830" y="334010"/>
                  <a:pt x="110936" y="277918"/>
                </a:cubicBezTo>
                <a:cubicBezTo>
                  <a:pt x="72042" y="221826"/>
                  <a:pt x="-28500" y="49053"/>
                  <a:pt x="7748" y="1121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C664F0FF-936A-48E4-8A77-A1A5232F1ED2}"/>
              </a:ext>
            </a:extLst>
          </p:cNvPr>
          <p:cNvSpPr/>
          <p:nvPr/>
        </p:nvSpPr>
        <p:spPr>
          <a:xfrm>
            <a:off x="2646617" y="1356541"/>
            <a:ext cx="420916" cy="812589"/>
          </a:xfrm>
          <a:custGeom>
            <a:avLst/>
            <a:gdLst>
              <a:gd name="connsiteX0" fmla="*/ 417258 w 420916"/>
              <a:gd name="connsiteY0" fmla="*/ 15059 h 812589"/>
              <a:gd name="connsiteX1" fmla="*/ 204533 w 420916"/>
              <a:gd name="connsiteY1" fmla="*/ 332559 h 812589"/>
              <a:gd name="connsiteX2" fmla="*/ 252158 w 420916"/>
              <a:gd name="connsiteY2" fmla="*/ 573859 h 812589"/>
              <a:gd name="connsiteX3" fmla="*/ 420433 w 420916"/>
              <a:gd name="connsiteY3" fmla="*/ 748484 h 812589"/>
              <a:gd name="connsiteX4" fmla="*/ 293433 w 420916"/>
              <a:gd name="connsiteY4" fmla="*/ 742134 h 812589"/>
              <a:gd name="connsiteX5" fmla="*/ 23558 w 420916"/>
              <a:gd name="connsiteY5" fmla="*/ 808809 h 812589"/>
              <a:gd name="connsiteX6" fmla="*/ 23558 w 420916"/>
              <a:gd name="connsiteY6" fmla="*/ 611959 h 812589"/>
              <a:gd name="connsiteX7" fmla="*/ 109283 w 420916"/>
              <a:gd name="connsiteY7" fmla="*/ 192859 h 812589"/>
              <a:gd name="connsiteX8" fmla="*/ 121983 w 420916"/>
              <a:gd name="connsiteY8" fmla="*/ 135709 h 812589"/>
              <a:gd name="connsiteX9" fmla="*/ 255333 w 420916"/>
              <a:gd name="connsiteY9" fmla="*/ 62684 h 812589"/>
              <a:gd name="connsiteX10" fmla="*/ 417258 w 420916"/>
              <a:gd name="connsiteY10" fmla="*/ 15059 h 812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16" h="812589">
                <a:moveTo>
                  <a:pt x="417258" y="15059"/>
                </a:moveTo>
                <a:cubicBezTo>
                  <a:pt x="408791" y="60038"/>
                  <a:pt x="232050" y="239426"/>
                  <a:pt x="204533" y="332559"/>
                </a:cubicBezTo>
                <a:cubicBezTo>
                  <a:pt x="177016" y="425692"/>
                  <a:pt x="216175" y="504538"/>
                  <a:pt x="252158" y="573859"/>
                </a:cubicBezTo>
                <a:cubicBezTo>
                  <a:pt x="288141" y="643180"/>
                  <a:pt x="413554" y="720438"/>
                  <a:pt x="420433" y="748484"/>
                </a:cubicBezTo>
                <a:cubicBezTo>
                  <a:pt x="427312" y="776530"/>
                  <a:pt x="359579" y="732080"/>
                  <a:pt x="293433" y="742134"/>
                </a:cubicBezTo>
                <a:cubicBezTo>
                  <a:pt x="227287" y="752188"/>
                  <a:pt x="68537" y="830505"/>
                  <a:pt x="23558" y="808809"/>
                </a:cubicBezTo>
                <a:cubicBezTo>
                  <a:pt x="-21421" y="787113"/>
                  <a:pt x="9270" y="714617"/>
                  <a:pt x="23558" y="611959"/>
                </a:cubicBezTo>
                <a:cubicBezTo>
                  <a:pt x="37845" y="509301"/>
                  <a:pt x="92879" y="272234"/>
                  <a:pt x="109283" y="192859"/>
                </a:cubicBezTo>
                <a:cubicBezTo>
                  <a:pt x="125687" y="113484"/>
                  <a:pt x="97642" y="157405"/>
                  <a:pt x="121983" y="135709"/>
                </a:cubicBezTo>
                <a:cubicBezTo>
                  <a:pt x="146324" y="114013"/>
                  <a:pt x="199770" y="87555"/>
                  <a:pt x="255333" y="62684"/>
                </a:cubicBezTo>
                <a:cubicBezTo>
                  <a:pt x="310895" y="37813"/>
                  <a:pt x="425725" y="-29920"/>
                  <a:pt x="417258" y="1505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15B6BC8E-240F-4070-9735-B3C75F4502D8}"/>
              </a:ext>
            </a:extLst>
          </p:cNvPr>
          <p:cNvSpPr/>
          <p:nvPr/>
        </p:nvSpPr>
        <p:spPr>
          <a:xfrm>
            <a:off x="3002943" y="1294700"/>
            <a:ext cx="1080883" cy="749648"/>
          </a:xfrm>
          <a:custGeom>
            <a:avLst/>
            <a:gdLst>
              <a:gd name="connsiteX0" fmla="*/ 97974 w 1080883"/>
              <a:gd name="connsiteY0" fmla="*/ 2817 h 749648"/>
              <a:gd name="connsiteX1" fmla="*/ 730857 w 1080883"/>
              <a:gd name="connsiteY1" fmla="*/ 98067 h 749648"/>
              <a:gd name="connsiteX2" fmla="*/ 1050474 w 1080883"/>
              <a:gd name="connsiteY2" fmla="*/ 614533 h 749648"/>
              <a:gd name="connsiteX3" fmla="*/ 1058940 w 1080883"/>
              <a:gd name="connsiteY3" fmla="*/ 743650 h 749648"/>
              <a:gd name="connsiteX4" fmla="*/ 972157 w 1080883"/>
              <a:gd name="connsiteY4" fmla="*/ 474833 h 749648"/>
              <a:gd name="connsiteX5" fmla="*/ 536124 w 1080883"/>
              <a:gd name="connsiteY5" fmla="*/ 79017 h 749648"/>
              <a:gd name="connsiteX6" fmla="*/ 51407 w 1080883"/>
              <a:gd name="connsiteY6" fmla="*/ 30333 h 749648"/>
              <a:gd name="connsiteX7" fmla="*/ 97974 w 1080883"/>
              <a:gd name="connsiteY7" fmla="*/ 2817 h 749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0883" h="749648">
                <a:moveTo>
                  <a:pt x="97974" y="2817"/>
                </a:moveTo>
                <a:cubicBezTo>
                  <a:pt x="211216" y="14106"/>
                  <a:pt x="572107" y="-3886"/>
                  <a:pt x="730857" y="98067"/>
                </a:cubicBezTo>
                <a:cubicBezTo>
                  <a:pt x="889607" y="200020"/>
                  <a:pt x="995794" y="506936"/>
                  <a:pt x="1050474" y="614533"/>
                </a:cubicBezTo>
                <a:cubicBezTo>
                  <a:pt x="1105154" y="722130"/>
                  <a:pt x="1071993" y="766933"/>
                  <a:pt x="1058940" y="743650"/>
                </a:cubicBezTo>
                <a:cubicBezTo>
                  <a:pt x="1045887" y="720367"/>
                  <a:pt x="1059293" y="585605"/>
                  <a:pt x="972157" y="474833"/>
                </a:cubicBezTo>
                <a:cubicBezTo>
                  <a:pt x="885021" y="364061"/>
                  <a:pt x="689582" y="153100"/>
                  <a:pt x="536124" y="79017"/>
                </a:cubicBezTo>
                <a:cubicBezTo>
                  <a:pt x="382666" y="4934"/>
                  <a:pt x="132546" y="43739"/>
                  <a:pt x="51407" y="30333"/>
                </a:cubicBezTo>
                <a:cubicBezTo>
                  <a:pt x="-29732" y="16927"/>
                  <a:pt x="-15268" y="-8472"/>
                  <a:pt x="97974" y="281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BA7CC2F9-C68F-487C-BB76-857DD882A812}"/>
              </a:ext>
            </a:extLst>
          </p:cNvPr>
          <p:cNvSpPr/>
          <p:nvPr/>
        </p:nvSpPr>
        <p:spPr>
          <a:xfrm>
            <a:off x="3763097" y="2470294"/>
            <a:ext cx="124890" cy="66557"/>
          </a:xfrm>
          <a:custGeom>
            <a:avLst/>
            <a:gdLst>
              <a:gd name="connsiteX0" fmla="*/ 866 w 124890"/>
              <a:gd name="connsiteY0" fmla="*/ 66531 h 66557"/>
              <a:gd name="connsiteX1" fmla="*/ 51666 w 124890"/>
              <a:gd name="connsiteY1" fmla="*/ 9381 h 66557"/>
              <a:gd name="connsiteX2" fmla="*/ 124691 w 124890"/>
              <a:gd name="connsiteY2" fmla="*/ 9381 h 66557"/>
              <a:gd name="connsiteX3" fmla="*/ 27853 w 124890"/>
              <a:gd name="connsiteY3" fmla="*/ 1444 h 66557"/>
              <a:gd name="connsiteX4" fmla="*/ 866 w 124890"/>
              <a:gd name="connsiteY4" fmla="*/ 66531 h 66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890" h="66557">
                <a:moveTo>
                  <a:pt x="866" y="66531"/>
                </a:moveTo>
                <a:cubicBezTo>
                  <a:pt x="4835" y="67854"/>
                  <a:pt x="31029" y="18906"/>
                  <a:pt x="51666" y="9381"/>
                </a:cubicBezTo>
                <a:cubicBezTo>
                  <a:pt x="72303" y="-144"/>
                  <a:pt x="128660" y="10704"/>
                  <a:pt x="124691" y="9381"/>
                </a:cubicBezTo>
                <a:cubicBezTo>
                  <a:pt x="120722" y="8058"/>
                  <a:pt x="49020" y="-4112"/>
                  <a:pt x="27853" y="1444"/>
                </a:cubicBezTo>
                <a:cubicBezTo>
                  <a:pt x="6686" y="7000"/>
                  <a:pt x="-3103" y="65208"/>
                  <a:pt x="866" y="66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BB97BDC5-FC54-4419-A4F6-01210251B426}"/>
              </a:ext>
            </a:extLst>
          </p:cNvPr>
          <p:cNvSpPr/>
          <p:nvPr/>
        </p:nvSpPr>
        <p:spPr>
          <a:xfrm>
            <a:off x="3222433" y="2593908"/>
            <a:ext cx="60561" cy="69940"/>
          </a:xfrm>
          <a:custGeom>
            <a:avLst/>
            <a:gdLst>
              <a:gd name="connsiteX0" fmla="*/ 192 w 60561"/>
              <a:gd name="connsiteY0" fmla="*/ 67 h 69940"/>
              <a:gd name="connsiteX1" fmla="*/ 14480 w 60561"/>
              <a:gd name="connsiteY1" fmla="*/ 66742 h 69940"/>
              <a:gd name="connsiteX2" fmla="*/ 60517 w 60561"/>
              <a:gd name="connsiteY2" fmla="*/ 58805 h 69940"/>
              <a:gd name="connsiteX3" fmla="*/ 22417 w 60561"/>
              <a:gd name="connsiteY3" fmla="*/ 54042 h 69940"/>
              <a:gd name="connsiteX4" fmla="*/ 192 w 60561"/>
              <a:gd name="connsiteY4" fmla="*/ 67 h 69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61" h="69940">
                <a:moveTo>
                  <a:pt x="192" y="67"/>
                </a:moveTo>
                <a:cubicBezTo>
                  <a:pt x="-1131" y="2184"/>
                  <a:pt x="4426" y="56952"/>
                  <a:pt x="14480" y="66742"/>
                </a:cubicBezTo>
                <a:cubicBezTo>
                  <a:pt x="24534" y="76532"/>
                  <a:pt x="59194" y="60922"/>
                  <a:pt x="60517" y="58805"/>
                </a:cubicBezTo>
                <a:cubicBezTo>
                  <a:pt x="61840" y="56688"/>
                  <a:pt x="33265" y="61450"/>
                  <a:pt x="22417" y="54042"/>
                </a:cubicBezTo>
                <a:cubicBezTo>
                  <a:pt x="11569" y="46634"/>
                  <a:pt x="1515" y="-2050"/>
                  <a:pt x="192" y="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3A776907-498D-433B-8036-E1B16350D9A5}"/>
              </a:ext>
            </a:extLst>
          </p:cNvPr>
          <p:cNvSpPr/>
          <p:nvPr/>
        </p:nvSpPr>
        <p:spPr>
          <a:xfrm>
            <a:off x="2766499" y="2398697"/>
            <a:ext cx="200671" cy="189874"/>
          </a:xfrm>
          <a:custGeom>
            <a:avLst/>
            <a:gdLst>
              <a:gd name="connsiteX0" fmla="*/ 200539 w 200671"/>
              <a:gd name="connsiteY0" fmla="*/ 16 h 189874"/>
              <a:gd name="connsiteX1" fmla="*/ 64014 w 200671"/>
              <a:gd name="connsiteY1" fmla="*/ 71453 h 189874"/>
              <a:gd name="connsiteX2" fmla="*/ 24326 w 200671"/>
              <a:gd name="connsiteY2" fmla="*/ 93678 h 189874"/>
              <a:gd name="connsiteX3" fmla="*/ 16389 w 200671"/>
              <a:gd name="connsiteY3" fmla="*/ 188928 h 189874"/>
              <a:gd name="connsiteX4" fmla="*/ 5276 w 200671"/>
              <a:gd name="connsiteY4" fmla="*/ 139716 h 189874"/>
              <a:gd name="connsiteX5" fmla="*/ 2101 w 200671"/>
              <a:gd name="connsiteY5" fmla="*/ 93678 h 189874"/>
              <a:gd name="connsiteX6" fmla="*/ 37026 w 200671"/>
              <a:gd name="connsiteY6" fmla="*/ 65103 h 189874"/>
              <a:gd name="connsiteX7" fmla="*/ 200539 w 200671"/>
              <a:gd name="connsiteY7" fmla="*/ 16 h 189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671" h="189874">
                <a:moveTo>
                  <a:pt x="200539" y="16"/>
                </a:moveTo>
                <a:cubicBezTo>
                  <a:pt x="205037" y="1074"/>
                  <a:pt x="93383" y="55843"/>
                  <a:pt x="64014" y="71453"/>
                </a:cubicBezTo>
                <a:cubicBezTo>
                  <a:pt x="34645" y="87063"/>
                  <a:pt x="32264" y="74099"/>
                  <a:pt x="24326" y="93678"/>
                </a:cubicBezTo>
                <a:cubicBezTo>
                  <a:pt x="16388" y="113257"/>
                  <a:pt x="19564" y="181255"/>
                  <a:pt x="16389" y="188928"/>
                </a:cubicBezTo>
                <a:cubicBezTo>
                  <a:pt x="13214" y="196601"/>
                  <a:pt x="7657" y="155591"/>
                  <a:pt x="5276" y="139716"/>
                </a:cubicBezTo>
                <a:cubicBezTo>
                  <a:pt x="2895" y="123841"/>
                  <a:pt x="-3191" y="106113"/>
                  <a:pt x="2101" y="93678"/>
                </a:cubicBezTo>
                <a:cubicBezTo>
                  <a:pt x="7393" y="81243"/>
                  <a:pt x="7128" y="81242"/>
                  <a:pt x="37026" y="65103"/>
                </a:cubicBezTo>
                <a:cubicBezTo>
                  <a:pt x="66924" y="48964"/>
                  <a:pt x="196041" y="-1042"/>
                  <a:pt x="200539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68977178-B4FD-4373-B5D9-EDA7DFD6AE05}"/>
              </a:ext>
            </a:extLst>
          </p:cNvPr>
          <p:cNvSpPr/>
          <p:nvPr/>
        </p:nvSpPr>
        <p:spPr>
          <a:xfrm>
            <a:off x="2754706" y="2388800"/>
            <a:ext cx="313684" cy="102485"/>
          </a:xfrm>
          <a:custGeom>
            <a:avLst/>
            <a:gdLst>
              <a:gd name="connsiteX0" fmla="*/ 255194 w 313684"/>
              <a:gd name="connsiteY0" fmla="*/ 388 h 102485"/>
              <a:gd name="connsiteX1" fmla="*/ 113907 w 313684"/>
              <a:gd name="connsiteY1" fmla="*/ 16263 h 102485"/>
              <a:gd name="connsiteX2" fmla="*/ 39294 w 313684"/>
              <a:gd name="connsiteY2" fmla="*/ 57538 h 102485"/>
              <a:gd name="connsiteX3" fmla="*/ 1194 w 313684"/>
              <a:gd name="connsiteY3" fmla="*/ 101988 h 102485"/>
              <a:gd name="connsiteX4" fmla="*/ 82157 w 313684"/>
              <a:gd name="connsiteY4" fmla="*/ 78175 h 102485"/>
              <a:gd name="connsiteX5" fmla="*/ 180582 w 313684"/>
              <a:gd name="connsiteY5" fmla="*/ 28963 h 102485"/>
              <a:gd name="connsiteX6" fmla="*/ 309169 w 313684"/>
              <a:gd name="connsiteY6" fmla="*/ 5150 h 102485"/>
              <a:gd name="connsiteX7" fmla="*/ 255194 w 313684"/>
              <a:gd name="connsiteY7" fmla="*/ 388 h 102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3684" h="102485">
                <a:moveTo>
                  <a:pt x="255194" y="388"/>
                </a:moveTo>
                <a:cubicBezTo>
                  <a:pt x="222650" y="2240"/>
                  <a:pt x="149890" y="6738"/>
                  <a:pt x="113907" y="16263"/>
                </a:cubicBezTo>
                <a:cubicBezTo>
                  <a:pt x="77924" y="25788"/>
                  <a:pt x="58079" y="43251"/>
                  <a:pt x="39294" y="57538"/>
                </a:cubicBezTo>
                <a:cubicBezTo>
                  <a:pt x="20509" y="71825"/>
                  <a:pt x="-5950" y="98549"/>
                  <a:pt x="1194" y="101988"/>
                </a:cubicBezTo>
                <a:cubicBezTo>
                  <a:pt x="8338" y="105428"/>
                  <a:pt x="52259" y="90346"/>
                  <a:pt x="82157" y="78175"/>
                </a:cubicBezTo>
                <a:cubicBezTo>
                  <a:pt x="112055" y="66004"/>
                  <a:pt x="142747" y="41134"/>
                  <a:pt x="180582" y="28963"/>
                </a:cubicBezTo>
                <a:cubicBezTo>
                  <a:pt x="218417" y="16792"/>
                  <a:pt x="291177" y="6473"/>
                  <a:pt x="309169" y="5150"/>
                </a:cubicBezTo>
                <a:cubicBezTo>
                  <a:pt x="327161" y="3827"/>
                  <a:pt x="287738" y="-1464"/>
                  <a:pt x="255194" y="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6A21D371-B569-4EA0-B2D7-CA1F5B80F496}"/>
              </a:ext>
            </a:extLst>
          </p:cNvPr>
          <p:cNvSpPr/>
          <p:nvPr/>
        </p:nvSpPr>
        <p:spPr>
          <a:xfrm>
            <a:off x="3044307" y="2398614"/>
            <a:ext cx="114947" cy="140248"/>
          </a:xfrm>
          <a:custGeom>
            <a:avLst/>
            <a:gdLst>
              <a:gd name="connsiteX0" fmla="*/ 518 w 114947"/>
              <a:gd name="connsiteY0" fmla="*/ 99 h 140248"/>
              <a:gd name="connsiteX1" fmla="*/ 105293 w 114947"/>
              <a:gd name="connsiteY1" fmla="*/ 62011 h 140248"/>
              <a:gd name="connsiteX2" fmla="*/ 108468 w 114947"/>
              <a:gd name="connsiteY2" fmla="*/ 108049 h 140248"/>
              <a:gd name="connsiteX3" fmla="*/ 89418 w 114947"/>
              <a:gd name="connsiteY3" fmla="*/ 130274 h 140248"/>
              <a:gd name="connsiteX4" fmla="*/ 59256 w 114947"/>
              <a:gd name="connsiteY4" fmla="*/ 136624 h 140248"/>
              <a:gd name="connsiteX5" fmla="*/ 76718 w 114947"/>
              <a:gd name="connsiteY5" fmla="*/ 74711 h 140248"/>
              <a:gd name="connsiteX6" fmla="*/ 64018 w 114947"/>
              <a:gd name="connsiteY6" fmla="*/ 47724 h 140248"/>
              <a:gd name="connsiteX7" fmla="*/ 518 w 114947"/>
              <a:gd name="connsiteY7" fmla="*/ 99 h 140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947" h="140248">
                <a:moveTo>
                  <a:pt x="518" y="99"/>
                </a:moveTo>
                <a:cubicBezTo>
                  <a:pt x="7397" y="2480"/>
                  <a:pt x="87301" y="44019"/>
                  <a:pt x="105293" y="62011"/>
                </a:cubicBezTo>
                <a:cubicBezTo>
                  <a:pt x="123285" y="80003"/>
                  <a:pt x="111114" y="96672"/>
                  <a:pt x="108468" y="108049"/>
                </a:cubicBezTo>
                <a:cubicBezTo>
                  <a:pt x="105822" y="119426"/>
                  <a:pt x="97620" y="125512"/>
                  <a:pt x="89418" y="130274"/>
                </a:cubicBezTo>
                <a:cubicBezTo>
                  <a:pt x="81216" y="135036"/>
                  <a:pt x="61373" y="145884"/>
                  <a:pt x="59256" y="136624"/>
                </a:cubicBezTo>
                <a:cubicBezTo>
                  <a:pt x="57139" y="127364"/>
                  <a:pt x="75924" y="89528"/>
                  <a:pt x="76718" y="74711"/>
                </a:cubicBezTo>
                <a:cubicBezTo>
                  <a:pt x="77512" y="59894"/>
                  <a:pt x="70633" y="56720"/>
                  <a:pt x="64018" y="47724"/>
                </a:cubicBezTo>
                <a:cubicBezTo>
                  <a:pt x="57403" y="38728"/>
                  <a:pt x="-6361" y="-2282"/>
                  <a:pt x="518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0C4EC917-0EB2-42E8-8BD0-C2409DB316FA}"/>
              </a:ext>
            </a:extLst>
          </p:cNvPr>
          <p:cNvSpPr/>
          <p:nvPr/>
        </p:nvSpPr>
        <p:spPr>
          <a:xfrm>
            <a:off x="3743322" y="2181225"/>
            <a:ext cx="144483" cy="147439"/>
          </a:xfrm>
          <a:custGeom>
            <a:avLst/>
            <a:gdLst>
              <a:gd name="connsiteX0" fmla="*/ 17466 w 144483"/>
              <a:gd name="connsiteY0" fmla="*/ 0 h 147439"/>
              <a:gd name="connsiteX1" fmla="*/ 17466 w 144483"/>
              <a:gd name="connsiteY1" fmla="*/ 104775 h 147439"/>
              <a:gd name="connsiteX2" fmla="*/ 50803 w 144483"/>
              <a:gd name="connsiteY2" fmla="*/ 134938 h 147439"/>
              <a:gd name="connsiteX3" fmla="*/ 144466 w 144483"/>
              <a:gd name="connsiteY3" fmla="*/ 146050 h 147439"/>
              <a:gd name="connsiteX4" fmla="*/ 42866 w 144483"/>
              <a:gd name="connsiteY4" fmla="*/ 146050 h 147439"/>
              <a:gd name="connsiteX5" fmla="*/ 9528 w 144483"/>
              <a:gd name="connsiteY5" fmla="*/ 134938 h 147439"/>
              <a:gd name="connsiteX6" fmla="*/ 3 w 144483"/>
              <a:gd name="connsiteY6" fmla="*/ 106363 h 147439"/>
              <a:gd name="connsiteX7" fmla="*/ 17466 w 144483"/>
              <a:gd name="connsiteY7" fmla="*/ 0 h 147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4483" h="147439">
                <a:moveTo>
                  <a:pt x="17466" y="0"/>
                </a:moveTo>
                <a:cubicBezTo>
                  <a:pt x="20376" y="-265"/>
                  <a:pt x="11910" y="82285"/>
                  <a:pt x="17466" y="104775"/>
                </a:cubicBezTo>
                <a:cubicBezTo>
                  <a:pt x="23022" y="127265"/>
                  <a:pt x="29637" y="128059"/>
                  <a:pt x="50803" y="134938"/>
                </a:cubicBezTo>
                <a:cubicBezTo>
                  <a:pt x="71969" y="141817"/>
                  <a:pt x="145789" y="144198"/>
                  <a:pt x="144466" y="146050"/>
                </a:cubicBezTo>
                <a:cubicBezTo>
                  <a:pt x="143143" y="147902"/>
                  <a:pt x="65356" y="147902"/>
                  <a:pt x="42866" y="146050"/>
                </a:cubicBezTo>
                <a:cubicBezTo>
                  <a:pt x="20376" y="144198"/>
                  <a:pt x="16672" y="141552"/>
                  <a:pt x="9528" y="134938"/>
                </a:cubicBezTo>
                <a:cubicBezTo>
                  <a:pt x="2384" y="128324"/>
                  <a:pt x="267" y="125678"/>
                  <a:pt x="3" y="106363"/>
                </a:cubicBezTo>
                <a:cubicBezTo>
                  <a:pt x="-262" y="87048"/>
                  <a:pt x="14556" y="265"/>
                  <a:pt x="1746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D2E66C4E-D196-416E-B6CD-EE3771533E1D}"/>
              </a:ext>
            </a:extLst>
          </p:cNvPr>
          <p:cNvSpPr/>
          <p:nvPr/>
        </p:nvSpPr>
        <p:spPr>
          <a:xfrm>
            <a:off x="3862719" y="1474178"/>
            <a:ext cx="567593" cy="840425"/>
          </a:xfrm>
          <a:custGeom>
            <a:avLst/>
            <a:gdLst>
              <a:gd name="connsiteX0" fmla="*/ 198 w 567593"/>
              <a:gd name="connsiteY0" fmla="*/ 24422 h 840425"/>
              <a:gd name="connsiteX1" fmla="*/ 127198 w 567593"/>
              <a:gd name="connsiteY1" fmla="*/ 413889 h 840425"/>
              <a:gd name="connsiteX2" fmla="*/ 334631 w 567593"/>
              <a:gd name="connsiteY2" fmla="*/ 756789 h 840425"/>
              <a:gd name="connsiteX3" fmla="*/ 567464 w 567593"/>
              <a:gd name="connsiteY3" fmla="*/ 839339 h 840425"/>
              <a:gd name="connsiteX4" fmla="*/ 366381 w 567593"/>
              <a:gd name="connsiteY4" fmla="*/ 720805 h 840425"/>
              <a:gd name="connsiteX5" fmla="*/ 281714 w 567593"/>
              <a:gd name="connsiteY5" fmla="*/ 502789 h 840425"/>
              <a:gd name="connsiteX6" fmla="*/ 207631 w 567593"/>
              <a:gd name="connsiteY6" fmla="*/ 193755 h 840425"/>
              <a:gd name="connsiteX7" fmla="*/ 154714 w 567593"/>
              <a:gd name="connsiteY7" fmla="*/ 58289 h 840425"/>
              <a:gd name="connsiteX8" fmla="*/ 198 w 567593"/>
              <a:gd name="connsiteY8" fmla="*/ 24422 h 84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7593" h="840425">
                <a:moveTo>
                  <a:pt x="198" y="24422"/>
                </a:moveTo>
                <a:cubicBezTo>
                  <a:pt x="-4388" y="83689"/>
                  <a:pt x="71459" y="291828"/>
                  <a:pt x="127198" y="413889"/>
                </a:cubicBezTo>
                <a:cubicBezTo>
                  <a:pt x="182937" y="535950"/>
                  <a:pt x="261253" y="685881"/>
                  <a:pt x="334631" y="756789"/>
                </a:cubicBezTo>
                <a:cubicBezTo>
                  <a:pt x="408009" y="827697"/>
                  <a:pt x="562172" y="845336"/>
                  <a:pt x="567464" y="839339"/>
                </a:cubicBezTo>
                <a:cubicBezTo>
                  <a:pt x="572756" y="833342"/>
                  <a:pt x="414006" y="776897"/>
                  <a:pt x="366381" y="720805"/>
                </a:cubicBezTo>
                <a:cubicBezTo>
                  <a:pt x="318756" y="664713"/>
                  <a:pt x="308172" y="590631"/>
                  <a:pt x="281714" y="502789"/>
                </a:cubicBezTo>
                <a:cubicBezTo>
                  <a:pt x="255256" y="414947"/>
                  <a:pt x="228798" y="267838"/>
                  <a:pt x="207631" y="193755"/>
                </a:cubicBezTo>
                <a:cubicBezTo>
                  <a:pt x="186464" y="119672"/>
                  <a:pt x="188933" y="87922"/>
                  <a:pt x="154714" y="58289"/>
                </a:cubicBezTo>
                <a:cubicBezTo>
                  <a:pt x="120495" y="28656"/>
                  <a:pt x="4784" y="-34845"/>
                  <a:pt x="198" y="2442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C608492E-3F30-413C-A61F-0165F4A3F3A9}"/>
              </a:ext>
            </a:extLst>
          </p:cNvPr>
          <p:cNvSpPr/>
          <p:nvPr/>
        </p:nvSpPr>
        <p:spPr>
          <a:xfrm>
            <a:off x="4162320" y="2156550"/>
            <a:ext cx="447780" cy="496114"/>
          </a:xfrm>
          <a:custGeom>
            <a:avLst/>
            <a:gdLst>
              <a:gd name="connsiteX0" fmla="*/ 1163 w 447780"/>
              <a:gd name="connsiteY0" fmla="*/ 333 h 496114"/>
              <a:gd name="connsiteX1" fmla="*/ 187430 w 447780"/>
              <a:gd name="connsiteY1" fmla="*/ 277617 h 496114"/>
              <a:gd name="connsiteX2" fmla="*/ 276330 w 447780"/>
              <a:gd name="connsiteY2" fmla="*/ 423667 h 496114"/>
              <a:gd name="connsiteX3" fmla="*/ 81597 w 447780"/>
              <a:gd name="connsiteY3" fmla="*/ 87117 h 496114"/>
              <a:gd name="connsiteX4" fmla="*/ 280563 w 447780"/>
              <a:gd name="connsiteY4" fmla="*/ 281850 h 496114"/>
              <a:gd name="connsiteX5" fmla="*/ 297497 w 447780"/>
              <a:gd name="connsiteY5" fmla="*/ 292433 h 496114"/>
              <a:gd name="connsiteX6" fmla="*/ 447780 w 447780"/>
              <a:gd name="connsiteY6" fmla="*/ 495633 h 496114"/>
              <a:gd name="connsiteX7" fmla="*/ 297497 w 447780"/>
              <a:gd name="connsiteY7" fmla="*/ 226817 h 496114"/>
              <a:gd name="connsiteX8" fmla="*/ 1163 w 447780"/>
              <a:gd name="connsiteY8" fmla="*/ 333 h 496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7780" h="496114">
                <a:moveTo>
                  <a:pt x="1163" y="333"/>
                </a:moveTo>
                <a:cubicBezTo>
                  <a:pt x="-17181" y="8800"/>
                  <a:pt x="187430" y="277617"/>
                  <a:pt x="187430" y="277617"/>
                </a:cubicBezTo>
                <a:cubicBezTo>
                  <a:pt x="233291" y="348173"/>
                  <a:pt x="293969" y="455417"/>
                  <a:pt x="276330" y="423667"/>
                </a:cubicBezTo>
                <a:cubicBezTo>
                  <a:pt x="258691" y="391917"/>
                  <a:pt x="80892" y="110753"/>
                  <a:pt x="81597" y="87117"/>
                </a:cubicBezTo>
                <a:cubicBezTo>
                  <a:pt x="82302" y="63481"/>
                  <a:pt x="244580" y="247631"/>
                  <a:pt x="280563" y="281850"/>
                </a:cubicBezTo>
                <a:cubicBezTo>
                  <a:pt x="316546" y="316069"/>
                  <a:pt x="269628" y="256803"/>
                  <a:pt x="297497" y="292433"/>
                </a:cubicBezTo>
                <a:cubicBezTo>
                  <a:pt x="325366" y="328063"/>
                  <a:pt x="447780" y="506569"/>
                  <a:pt x="447780" y="495633"/>
                </a:cubicBezTo>
                <a:cubicBezTo>
                  <a:pt x="447780" y="484697"/>
                  <a:pt x="365936" y="306898"/>
                  <a:pt x="297497" y="226817"/>
                </a:cubicBezTo>
                <a:cubicBezTo>
                  <a:pt x="229058" y="146737"/>
                  <a:pt x="19507" y="-8134"/>
                  <a:pt x="1163" y="33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225C7399-A326-44D3-B797-842F17289F90}"/>
              </a:ext>
            </a:extLst>
          </p:cNvPr>
          <p:cNvSpPr/>
          <p:nvPr/>
        </p:nvSpPr>
        <p:spPr>
          <a:xfrm>
            <a:off x="2397003" y="527785"/>
            <a:ext cx="661325" cy="301524"/>
          </a:xfrm>
          <a:custGeom>
            <a:avLst/>
            <a:gdLst>
              <a:gd name="connsiteX0" fmla="*/ 635122 w 661325"/>
              <a:gd name="connsiteY0" fmla="*/ 15140 h 301524"/>
              <a:gd name="connsiteX1" fmla="*/ 555747 w 661325"/>
              <a:gd name="connsiteY1" fmla="*/ 18315 h 301524"/>
              <a:gd name="connsiteX2" fmla="*/ 181097 w 661325"/>
              <a:gd name="connsiteY2" fmla="*/ 119915 h 301524"/>
              <a:gd name="connsiteX3" fmla="*/ 122 w 661325"/>
              <a:gd name="connsiteY3" fmla="*/ 300890 h 301524"/>
              <a:gd name="connsiteX4" fmla="*/ 162047 w 661325"/>
              <a:gd name="connsiteY4" fmla="*/ 173890 h 301524"/>
              <a:gd name="connsiteX5" fmla="*/ 635122 w 661325"/>
              <a:gd name="connsiteY5" fmla="*/ 15140 h 301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1325" h="301524">
                <a:moveTo>
                  <a:pt x="635122" y="15140"/>
                </a:moveTo>
                <a:cubicBezTo>
                  <a:pt x="700739" y="-10789"/>
                  <a:pt x="631418" y="852"/>
                  <a:pt x="555747" y="18315"/>
                </a:cubicBezTo>
                <a:cubicBezTo>
                  <a:pt x="480076" y="35778"/>
                  <a:pt x="273701" y="72819"/>
                  <a:pt x="181097" y="119915"/>
                </a:cubicBezTo>
                <a:cubicBezTo>
                  <a:pt x="88493" y="167011"/>
                  <a:pt x="3297" y="291894"/>
                  <a:pt x="122" y="300890"/>
                </a:cubicBezTo>
                <a:cubicBezTo>
                  <a:pt x="-3053" y="309886"/>
                  <a:pt x="55685" y="220986"/>
                  <a:pt x="162047" y="173890"/>
                </a:cubicBezTo>
                <a:cubicBezTo>
                  <a:pt x="268409" y="126794"/>
                  <a:pt x="569505" y="41069"/>
                  <a:pt x="635122" y="15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A9C8B467-3F39-4FEC-B6D3-373D5AE3F98F}"/>
              </a:ext>
            </a:extLst>
          </p:cNvPr>
          <p:cNvSpPr/>
          <p:nvPr/>
        </p:nvSpPr>
        <p:spPr>
          <a:xfrm>
            <a:off x="2280905" y="628186"/>
            <a:ext cx="757581" cy="511480"/>
          </a:xfrm>
          <a:custGeom>
            <a:avLst/>
            <a:gdLst>
              <a:gd name="connsiteX0" fmla="*/ 757570 w 757581"/>
              <a:gd name="connsiteY0" fmla="*/ 464 h 511480"/>
              <a:gd name="connsiteX1" fmla="*/ 471820 w 757581"/>
              <a:gd name="connsiteY1" fmla="*/ 102064 h 511480"/>
              <a:gd name="connsiteX2" fmla="*/ 332120 w 757581"/>
              <a:gd name="connsiteY2" fmla="*/ 152864 h 511480"/>
              <a:gd name="connsiteX3" fmla="*/ 1920 w 757581"/>
              <a:gd name="connsiteY3" fmla="*/ 508464 h 511480"/>
              <a:gd name="connsiteX4" fmla="*/ 208295 w 757581"/>
              <a:gd name="connsiteY4" fmla="*/ 314789 h 511480"/>
              <a:gd name="connsiteX5" fmla="*/ 459120 w 757581"/>
              <a:gd name="connsiteY5" fmla="*/ 152864 h 511480"/>
              <a:gd name="connsiteX6" fmla="*/ 757570 w 757581"/>
              <a:gd name="connsiteY6" fmla="*/ 464 h 511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7581" h="511480">
                <a:moveTo>
                  <a:pt x="757570" y="464"/>
                </a:moveTo>
                <a:cubicBezTo>
                  <a:pt x="759687" y="-8003"/>
                  <a:pt x="471820" y="102064"/>
                  <a:pt x="471820" y="102064"/>
                </a:cubicBezTo>
                <a:cubicBezTo>
                  <a:pt x="400912" y="127464"/>
                  <a:pt x="410437" y="85131"/>
                  <a:pt x="332120" y="152864"/>
                </a:cubicBezTo>
                <a:cubicBezTo>
                  <a:pt x="253803" y="220597"/>
                  <a:pt x="22558" y="481476"/>
                  <a:pt x="1920" y="508464"/>
                </a:cubicBezTo>
                <a:cubicBezTo>
                  <a:pt x="-18718" y="535452"/>
                  <a:pt x="132095" y="374056"/>
                  <a:pt x="208295" y="314789"/>
                </a:cubicBezTo>
                <a:cubicBezTo>
                  <a:pt x="284495" y="255522"/>
                  <a:pt x="368103" y="205781"/>
                  <a:pt x="459120" y="152864"/>
                </a:cubicBezTo>
                <a:cubicBezTo>
                  <a:pt x="550137" y="99947"/>
                  <a:pt x="755453" y="8931"/>
                  <a:pt x="757570" y="4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423FFAE9-1213-4F1F-816E-492F916D9A4A}"/>
              </a:ext>
            </a:extLst>
          </p:cNvPr>
          <p:cNvSpPr/>
          <p:nvPr/>
        </p:nvSpPr>
        <p:spPr>
          <a:xfrm>
            <a:off x="2193057" y="707908"/>
            <a:ext cx="836653" cy="863854"/>
          </a:xfrm>
          <a:custGeom>
            <a:avLst/>
            <a:gdLst>
              <a:gd name="connsiteX0" fmla="*/ 835893 w 836653"/>
              <a:gd name="connsiteY0" fmla="*/ 117 h 863854"/>
              <a:gd name="connsiteX1" fmla="*/ 216768 w 836653"/>
              <a:gd name="connsiteY1" fmla="*/ 412867 h 863854"/>
              <a:gd name="connsiteX2" fmla="*/ 115168 w 836653"/>
              <a:gd name="connsiteY2" fmla="*/ 543042 h 863854"/>
              <a:gd name="connsiteX3" fmla="*/ 868 w 836653"/>
              <a:gd name="connsiteY3" fmla="*/ 863717 h 863854"/>
              <a:gd name="connsiteX4" fmla="*/ 178668 w 836653"/>
              <a:gd name="connsiteY4" fmla="*/ 501767 h 863854"/>
              <a:gd name="connsiteX5" fmla="*/ 340593 w 836653"/>
              <a:gd name="connsiteY5" fmla="*/ 371592 h 863854"/>
              <a:gd name="connsiteX6" fmla="*/ 835893 w 836653"/>
              <a:gd name="connsiteY6" fmla="*/ 117 h 863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6653" h="863854">
                <a:moveTo>
                  <a:pt x="835893" y="117"/>
                </a:moveTo>
                <a:cubicBezTo>
                  <a:pt x="815256" y="6996"/>
                  <a:pt x="336889" y="322380"/>
                  <a:pt x="216768" y="412867"/>
                </a:cubicBezTo>
                <a:cubicBezTo>
                  <a:pt x="96647" y="503354"/>
                  <a:pt x="151151" y="467900"/>
                  <a:pt x="115168" y="543042"/>
                </a:cubicBezTo>
                <a:cubicBezTo>
                  <a:pt x="79185" y="618184"/>
                  <a:pt x="-9715" y="870596"/>
                  <a:pt x="868" y="863717"/>
                </a:cubicBezTo>
                <a:cubicBezTo>
                  <a:pt x="11451" y="856838"/>
                  <a:pt x="122047" y="583788"/>
                  <a:pt x="178668" y="501767"/>
                </a:cubicBezTo>
                <a:cubicBezTo>
                  <a:pt x="235289" y="419746"/>
                  <a:pt x="229997" y="452554"/>
                  <a:pt x="340593" y="371592"/>
                </a:cubicBezTo>
                <a:cubicBezTo>
                  <a:pt x="451189" y="290630"/>
                  <a:pt x="856530" y="-6762"/>
                  <a:pt x="835893" y="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46D5029B-B478-4050-A101-DD74A7BAE370}"/>
              </a:ext>
            </a:extLst>
          </p:cNvPr>
          <p:cNvSpPr/>
          <p:nvPr/>
        </p:nvSpPr>
        <p:spPr>
          <a:xfrm>
            <a:off x="2520241" y="1212139"/>
            <a:ext cx="474057" cy="722046"/>
          </a:xfrm>
          <a:custGeom>
            <a:avLst/>
            <a:gdLst>
              <a:gd name="connsiteX0" fmla="*/ 473784 w 474057"/>
              <a:gd name="connsiteY0" fmla="*/ 711 h 722046"/>
              <a:gd name="connsiteX1" fmla="*/ 175334 w 474057"/>
              <a:gd name="connsiteY1" fmla="*/ 102311 h 722046"/>
              <a:gd name="connsiteX2" fmla="*/ 80084 w 474057"/>
              <a:gd name="connsiteY2" fmla="*/ 270586 h 722046"/>
              <a:gd name="connsiteX3" fmla="*/ 57859 w 474057"/>
              <a:gd name="connsiteY3" fmla="*/ 708736 h 722046"/>
              <a:gd name="connsiteX4" fmla="*/ 54684 w 474057"/>
              <a:gd name="connsiteY4" fmla="*/ 597611 h 722046"/>
              <a:gd name="connsiteX5" fmla="*/ 29284 w 474057"/>
              <a:gd name="connsiteY5" fmla="*/ 483311 h 722046"/>
              <a:gd name="connsiteX6" fmla="*/ 3884 w 474057"/>
              <a:gd name="connsiteY6" fmla="*/ 280111 h 722046"/>
              <a:gd name="connsiteX7" fmla="*/ 118184 w 474057"/>
              <a:gd name="connsiteY7" fmla="*/ 70561 h 722046"/>
              <a:gd name="connsiteX8" fmla="*/ 473784 w 474057"/>
              <a:gd name="connsiteY8" fmla="*/ 711 h 722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4057" h="722046">
                <a:moveTo>
                  <a:pt x="473784" y="711"/>
                </a:moveTo>
                <a:cubicBezTo>
                  <a:pt x="483309" y="6003"/>
                  <a:pt x="240951" y="57332"/>
                  <a:pt x="175334" y="102311"/>
                </a:cubicBezTo>
                <a:cubicBezTo>
                  <a:pt x="109717" y="147290"/>
                  <a:pt x="99663" y="169515"/>
                  <a:pt x="80084" y="270586"/>
                </a:cubicBezTo>
                <a:cubicBezTo>
                  <a:pt x="60505" y="371657"/>
                  <a:pt x="62092" y="654232"/>
                  <a:pt x="57859" y="708736"/>
                </a:cubicBezTo>
                <a:cubicBezTo>
                  <a:pt x="53626" y="763240"/>
                  <a:pt x="59446" y="635182"/>
                  <a:pt x="54684" y="597611"/>
                </a:cubicBezTo>
                <a:cubicBezTo>
                  <a:pt x="49922" y="560040"/>
                  <a:pt x="37751" y="536228"/>
                  <a:pt x="29284" y="483311"/>
                </a:cubicBezTo>
                <a:cubicBezTo>
                  <a:pt x="20817" y="430394"/>
                  <a:pt x="-10933" y="348903"/>
                  <a:pt x="3884" y="280111"/>
                </a:cubicBezTo>
                <a:cubicBezTo>
                  <a:pt x="18701" y="211319"/>
                  <a:pt x="42513" y="121361"/>
                  <a:pt x="118184" y="70561"/>
                </a:cubicBezTo>
                <a:cubicBezTo>
                  <a:pt x="193855" y="19761"/>
                  <a:pt x="464259" y="-4581"/>
                  <a:pt x="473784" y="7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1B806DD5-A8FF-4596-B0A3-65244C8A2418}"/>
              </a:ext>
            </a:extLst>
          </p:cNvPr>
          <p:cNvSpPr/>
          <p:nvPr/>
        </p:nvSpPr>
        <p:spPr>
          <a:xfrm>
            <a:off x="2158342" y="841147"/>
            <a:ext cx="866556" cy="1351911"/>
          </a:xfrm>
          <a:custGeom>
            <a:avLst/>
            <a:gdLst>
              <a:gd name="connsiteX0" fmla="*/ 864258 w 866556"/>
              <a:gd name="connsiteY0" fmla="*/ 3403 h 1351911"/>
              <a:gd name="connsiteX1" fmla="*/ 451508 w 866556"/>
              <a:gd name="connsiteY1" fmla="*/ 301853 h 1351911"/>
              <a:gd name="connsiteX2" fmla="*/ 219733 w 866556"/>
              <a:gd name="connsiteY2" fmla="*/ 632053 h 1351911"/>
              <a:gd name="connsiteX3" fmla="*/ 89558 w 866556"/>
              <a:gd name="connsiteY3" fmla="*/ 930503 h 1351911"/>
              <a:gd name="connsiteX4" fmla="*/ 658 w 866556"/>
              <a:gd name="connsiteY4" fmla="*/ 1346428 h 1351911"/>
              <a:gd name="connsiteX5" fmla="*/ 51458 w 866556"/>
              <a:gd name="connsiteY5" fmla="*/ 1143228 h 1351911"/>
              <a:gd name="connsiteX6" fmla="*/ 95908 w 866556"/>
              <a:gd name="connsiteY6" fmla="*/ 781278 h 1351911"/>
              <a:gd name="connsiteX7" fmla="*/ 251483 w 866556"/>
              <a:gd name="connsiteY7" fmla="*/ 505053 h 1351911"/>
              <a:gd name="connsiteX8" fmla="*/ 864258 w 866556"/>
              <a:gd name="connsiteY8" fmla="*/ 3403 h 1351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6556" h="1351911">
                <a:moveTo>
                  <a:pt x="864258" y="3403"/>
                </a:moveTo>
                <a:cubicBezTo>
                  <a:pt x="897595" y="-30464"/>
                  <a:pt x="558929" y="197078"/>
                  <a:pt x="451508" y="301853"/>
                </a:cubicBezTo>
                <a:cubicBezTo>
                  <a:pt x="344087" y="406628"/>
                  <a:pt x="280058" y="527278"/>
                  <a:pt x="219733" y="632053"/>
                </a:cubicBezTo>
                <a:cubicBezTo>
                  <a:pt x="159408" y="736828"/>
                  <a:pt x="126070" y="811441"/>
                  <a:pt x="89558" y="930503"/>
                </a:cubicBezTo>
                <a:cubicBezTo>
                  <a:pt x="53046" y="1049565"/>
                  <a:pt x="7008" y="1310974"/>
                  <a:pt x="658" y="1346428"/>
                </a:cubicBezTo>
                <a:cubicBezTo>
                  <a:pt x="-5692" y="1381882"/>
                  <a:pt x="35583" y="1237420"/>
                  <a:pt x="51458" y="1143228"/>
                </a:cubicBezTo>
                <a:cubicBezTo>
                  <a:pt x="67333" y="1049036"/>
                  <a:pt x="62571" y="887640"/>
                  <a:pt x="95908" y="781278"/>
                </a:cubicBezTo>
                <a:cubicBezTo>
                  <a:pt x="129245" y="674916"/>
                  <a:pt x="123954" y="634170"/>
                  <a:pt x="251483" y="505053"/>
                </a:cubicBezTo>
                <a:cubicBezTo>
                  <a:pt x="379012" y="375936"/>
                  <a:pt x="830921" y="37270"/>
                  <a:pt x="864258" y="3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D7664BA4-1D97-409E-9911-45A87E1272DE}"/>
              </a:ext>
            </a:extLst>
          </p:cNvPr>
          <p:cNvSpPr/>
          <p:nvPr/>
        </p:nvSpPr>
        <p:spPr>
          <a:xfrm>
            <a:off x="2557599" y="1053463"/>
            <a:ext cx="443232" cy="245602"/>
          </a:xfrm>
          <a:custGeom>
            <a:avLst/>
            <a:gdLst>
              <a:gd name="connsiteX0" fmla="*/ 442776 w 443232"/>
              <a:gd name="connsiteY0" fmla="*/ 637 h 245602"/>
              <a:gd name="connsiteX1" fmla="*/ 185601 w 443232"/>
              <a:gd name="connsiteY1" fmla="*/ 92712 h 245602"/>
              <a:gd name="connsiteX2" fmla="*/ 1451 w 443232"/>
              <a:gd name="connsiteY2" fmla="*/ 245112 h 245602"/>
              <a:gd name="connsiteX3" fmla="*/ 118926 w 443232"/>
              <a:gd name="connsiteY3" fmla="*/ 137162 h 245602"/>
              <a:gd name="connsiteX4" fmla="*/ 442776 w 443232"/>
              <a:gd name="connsiteY4" fmla="*/ 637 h 245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3232" h="245602">
                <a:moveTo>
                  <a:pt x="442776" y="637"/>
                </a:moveTo>
                <a:cubicBezTo>
                  <a:pt x="453889" y="-6771"/>
                  <a:pt x="259155" y="51966"/>
                  <a:pt x="185601" y="92712"/>
                </a:cubicBezTo>
                <a:cubicBezTo>
                  <a:pt x="112047" y="133458"/>
                  <a:pt x="12563" y="237704"/>
                  <a:pt x="1451" y="245112"/>
                </a:cubicBezTo>
                <a:cubicBezTo>
                  <a:pt x="-9662" y="252520"/>
                  <a:pt x="44313" y="174204"/>
                  <a:pt x="118926" y="137162"/>
                </a:cubicBezTo>
                <a:cubicBezTo>
                  <a:pt x="193539" y="100120"/>
                  <a:pt x="431663" y="8045"/>
                  <a:pt x="442776" y="6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CA89E681-C6D0-4201-964E-368392D5960B}"/>
              </a:ext>
            </a:extLst>
          </p:cNvPr>
          <p:cNvSpPr/>
          <p:nvPr/>
        </p:nvSpPr>
        <p:spPr>
          <a:xfrm>
            <a:off x="2499428" y="1835149"/>
            <a:ext cx="254096" cy="652184"/>
          </a:xfrm>
          <a:custGeom>
            <a:avLst/>
            <a:gdLst>
              <a:gd name="connsiteX0" fmla="*/ 81847 w 254096"/>
              <a:gd name="connsiteY0" fmla="*/ 1 h 652184"/>
              <a:gd name="connsiteX1" fmla="*/ 72322 w 254096"/>
              <a:gd name="connsiteY1" fmla="*/ 225426 h 652184"/>
              <a:gd name="connsiteX2" fmla="*/ 250122 w 254096"/>
              <a:gd name="connsiteY2" fmla="*/ 644526 h 652184"/>
              <a:gd name="connsiteX3" fmla="*/ 180272 w 254096"/>
              <a:gd name="connsiteY3" fmla="*/ 476251 h 652184"/>
              <a:gd name="connsiteX4" fmla="*/ 2472 w 254096"/>
              <a:gd name="connsiteY4" fmla="*/ 222251 h 652184"/>
              <a:gd name="connsiteX5" fmla="*/ 81847 w 254096"/>
              <a:gd name="connsiteY5" fmla="*/ 1 h 652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096" h="652184">
                <a:moveTo>
                  <a:pt x="81847" y="1"/>
                </a:moveTo>
                <a:cubicBezTo>
                  <a:pt x="93489" y="530"/>
                  <a:pt x="44276" y="118005"/>
                  <a:pt x="72322" y="225426"/>
                </a:cubicBezTo>
                <a:cubicBezTo>
                  <a:pt x="100368" y="332847"/>
                  <a:pt x="232130" y="602722"/>
                  <a:pt x="250122" y="644526"/>
                </a:cubicBezTo>
                <a:cubicBezTo>
                  <a:pt x="268114" y="686330"/>
                  <a:pt x="221547" y="546630"/>
                  <a:pt x="180272" y="476251"/>
                </a:cubicBezTo>
                <a:cubicBezTo>
                  <a:pt x="138997" y="405872"/>
                  <a:pt x="20464" y="300568"/>
                  <a:pt x="2472" y="222251"/>
                </a:cubicBezTo>
                <a:cubicBezTo>
                  <a:pt x="-15520" y="143934"/>
                  <a:pt x="70205" y="-528"/>
                  <a:pt x="81847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695707E5-419B-4466-8D1C-C1B21C3FDE46}"/>
              </a:ext>
            </a:extLst>
          </p:cNvPr>
          <p:cNvSpPr/>
          <p:nvPr/>
        </p:nvSpPr>
        <p:spPr>
          <a:xfrm>
            <a:off x="2231721" y="1388147"/>
            <a:ext cx="267008" cy="1131792"/>
          </a:xfrm>
          <a:custGeom>
            <a:avLst/>
            <a:gdLst>
              <a:gd name="connsiteX0" fmla="*/ 267004 w 267008"/>
              <a:gd name="connsiteY0" fmla="*/ 2503 h 1131792"/>
              <a:gd name="connsiteX1" fmla="*/ 70154 w 267008"/>
              <a:gd name="connsiteY1" fmla="*/ 510503 h 1131792"/>
              <a:gd name="connsiteX2" fmla="*/ 92379 w 267008"/>
              <a:gd name="connsiteY2" fmla="*/ 1107403 h 1131792"/>
              <a:gd name="connsiteX3" fmla="*/ 82854 w 267008"/>
              <a:gd name="connsiteY3" fmla="*/ 974053 h 1131792"/>
              <a:gd name="connsiteX4" fmla="*/ 304 w 267008"/>
              <a:gd name="connsiteY4" fmla="*/ 583528 h 1131792"/>
              <a:gd name="connsiteX5" fmla="*/ 63804 w 267008"/>
              <a:gd name="connsiteY5" fmla="*/ 326353 h 1131792"/>
              <a:gd name="connsiteX6" fmla="*/ 267004 w 267008"/>
              <a:gd name="connsiteY6" fmla="*/ 2503 h 1131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008" h="1131792">
                <a:moveTo>
                  <a:pt x="267004" y="2503"/>
                </a:moveTo>
                <a:cubicBezTo>
                  <a:pt x="268062" y="33195"/>
                  <a:pt x="99258" y="326353"/>
                  <a:pt x="70154" y="510503"/>
                </a:cubicBezTo>
                <a:cubicBezTo>
                  <a:pt x="41050" y="694653"/>
                  <a:pt x="90262" y="1030145"/>
                  <a:pt x="92379" y="1107403"/>
                </a:cubicBezTo>
                <a:cubicBezTo>
                  <a:pt x="94496" y="1184661"/>
                  <a:pt x="98200" y="1061366"/>
                  <a:pt x="82854" y="974053"/>
                </a:cubicBezTo>
                <a:cubicBezTo>
                  <a:pt x="67508" y="886741"/>
                  <a:pt x="3479" y="691478"/>
                  <a:pt x="304" y="583528"/>
                </a:cubicBezTo>
                <a:cubicBezTo>
                  <a:pt x="-2871" y="475578"/>
                  <a:pt x="18825" y="421074"/>
                  <a:pt x="63804" y="326353"/>
                </a:cubicBezTo>
                <a:cubicBezTo>
                  <a:pt x="108783" y="231632"/>
                  <a:pt x="265946" y="-28189"/>
                  <a:pt x="267004" y="25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A289221A-0326-4FD6-970B-EA06562A346B}"/>
              </a:ext>
            </a:extLst>
          </p:cNvPr>
          <p:cNvSpPr/>
          <p:nvPr/>
        </p:nvSpPr>
        <p:spPr>
          <a:xfrm>
            <a:off x="2429316" y="1701367"/>
            <a:ext cx="301617" cy="938753"/>
          </a:xfrm>
          <a:custGeom>
            <a:avLst/>
            <a:gdLst>
              <a:gd name="connsiteX0" fmla="*/ 59884 w 301617"/>
              <a:gd name="connsiteY0" fmla="*/ 433 h 938753"/>
              <a:gd name="connsiteX1" fmla="*/ 9084 w 301617"/>
              <a:gd name="connsiteY1" fmla="*/ 346508 h 938753"/>
              <a:gd name="connsiteX2" fmla="*/ 278959 w 301617"/>
              <a:gd name="connsiteY2" fmla="*/ 825933 h 938753"/>
              <a:gd name="connsiteX3" fmla="*/ 285309 w 301617"/>
              <a:gd name="connsiteY3" fmla="*/ 937058 h 938753"/>
              <a:gd name="connsiteX4" fmla="*/ 269434 w 301617"/>
              <a:gd name="connsiteY4" fmla="*/ 775133 h 938753"/>
              <a:gd name="connsiteX5" fmla="*/ 158309 w 301617"/>
              <a:gd name="connsiteY5" fmla="*/ 511608 h 938753"/>
              <a:gd name="connsiteX6" fmla="*/ 21784 w 301617"/>
              <a:gd name="connsiteY6" fmla="*/ 279833 h 938753"/>
              <a:gd name="connsiteX7" fmla="*/ 59884 w 301617"/>
              <a:gd name="connsiteY7" fmla="*/ 433 h 938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1617" h="938753">
                <a:moveTo>
                  <a:pt x="59884" y="433"/>
                </a:moveTo>
                <a:cubicBezTo>
                  <a:pt x="57767" y="11545"/>
                  <a:pt x="-27428" y="208925"/>
                  <a:pt x="9084" y="346508"/>
                </a:cubicBezTo>
                <a:cubicBezTo>
                  <a:pt x="45596" y="484091"/>
                  <a:pt x="232922" y="727508"/>
                  <a:pt x="278959" y="825933"/>
                </a:cubicBezTo>
                <a:cubicBezTo>
                  <a:pt x="324996" y="924358"/>
                  <a:pt x="286896" y="945525"/>
                  <a:pt x="285309" y="937058"/>
                </a:cubicBezTo>
                <a:cubicBezTo>
                  <a:pt x="283722" y="928591"/>
                  <a:pt x="290601" y="846041"/>
                  <a:pt x="269434" y="775133"/>
                </a:cubicBezTo>
                <a:cubicBezTo>
                  <a:pt x="248267" y="704225"/>
                  <a:pt x="199584" y="594158"/>
                  <a:pt x="158309" y="511608"/>
                </a:cubicBezTo>
                <a:cubicBezTo>
                  <a:pt x="117034" y="429058"/>
                  <a:pt x="35542" y="365029"/>
                  <a:pt x="21784" y="279833"/>
                </a:cubicBezTo>
                <a:cubicBezTo>
                  <a:pt x="8026" y="194637"/>
                  <a:pt x="62001" y="-10679"/>
                  <a:pt x="59884" y="4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6E926F8C-8768-449F-84CC-7D6D47C9C7A6}"/>
              </a:ext>
            </a:extLst>
          </p:cNvPr>
          <p:cNvSpPr/>
          <p:nvPr/>
        </p:nvSpPr>
        <p:spPr>
          <a:xfrm>
            <a:off x="2317555" y="1564344"/>
            <a:ext cx="181449" cy="1325340"/>
          </a:xfrm>
          <a:custGeom>
            <a:avLst/>
            <a:gdLst>
              <a:gd name="connsiteX0" fmla="*/ 181170 w 181449"/>
              <a:gd name="connsiteY0" fmla="*/ 931 h 1325340"/>
              <a:gd name="connsiteX1" fmla="*/ 50995 w 181449"/>
              <a:gd name="connsiteY1" fmla="*/ 483531 h 1325340"/>
              <a:gd name="connsiteX2" fmla="*/ 92270 w 181449"/>
              <a:gd name="connsiteY2" fmla="*/ 801031 h 1325340"/>
              <a:gd name="connsiteX3" fmla="*/ 101795 w 181449"/>
              <a:gd name="connsiteY3" fmla="*/ 1216956 h 1325340"/>
              <a:gd name="connsiteX4" fmla="*/ 139895 w 181449"/>
              <a:gd name="connsiteY4" fmla="*/ 1321731 h 1325340"/>
              <a:gd name="connsiteX5" fmla="*/ 85920 w 181449"/>
              <a:gd name="connsiteY5" fmla="*/ 1124881 h 1325340"/>
              <a:gd name="connsiteX6" fmla="*/ 25595 w 181449"/>
              <a:gd name="connsiteY6" fmla="*/ 648631 h 1325340"/>
              <a:gd name="connsiteX7" fmla="*/ 9720 w 181449"/>
              <a:gd name="connsiteY7" fmla="*/ 369231 h 1325340"/>
              <a:gd name="connsiteX8" fmla="*/ 181170 w 181449"/>
              <a:gd name="connsiteY8" fmla="*/ 931 h 1325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449" h="1325340">
                <a:moveTo>
                  <a:pt x="181170" y="931"/>
                </a:moveTo>
                <a:cubicBezTo>
                  <a:pt x="188049" y="19981"/>
                  <a:pt x="65812" y="350181"/>
                  <a:pt x="50995" y="483531"/>
                </a:cubicBezTo>
                <a:cubicBezTo>
                  <a:pt x="36178" y="616881"/>
                  <a:pt x="83803" y="678794"/>
                  <a:pt x="92270" y="801031"/>
                </a:cubicBezTo>
                <a:cubicBezTo>
                  <a:pt x="100737" y="923268"/>
                  <a:pt x="93858" y="1130173"/>
                  <a:pt x="101795" y="1216956"/>
                </a:cubicBezTo>
                <a:cubicBezTo>
                  <a:pt x="109732" y="1303739"/>
                  <a:pt x="142541" y="1337077"/>
                  <a:pt x="139895" y="1321731"/>
                </a:cubicBezTo>
                <a:cubicBezTo>
                  <a:pt x="137249" y="1306385"/>
                  <a:pt x="104970" y="1237064"/>
                  <a:pt x="85920" y="1124881"/>
                </a:cubicBezTo>
                <a:cubicBezTo>
                  <a:pt x="66870" y="1012698"/>
                  <a:pt x="38295" y="774573"/>
                  <a:pt x="25595" y="648631"/>
                </a:cubicBezTo>
                <a:cubicBezTo>
                  <a:pt x="12895" y="522689"/>
                  <a:pt x="-14622" y="478239"/>
                  <a:pt x="9720" y="369231"/>
                </a:cubicBezTo>
                <a:cubicBezTo>
                  <a:pt x="34062" y="260223"/>
                  <a:pt x="174291" y="-18119"/>
                  <a:pt x="181170" y="9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CFB997A2-547F-44FC-AAE0-F1032E06B744}"/>
              </a:ext>
            </a:extLst>
          </p:cNvPr>
          <p:cNvSpPr/>
          <p:nvPr/>
        </p:nvSpPr>
        <p:spPr>
          <a:xfrm>
            <a:off x="2456853" y="2239471"/>
            <a:ext cx="499448" cy="862460"/>
          </a:xfrm>
          <a:custGeom>
            <a:avLst/>
            <a:gdLst>
              <a:gd name="connsiteX0" fmla="*/ 3772 w 499448"/>
              <a:gd name="connsiteY0" fmla="*/ 2079 h 862460"/>
              <a:gd name="connsiteX1" fmla="*/ 168872 w 499448"/>
              <a:gd name="connsiteY1" fmla="*/ 513254 h 862460"/>
              <a:gd name="connsiteX2" fmla="*/ 483197 w 499448"/>
              <a:gd name="connsiteY2" fmla="*/ 849804 h 862460"/>
              <a:gd name="connsiteX3" fmla="*/ 416522 w 499448"/>
              <a:gd name="connsiteY3" fmla="*/ 764079 h 862460"/>
              <a:gd name="connsiteX4" fmla="*/ 92672 w 499448"/>
              <a:gd name="connsiteY4" fmla="*/ 506904 h 862460"/>
              <a:gd name="connsiteX5" fmla="*/ 54572 w 499448"/>
              <a:gd name="connsiteY5" fmla="*/ 338629 h 862460"/>
              <a:gd name="connsiteX6" fmla="*/ 3772 w 499448"/>
              <a:gd name="connsiteY6" fmla="*/ 2079 h 862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9448" h="862460">
                <a:moveTo>
                  <a:pt x="3772" y="2079"/>
                </a:moveTo>
                <a:cubicBezTo>
                  <a:pt x="22822" y="31183"/>
                  <a:pt x="88968" y="371967"/>
                  <a:pt x="168872" y="513254"/>
                </a:cubicBezTo>
                <a:cubicBezTo>
                  <a:pt x="248776" y="654541"/>
                  <a:pt x="441922" y="808000"/>
                  <a:pt x="483197" y="849804"/>
                </a:cubicBezTo>
                <a:cubicBezTo>
                  <a:pt x="524472" y="891608"/>
                  <a:pt x="481609" y="821229"/>
                  <a:pt x="416522" y="764079"/>
                </a:cubicBezTo>
                <a:cubicBezTo>
                  <a:pt x="351435" y="706929"/>
                  <a:pt x="152997" y="577812"/>
                  <a:pt x="92672" y="506904"/>
                </a:cubicBezTo>
                <a:cubicBezTo>
                  <a:pt x="32347" y="435996"/>
                  <a:pt x="65685" y="419592"/>
                  <a:pt x="54572" y="338629"/>
                </a:cubicBezTo>
                <a:cubicBezTo>
                  <a:pt x="43460" y="257667"/>
                  <a:pt x="-15278" y="-27025"/>
                  <a:pt x="3772" y="20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31CD8EAD-9F3E-49CB-ACA6-A13CD8A82285}"/>
              </a:ext>
            </a:extLst>
          </p:cNvPr>
          <p:cNvSpPr/>
          <p:nvPr/>
        </p:nvSpPr>
        <p:spPr>
          <a:xfrm>
            <a:off x="2414507" y="2257425"/>
            <a:ext cx="486429" cy="834920"/>
          </a:xfrm>
          <a:custGeom>
            <a:avLst/>
            <a:gdLst>
              <a:gd name="connsiteX0" fmla="*/ 27068 w 486429"/>
              <a:gd name="connsiteY0" fmla="*/ 0 h 834920"/>
              <a:gd name="connsiteX1" fmla="*/ 65168 w 486429"/>
              <a:gd name="connsiteY1" fmla="*/ 403225 h 834920"/>
              <a:gd name="connsiteX2" fmla="*/ 465218 w 486429"/>
              <a:gd name="connsiteY2" fmla="*/ 819150 h 834920"/>
              <a:gd name="connsiteX3" fmla="*/ 389018 w 486429"/>
              <a:gd name="connsiteY3" fmla="*/ 714375 h 834920"/>
              <a:gd name="connsiteX4" fmla="*/ 30243 w 486429"/>
              <a:gd name="connsiteY4" fmla="*/ 400050 h 834920"/>
              <a:gd name="connsiteX5" fmla="*/ 27068 w 486429"/>
              <a:gd name="connsiteY5" fmla="*/ 0 h 83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6429" h="834920">
                <a:moveTo>
                  <a:pt x="27068" y="0"/>
                </a:moveTo>
                <a:cubicBezTo>
                  <a:pt x="32889" y="529"/>
                  <a:pt x="-7857" y="266700"/>
                  <a:pt x="65168" y="403225"/>
                </a:cubicBezTo>
                <a:cubicBezTo>
                  <a:pt x="138193" y="539750"/>
                  <a:pt x="411243" y="767292"/>
                  <a:pt x="465218" y="819150"/>
                </a:cubicBezTo>
                <a:cubicBezTo>
                  <a:pt x="519193" y="871008"/>
                  <a:pt x="461514" y="784225"/>
                  <a:pt x="389018" y="714375"/>
                </a:cubicBezTo>
                <a:cubicBezTo>
                  <a:pt x="316522" y="644525"/>
                  <a:pt x="93214" y="518583"/>
                  <a:pt x="30243" y="400050"/>
                </a:cubicBezTo>
                <a:cubicBezTo>
                  <a:pt x="-32728" y="281517"/>
                  <a:pt x="21247" y="-529"/>
                  <a:pt x="2706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E98A3096-0469-4744-9CE9-6BA969486BB9}"/>
              </a:ext>
            </a:extLst>
          </p:cNvPr>
          <p:cNvSpPr/>
          <p:nvPr/>
        </p:nvSpPr>
        <p:spPr>
          <a:xfrm>
            <a:off x="3031472" y="1132495"/>
            <a:ext cx="1017493" cy="535596"/>
          </a:xfrm>
          <a:custGeom>
            <a:avLst/>
            <a:gdLst>
              <a:gd name="connsiteX0" fmla="*/ 653 w 1017493"/>
              <a:gd name="connsiteY0" fmla="*/ 80355 h 535596"/>
              <a:gd name="connsiteX1" fmla="*/ 581678 w 1017493"/>
              <a:gd name="connsiteY1" fmla="*/ 47018 h 535596"/>
              <a:gd name="connsiteX2" fmla="*/ 862666 w 1017493"/>
              <a:gd name="connsiteY2" fmla="*/ 237518 h 535596"/>
              <a:gd name="connsiteX3" fmla="*/ 1013478 w 1017493"/>
              <a:gd name="connsiteY3" fmla="*/ 532793 h 535596"/>
              <a:gd name="connsiteX4" fmla="*/ 959503 w 1017493"/>
              <a:gd name="connsiteY4" fmla="*/ 370868 h 535596"/>
              <a:gd name="connsiteX5" fmla="*/ 805516 w 1017493"/>
              <a:gd name="connsiteY5" fmla="*/ 118455 h 535596"/>
              <a:gd name="connsiteX6" fmla="*/ 473728 w 1017493"/>
              <a:gd name="connsiteY6" fmla="*/ 980 h 535596"/>
              <a:gd name="connsiteX7" fmla="*/ 653 w 1017493"/>
              <a:gd name="connsiteY7" fmla="*/ 80355 h 535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7493" h="535596">
                <a:moveTo>
                  <a:pt x="653" y="80355"/>
                </a:moveTo>
                <a:cubicBezTo>
                  <a:pt x="18644" y="88028"/>
                  <a:pt x="438009" y="20824"/>
                  <a:pt x="581678" y="47018"/>
                </a:cubicBezTo>
                <a:cubicBezTo>
                  <a:pt x="725347" y="73212"/>
                  <a:pt x="790699" y="156556"/>
                  <a:pt x="862666" y="237518"/>
                </a:cubicBezTo>
                <a:cubicBezTo>
                  <a:pt x="934633" y="318480"/>
                  <a:pt x="997339" y="510568"/>
                  <a:pt x="1013478" y="532793"/>
                </a:cubicBezTo>
                <a:cubicBezTo>
                  <a:pt x="1029617" y="555018"/>
                  <a:pt x="994163" y="439924"/>
                  <a:pt x="959503" y="370868"/>
                </a:cubicBezTo>
                <a:cubicBezTo>
                  <a:pt x="924843" y="301812"/>
                  <a:pt x="886478" y="180103"/>
                  <a:pt x="805516" y="118455"/>
                </a:cubicBezTo>
                <a:cubicBezTo>
                  <a:pt x="724554" y="56807"/>
                  <a:pt x="606284" y="11828"/>
                  <a:pt x="473728" y="980"/>
                </a:cubicBezTo>
                <a:cubicBezTo>
                  <a:pt x="341172" y="-9868"/>
                  <a:pt x="-17338" y="72682"/>
                  <a:pt x="653" y="803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E254B22D-2BD0-4BBA-BB1F-80669F9FEA75}"/>
              </a:ext>
            </a:extLst>
          </p:cNvPr>
          <p:cNvSpPr/>
          <p:nvPr/>
        </p:nvSpPr>
        <p:spPr>
          <a:xfrm>
            <a:off x="3089415" y="239742"/>
            <a:ext cx="1328670" cy="252579"/>
          </a:xfrm>
          <a:custGeom>
            <a:avLst/>
            <a:gdLst>
              <a:gd name="connsiteX0" fmla="*/ 95110 w 1328670"/>
              <a:gd name="connsiteY0" fmla="*/ 242858 h 252579"/>
              <a:gd name="connsiteX1" fmla="*/ 139560 w 1328670"/>
              <a:gd name="connsiteY1" fmla="*/ 217458 h 252579"/>
              <a:gd name="connsiteX2" fmla="*/ 584060 w 1328670"/>
              <a:gd name="connsiteY2" fmla="*/ 1558 h 252579"/>
              <a:gd name="connsiteX3" fmla="*/ 1120635 w 1328670"/>
              <a:gd name="connsiteY3" fmla="*/ 125383 h 252579"/>
              <a:gd name="connsiteX4" fmla="*/ 1327010 w 1328670"/>
              <a:gd name="connsiteY4" fmla="*/ 223808 h 252579"/>
              <a:gd name="connsiteX5" fmla="*/ 1187310 w 1328670"/>
              <a:gd name="connsiteY5" fmla="*/ 138083 h 252579"/>
              <a:gd name="connsiteX6" fmla="*/ 688835 w 1328670"/>
              <a:gd name="connsiteY6" fmla="*/ 52358 h 252579"/>
              <a:gd name="connsiteX7" fmla="*/ 34785 w 1328670"/>
              <a:gd name="connsiteY7" fmla="*/ 233333 h 252579"/>
              <a:gd name="connsiteX8" fmla="*/ 95110 w 1328670"/>
              <a:gd name="connsiteY8" fmla="*/ 242858 h 252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8670" h="252579">
                <a:moveTo>
                  <a:pt x="95110" y="242858"/>
                </a:moveTo>
                <a:cubicBezTo>
                  <a:pt x="112573" y="240212"/>
                  <a:pt x="139560" y="217458"/>
                  <a:pt x="139560" y="217458"/>
                </a:cubicBezTo>
                <a:cubicBezTo>
                  <a:pt x="221052" y="177241"/>
                  <a:pt x="420548" y="16904"/>
                  <a:pt x="584060" y="1558"/>
                </a:cubicBezTo>
                <a:cubicBezTo>
                  <a:pt x="747572" y="-13788"/>
                  <a:pt x="996810" y="88341"/>
                  <a:pt x="1120635" y="125383"/>
                </a:cubicBezTo>
                <a:cubicBezTo>
                  <a:pt x="1244460" y="162425"/>
                  <a:pt x="1315898" y="221691"/>
                  <a:pt x="1327010" y="223808"/>
                </a:cubicBezTo>
                <a:cubicBezTo>
                  <a:pt x="1338122" y="225925"/>
                  <a:pt x="1293673" y="166658"/>
                  <a:pt x="1187310" y="138083"/>
                </a:cubicBezTo>
                <a:cubicBezTo>
                  <a:pt x="1080948" y="109508"/>
                  <a:pt x="880922" y="36483"/>
                  <a:pt x="688835" y="52358"/>
                </a:cubicBezTo>
                <a:cubicBezTo>
                  <a:pt x="496748" y="68233"/>
                  <a:pt x="133739" y="198408"/>
                  <a:pt x="34785" y="233333"/>
                </a:cubicBezTo>
                <a:cubicBezTo>
                  <a:pt x="-64169" y="268258"/>
                  <a:pt x="77647" y="245504"/>
                  <a:pt x="95110" y="2428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321D14B5-2BB9-4F05-AED7-17559E9EBD91}"/>
              </a:ext>
            </a:extLst>
          </p:cNvPr>
          <p:cNvSpPr/>
          <p:nvPr/>
        </p:nvSpPr>
        <p:spPr>
          <a:xfrm>
            <a:off x="3053008" y="507180"/>
            <a:ext cx="1407750" cy="480466"/>
          </a:xfrm>
          <a:custGeom>
            <a:avLst/>
            <a:gdLst>
              <a:gd name="connsiteX0" fmla="*/ 45792 w 1407750"/>
              <a:gd name="connsiteY0" fmla="*/ 96070 h 480466"/>
              <a:gd name="connsiteX1" fmla="*/ 115642 w 1407750"/>
              <a:gd name="connsiteY1" fmla="*/ 83370 h 480466"/>
              <a:gd name="connsiteX2" fmla="*/ 658567 w 1407750"/>
              <a:gd name="connsiteY2" fmla="*/ 820 h 480466"/>
              <a:gd name="connsiteX3" fmla="*/ 1061792 w 1407750"/>
              <a:gd name="connsiteY3" fmla="*/ 140520 h 480466"/>
              <a:gd name="connsiteX4" fmla="*/ 1385642 w 1407750"/>
              <a:gd name="connsiteY4" fmla="*/ 470720 h 480466"/>
              <a:gd name="connsiteX5" fmla="*/ 1328492 w 1407750"/>
              <a:gd name="connsiteY5" fmla="*/ 372295 h 480466"/>
              <a:gd name="connsiteX6" fmla="*/ 922092 w 1407750"/>
              <a:gd name="connsiteY6" fmla="*/ 159570 h 480466"/>
              <a:gd name="connsiteX7" fmla="*/ 45792 w 1407750"/>
              <a:gd name="connsiteY7" fmla="*/ 96070 h 480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07750" h="480466">
                <a:moveTo>
                  <a:pt x="45792" y="96070"/>
                </a:moveTo>
                <a:cubicBezTo>
                  <a:pt x="-88616" y="83370"/>
                  <a:pt x="115642" y="83370"/>
                  <a:pt x="115642" y="83370"/>
                </a:cubicBezTo>
                <a:cubicBezTo>
                  <a:pt x="217771" y="67495"/>
                  <a:pt x="500875" y="-8705"/>
                  <a:pt x="658567" y="820"/>
                </a:cubicBezTo>
                <a:cubicBezTo>
                  <a:pt x="816259" y="10345"/>
                  <a:pt x="940613" y="62203"/>
                  <a:pt x="1061792" y="140520"/>
                </a:cubicBezTo>
                <a:cubicBezTo>
                  <a:pt x="1182971" y="218837"/>
                  <a:pt x="1341192" y="432091"/>
                  <a:pt x="1385642" y="470720"/>
                </a:cubicBezTo>
                <a:cubicBezTo>
                  <a:pt x="1430092" y="509349"/>
                  <a:pt x="1405750" y="424153"/>
                  <a:pt x="1328492" y="372295"/>
                </a:cubicBezTo>
                <a:cubicBezTo>
                  <a:pt x="1251234" y="320437"/>
                  <a:pt x="1133230" y="200845"/>
                  <a:pt x="922092" y="159570"/>
                </a:cubicBezTo>
                <a:cubicBezTo>
                  <a:pt x="710955" y="118295"/>
                  <a:pt x="180200" y="108770"/>
                  <a:pt x="45792" y="960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F7F1E100-B2BA-45A8-B70F-2B51D9D87E2A}"/>
              </a:ext>
            </a:extLst>
          </p:cNvPr>
          <p:cNvSpPr/>
          <p:nvPr/>
        </p:nvSpPr>
        <p:spPr>
          <a:xfrm>
            <a:off x="3325497" y="436795"/>
            <a:ext cx="1601737" cy="830691"/>
          </a:xfrm>
          <a:custGeom>
            <a:avLst/>
            <a:gdLst>
              <a:gd name="connsiteX0" fmla="*/ 46353 w 1601737"/>
              <a:gd name="connsiteY0" fmla="*/ 20405 h 830691"/>
              <a:gd name="connsiteX1" fmla="*/ 208278 w 1601737"/>
              <a:gd name="connsiteY1" fmla="*/ 4530 h 830691"/>
              <a:gd name="connsiteX2" fmla="*/ 843278 w 1601737"/>
              <a:gd name="connsiteY2" fmla="*/ 45805 h 830691"/>
              <a:gd name="connsiteX3" fmla="*/ 1306828 w 1601737"/>
              <a:gd name="connsiteY3" fmla="*/ 309330 h 830691"/>
              <a:gd name="connsiteX4" fmla="*/ 1589403 w 1601737"/>
              <a:gd name="connsiteY4" fmla="*/ 817330 h 830691"/>
              <a:gd name="connsiteX5" fmla="*/ 1490978 w 1601737"/>
              <a:gd name="connsiteY5" fmla="*/ 639530 h 830691"/>
              <a:gd name="connsiteX6" fmla="*/ 960753 w 1601737"/>
              <a:gd name="connsiteY6" fmla="*/ 175980 h 830691"/>
              <a:gd name="connsiteX7" fmla="*/ 46353 w 1601737"/>
              <a:gd name="connsiteY7" fmla="*/ 20405 h 830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1737" h="830691">
                <a:moveTo>
                  <a:pt x="46353" y="20405"/>
                </a:moveTo>
                <a:cubicBezTo>
                  <a:pt x="-79060" y="-8170"/>
                  <a:pt x="75457" y="297"/>
                  <a:pt x="208278" y="4530"/>
                </a:cubicBezTo>
                <a:cubicBezTo>
                  <a:pt x="341099" y="8763"/>
                  <a:pt x="660186" y="-4995"/>
                  <a:pt x="843278" y="45805"/>
                </a:cubicBezTo>
                <a:cubicBezTo>
                  <a:pt x="1026370" y="96605"/>
                  <a:pt x="1182474" y="180743"/>
                  <a:pt x="1306828" y="309330"/>
                </a:cubicBezTo>
                <a:cubicBezTo>
                  <a:pt x="1431182" y="437917"/>
                  <a:pt x="1558711" y="762297"/>
                  <a:pt x="1589403" y="817330"/>
                </a:cubicBezTo>
                <a:cubicBezTo>
                  <a:pt x="1620095" y="872363"/>
                  <a:pt x="1595753" y="746422"/>
                  <a:pt x="1490978" y="639530"/>
                </a:cubicBezTo>
                <a:cubicBezTo>
                  <a:pt x="1386203" y="532638"/>
                  <a:pt x="1198349" y="283930"/>
                  <a:pt x="960753" y="175980"/>
                </a:cubicBezTo>
                <a:cubicBezTo>
                  <a:pt x="723157" y="68030"/>
                  <a:pt x="171766" y="48980"/>
                  <a:pt x="46353" y="20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B1BFD9D0-3374-4141-8699-F839531D71C2}"/>
              </a:ext>
            </a:extLst>
          </p:cNvPr>
          <p:cNvSpPr/>
          <p:nvPr/>
        </p:nvSpPr>
        <p:spPr>
          <a:xfrm>
            <a:off x="3099059" y="724986"/>
            <a:ext cx="1546402" cy="704558"/>
          </a:xfrm>
          <a:custGeom>
            <a:avLst/>
            <a:gdLst>
              <a:gd name="connsiteX0" fmla="*/ 18791 w 1546402"/>
              <a:gd name="connsiteY0" fmla="*/ 5264 h 704558"/>
              <a:gd name="connsiteX1" fmla="*/ 171191 w 1546402"/>
              <a:gd name="connsiteY1" fmla="*/ 11614 h 704558"/>
              <a:gd name="connsiteX2" fmla="*/ 729991 w 1546402"/>
              <a:gd name="connsiteY2" fmla="*/ 49714 h 704558"/>
              <a:gd name="connsiteX3" fmla="*/ 942716 w 1546402"/>
              <a:gd name="connsiteY3" fmla="*/ 141789 h 704558"/>
              <a:gd name="connsiteX4" fmla="*/ 1085591 w 1546402"/>
              <a:gd name="connsiteY4" fmla="*/ 370389 h 704558"/>
              <a:gd name="connsiteX5" fmla="*/ 1422141 w 1546402"/>
              <a:gd name="connsiteY5" fmla="*/ 665664 h 704558"/>
              <a:gd name="connsiteX6" fmla="*/ 1545966 w 1546402"/>
              <a:gd name="connsiteY6" fmla="*/ 694239 h 704558"/>
              <a:gd name="connsiteX7" fmla="*/ 1387216 w 1546402"/>
              <a:gd name="connsiteY7" fmla="*/ 643439 h 704558"/>
              <a:gd name="connsiteX8" fmla="*/ 688716 w 1546402"/>
              <a:gd name="connsiteY8" fmla="*/ 100514 h 704558"/>
              <a:gd name="connsiteX9" fmla="*/ 18791 w 1546402"/>
              <a:gd name="connsiteY9" fmla="*/ 5264 h 704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6402" h="704558">
                <a:moveTo>
                  <a:pt x="18791" y="5264"/>
                </a:moveTo>
                <a:cubicBezTo>
                  <a:pt x="-67463" y="-9553"/>
                  <a:pt x="171191" y="11614"/>
                  <a:pt x="171191" y="11614"/>
                </a:cubicBezTo>
                <a:cubicBezTo>
                  <a:pt x="289724" y="19022"/>
                  <a:pt x="601404" y="28018"/>
                  <a:pt x="729991" y="49714"/>
                </a:cubicBezTo>
                <a:cubicBezTo>
                  <a:pt x="858579" y="71410"/>
                  <a:pt x="883449" y="88343"/>
                  <a:pt x="942716" y="141789"/>
                </a:cubicBezTo>
                <a:cubicBezTo>
                  <a:pt x="1001983" y="195235"/>
                  <a:pt x="1005687" y="283077"/>
                  <a:pt x="1085591" y="370389"/>
                </a:cubicBezTo>
                <a:cubicBezTo>
                  <a:pt x="1165495" y="457701"/>
                  <a:pt x="1345412" y="611689"/>
                  <a:pt x="1422141" y="665664"/>
                </a:cubicBezTo>
                <a:cubicBezTo>
                  <a:pt x="1498870" y="719639"/>
                  <a:pt x="1551787" y="697943"/>
                  <a:pt x="1545966" y="694239"/>
                </a:cubicBezTo>
                <a:cubicBezTo>
                  <a:pt x="1540145" y="690535"/>
                  <a:pt x="1530091" y="742393"/>
                  <a:pt x="1387216" y="643439"/>
                </a:cubicBezTo>
                <a:cubicBezTo>
                  <a:pt x="1244341" y="544485"/>
                  <a:pt x="921020" y="206876"/>
                  <a:pt x="688716" y="100514"/>
                </a:cubicBezTo>
                <a:cubicBezTo>
                  <a:pt x="456412" y="-5848"/>
                  <a:pt x="105045" y="20081"/>
                  <a:pt x="18791" y="52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B0E6A639-2ED6-424A-9B8B-C72321EEF64A}"/>
              </a:ext>
            </a:extLst>
          </p:cNvPr>
          <p:cNvSpPr/>
          <p:nvPr/>
        </p:nvSpPr>
        <p:spPr>
          <a:xfrm>
            <a:off x="3101473" y="770850"/>
            <a:ext cx="1168907" cy="834242"/>
          </a:xfrm>
          <a:custGeom>
            <a:avLst/>
            <a:gdLst>
              <a:gd name="connsiteX0" fmla="*/ 13202 w 1168907"/>
              <a:gd name="connsiteY0" fmla="*/ 675 h 834242"/>
              <a:gd name="connsiteX1" fmla="*/ 162427 w 1168907"/>
              <a:gd name="connsiteY1" fmla="*/ 61000 h 834242"/>
              <a:gd name="connsiteX2" fmla="*/ 676777 w 1168907"/>
              <a:gd name="connsiteY2" fmla="*/ 200700 h 834242"/>
              <a:gd name="connsiteX3" fmla="*/ 949827 w 1168907"/>
              <a:gd name="connsiteY3" fmla="*/ 495975 h 834242"/>
              <a:gd name="connsiteX4" fmla="*/ 1165727 w 1168907"/>
              <a:gd name="connsiteY4" fmla="*/ 829350 h 834242"/>
              <a:gd name="connsiteX5" fmla="*/ 1070477 w 1168907"/>
              <a:gd name="connsiteY5" fmla="*/ 673775 h 834242"/>
              <a:gd name="connsiteX6" fmla="*/ 956177 w 1168907"/>
              <a:gd name="connsiteY6" fmla="*/ 388025 h 834242"/>
              <a:gd name="connsiteX7" fmla="*/ 445002 w 1168907"/>
              <a:gd name="connsiteY7" fmla="*/ 95925 h 834242"/>
              <a:gd name="connsiteX8" fmla="*/ 13202 w 1168907"/>
              <a:gd name="connsiteY8" fmla="*/ 675 h 834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8907" h="834242">
                <a:moveTo>
                  <a:pt x="13202" y="675"/>
                </a:moveTo>
                <a:cubicBezTo>
                  <a:pt x="-33894" y="-5146"/>
                  <a:pt x="51831" y="27663"/>
                  <a:pt x="162427" y="61000"/>
                </a:cubicBezTo>
                <a:cubicBezTo>
                  <a:pt x="273023" y="94337"/>
                  <a:pt x="545544" y="128204"/>
                  <a:pt x="676777" y="200700"/>
                </a:cubicBezTo>
                <a:cubicBezTo>
                  <a:pt x="808010" y="273196"/>
                  <a:pt x="868335" y="391200"/>
                  <a:pt x="949827" y="495975"/>
                </a:cubicBezTo>
                <a:cubicBezTo>
                  <a:pt x="1031319" y="600750"/>
                  <a:pt x="1145619" y="799717"/>
                  <a:pt x="1165727" y="829350"/>
                </a:cubicBezTo>
                <a:cubicBezTo>
                  <a:pt x="1185835" y="858983"/>
                  <a:pt x="1105402" y="747329"/>
                  <a:pt x="1070477" y="673775"/>
                </a:cubicBezTo>
                <a:cubicBezTo>
                  <a:pt x="1035552" y="600221"/>
                  <a:pt x="1060423" y="484333"/>
                  <a:pt x="956177" y="388025"/>
                </a:cubicBezTo>
                <a:cubicBezTo>
                  <a:pt x="851931" y="291717"/>
                  <a:pt x="600048" y="162600"/>
                  <a:pt x="445002" y="95925"/>
                </a:cubicBezTo>
                <a:cubicBezTo>
                  <a:pt x="289956" y="29250"/>
                  <a:pt x="60298" y="6496"/>
                  <a:pt x="13202" y="6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4520353A-0C1B-431C-AEE7-68FE183CD44B}"/>
              </a:ext>
            </a:extLst>
          </p:cNvPr>
          <p:cNvSpPr/>
          <p:nvPr/>
        </p:nvSpPr>
        <p:spPr>
          <a:xfrm>
            <a:off x="3043905" y="892073"/>
            <a:ext cx="1204067" cy="714002"/>
          </a:xfrm>
          <a:custGeom>
            <a:avLst/>
            <a:gdLst>
              <a:gd name="connsiteX0" fmla="*/ 26320 w 1204067"/>
              <a:gd name="connsiteY0" fmla="*/ 9627 h 714002"/>
              <a:gd name="connsiteX1" fmla="*/ 115220 w 1204067"/>
              <a:gd name="connsiteY1" fmla="*/ 22327 h 714002"/>
              <a:gd name="connsiteX2" fmla="*/ 600995 w 1204067"/>
              <a:gd name="connsiteY2" fmla="*/ 123927 h 714002"/>
              <a:gd name="connsiteX3" fmla="*/ 908970 w 1204067"/>
              <a:gd name="connsiteY3" fmla="*/ 304902 h 714002"/>
              <a:gd name="connsiteX4" fmla="*/ 1188370 w 1204067"/>
              <a:gd name="connsiteY4" fmla="*/ 698602 h 714002"/>
              <a:gd name="connsiteX5" fmla="*/ 1115345 w 1204067"/>
              <a:gd name="connsiteY5" fmla="*/ 590652 h 714002"/>
              <a:gd name="connsiteX6" fmla="*/ 670845 w 1204067"/>
              <a:gd name="connsiteY6" fmla="*/ 187427 h 714002"/>
              <a:gd name="connsiteX7" fmla="*/ 26320 w 1204067"/>
              <a:gd name="connsiteY7" fmla="*/ 9627 h 714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4067" h="714002">
                <a:moveTo>
                  <a:pt x="26320" y="9627"/>
                </a:moveTo>
                <a:cubicBezTo>
                  <a:pt x="-66284" y="-17890"/>
                  <a:pt x="115220" y="22327"/>
                  <a:pt x="115220" y="22327"/>
                </a:cubicBezTo>
                <a:cubicBezTo>
                  <a:pt x="210999" y="41377"/>
                  <a:pt x="468703" y="76831"/>
                  <a:pt x="600995" y="123927"/>
                </a:cubicBezTo>
                <a:cubicBezTo>
                  <a:pt x="733287" y="171023"/>
                  <a:pt x="811074" y="209123"/>
                  <a:pt x="908970" y="304902"/>
                </a:cubicBezTo>
                <a:cubicBezTo>
                  <a:pt x="1006866" y="400681"/>
                  <a:pt x="1153974" y="650977"/>
                  <a:pt x="1188370" y="698602"/>
                </a:cubicBezTo>
                <a:cubicBezTo>
                  <a:pt x="1222766" y="746227"/>
                  <a:pt x="1201599" y="675848"/>
                  <a:pt x="1115345" y="590652"/>
                </a:cubicBezTo>
                <a:cubicBezTo>
                  <a:pt x="1029091" y="505456"/>
                  <a:pt x="853407" y="282677"/>
                  <a:pt x="670845" y="187427"/>
                </a:cubicBezTo>
                <a:cubicBezTo>
                  <a:pt x="488283" y="92177"/>
                  <a:pt x="118924" y="37144"/>
                  <a:pt x="26320" y="96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3A44A4F9-1056-4B47-A1BC-B16775B9A9D8}"/>
              </a:ext>
            </a:extLst>
          </p:cNvPr>
          <p:cNvSpPr/>
          <p:nvPr/>
        </p:nvSpPr>
        <p:spPr>
          <a:xfrm>
            <a:off x="3022182" y="1071783"/>
            <a:ext cx="699137" cy="26776"/>
          </a:xfrm>
          <a:custGeom>
            <a:avLst/>
            <a:gdLst>
              <a:gd name="connsiteX0" fmla="*/ 19468 w 699137"/>
              <a:gd name="connsiteY0" fmla="*/ 14067 h 26776"/>
              <a:gd name="connsiteX1" fmla="*/ 92493 w 699137"/>
              <a:gd name="connsiteY1" fmla="*/ 4542 h 26776"/>
              <a:gd name="connsiteX2" fmla="*/ 508418 w 699137"/>
              <a:gd name="connsiteY2" fmla="*/ 1367 h 26776"/>
              <a:gd name="connsiteX3" fmla="*/ 695743 w 699137"/>
              <a:gd name="connsiteY3" fmla="*/ 26767 h 26776"/>
              <a:gd name="connsiteX4" fmla="*/ 362368 w 699137"/>
              <a:gd name="connsiteY4" fmla="*/ 4542 h 26776"/>
              <a:gd name="connsiteX5" fmla="*/ 19468 w 699137"/>
              <a:gd name="connsiteY5" fmla="*/ 14067 h 26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137" h="26776">
                <a:moveTo>
                  <a:pt x="19468" y="14067"/>
                </a:moveTo>
                <a:cubicBezTo>
                  <a:pt x="-25511" y="14067"/>
                  <a:pt x="11001" y="6659"/>
                  <a:pt x="92493" y="4542"/>
                </a:cubicBezTo>
                <a:cubicBezTo>
                  <a:pt x="173985" y="2425"/>
                  <a:pt x="407876" y="-2337"/>
                  <a:pt x="508418" y="1367"/>
                </a:cubicBezTo>
                <a:cubicBezTo>
                  <a:pt x="608960" y="5071"/>
                  <a:pt x="720085" y="26238"/>
                  <a:pt x="695743" y="26767"/>
                </a:cubicBezTo>
                <a:cubicBezTo>
                  <a:pt x="671401" y="27296"/>
                  <a:pt x="476668" y="5071"/>
                  <a:pt x="362368" y="4542"/>
                </a:cubicBezTo>
                <a:cubicBezTo>
                  <a:pt x="248068" y="4013"/>
                  <a:pt x="64447" y="14067"/>
                  <a:pt x="19468" y="140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6995923C-8E37-49A5-A797-BA469013BDB2}"/>
              </a:ext>
            </a:extLst>
          </p:cNvPr>
          <p:cNvSpPr/>
          <p:nvPr/>
        </p:nvSpPr>
        <p:spPr>
          <a:xfrm>
            <a:off x="4035317" y="1380258"/>
            <a:ext cx="226592" cy="820277"/>
          </a:xfrm>
          <a:custGeom>
            <a:avLst/>
            <a:gdLst>
              <a:gd name="connsiteX0" fmla="*/ 108 w 226592"/>
              <a:gd name="connsiteY0" fmla="*/ 867 h 820277"/>
              <a:gd name="connsiteX1" fmla="*/ 184258 w 226592"/>
              <a:gd name="connsiteY1" fmla="*/ 486642 h 820277"/>
              <a:gd name="connsiteX2" fmla="*/ 209658 w 226592"/>
              <a:gd name="connsiteY2" fmla="*/ 813667 h 820277"/>
              <a:gd name="connsiteX3" fmla="*/ 212833 w 226592"/>
              <a:gd name="connsiteY3" fmla="*/ 680317 h 820277"/>
              <a:gd name="connsiteX4" fmla="*/ 212833 w 226592"/>
              <a:gd name="connsiteY4" fmla="*/ 375517 h 820277"/>
              <a:gd name="connsiteX5" fmla="*/ 108 w 226592"/>
              <a:gd name="connsiteY5" fmla="*/ 867 h 820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6592" h="820277">
                <a:moveTo>
                  <a:pt x="108" y="867"/>
                </a:moveTo>
                <a:cubicBezTo>
                  <a:pt x="-4655" y="19388"/>
                  <a:pt x="149333" y="351175"/>
                  <a:pt x="184258" y="486642"/>
                </a:cubicBezTo>
                <a:cubicBezTo>
                  <a:pt x="219183" y="622109"/>
                  <a:pt x="204896" y="781388"/>
                  <a:pt x="209658" y="813667"/>
                </a:cubicBezTo>
                <a:cubicBezTo>
                  <a:pt x="214421" y="845946"/>
                  <a:pt x="212304" y="753342"/>
                  <a:pt x="212833" y="680317"/>
                </a:cubicBezTo>
                <a:cubicBezTo>
                  <a:pt x="213362" y="607292"/>
                  <a:pt x="243525" y="485584"/>
                  <a:pt x="212833" y="375517"/>
                </a:cubicBezTo>
                <a:cubicBezTo>
                  <a:pt x="182141" y="265450"/>
                  <a:pt x="4871" y="-17654"/>
                  <a:pt x="108" y="8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1694470A-59D0-4FC5-B2D6-D1F6BE955E4C}"/>
              </a:ext>
            </a:extLst>
          </p:cNvPr>
          <p:cNvSpPr/>
          <p:nvPr/>
        </p:nvSpPr>
        <p:spPr>
          <a:xfrm>
            <a:off x="3806494" y="331573"/>
            <a:ext cx="1416426" cy="1812162"/>
          </a:xfrm>
          <a:custGeom>
            <a:avLst/>
            <a:gdLst>
              <a:gd name="connsiteX0" fmla="*/ 41606 w 1416426"/>
              <a:gd name="connsiteY0" fmla="*/ 27202 h 1812162"/>
              <a:gd name="connsiteX1" fmla="*/ 232106 w 1416426"/>
              <a:gd name="connsiteY1" fmla="*/ 119277 h 1812162"/>
              <a:gd name="connsiteX2" fmla="*/ 1349706 w 1416426"/>
              <a:gd name="connsiteY2" fmla="*/ 859052 h 1812162"/>
              <a:gd name="connsiteX3" fmla="*/ 1289381 w 1416426"/>
              <a:gd name="connsiteY3" fmla="*/ 1776627 h 1812162"/>
              <a:gd name="connsiteX4" fmla="*/ 1295731 w 1416426"/>
              <a:gd name="connsiteY4" fmla="*/ 1548027 h 1812162"/>
              <a:gd name="connsiteX5" fmla="*/ 1219531 w 1416426"/>
              <a:gd name="connsiteY5" fmla="*/ 836827 h 1812162"/>
              <a:gd name="connsiteX6" fmla="*/ 797256 w 1416426"/>
              <a:gd name="connsiteY6" fmla="*/ 389152 h 1812162"/>
              <a:gd name="connsiteX7" fmla="*/ 41606 w 1416426"/>
              <a:gd name="connsiteY7" fmla="*/ 27202 h 1812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16426" h="1812162">
                <a:moveTo>
                  <a:pt x="41606" y="27202"/>
                </a:moveTo>
                <a:cubicBezTo>
                  <a:pt x="-52586" y="-17777"/>
                  <a:pt x="14089" y="-19365"/>
                  <a:pt x="232106" y="119277"/>
                </a:cubicBezTo>
                <a:cubicBezTo>
                  <a:pt x="450123" y="257919"/>
                  <a:pt x="1173494" y="582827"/>
                  <a:pt x="1349706" y="859052"/>
                </a:cubicBezTo>
                <a:cubicBezTo>
                  <a:pt x="1525918" y="1135277"/>
                  <a:pt x="1298377" y="1661798"/>
                  <a:pt x="1289381" y="1776627"/>
                </a:cubicBezTo>
                <a:cubicBezTo>
                  <a:pt x="1280385" y="1891456"/>
                  <a:pt x="1307373" y="1704660"/>
                  <a:pt x="1295731" y="1548027"/>
                </a:cubicBezTo>
                <a:cubicBezTo>
                  <a:pt x="1284089" y="1391394"/>
                  <a:pt x="1302610" y="1029973"/>
                  <a:pt x="1219531" y="836827"/>
                </a:cubicBezTo>
                <a:cubicBezTo>
                  <a:pt x="1136452" y="643681"/>
                  <a:pt x="991989" y="521973"/>
                  <a:pt x="797256" y="389152"/>
                </a:cubicBezTo>
                <a:cubicBezTo>
                  <a:pt x="602523" y="256331"/>
                  <a:pt x="135798" y="72181"/>
                  <a:pt x="41606" y="27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A5F44CD7-5A6B-4D19-9502-BE1F1A5017B0}"/>
              </a:ext>
            </a:extLst>
          </p:cNvPr>
          <p:cNvSpPr/>
          <p:nvPr/>
        </p:nvSpPr>
        <p:spPr>
          <a:xfrm>
            <a:off x="4369780" y="728672"/>
            <a:ext cx="668521" cy="1133845"/>
          </a:xfrm>
          <a:custGeom>
            <a:avLst/>
            <a:gdLst>
              <a:gd name="connsiteX0" fmla="*/ 11720 w 668521"/>
              <a:gd name="connsiteY0" fmla="*/ 17453 h 1133845"/>
              <a:gd name="connsiteX1" fmla="*/ 97445 w 668521"/>
              <a:gd name="connsiteY1" fmla="*/ 96828 h 1133845"/>
              <a:gd name="connsiteX2" fmla="*/ 472095 w 668521"/>
              <a:gd name="connsiteY2" fmla="*/ 687378 h 1133845"/>
              <a:gd name="connsiteX3" fmla="*/ 653070 w 668521"/>
              <a:gd name="connsiteY3" fmla="*/ 1042978 h 1133845"/>
              <a:gd name="connsiteX4" fmla="*/ 659420 w 668521"/>
              <a:gd name="connsiteY4" fmla="*/ 1131878 h 1133845"/>
              <a:gd name="connsiteX5" fmla="*/ 659420 w 668521"/>
              <a:gd name="connsiteY5" fmla="*/ 985828 h 1133845"/>
              <a:gd name="connsiteX6" fmla="*/ 564170 w 668521"/>
              <a:gd name="connsiteY6" fmla="*/ 712778 h 1133845"/>
              <a:gd name="connsiteX7" fmla="*/ 300645 w 668521"/>
              <a:gd name="connsiteY7" fmla="*/ 274628 h 1133845"/>
              <a:gd name="connsiteX8" fmla="*/ 11720 w 668521"/>
              <a:gd name="connsiteY8" fmla="*/ 17453 h 1133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8521" h="1133845">
                <a:moveTo>
                  <a:pt x="11720" y="17453"/>
                </a:moveTo>
                <a:cubicBezTo>
                  <a:pt x="-22147" y="-12180"/>
                  <a:pt x="20716" y="-14826"/>
                  <a:pt x="97445" y="96828"/>
                </a:cubicBezTo>
                <a:cubicBezTo>
                  <a:pt x="174174" y="208482"/>
                  <a:pt x="379491" y="529686"/>
                  <a:pt x="472095" y="687378"/>
                </a:cubicBezTo>
                <a:cubicBezTo>
                  <a:pt x="564699" y="845070"/>
                  <a:pt x="621849" y="968895"/>
                  <a:pt x="653070" y="1042978"/>
                </a:cubicBezTo>
                <a:cubicBezTo>
                  <a:pt x="684291" y="1117061"/>
                  <a:pt x="658362" y="1141403"/>
                  <a:pt x="659420" y="1131878"/>
                </a:cubicBezTo>
                <a:cubicBezTo>
                  <a:pt x="660478" y="1122353"/>
                  <a:pt x="675295" y="1055678"/>
                  <a:pt x="659420" y="985828"/>
                </a:cubicBezTo>
                <a:cubicBezTo>
                  <a:pt x="643545" y="915978"/>
                  <a:pt x="623966" y="831311"/>
                  <a:pt x="564170" y="712778"/>
                </a:cubicBezTo>
                <a:cubicBezTo>
                  <a:pt x="504374" y="594245"/>
                  <a:pt x="388487" y="392103"/>
                  <a:pt x="300645" y="274628"/>
                </a:cubicBezTo>
                <a:cubicBezTo>
                  <a:pt x="212803" y="157153"/>
                  <a:pt x="45587" y="47086"/>
                  <a:pt x="11720" y="17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CC3175D2-28D7-49A5-947F-61D252D3435D}"/>
              </a:ext>
            </a:extLst>
          </p:cNvPr>
          <p:cNvSpPr/>
          <p:nvPr/>
        </p:nvSpPr>
        <p:spPr>
          <a:xfrm>
            <a:off x="4489443" y="1038312"/>
            <a:ext cx="462512" cy="1264258"/>
          </a:xfrm>
          <a:custGeom>
            <a:avLst/>
            <a:gdLst>
              <a:gd name="connsiteX0" fmla="*/ 7 w 462512"/>
              <a:gd name="connsiteY0" fmla="*/ 3088 h 1264258"/>
              <a:gd name="connsiteX1" fmla="*/ 339732 w 462512"/>
              <a:gd name="connsiteY1" fmla="*/ 765088 h 1264258"/>
              <a:gd name="connsiteX2" fmla="*/ 450857 w 462512"/>
              <a:gd name="connsiteY2" fmla="*/ 1257213 h 1264258"/>
              <a:gd name="connsiteX3" fmla="*/ 447682 w 462512"/>
              <a:gd name="connsiteY3" fmla="*/ 1019088 h 1264258"/>
              <a:gd name="connsiteX4" fmla="*/ 349257 w 462512"/>
              <a:gd name="connsiteY4" fmla="*/ 517438 h 1264258"/>
              <a:gd name="connsiteX5" fmla="*/ 7 w 462512"/>
              <a:gd name="connsiteY5" fmla="*/ 3088 h 1264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512" h="1264258">
                <a:moveTo>
                  <a:pt x="7" y="3088"/>
                </a:moveTo>
                <a:cubicBezTo>
                  <a:pt x="-1580" y="44363"/>
                  <a:pt x="264590" y="556067"/>
                  <a:pt x="339732" y="765088"/>
                </a:cubicBezTo>
                <a:cubicBezTo>
                  <a:pt x="414874" y="974109"/>
                  <a:pt x="432865" y="1214880"/>
                  <a:pt x="450857" y="1257213"/>
                </a:cubicBezTo>
                <a:cubicBezTo>
                  <a:pt x="468849" y="1299546"/>
                  <a:pt x="464615" y="1142384"/>
                  <a:pt x="447682" y="1019088"/>
                </a:cubicBezTo>
                <a:cubicBezTo>
                  <a:pt x="430749" y="895792"/>
                  <a:pt x="423869" y="689946"/>
                  <a:pt x="349257" y="517438"/>
                </a:cubicBezTo>
                <a:cubicBezTo>
                  <a:pt x="274645" y="344930"/>
                  <a:pt x="1594" y="-38187"/>
                  <a:pt x="7" y="30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3BD2716B-2ED3-498E-B05A-CEFA056038C5}"/>
              </a:ext>
            </a:extLst>
          </p:cNvPr>
          <p:cNvSpPr/>
          <p:nvPr/>
        </p:nvSpPr>
        <p:spPr>
          <a:xfrm>
            <a:off x="4310468" y="1063347"/>
            <a:ext cx="387644" cy="1143207"/>
          </a:xfrm>
          <a:custGeom>
            <a:avLst/>
            <a:gdLst>
              <a:gd name="connsiteX0" fmla="*/ 26582 w 387644"/>
              <a:gd name="connsiteY0" fmla="*/ 12978 h 1143207"/>
              <a:gd name="connsiteX1" fmla="*/ 26582 w 387644"/>
              <a:gd name="connsiteY1" fmla="*/ 89178 h 1143207"/>
              <a:gd name="connsiteX2" fmla="*/ 379007 w 387644"/>
              <a:gd name="connsiteY2" fmla="*/ 746403 h 1143207"/>
              <a:gd name="connsiteX3" fmla="*/ 283757 w 387644"/>
              <a:gd name="connsiteY3" fmla="*/ 1140103 h 1143207"/>
              <a:gd name="connsiteX4" fmla="*/ 331382 w 387644"/>
              <a:gd name="connsiteY4" fmla="*/ 905153 h 1143207"/>
              <a:gd name="connsiteX5" fmla="*/ 194857 w 387644"/>
              <a:gd name="connsiteY5" fmla="*/ 460653 h 1143207"/>
              <a:gd name="connsiteX6" fmla="*/ 39282 w 387644"/>
              <a:gd name="connsiteY6" fmla="*/ 152678 h 1143207"/>
              <a:gd name="connsiteX7" fmla="*/ 26582 w 387644"/>
              <a:gd name="connsiteY7" fmla="*/ 12978 h 1143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7644" h="1143207">
                <a:moveTo>
                  <a:pt x="26582" y="12978"/>
                </a:moveTo>
                <a:cubicBezTo>
                  <a:pt x="24465" y="2395"/>
                  <a:pt x="-32156" y="-33060"/>
                  <a:pt x="26582" y="89178"/>
                </a:cubicBezTo>
                <a:cubicBezTo>
                  <a:pt x="85320" y="211416"/>
                  <a:pt x="336145" y="571249"/>
                  <a:pt x="379007" y="746403"/>
                </a:cubicBezTo>
                <a:cubicBezTo>
                  <a:pt x="421869" y="921557"/>
                  <a:pt x="291695" y="1113645"/>
                  <a:pt x="283757" y="1140103"/>
                </a:cubicBezTo>
                <a:cubicBezTo>
                  <a:pt x="275819" y="1166561"/>
                  <a:pt x="346199" y="1018395"/>
                  <a:pt x="331382" y="905153"/>
                </a:cubicBezTo>
                <a:cubicBezTo>
                  <a:pt x="316565" y="791911"/>
                  <a:pt x="243540" y="586066"/>
                  <a:pt x="194857" y="460653"/>
                </a:cubicBezTo>
                <a:cubicBezTo>
                  <a:pt x="146174" y="335241"/>
                  <a:pt x="67328" y="224645"/>
                  <a:pt x="39282" y="152678"/>
                </a:cubicBezTo>
                <a:cubicBezTo>
                  <a:pt x="11236" y="80711"/>
                  <a:pt x="28699" y="23561"/>
                  <a:pt x="26582" y="129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3CE3A1F0-53B8-4414-8A24-7FC2A55BB31A}"/>
              </a:ext>
            </a:extLst>
          </p:cNvPr>
          <p:cNvSpPr/>
          <p:nvPr/>
        </p:nvSpPr>
        <p:spPr>
          <a:xfrm>
            <a:off x="4343649" y="1442794"/>
            <a:ext cx="292463" cy="986498"/>
          </a:xfrm>
          <a:custGeom>
            <a:avLst/>
            <a:gdLst>
              <a:gd name="connsiteX0" fmla="*/ 2926 w 292463"/>
              <a:gd name="connsiteY0" fmla="*/ 36756 h 986498"/>
              <a:gd name="connsiteX1" fmla="*/ 41026 w 292463"/>
              <a:gd name="connsiteY1" fmla="*/ 93906 h 986498"/>
              <a:gd name="connsiteX2" fmla="*/ 148976 w 292463"/>
              <a:gd name="connsiteY2" fmla="*/ 633656 h 986498"/>
              <a:gd name="connsiteX3" fmla="*/ 291851 w 292463"/>
              <a:gd name="connsiteY3" fmla="*/ 982906 h 986498"/>
              <a:gd name="connsiteX4" fmla="*/ 193426 w 292463"/>
              <a:gd name="connsiteY4" fmla="*/ 795581 h 986498"/>
              <a:gd name="connsiteX5" fmla="*/ 25151 w 292463"/>
              <a:gd name="connsiteY5" fmla="*/ 484431 h 986498"/>
              <a:gd name="connsiteX6" fmla="*/ 2926 w 292463"/>
              <a:gd name="connsiteY6" fmla="*/ 36756 h 98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2463" h="986498">
                <a:moveTo>
                  <a:pt x="2926" y="36756"/>
                </a:moveTo>
                <a:cubicBezTo>
                  <a:pt x="5572" y="-28331"/>
                  <a:pt x="16684" y="-5577"/>
                  <a:pt x="41026" y="93906"/>
                </a:cubicBezTo>
                <a:cubicBezTo>
                  <a:pt x="65368" y="193389"/>
                  <a:pt x="107172" y="485489"/>
                  <a:pt x="148976" y="633656"/>
                </a:cubicBezTo>
                <a:cubicBezTo>
                  <a:pt x="190780" y="781823"/>
                  <a:pt x="284443" y="955919"/>
                  <a:pt x="291851" y="982906"/>
                </a:cubicBezTo>
                <a:cubicBezTo>
                  <a:pt x="299259" y="1009893"/>
                  <a:pt x="237876" y="878660"/>
                  <a:pt x="193426" y="795581"/>
                </a:cubicBezTo>
                <a:cubicBezTo>
                  <a:pt x="148976" y="712502"/>
                  <a:pt x="58488" y="610902"/>
                  <a:pt x="25151" y="484431"/>
                </a:cubicBezTo>
                <a:cubicBezTo>
                  <a:pt x="-8186" y="357960"/>
                  <a:pt x="280" y="101843"/>
                  <a:pt x="2926" y="367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0E2848B4-9DEB-487D-84EE-00F3D26ADF4F}"/>
              </a:ext>
            </a:extLst>
          </p:cNvPr>
          <p:cNvSpPr/>
          <p:nvPr/>
        </p:nvSpPr>
        <p:spPr>
          <a:xfrm>
            <a:off x="4274883" y="1622780"/>
            <a:ext cx="289406" cy="769784"/>
          </a:xfrm>
          <a:custGeom>
            <a:avLst/>
            <a:gdLst>
              <a:gd name="connsiteX0" fmla="*/ 20892 w 289406"/>
              <a:gd name="connsiteY0" fmla="*/ 5995 h 769784"/>
              <a:gd name="connsiteX1" fmla="*/ 128842 w 289406"/>
              <a:gd name="connsiteY1" fmla="*/ 485420 h 769784"/>
              <a:gd name="connsiteX2" fmla="*/ 287592 w 289406"/>
              <a:gd name="connsiteY2" fmla="*/ 764820 h 769784"/>
              <a:gd name="connsiteX3" fmla="*/ 201867 w 289406"/>
              <a:gd name="connsiteY3" fmla="*/ 650520 h 769784"/>
              <a:gd name="connsiteX4" fmla="*/ 8192 w 289406"/>
              <a:gd name="connsiteY4" fmla="*/ 475895 h 769784"/>
              <a:gd name="connsiteX5" fmla="*/ 33592 w 289406"/>
              <a:gd name="connsiteY5" fmla="*/ 231420 h 769784"/>
              <a:gd name="connsiteX6" fmla="*/ 20892 w 289406"/>
              <a:gd name="connsiteY6" fmla="*/ 5995 h 769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9406" h="769784">
                <a:moveTo>
                  <a:pt x="20892" y="5995"/>
                </a:moveTo>
                <a:cubicBezTo>
                  <a:pt x="36767" y="48328"/>
                  <a:pt x="84392" y="358949"/>
                  <a:pt x="128842" y="485420"/>
                </a:cubicBezTo>
                <a:cubicBezTo>
                  <a:pt x="173292" y="611891"/>
                  <a:pt x="275421" y="737303"/>
                  <a:pt x="287592" y="764820"/>
                </a:cubicBezTo>
                <a:cubicBezTo>
                  <a:pt x="299763" y="792337"/>
                  <a:pt x="248434" y="698674"/>
                  <a:pt x="201867" y="650520"/>
                </a:cubicBezTo>
                <a:cubicBezTo>
                  <a:pt x="155300" y="602366"/>
                  <a:pt x="36238" y="545745"/>
                  <a:pt x="8192" y="475895"/>
                </a:cubicBezTo>
                <a:cubicBezTo>
                  <a:pt x="-19854" y="406045"/>
                  <a:pt x="33063" y="306032"/>
                  <a:pt x="33592" y="231420"/>
                </a:cubicBezTo>
                <a:cubicBezTo>
                  <a:pt x="34121" y="156808"/>
                  <a:pt x="5017" y="-36338"/>
                  <a:pt x="20892" y="59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A01BE20A-EC24-42DB-BC1D-C88CD789E860}"/>
              </a:ext>
            </a:extLst>
          </p:cNvPr>
          <p:cNvSpPr/>
          <p:nvPr/>
        </p:nvSpPr>
        <p:spPr>
          <a:xfrm>
            <a:off x="5003737" y="1844144"/>
            <a:ext cx="167229" cy="896313"/>
          </a:xfrm>
          <a:custGeom>
            <a:avLst/>
            <a:gdLst>
              <a:gd name="connsiteX0" fmla="*/ 63 w 167229"/>
              <a:gd name="connsiteY0" fmla="*/ 531 h 896313"/>
              <a:gd name="connsiteX1" fmla="*/ 133413 w 167229"/>
              <a:gd name="connsiteY1" fmla="*/ 613306 h 896313"/>
              <a:gd name="connsiteX2" fmla="*/ 114363 w 167229"/>
              <a:gd name="connsiteY2" fmla="*/ 895881 h 896313"/>
              <a:gd name="connsiteX3" fmla="*/ 158813 w 167229"/>
              <a:gd name="connsiteY3" fmla="*/ 673631 h 896313"/>
              <a:gd name="connsiteX4" fmla="*/ 152463 w 167229"/>
              <a:gd name="connsiteY4" fmla="*/ 508531 h 896313"/>
              <a:gd name="connsiteX5" fmla="*/ 63 w 167229"/>
              <a:gd name="connsiteY5" fmla="*/ 531 h 896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229" h="896313">
                <a:moveTo>
                  <a:pt x="63" y="531"/>
                </a:moveTo>
                <a:cubicBezTo>
                  <a:pt x="-3112" y="17994"/>
                  <a:pt x="114363" y="464081"/>
                  <a:pt x="133413" y="613306"/>
                </a:cubicBezTo>
                <a:cubicBezTo>
                  <a:pt x="152463" y="762531"/>
                  <a:pt x="110130" y="885827"/>
                  <a:pt x="114363" y="895881"/>
                </a:cubicBezTo>
                <a:cubicBezTo>
                  <a:pt x="118596" y="905935"/>
                  <a:pt x="152463" y="738189"/>
                  <a:pt x="158813" y="673631"/>
                </a:cubicBezTo>
                <a:cubicBezTo>
                  <a:pt x="165163" y="609073"/>
                  <a:pt x="176805" y="615952"/>
                  <a:pt x="152463" y="508531"/>
                </a:cubicBezTo>
                <a:cubicBezTo>
                  <a:pt x="128121" y="401110"/>
                  <a:pt x="3238" y="-16932"/>
                  <a:pt x="63" y="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B3E6A1CC-4BAA-4853-A56E-15E693D4488D}"/>
              </a:ext>
            </a:extLst>
          </p:cNvPr>
          <p:cNvSpPr/>
          <p:nvPr/>
        </p:nvSpPr>
        <p:spPr>
          <a:xfrm>
            <a:off x="4958434" y="1931398"/>
            <a:ext cx="135073" cy="956976"/>
          </a:xfrm>
          <a:custGeom>
            <a:avLst/>
            <a:gdLst>
              <a:gd name="connsiteX0" fmla="*/ 916 w 135073"/>
              <a:gd name="connsiteY0" fmla="*/ 14877 h 956976"/>
              <a:gd name="connsiteX1" fmla="*/ 29491 w 135073"/>
              <a:gd name="connsiteY1" fmla="*/ 91077 h 956976"/>
              <a:gd name="connsiteX2" fmla="*/ 134266 w 135073"/>
              <a:gd name="connsiteY2" fmla="*/ 586377 h 956976"/>
              <a:gd name="connsiteX3" fmla="*/ 80291 w 135073"/>
              <a:gd name="connsiteY3" fmla="*/ 954677 h 956976"/>
              <a:gd name="connsiteX4" fmla="*/ 124741 w 135073"/>
              <a:gd name="connsiteY4" fmla="*/ 719727 h 956976"/>
              <a:gd name="connsiteX5" fmla="*/ 54891 w 135073"/>
              <a:gd name="connsiteY5" fmla="*/ 272052 h 956976"/>
              <a:gd name="connsiteX6" fmla="*/ 916 w 135073"/>
              <a:gd name="connsiteY6" fmla="*/ 14877 h 956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073" h="956976">
                <a:moveTo>
                  <a:pt x="916" y="14877"/>
                </a:moveTo>
                <a:cubicBezTo>
                  <a:pt x="-3317" y="-15285"/>
                  <a:pt x="7266" y="-4173"/>
                  <a:pt x="29491" y="91077"/>
                </a:cubicBezTo>
                <a:cubicBezTo>
                  <a:pt x="51716" y="186327"/>
                  <a:pt x="125799" y="442444"/>
                  <a:pt x="134266" y="586377"/>
                </a:cubicBezTo>
                <a:cubicBezTo>
                  <a:pt x="142733" y="730310"/>
                  <a:pt x="81878" y="932452"/>
                  <a:pt x="80291" y="954677"/>
                </a:cubicBezTo>
                <a:cubicBezTo>
                  <a:pt x="78704" y="976902"/>
                  <a:pt x="128974" y="833498"/>
                  <a:pt x="124741" y="719727"/>
                </a:cubicBezTo>
                <a:cubicBezTo>
                  <a:pt x="120508" y="605956"/>
                  <a:pt x="75528" y="386881"/>
                  <a:pt x="54891" y="272052"/>
                </a:cubicBezTo>
                <a:cubicBezTo>
                  <a:pt x="34254" y="157223"/>
                  <a:pt x="5149" y="45039"/>
                  <a:pt x="916" y="148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014CF00F-5A40-4474-9AC0-CE1584089EF3}"/>
              </a:ext>
            </a:extLst>
          </p:cNvPr>
          <p:cNvSpPr/>
          <p:nvPr/>
        </p:nvSpPr>
        <p:spPr>
          <a:xfrm>
            <a:off x="4961673" y="2379727"/>
            <a:ext cx="38966" cy="396270"/>
          </a:xfrm>
          <a:custGeom>
            <a:avLst/>
            <a:gdLst>
              <a:gd name="connsiteX0" fmla="*/ 38952 w 38966"/>
              <a:gd name="connsiteY0" fmla="*/ 17398 h 396270"/>
              <a:gd name="connsiteX1" fmla="*/ 19902 w 38966"/>
              <a:gd name="connsiteY1" fmla="*/ 360298 h 396270"/>
              <a:gd name="connsiteX2" fmla="*/ 4027 w 38966"/>
              <a:gd name="connsiteY2" fmla="*/ 372998 h 396270"/>
              <a:gd name="connsiteX3" fmla="*/ 852 w 38966"/>
              <a:gd name="connsiteY3" fmla="*/ 245998 h 396270"/>
              <a:gd name="connsiteX4" fmla="*/ 16727 w 38966"/>
              <a:gd name="connsiteY4" fmla="*/ 71373 h 396270"/>
              <a:gd name="connsiteX5" fmla="*/ 38952 w 38966"/>
              <a:gd name="connsiteY5" fmla="*/ 17398 h 396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966" h="396270">
                <a:moveTo>
                  <a:pt x="38952" y="17398"/>
                </a:moveTo>
                <a:cubicBezTo>
                  <a:pt x="39481" y="65552"/>
                  <a:pt x="25723" y="301031"/>
                  <a:pt x="19902" y="360298"/>
                </a:cubicBezTo>
                <a:cubicBezTo>
                  <a:pt x="14081" y="419565"/>
                  <a:pt x="7202" y="392048"/>
                  <a:pt x="4027" y="372998"/>
                </a:cubicBezTo>
                <a:cubicBezTo>
                  <a:pt x="852" y="353948"/>
                  <a:pt x="-1265" y="296269"/>
                  <a:pt x="852" y="245998"/>
                </a:cubicBezTo>
                <a:cubicBezTo>
                  <a:pt x="2969" y="195727"/>
                  <a:pt x="6144" y="110531"/>
                  <a:pt x="16727" y="71373"/>
                </a:cubicBezTo>
                <a:cubicBezTo>
                  <a:pt x="27310" y="32215"/>
                  <a:pt x="38423" y="-30756"/>
                  <a:pt x="38952" y="17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0196B5E4-DC9F-47D4-BFF7-46F3629E288C}"/>
              </a:ext>
            </a:extLst>
          </p:cNvPr>
          <p:cNvSpPr/>
          <p:nvPr/>
        </p:nvSpPr>
        <p:spPr>
          <a:xfrm>
            <a:off x="4810118" y="2479674"/>
            <a:ext cx="191274" cy="377534"/>
          </a:xfrm>
          <a:custGeom>
            <a:avLst/>
            <a:gdLst>
              <a:gd name="connsiteX0" fmla="*/ 114307 w 191274"/>
              <a:gd name="connsiteY0" fmla="*/ 1 h 377534"/>
              <a:gd name="connsiteX1" fmla="*/ 63507 w 191274"/>
              <a:gd name="connsiteY1" fmla="*/ 206376 h 377534"/>
              <a:gd name="connsiteX2" fmla="*/ 190507 w 191274"/>
              <a:gd name="connsiteY2" fmla="*/ 374651 h 377534"/>
              <a:gd name="connsiteX3" fmla="*/ 111132 w 191274"/>
              <a:gd name="connsiteY3" fmla="*/ 304801 h 377534"/>
              <a:gd name="connsiteX4" fmla="*/ 7 w 191274"/>
              <a:gd name="connsiteY4" fmla="*/ 203201 h 377534"/>
              <a:gd name="connsiteX5" fmla="*/ 114307 w 191274"/>
              <a:gd name="connsiteY5" fmla="*/ 1 h 377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274" h="377534">
                <a:moveTo>
                  <a:pt x="114307" y="1"/>
                </a:moveTo>
                <a:cubicBezTo>
                  <a:pt x="124890" y="530"/>
                  <a:pt x="50807" y="143934"/>
                  <a:pt x="63507" y="206376"/>
                </a:cubicBezTo>
                <a:cubicBezTo>
                  <a:pt x="76207" y="268818"/>
                  <a:pt x="182570" y="358247"/>
                  <a:pt x="190507" y="374651"/>
                </a:cubicBezTo>
                <a:cubicBezTo>
                  <a:pt x="198445" y="391055"/>
                  <a:pt x="142882" y="333376"/>
                  <a:pt x="111132" y="304801"/>
                </a:cubicBezTo>
                <a:cubicBezTo>
                  <a:pt x="79382" y="276226"/>
                  <a:pt x="1065" y="255059"/>
                  <a:pt x="7" y="203201"/>
                </a:cubicBezTo>
                <a:cubicBezTo>
                  <a:pt x="-1051" y="151343"/>
                  <a:pt x="103724" y="-528"/>
                  <a:pt x="114307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D1700C46-BE83-4976-B050-B92A8CB03148}"/>
              </a:ext>
            </a:extLst>
          </p:cNvPr>
          <p:cNvSpPr/>
          <p:nvPr/>
        </p:nvSpPr>
        <p:spPr>
          <a:xfrm>
            <a:off x="2475943" y="2816219"/>
            <a:ext cx="455402" cy="460453"/>
          </a:xfrm>
          <a:custGeom>
            <a:avLst/>
            <a:gdLst>
              <a:gd name="connsiteX0" fmla="*/ 557 w 455402"/>
              <a:gd name="connsiteY0" fmla="*/ 6 h 460453"/>
              <a:gd name="connsiteX1" fmla="*/ 222807 w 455402"/>
              <a:gd name="connsiteY1" fmla="*/ 355606 h 460453"/>
              <a:gd name="connsiteX2" fmla="*/ 454582 w 455402"/>
              <a:gd name="connsiteY2" fmla="*/ 460381 h 460453"/>
              <a:gd name="connsiteX3" fmla="*/ 289482 w 455402"/>
              <a:gd name="connsiteY3" fmla="*/ 365131 h 460453"/>
              <a:gd name="connsiteX4" fmla="*/ 557 w 455402"/>
              <a:gd name="connsiteY4" fmla="*/ 6 h 460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5402" h="460453">
                <a:moveTo>
                  <a:pt x="557" y="6"/>
                </a:moveTo>
                <a:cubicBezTo>
                  <a:pt x="-10555" y="-1581"/>
                  <a:pt x="147136" y="278877"/>
                  <a:pt x="222807" y="355606"/>
                </a:cubicBezTo>
                <a:cubicBezTo>
                  <a:pt x="298478" y="432335"/>
                  <a:pt x="443470" y="458794"/>
                  <a:pt x="454582" y="460381"/>
                </a:cubicBezTo>
                <a:cubicBezTo>
                  <a:pt x="465694" y="461968"/>
                  <a:pt x="361449" y="437627"/>
                  <a:pt x="289482" y="365131"/>
                </a:cubicBezTo>
                <a:cubicBezTo>
                  <a:pt x="217515" y="292635"/>
                  <a:pt x="11669" y="1593"/>
                  <a:pt x="557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7EAD721D-ABE0-458B-B28A-BFFAF0A416CB}"/>
              </a:ext>
            </a:extLst>
          </p:cNvPr>
          <p:cNvSpPr/>
          <p:nvPr/>
        </p:nvSpPr>
        <p:spPr>
          <a:xfrm>
            <a:off x="2646434" y="2196142"/>
            <a:ext cx="554854" cy="121180"/>
          </a:xfrm>
          <a:custGeom>
            <a:avLst/>
            <a:gdLst>
              <a:gd name="connsiteX0" fmla="*/ 1516 w 554854"/>
              <a:gd name="connsiteY0" fmla="*/ 83508 h 121180"/>
              <a:gd name="connsiteX1" fmla="*/ 244933 w 554854"/>
              <a:gd name="connsiteY1" fmla="*/ 958 h 121180"/>
              <a:gd name="connsiteX2" fmla="*/ 501049 w 554854"/>
              <a:gd name="connsiteY2" fmla="*/ 43291 h 121180"/>
              <a:gd name="connsiteX3" fmla="*/ 553966 w 554854"/>
              <a:gd name="connsiteY3" fmla="*/ 115258 h 121180"/>
              <a:gd name="connsiteX4" fmla="*/ 479883 w 554854"/>
              <a:gd name="connsiteY4" fmla="*/ 115258 h 121180"/>
              <a:gd name="connsiteX5" fmla="*/ 160266 w 554854"/>
              <a:gd name="connsiteY5" fmla="*/ 100441 h 121180"/>
              <a:gd name="connsiteX6" fmla="*/ 1516 w 554854"/>
              <a:gd name="connsiteY6" fmla="*/ 83508 h 121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4854" h="121180">
                <a:moveTo>
                  <a:pt x="1516" y="83508"/>
                </a:moveTo>
                <a:cubicBezTo>
                  <a:pt x="15627" y="66927"/>
                  <a:pt x="161678" y="7661"/>
                  <a:pt x="244933" y="958"/>
                </a:cubicBezTo>
                <a:cubicBezTo>
                  <a:pt x="328188" y="-5745"/>
                  <a:pt x="449544" y="24241"/>
                  <a:pt x="501049" y="43291"/>
                </a:cubicBezTo>
                <a:cubicBezTo>
                  <a:pt x="552554" y="62341"/>
                  <a:pt x="557494" y="103264"/>
                  <a:pt x="553966" y="115258"/>
                </a:cubicBezTo>
                <a:cubicBezTo>
                  <a:pt x="550438" y="127252"/>
                  <a:pt x="545500" y="117727"/>
                  <a:pt x="479883" y="115258"/>
                </a:cubicBezTo>
                <a:lnTo>
                  <a:pt x="160266" y="100441"/>
                </a:lnTo>
                <a:cubicBezTo>
                  <a:pt x="74188" y="97972"/>
                  <a:pt x="-12595" y="100089"/>
                  <a:pt x="1516" y="83508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B62E90F9-C3F4-4A28-A05C-A5572EA0A91B}"/>
              </a:ext>
            </a:extLst>
          </p:cNvPr>
          <p:cNvSpPr/>
          <p:nvPr/>
        </p:nvSpPr>
        <p:spPr>
          <a:xfrm>
            <a:off x="3428957" y="1848963"/>
            <a:ext cx="660047" cy="360800"/>
          </a:xfrm>
          <a:custGeom>
            <a:avLst/>
            <a:gdLst>
              <a:gd name="connsiteX0" fmla="*/ 43 w 660047"/>
              <a:gd name="connsiteY0" fmla="*/ 294797 h 360800"/>
              <a:gd name="connsiteX1" fmla="*/ 116883 w 660047"/>
              <a:gd name="connsiteY1" fmla="*/ 218597 h 360800"/>
              <a:gd name="connsiteX2" fmla="*/ 426763 w 660047"/>
              <a:gd name="connsiteY2" fmla="*/ 20477 h 360800"/>
              <a:gd name="connsiteX3" fmla="*/ 650283 w 660047"/>
              <a:gd name="connsiteY3" fmla="*/ 10317 h 360800"/>
              <a:gd name="connsiteX4" fmla="*/ 589323 w 660047"/>
              <a:gd name="connsiteY4" fmla="*/ 56037 h 360800"/>
              <a:gd name="connsiteX5" fmla="*/ 315003 w 660047"/>
              <a:gd name="connsiteY5" fmla="*/ 198277 h 360800"/>
              <a:gd name="connsiteX6" fmla="*/ 127043 w 660047"/>
              <a:gd name="connsiteY6" fmla="*/ 355757 h 360800"/>
              <a:gd name="connsiteX7" fmla="*/ 43 w 660047"/>
              <a:gd name="connsiteY7" fmla="*/ 294797 h 36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0047" h="360800">
                <a:moveTo>
                  <a:pt x="43" y="294797"/>
                </a:moveTo>
                <a:cubicBezTo>
                  <a:pt x="-1650" y="271937"/>
                  <a:pt x="45763" y="264317"/>
                  <a:pt x="116883" y="218597"/>
                </a:cubicBezTo>
                <a:cubicBezTo>
                  <a:pt x="188003" y="172877"/>
                  <a:pt x="337863" y="55190"/>
                  <a:pt x="426763" y="20477"/>
                </a:cubicBezTo>
                <a:cubicBezTo>
                  <a:pt x="515663" y="-14236"/>
                  <a:pt x="623190" y="4390"/>
                  <a:pt x="650283" y="10317"/>
                </a:cubicBezTo>
                <a:cubicBezTo>
                  <a:pt x="677376" y="16244"/>
                  <a:pt x="645203" y="24710"/>
                  <a:pt x="589323" y="56037"/>
                </a:cubicBezTo>
                <a:cubicBezTo>
                  <a:pt x="533443" y="87364"/>
                  <a:pt x="392050" y="148324"/>
                  <a:pt x="315003" y="198277"/>
                </a:cubicBezTo>
                <a:cubicBezTo>
                  <a:pt x="237956" y="248230"/>
                  <a:pt x="178690" y="332897"/>
                  <a:pt x="127043" y="355757"/>
                </a:cubicBezTo>
                <a:cubicBezTo>
                  <a:pt x="75396" y="378617"/>
                  <a:pt x="1736" y="317657"/>
                  <a:pt x="43" y="294797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09CED3B3-5D57-4E7E-8D72-88016AB89887}"/>
              </a:ext>
            </a:extLst>
          </p:cNvPr>
          <p:cNvSpPr/>
          <p:nvPr/>
        </p:nvSpPr>
        <p:spPr>
          <a:xfrm>
            <a:off x="2347181" y="1119047"/>
            <a:ext cx="753219" cy="1330412"/>
          </a:xfrm>
          <a:custGeom>
            <a:avLst/>
            <a:gdLst>
              <a:gd name="connsiteX0" fmla="*/ 751619 w 753219"/>
              <a:gd name="connsiteY0" fmla="*/ 39193 h 1330412"/>
              <a:gd name="connsiteX1" fmla="*/ 238539 w 753219"/>
              <a:gd name="connsiteY1" fmla="*/ 120473 h 1330412"/>
              <a:gd name="connsiteX2" fmla="*/ 25179 w 753219"/>
              <a:gd name="connsiteY2" fmla="*/ 1288873 h 1330412"/>
              <a:gd name="connsiteX3" fmla="*/ 45499 w 753219"/>
              <a:gd name="connsiteY3" fmla="*/ 1004393 h 1330412"/>
              <a:gd name="connsiteX4" fmla="*/ 20099 w 753219"/>
              <a:gd name="connsiteY4" fmla="*/ 379553 h 1330412"/>
              <a:gd name="connsiteX5" fmla="*/ 385859 w 753219"/>
              <a:gd name="connsiteY5" fmla="*/ 135713 h 1330412"/>
              <a:gd name="connsiteX6" fmla="*/ 751619 w 753219"/>
              <a:gd name="connsiteY6" fmla="*/ 39193 h 1330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3219" h="1330412">
                <a:moveTo>
                  <a:pt x="751619" y="39193"/>
                </a:moveTo>
                <a:cubicBezTo>
                  <a:pt x="727066" y="36653"/>
                  <a:pt x="359612" y="-87807"/>
                  <a:pt x="238539" y="120473"/>
                </a:cubicBezTo>
                <a:cubicBezTo>
                  <a:pt x="117466" y="328753"/>
                  <a:pt x="57352" y="1141553"/>
                  <a:pt x="25179" y="1288873"/>
                </a:cubicBezTo>
                <a:cubicBezTo>
                  <a:pt x="-6994" y="1436193"/>
                  <a:pt x="46346" y="1155946"/>
                  <a:pt x="45499" y="1004393"/>
                </a:cubicBezTo>
                <a:cubicBezTo>
                  <a:pt x="44652" y="852840"/>
                  <a:pt x="-36628" y="524333"/>
                  <a:pt x="20099" y="379553"/>
                </a:cubicBezTo>
                <a:cubicBezTo>
                  <a:pt x="76826" y="234773"/>
                  <a:pt x="259706" y="186513"/>
                  <a:pt x="385859" y="135713"/>
                </a:cubicBezTo>
                <a:cubicBezTo>
                  <a:pt x="512012" y="84913"/>
                  <a:pt x="776172" y="41733"/>
                  <a:pt x="751619" y="39193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99001F54-F419-4461-B603-E9B65AB22240}"/>
              </a:ext>
            </a:extLst>
          </p:cNvPr>
          <p:cNvSpPr/>
          <p:nvPr/>
        </p:nvSpPr>
        <p:spPr>
          <a:xfrm>
            <a:off x="3047045" y="846107"/>
            <a:ext cx="1357501" cy="1296731"/>
          </a:xfrm>
          <a:custGeom>
            <a:avLst/>
            <a:gdLst>
              <a:gd name="connsiteX0" fmla="*/ 955 w 1357501"/>
              <a:gd name="connsiteY0" fmla="*/ 114013 h 1296731"/>
              <a:gd name="connsiteX1" fmla="*/ 143195 w 1357501"/>
              <a:gd name="connsiteY1" fmla="*/ 114013 h 1296731"/>
              <a:gd name="connsiteX2" fmla="*/ 778195 w 1357501"/>
              <a:gd name="connsiteY2" fmla="*/ 256253 h 1296731"/>
              <a:gd name="connsiteX3" fmla="*/ 1164275 w 1357501"/>
              <a:gd name="connsiteY3" fmla="*/ 1033493 h 1296731"/>
              <a:gd name="connsiteX4" fmla="*/ 1357315 w 1357501"/>
              <a:gd name="connsiteY4" fmla="*/ 1282413 h 1296731"/>
              <a:gd name="connsiteX5" fmla="*/ 1194755 w 1357501"/>
              <a:gd name="connsiteY5" fmla="*/ 672813 h 1296731"/>
              <a:gd name="connsiteX6" fmla="*/ 950915 w 1357501"/>
              <a:gd name="connsiteY6" fmla="*/ 246093 h 1296731"/>
              <a:gd name="connsiteX7" fmla="*/ 178755 w 1357501"/>
              <a:gd name="connsiteY7" fmla="*/ 2253 h 1296731"/>
              <a:gd name="connsiteX8" fmla="*/ 955 w 1357501"/>
              <a:gd name="connsiteY8" fmla="*/ 114013 h 1296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57501" h="1296731">
                <a:moveTo>
                  <a:pt x="955" y="114013"/>
                </a:moveTo>
                <a:cubicBezTo>
                  <a:pt x="-4972" y="132640"/>
                  <a:pt x="13655" y="90306"/>
                  <a:pt x="143195" y="114013"/>
                </a:cubicBezTo>
                <a:cubicBezTo>
                  <a:pt x="272735" y="137720"/>
                  <a:pt x="608015" y="103006"/>
                  <a:pt x="778195" y="256253"/>
                </a:cubicBezTo>
                <a:cubicBezTo>
                  <a:pt x="948375" y="409500"/>
                  <a:pt x="1067755" y="862466"/>
                  <a:pt x="1164275" y="1033493"/>
                </a:cubicBezTo>
                <a:cubicBezTo>
                  <a:pt x="1260795" y="1204520"/>
                  <a:pt x="1352235" y="1342526"/>
                  <a:pt x="1357315" y="1282413"/>
                </a:cubicBezTo>
                <a:cubicBezTo>
                  <a:pt x="1362395" y="1222300"/>
                  <a:pt x="1262488" y="845533"/>
                  <a:pt x="1194755" y="672813"/>
                </a:cubicBezTo>
                <a:cubicBezTo>
                  <a:pt x="1127022" y="500093"/>
                  <a:pt x="1120248" y="357853"/>
                  <a:pt x="950915" y="246093"/>
                </a:cubicBezTo>
                <a:cubicBezTo>
                  <a:pt x="781582" y="134333"/>
                  <a:pt x="334542" y="21726"/>
                  <a:pt x="178755" y="2253"/>
                </a:cubicBezTo>
                <a:cubicBezTo>
                  <a:pt x="22968" y="-17220"/>
                  <a:pt x="6882" y="95386"/>
                  <a:pt x="955" y="114013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DE8524C4-F29B-4BE1-A823-C91EC0277CB7}"/>
              </a:ext>
            </a:extLst>
          </p:cNvPr>
          <p:cNvSpPr/>
          <p:nvPr/>
        </p:nvSpPr>
        <p:spPr>
          <a:xfrm>
            <a:off x="2182907" y="444086"/>
            <a:ext cx="1007630" cy="400643"/>
          </a:xfrm>
          <a:custGeom>
            <a:avLst/>
            <a:gdLst>
              <a:gd name="connsiteX0" fmla="*/ 926053 w 1007630"/>
              <a:gd name="connsiteY0" fmla="*/ 135034 h 400643"/>
              <a:gd name="connsiteX1" fmla="*/ 895573 w 1007630"/>
              <a:gd name="connsiteY1" fmla="*/ 94394 h 400643"/>
              <a:gd name="connsiteX2" fmla="*/ 499333 w 1007630"/>
              <a:gd name="connsiteY2" fmla="*/ 13114 h 400643"/>
              <a:gd name="connsiteX3" fmla="*/ 1493 w 1007630"/>
              <a:gd name="connsiteY3" fmla="*/ 399194 h 400643"/>
              <a:gd name="connsiteX4" fmla="*/ 367253 w 1007630"/>
              <a:gd name="connsiteY4" fmla="*/ 145194 h 400643"/>
              <a:gd name="connsiteX5" fmla="*/ 971773 w 1007630"/>
              <a:gd name="connsiteY5" fmla="*/ 155354 h 400643"/>
              <a:gd name="connsiteX6" fmla="*/ 926053 w 1007630"/>
              <a:gd name="connsiteY6" fmla="*/ 135034 h 400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7630" h="400643">
                <a:moveTo>
                  <a:pt x="926053" y="135034"/>
                </a:moveTo>
                <a:cubicBezTo>
                  <a:pt x="913353" y="124874"/>
                  <a:pt x="966693" y="114714"/>
                  <a:pt x="895573" y="94394"/>
                </a:cubicBezTo>
                <a:cubicBezTo>
                  <a:pt x="824453" y="74074"/>
                  <a:pt x="648346" y="-37686"/>
                  <a:pt x="499333" y="13114"/>
                </a:cubicBezTo>
                <a:cubicBezTo>
                  <a:pt x="350320" y="63914"/>
                  <a:pt x="23506" y="377181"/>
                  <a:pt x="1493" y="399194"/>
                </a:cubicBezTo>
                <a:cubicBezTo>
                  <a:pt x="-20520" y="421207"/>
                  <a:pt x="205540" y="185834"/>
                  <a:pt x="367253" y="145194"/>
                </a:cubicBezTo>
                <a:cubicBezTo>
                  <a:pt x="528966" y="104554"/>
                  <a:pt x="874406" y="158741"/>
                  <a:pt x="971773" y="155354"/>
                </a:cubicBezTo>
                <a:cubicBezTo>
                  <a:pt x="1069140" y="151967"/>
                  <a:pt x="938753" y="145194"/>
                  <a:pt x="926053" y="135034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D8DD2B5A-6119-4DFA-AD1D-6C3A07A2972D}"/>
              </a:ext>
            </a:extLst>
          </p:cNvPr>
          <p:cNvSpPr/>
          <p:nvPr/>
        </p:nvSpPr>
        <p:spPr>
          <a:xfrm>
            <a:off x="1992314" y="831107"/>
            <a:ext cx="1032501" cy="1861706"/>
          </a:xfrm>
          <a:custGeom>
            <a:avLst/>
            <a:gdLst>
              <a:gd name="connsiteX0" fmla="*/ 1030286 w 1032501"/>
              <a:gd name="connsiteY0" fmla="*/ 2013 h 1861706"/>
              <a:gd name="connsiteX1" fmla="*/ 298766 w 1032501"/>
              <a:gd name="connsiteY1" fmla="*/ 748773 h 1861706"/>
              <a:gd name="connsiteX2" fmla="*/ 273366 w 1032501"/>
              <a:gd name="connsiteY2" fmla="*/ 1500613 h 1861706"/>
              <a:gd name="connsiteX3" fmla="*/ 374966 w 1032501"/>
              <a:gd name="connsiteY3" fmla="*/ 1856213 h 1861706"/>
              <a:gd name="connsiteX4" fmla="*/ 288606 w 1032501"/>
              <a:gd name="connsiteY4" fmla="*/ 1663173 h 1861706"/>
              <a:gd name="connsiteX5" fmla="*/ 29526 w 1032501"/>
              <a:gd name="connsiteY5" fmla="*/ 982453 h 1861706"/>
              <a:gd name="connsiteX6" fmla="*/ 1030286 w 1032501"/>
              <a:gd name="connsiteY6" fmla="*/ 2013 h 1861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2501" h="1861706">
                <a:moveTo>
                  <a:pt x="1030286" y="2013"/>
                </a:moveTo>
                <a:cubicBezTo>
                  <a:pt x="1075159" y="-36934"/>
                  <a:pt x="424919" y="499006"/>
                  <a:pt x="298766" y="748773"/>
                </a:cubicBezTo>
                <a:cubicBezTo>
                  <a:pt x="172613" y="998540"/>
                  <a:pt x="260666" y="1316040"/>
                  <a:pt x="273366" y="1500613"/>
                </a:cubicBezTo>
                <a:cubicBezTo>
                  <a:pt x="286066" y="1685186"/>
                  <a:pt x="372426" y="1829120"/>
                  <a:pt x="374966" y="1856213"/>
                </a:cubicBezTo>
                <a:cubicBezTo>
                  <a:pt x="377506" y="1883306"/>
                  <a:pt x="346179" y="1808800"/>
                  <a:pt x="288606" y="1663173"/>
                </a:cubicBezTo>
                <a:cubicBezTo>
                  <a:pt x="231033" y="1517546"/>
                  <a:pt x="-99167" y="1257620"/>
                  <a:pt x="29526" y="982453"/>
                </a:cubicBezTo>
                <a:cubicBezTo>
                  <a:pt x="158219" y="707286"/>
                  <a:pt x="985413" y="40960"/>
                  <a:pt x="1030286" y="2013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E7C130A8-268B-4D79-92A3-FF707E8FE8FC}"/>
              </a:ext>
            </a:extLst>
          </p:cNvPr>
          <p:cNvSpPr/>
          <p:nvPr/>
        </p:nvSpPr>
        <p:spPr>
          <a:xfrm>
            <a:off x="3112433" y="168460"/>
            <a:ext cx="2163075" cy="878552"/>
          </a:xfrm>
          <a:custGeom>
            <a:avLst/>
            <a:gdLst>
              <a:gd name="connsiteX0" fmla="*/ 16847 w 2163075"/>
              <a:gd name="connsiteY0" fmla="*/ 298900 h 878552"/>
              <a:gd name="connsiteX1" fmla="*/ 265767 w 2163075"/>
              <a:gd name="connsiteY1" fmla="*/ 110940 h 878552"/>
              <a:gd name="connsiteX2" fmla="*/ 1175087 w 2163075"/>
              <a:gd name="connsiteY2" fmla="*/ 49980 h 878552"/>
              <a:gd name="connsiteX3" fmla="*/ 2130127 w 2163075"/>
              <a:gd name="connsiteY3" fmla="*/ 862780 h 878552"/>
              <a:gd name="connsiteX4" fmla="*/ 1820247 w 2163075"/>
              <a:gd name="connsiteY4" fmla="*/ 557980 h 878552"/>
              <a:gd name="connsiteX5" fmla="*/ 641687 w 2163075"/>
              <a:gd name="connsiteY5" fmla="*/ 197300 h 878552"/>
              <a:gd name="connsiteX6" fmla="*/ 16847 w 2163075"/>
              <a:gd name="connsiteY6" fmla="*/ 298900 h 878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3075" h="878552">
                <a:moveTo>
                  <a:pt x="16847" y="298900"/>
                </a:moveTo>
                <a:cubicBezTo>
                  <a:pt x="-45806" y="284507"/>
                  <a:pt x="72727" y="152427"/>
                  <a:pt x="265767" y="110940"/>
                </a:cubicBezTo>
                <a:cubicBezTo>
                  <a:pt x="458807" y="69453"/>
                  <a:pt x="864360" y="-75327"/>
                  <a:pt x="1175087" y="49980"/>
                </a:cubicBezTo>
                <a:cubicBezTo>
                  <a:pt x="1485814" y="175287"/>
                  <a:pt x="2022600" y="778113"/>
                  <a:pt x="2130127" y="862780"/>
                </a:cubicBezTo>
                <a:cubicBezTo>
                  <a:pt x="2237654" y="947447"/>
                  <a:pt x="2068320" y="668893"/>
                  <a:pt x="1820247" y="557980"/>
                </a:cubicBezTo>
                <a:cubicBezTo>
                  <a:pt x="1572174" y="447067"/>
                  <a:pt x="946487" y="239633"/>
                  <a:pt x="641687" y="197300"/>
                </a:cubicBezTo>
                <a:cubicBezTo>
                  <a:pt x="336887" y="154967"/>
                  <a:pt x="79500" y="313293"/>
                  <a:pt x="16847" y="298900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D9BB58E1-66C2-4448-BEA3-762C1A4D5B9F}"/>
              </a:ext>
            </a:extLst>
          </p:cNvPr>
          <p:cNvSpPr/>
          <p:nvPr/>
        </p:nvSpPr>
        <p:spPr>
          <a:xfrm>
            <a:off x="2044887" y="658099"/>
            <a:ext cx="1071461" cy="891310"/>
          </a:xfrm>
          <a:custGeom>
            <a:avLst/>
            <a:gdLst>
              <a:gd name="connsiteX0" fmla="*/ 1008193 w 1071461"/>
              <a:gd name="connsiteY0" fmla="*/ 37861 h 891310"/>
              <a:gd name="connsiteX1" fmla="*/ 916753 w 1071461"/>
              <a:gd name="connsiteY1" fmla="*/ 42941 h 891310"/>
              <a:gd name="connsiteX2" fmla="*/ 337633 w 1071461"/>
              <a:gd name="connsiteY2" fmla="*/ 261381 h 891310"/>
              <a:gd name="connsiteX3" fmla="*/ 37913 w 1071461"/>
              <a:gd name="connsiteY3" fmla="*/ 876061 h 891310"/>
              <a:gd name="connsiteX4" fmla="*/ 48073 w 1071461"/>
              <a:gd name="connsiteY4" fmla="*/ 683021 h 891310"/>
              <a:gd name="connsiteX5" fmla="*/ 78553 w 1071461"/>
              <a:gd name="connsiteY5" fmla="*/ 444261 h 891310"/>
              <a:gd name="connsiteX6" fmla="*/ 1008193 w 1071461"/>
              <a:gd name="connsiteY6" fmla="*/ 37861 h 891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1461" h="891310">
                <a:moveTo>
                  <a:pt x="1008193" y="37861"/>
                </a:moveTo>
                <a:cubicBezTo>
                  <a:pt x="1147893" y="-29026"/>
                  <a:pt x="1028513" y="5688"/>
                  <a:pt x="916753" y="42941"/>
                </a:cubicBezTo>
                <a:cubicBezTo>
                  <a:pt x="804993" y="80194"/>
                  <a:pt x="484106" y="122528"/>
                  <a:pt x="337633" y="261381"/>
                </a:cubicBezTo>
                <a:cubicBezTo>
                  <a:pt x="191160" y="400234"/>
                  <a:pt x="86173" y="805788"/>
                  <a:pt x="37913" y="876061"/>
                </a:cubicBezTo>
                <a:cubicBezTo>
                  <a:pt x="-10347" y="946334"/>
                  <a:pt x="41300" y="754988"/>
                  <a:pt x="48073" y="683021"/>
                </a:cubicBezTo>
                <a:cubicBezTo>
                  <a:pt x="54846" y="611054"/>
                  <a:pt x="-82314" y="555174"/>
                  <a:pt x="78553" y="444261"/>
                </a:cubicBezTo>
                <a:cubicBezTo>
                  <a:pt x="239420" y="333348"/>
                  <a:pt x="868493" y="104748"/>
                  <a:pt x="1008193" y="37861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B84269FF-58E9-40B9-9AB2-A051952D2BD7}"/>
              </a:ext>
            </a:extLst>
          </p:cNvPr>
          <p:cNvSpPr/>
          <p:nvPr/>
        </p:nvSpPr>
        <p:spPr>
          <a:xfrm>
            <a:off x="3345066" y="653425"/>
            <a:ext cx="1849500" cy="2005187"/>
          </a:xfrm>
          <a:custGeom>
            <a:avLst/>
            <a:gdLst>
              <a:gd name="connsiteX0" fmla="*/ 134734 w 1849500"/>
              <a:gd name="connsiteY0" fmla="*/ 57775 h 2005187"/>
              <a:gd name="connsiteX1" fmla="*/ 205854 w 1849500"/>
              <a:gd name="connsiteY1" fmla="*/ 67935 h 2005187"/>
              <a:gd name="connsiteX2" fmla="*/ 1196454 w 1849500"/>
              <a:gd name="connsiteY2" fmla="*/ 413375 h 2005187"/>
              <a:gd name="connsiteX3" fmla="*/ 1516494 w 1849500"/>
              <a:gd name="connsiteY3" fmla="*/ 1099175 h 2005187"/>
              <a:gd name="connsiteX4" fmla="*/ 1816214 w 1849500"/>
              <a:gd name="connsiteY4" fmla="*/ 1998335 h 2005187"/>
              <a:gd name="connsiteX5" fmla="*/ 1770494 w 1849500"/>
              <a:gd name="connsiteY5" fmla="*/ 1470015 h 2005187"/>
              <a:gd name="connsiteX6" fmla="*/ 1714614 w 1849500"/>
              <a:gd name="connsiteY6" fmla="*/ 682615 h 2005187"/>
              <a:gd name="connsiteX7" fmla="*/ 134734 w 1849500"/>
              <a:gd name="connsiteY7" fmla="*/ 57775 h 200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9500" h="2005187">
                <a:moveTo>
                  <a:pt x="134734" y="57775"/>
                </a:moveTo>
                <a:cubicBezTo>
                  <a:pt x="-116726" y="-44672"/>
                  <a:pt x="28901" y="8668"/>
                  <a:pt x="205854" y="67935"/>
                </a:cubicBezTo>
                <a:cubicBezTo>
                  <a:pt x="382807" y="127202"/>
                  <a:pt x="978014" y="241502"/>
                  <a:pt x="1196454" y="413375"/>
                </a:cubicBezTo>
                <a:cubicBezTo>
                  <a:pt x="1414894" y="585248"/>
                  <a:pt x="1413201" y="835015"/>
                  <a:pt x="1516494" y="1099175"/>
                </a:cubicBezTo>
                <a:cubicBezTo>
                  <a:pt x="1619787" y="1363335"/>
                  <a:pt x="1773881" y="1936528"/>
                  <a:pt x="1816214" y="1998335"/>
                </a:cubicBezTo>
                <a:cubicBezTo>
                  <a:pt x="1858547" y="2060142"/>
                  <a:pt x="1787427" y="1689302"/>
                  <a:pt x="1770494" y="1470015"/>
                </a:cubicBezTo>
                <a:cubicBezTo>
                  <a:pt x="1753561" y="1250728"/>
                  <a:pt x="1991474" y="923915"/>
                  <a:pt x="1714614" y="682615"/>
                </a:cubicBezTo>
                <a:cubicBezTo>
                  <a:pt x="1437754" y="441315"/>
                  <a:pt x="386194" y="160222"/>
                  <a:pt x="134734" y="5777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54277174-D305-444F-95BD-04661FD1DC23}"/>
              </a:ext>
            </a:extLst>
          </p:cNvPr>
          <p:cNvSpPr/>
          <p:nvPr/>
        </p:nvSpPr>
        <p:spPr>
          <a:xfrm>
            <a:off x="3344215" y="395103"/>
            <a:ext cx="2074208" cy="1270741"/>
          </a:xfrm>
          <a:custGeom>
            <a:avLst/>
            <a:gdLst>
              <a:gd name="connsiteX0" fmla="*/ 89865 w 2074208"/>
              <a:gd name="connsiteY0" fmla="*/ 36697 h 1270741"/>
              <a:gd name="connsiteX1" fmla="*/ 287985 w 2074208"/>
              <a:gd name="connsiteY1" fmla="*/ 72257 h 1270741"/>
              <a:gd name="connsiteX2" fmla="*/ 1568145 w 2074208"/>
              <a:gd name="connsiteY2" fmla="*/ 387217 h 1270741"/>
              <a:gd name="connsiteX3" fmla="*/ 2055825 w 2074208"/>
              <a:gd name="connsiteY3" fmla="*/ 1250817 h 1270741"/>
              <a:gd name="connsiteX4" fmla="*/ 1837385 w 2074208"/>
              <a:gd name="connsiteY4" fmla="*/ 940937 h 1270741"/>
              <a:gd name="connsiteX5" fmla="*/ 623265 w 2074208"/>
              <a:gd name="connsiteY5" fmla="*/ 336417 h 1270741"/>
              <a:gd name="connsiteX6" fmla="*/ 39065 w 2074208"/>
              <a:gd name="connsiteY6" fmla="*/ 21457 h 1270741"/>
              <a:gd name="connsiteX7" fmla="*/ 89865 w 2074208"/>
              <a:gd name="connsiteY7" fmla="*/ 36697 h 1270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74208" h="1270741">
                <a:moveTo>
                  <a:pt x="89865" y="36697"/>
                </a:moveTo>
                <a:cubicBezTo>
                  <a:pt x="131352" y="45164"/>
                  <a:pt x="287985" y="72257"/>
                  <a:pt x="287985" y="72257"/>
                </a:cubicBezTo>
                <a:cubicBezTo>
                  <a:pt x="534365" y="130677"/>
                  <a:pt x="1273505" y="190790"/>
                  <a:pt x="1568145" y="387217"/>
                </a:cubicBezTo>
                <a:cubicBezTo>
                  <a:pt x="1862785" y="583644"/>
                  <a:pt x="2010952" y="1158530"/>
                  <a:pt x="2055825" y="1250817"/>
                </a:cubicBezTo>
                <a:cubicBezTo>
                  <a:pt x="2100698" y="1343104"/>
                  <a:pt x="2076145" y="1093337"/>
                  <a:pt x="1837385" y="940937"/>
                </a:cubicBezTo>
                <a:cubicBezTo>
                  <a:pt x="1598625" y="788537"/>
                  <a:pt x="922985" y="489664"/>
                  <a:pt x="623265" y="336417"/>
                </a:cubicBezTo>
                <a:cubicBezTo>
                  <a:pt x="323545" y="183170"/>
                  <a:pt x="134738" y="73950"/>
                  <a:pt x="39065" y="21457"/>
                </a:cubicBezTo>
                <a:cubicBezTo>
                  <a:pt x="-56608" y="-31036"/>
                  <a:pt x="48378" y="28230"/>
                  <a:pt x="89865" y="36697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102F42D6-843F-43AF-8D06-037E2A399304}"/>
              </a:ext>
            </a:extLst>
          </p:cNvPr>
          <p:cNvSpPr/>
          <p:nvPr/>
        </p:nvSpPr>
        <p:spPr>
          <a:xfrm>
            <a:off x="4252208" y="1040770"/>
            <a:ext cx="610310" cy="1148114"/>
          </a:xfrm>
          <a:custGeom>
            <a:avLst/>
            <a:gdLst>
              <a:gd name="connsiteX0" fmla="*/ 40392 w 610310"/>
              <a:gd name="connsiteY0" fmla="*/ 51430 h 1148114"/>
              <a:gd name="connsiteX1" fmla="*/ 86112 w 610310"/>
              <a:gd name="connsiteY1" fmla="*/ 117470 h 1148114"/>
              <a:gd name="connsiteX2" fmla="*/ 517912 w 610310"/>
              <a:gd name="connsiteY2" fmla="*/ 950590 h 1148114"/>
              <a:gd name="connsiteX3" fmla="*/ 594112 w 610310"/>
              <a:gd name="connsiteY3" fmla="*/ 1123310 h 1148114"/>
              <a:gd name="connsiteX4" fmla="*/ 548392 w 610310"/>
              <a:gd name="connsiteY4" fmla="*/ 549270 h 1148114"/>
              <a:gd name="connsiteX5" fmla="*/ 40392 w 610310"/>
              <a:gd name="connsiteY5" fmla="*/ 51430 h 1148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0310" h="1148114">
                <a:moveTo>
                  <a:pt x="40392" y="51430"/>
                </a:moveTo>
                <a:cubicBezTo>
                  <a:pt x="-36655" y="-20537"/>
                  <a:pt x="6525" y="-32390"/>
                  <a:pt x="86112" y="117470"/>
                </a:cubicBezTo>
                <a:cubicBezTo>
                  <a:pt x="165699" y="267330"/>
                  <a:pt x="433245" y="782950"/>
                  <a:pt x="517912" y="950590"/>
                </a:cubicBezTo>
                <a:cubicBezTo>
                  <a:pt x="602579" y="1118230"/>
                  <a:pt x="589032" y="1190197"/>
                  <a:pt x="594112" y="1123310"/>
                </a:cubicBezTo>
                <a:cubicBezTo>
                  <a:pt x="599192" y="1056423"/>
                  <a:pt x="647452" y="732150"/>
                  <a:pt x="548392" y="549270"/>
                </a:cubicBezTo>
                <a:cubicBezTo>
                  <a:pt x="449332" y="366390"/>
                  <a:pt x="117439" y="123397"/>
                  <a:pt x="40392" y="51430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FF9313BE-2FA1-46E8-A9F0-A0E76103F56D}"/>
              </a:ext>
            </a:extLst>
          </p:cNvPr>
          <p:cNvSpPr/>
          <p:nvPr/>
        </p:nvSpPr>
        <p:spPr>
          <a:xfrm>
            <a:off x="2224342" y="751728"/>
            <a:ext cx="855279" cy="594922"/>
          </a:xfrm>
          <a:custGeom>
            <a:avLst/>
            <a:gdLst>
              <a:gd name="connsiteX0" fmla="*/ 854138 w 855279"/>
              <a:gd name="connsiteY0" fmla="*/ 112 h 594922"/>
              <a:gd name="connsiteX1" fmla="*/ 81978 w 855279"/>
              <a:gd name="connsiteY1" fmla="*/ 431912 h 594922"/>
              <a:gd name="connsiteX2" fmla="*/ 41338 w 855279"/>
              <a:gd name="connsiteY2" fmla="*/ 594472 h 594922"/>
              <a:gd name="connsiteX3" fmla="*/ 249618 w 855279"/>
              <a:gd name="connsiteY3" fmla="*/ 391272 h 594922"/>
              <a:gd name="connsiteX4" fmla="*/ 854138 w 855279"/>
              <a:gd name="connsiteY4" fmla="*/ 112 h 59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5279" h="594922">
                <a:moveTo>
                  <a:pt x="854138" y="112"/>
                </a:moveTo>
                <a:cubicBezTo>
                  <a:pt x="826198" y="6885"/>
                  <a:pt x="217444" y="332852"/>
                  <a:pt x="81978" y="431912"/>
                </a:cubicBezTo>
                <a:cubicBezTo>
                  <a:pt x="-53488" y="530972"/>
                  <a:pt x="13398" y="601245"/>
                  <a:pt x="41338" y="594472"/>
                </a:cubicBezTo>
                <a:cubicBezTo>
                  <a:pt x="69278" y="587699"/>
                  <a:pt x="109918" y="486945"/>
                  <a:pt x="249618" y="391272"/>
                </a:cubicBezTo>
                <a:cubicBezTo>
                  <a:pt x="389318" y="295599"/>
                  <a:pt x="882078" y="-6661"/>
                  <a:pt x="854138" y="112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9E2DBC45-34D4-4353-B520-00E9750C2465}"/>
              </a:ext>
            </a:extLst>
          </p:cNvPr>
          <p:cNvSpPr/>
          <p:nvPr/>
        </p:nvSpPr>
        <p:spPr>
          <a:xfrm>
            <a:off x="3218799" y="2331721"/>
            <a:ext cx="156934" cy="410532"/>
          </a:xfrm>
          <a:custGeom>
            <a:avLst/>
            <a:gdLst>
              <a:gd name="connsiteX0" fmla="*/ 21289 w 156934"/>
              <a:gd name="connsiteY0" fmla="*/ 1904 h 410532"/>
              <a:gd name="connsiteX1" fmla="*/ 127651 w 156934"/>
              <a:gd name="connsiteY1" fmla="*/ 89217 h 410532"/>
              <a:gd name="connsiteX2" fmla="*/ 97489 w 156934"/>
              <a:gd name="connsiteY2" fmla="*/ 224154 h 410532"/>
              <a:gd name="connsiteX3" fmla="*/ 151464 w 156934"/>
              <a:gd name="connsiteY3" fmla="*/ 403542 h 410532"/>
              <a:gd name="connsiteX4" fmla="*/ 138764 w 156934"/>
              <a:gd name="connsiteY4" fmla="*/ 354329 h 410532"/>
              <a:gd name="connsiteX5" fmla="*/ 7001 w 156934"/>
              <a:gd name="connsiteY5" fmla="*/ 171767 h 410532"/>
              <a:gd name="connsiteX6" fmla="*/ 21289 w 156934"/>
              <a:gd name="connsiteY6" fmla="*/ 1904 h 410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6934" h="410532">
                <a:moveTo>
                  <a:pt x="21289" y="1904"/>
                </a:moveTo>
                <a:cubicBezTo>
                  <a:pt x="41397" y="-11854"/>
                  <a:pt x="114951" y="52175"/>
                  <a:pt x="127651" y="89217"/>
                </a:cubicBezTo>
                <a:cubicBezTo>
                  <a:pt x="140351" y="126259"/>
                  <a:pt x="93520" y="171767"/>
                  <a:pt x="97489" y="224154"/>
                </a:cubicBezTo>
                <a:cubicBezTo>
                  <a:pt x="101458" y="276541"/>
                  <a:pt x="144585" y="381846"/>
                  <a:pt x="151464" y="403542"/>
                </a:cubicBezTo>
                <a:cubicBezTo>
                  <a:pt x="158343" y="425238"/>
                  <a:pt x="162841" y="392958"/>
                  <a:pt x="138764" y="354329"/>
                </a:cubicBezTo>
                <a:cubicBezTo>
                  <a:pt x="114687" y="315700"/>
                  <a:pt x="21024" y="229446"/>
                  <a:pt x="7001" y="171767"/>
                </a:cubicBezTo>
                <a:cubicBezTo>
                  <a:pt x="-7022" y="114088"/>
                  <a:pt x="1181" y="15662"/>
                  <a:pt x="21289" y="1904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A46CAE54-E604-4987-B695-30ADC64FF0CC}"/>
              </a:ext>
            </a:extLst>
          </p:cNvPr>
          <p:cNvSpPr/>
          <p:nvPr/>
        </p:nvSpPr>
        <p:spPr>
          <a:xfrm>
            <a:off x="3324114" y="2313493"/>
            <a:ext cx="184270" cy="614069"/>
          </a:xfrm>
          <a:custGeom>
            <a:avLst/>
            <a:gdLst>
              <a:gd name="connsiteX0" fmla="*/ 139811 w 184270"/>
              <a:gd name="connsiteY0" fmla="*/ 1082 h 614069"/>
              <a:gd name="connsiteX1" fmla="*/ 133461 w 184270"/>
              <a:gd name="connsiteY1" fmla="*/ 334457 h 614069"/>
              <a:gd name="connsiteX2" fmla="*/ 184261 w 184270"/>
              <a:gd name="connsiteY2" fmla="*/ 512257 h 614069"/>
              <a:gd name="connsiteX3" fmla="*/ 136636 w 184270"/>
              <a:gd name="connsiteY3" fmla="*/ 563057 h 614069"/>
              <a:gd name="connsiteX4" fmla="*/ 25511 w 184270"/>
              <a:gd name="connsiteY4" fmla="*/ 610682 h 614069"/>
              <a:gd name="connsiteX5" fmla="*/ 12811 w 184270"/>
              <a:gd name="connsiteY5" fmla="*/ 464632 h 614069"/>
              <a:gd name="connsiteX6" fmla="*/ 3286 w 184270"/>
              <a:gd name="connsiteY6" fmla="*/ 315407 h 614069"/>
              <a:gd name="connsiteX7" fmla="*/ 73136 w 184270"/>
              <a:gd name="connsiteY7" fmla="*/ 229682 h 614069"/>
              <a:gd name="connsiteX8" fmla="*/ 139811 w 184270"/>
              <a:gd name="connsiteY8" fmla="*/ 1082 h 614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4270" h="614069">
                <a:moveTo>
                  <a:pt x="139811" y="1082"/>
                </a:moveTo>
                <a:cubicBezTo>
                  <a:pt x="149865" y="18544"/>
                  <a:pt x="126053" y="249261"/>
                  <a:pt x="133461" y="334457"/>
                </a:cubicBezTo>
                <a:cubicBezTo>
                  <a:pt x="140869" y="419653"/>
                  <a:pt x="183732" y="474157"/>
                  <a:pt x="184261" y="512257"/>
                </a:cubicBezTo>
                <a:cubicBezTo>
                  <a:pt x="184790" y="550357"/>
                  <a:pt x="163094" y="546653"/>
                  <a:pt x="136636" y="563057"/>
                </a:cubicBezTo>
                <a:cubicBezTo>
                  <a:pt x="110178" y="579461"/>
                  <a:pt x="46148" y="627086"/>
                  <a:pt x="25511" y="610682"/>
                </a:cubicBezTo>
                <a:cubicBezTo>
                  <a:pt x="4874" y="594278"/>
                  <a:pt x="16515" y="513845"/>
                  <a:pt x="12811" y="464632"/>
                </a:cubicBezTo>
                <a:cubicBezTo>
                  <a:pt x="9107" y="415420"/>
                  <a:pt x="-6768" y="354565"/>
                  <a:pt x="3286" y="315407"/>
                </a:cubicBezTo>
                <a:cubicBezTo>
                  <a:pt x="13340" y="276249"/>
                  <a:pt x="52499" y="276778"/>
                  <a:pt x="73136" y="229682"/>
                </a:cubicBezTo>
                <a:cubicBezTo>
                  <a:pt x="93773" y="182586"/>
                  <a:pt x="129757" y="-16380"/>
                  <a:pt x="139811" y="1082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BBB35A97-3FEB-4A84-B81E-85B0BDCAD5DD}"/>
              </a:ext>
            </a:extLst>
          </p:cNvPr>
          <p:cNvSpPr/>
          <p:nvPr/>
        </p:nvSpPr>
        <p:spPr>
          <a:xfrm>
            <a:off x="2514476" y="201012"/>
            <a:ext cx="584568" cy="225183"/>
          </a:xfrm>
          <a:custGeom>
            <a:avLst/>
            <a:gdLst>
              <a:gd name="connsiteX0" fmla="*/ 584324 w 584568"/>
              <a:gd name="connsiteY0" fmla="*/ 224438 h 225183"/>
              <a:gd name="connsiteX1" fmla="*/ 374774 w 584568"/>
              <a:gd name="connsiteY1" fmla="*/ 8538 h 225183"/>
              <a:gd name="connsiteX2" fmla="*/ 124 w 584568"/>
              <a:gd name="connsiteY2" fmla="*/ 46638 h 225183"/>
              <a:gd name="connsiteX3" fmla="*/ 336674 w 584568"/>
              <a:gd name="connsiteY3" fmla="*/ 78388 h 225183"/>
              <a:gd name="connsiteX4" fmla="*/ 584324 w 584568"/>
              <a:gd name="connsiteY4" fmla="*/ 224438 h 225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4568" h="225183">
                <a:moveTo>
                  <a:pt x="584324" y="224438"/>
                </a:moveTo>
                <a:cubicBezTo>
                  <a:pt x="590674" y="212796"/>
                  <a:pt x="472141" y="38171"/>
                  <a:pt x="374774" y="8538"/>
                </a:cubicBezTo>
                <a:cubicBezTo>
                  <a:pt x="277407" y="-21095"/>
                  <a:pt x="6474" y="34996"/>
                  <a:pt x="124" y="46638"/>
                </a:cubicBezTo>
                <a:cubicBezTo>
                  <a:pt x="-6226" y="58280"/>
                  <a:pt x="231899" y="48755"/>
                  <a:pt x="336674" y="78388"/>
                </a:cubicBezTo>
                <a:cubicBezTo>
                  <a:pt x="441449" y="108021"/>
                  <a:pt x="577974" y="236080"/>
                  <a:pt x="584324" y="224438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C825007D-7952-4B06-A396-03C0A0FB57FD}"/>
              </a:ext>
            </a:extLst>
          </p:cNvPr>
          <p:cNvSpPr/>
          <p:nvPr/>
        </p:nvSpPr>
        <p:spPr>
          <a:xfrm>
            <a:off x="3137166" y="76200"/>
            <a:ext cx="583934" cy="311616"/>
          </a:xfrm>
          <a:custGeom>
            <a:avLst/>
            <a:gdLst>
              <a:gd name="connsiteX0" fmla="*/ 6084 w 583934"/>
              <a:gd name="connsiteY0" fmla="*/ 311150 h 311616"/>
              <a:gd name="connsiteX1" fmla="*/ 101334 w 583934"/>
              <a:gd name="connsiteY1" fmla="*/ 165100 h 311616"/>
              <a:gd name="connsiteX2" fmla="*/ 469634 w 583934"/>
              <a:gd name="connsiteY2" fmla="*/ 38100 h 311616"/>
              <a:gd name="connsiteX3" fmla="*/ 583934 w 583934"/>
              <a:gd name="connsiteY3" fmla="*/ 0 h 311616"/>
              <a:gd name="connsiteX4" fmla="*/ 234684 w 583934"/>
              <a:gd name="connsiteY4" fmla="*/ 114300 h 311616"/>
              <a:gd name="connsiteX5" fmla="*/ 6084 w 583934"/>
              <a:gd name="connsiteY5" fmla="*/ 311150 h 311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3934" h="311616">
                <a:moveTo>
                  <a:pt x="6084" y="311150"/>
                </a:moveTo>
                <a:cubicBezTo>
                  <a:pt x="-16141" y="319617"/>
                  <a:pt x="24076" y="210608"/>
                  <a:pt x="101334" y="165100"/>
                </a:cubicBezTo>
                <a:cubicBezTo>
                  <a:pt x="178592" y="119592"/>
                  <a:pt x="389201" y="65617"/>
                  <a:pt x="469634" y="38100"/>
                </a:cubicBezTo>
                <a:lnTo>
                  <a:pt x="583934" y="0"/>
                </a:lnTo>
                <a:cubicBezTo>
                  <a:pt x="544776" y="12700"/>
                  <a:pt x="327817" y="62442"/>
                  <a:pt x="234684" y="114300"/>
                </a:cubicBezTo>
                <a:cubicBezTo>
                  <a:pt x="141551" y="166158"/>
                  <a:pt x="28309" y="302683"/>
                  <a:pt x="6084" y="311150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0468B75C-F80B-4D9B-AA4A-9992436C4F06}"/>
              </a:ext>
            </a:extLst>
          </p:cNvPr>
          <p:cNvSpPr/>
          <p:nvPr/>
        </p:nvSpPr>
        <p:spPr>
          <a:xfrm>
            <a:off x="1996021" y="875791"/>
            <a:ext cx="353479" cy="642355"/>
          </a:xfrm>
          <a:custGeom>
            <a:avLst/>
            <a:gdLst>
              <a:gd name="connsiteX0" fmla="*/ 353479 w 353479"/>
              <a:gd name="connsiteY0" fmla="*/ 509 h 642355"/>
              <a:gd name="connsiteX1" fmla="*/ 29629 w 353479"/>
              <a:gd name="connsiteY1" fmla="*/ 286259 h 642355"/>
              <a:gd name="connsiteX2" fmla="*/ 16929 w 353479"/>
              <a:gd name="connsiteY2" fmla="*/ 641859 h 642355"/>
              <a:gd name="connsiteX3" fmla="*/ 29629 w 353479"/>
              <a:gd name="connsiteY3" fmla="*/ 356109 h 642355"/>
              <a:gd name="connsiteX4" fmla="*/ 353479 w 353479"/>
              <a:gd name="connsiteY4" fmla="*/ 509 h 642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479" h="642355">
                <a:moveTo>
                  <a:pt x="353479" y="509"/>
                </a:moveTo>
                <a:cubicBezTo>
                  <a:pt x="353479" y="-11133"/>
                  <a:pt x="85721" y="179367"/>
                  <a:pt x="29629" y="286259"/>
                </a:cubicBezTo>
                <a:cubicBezTo>
                  <a:pt x="-26463" y="393151"/>
                  <a:pt x="16929" y="630217"/>
                  <a:pt x="16929" y="641859"/>
                </a:cubicBezTo>
                <a:cubicBezTo>
                  <a:pt x="16929" y="653501"/>
                  <a:pt x="-28579" y="457709"/>
                  <a:pt x="29629" y="356109"/>
                </a:cubicBezTo>
                <a:cubicBezTo>
                  <a:pt x="87837" y="254509"/>
                  <a:pt x="353479" y="12151"/>
                  <a:pt x="353479" y="509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C1E61249-6026-4A90-9782-CBFA1C47FF9F}"/>
              </a:ext>
            </a:extLst>
          </p:cNvPr>
          <p:cNvSpPr/>
          <p:nvPr/>
        </p:nvSpPr>
        <p:spPr>
          <a:xfrm>
            <a:off x="1947528" y="1751794"/>
            <a:ext cx="186649" cy="676777"/>
          </a:xfrm>
          <a:custGeom>
            <a:avLst/>
            <a:gdLst>
              <a:gd name="connsiteX0" fmla="*/ 186072 w 186649"/>
              <a:gd name="connsiteY0" fmla="*/ 806 h 676777"/>
              <a:gd name="connsiteX1" fmla="*/ 65422 w 186649"/>
              <a:gd name="connsiteY1" fmla="*/ 216706 h 676777"/>
              <a:gd name="connsiteX2" fmla="*/ 71772 w 186649"/>
              <a:gd name="connsiteY2" fmla="*/ 667556 h 676777"/>
              <a:gd name="connsiteX3" fmla="*/ 33672 w 186649"/>
              <a:gd name="connsiteY3" fmla="*/ 502456 h 676777"/>
              <a:gd name="connsiteX4" fmla="*/ 8272 w 186649"/>
              <a:gd name="connsiteY4" fmla="*/ 286556 h 676777"/>
              <a:gd name="connsiteX5" fmla="*/ 186072 w 186649"/>
              <a:gd name="connsiteY5" fmla="*/ 806 h 676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649" h="676777">
                <a:moveTo>
                  <a:pt x="186072" y="806"/>
                </a:moveTo>
                <a:cubicBezTo>
                  <a:pt x="195597" y="-10836"/>
                  <a:pt x="84472" y="105581"/>
                  <a:pt x="65422" y="216706"/>
                </a:cubicBezTo>
                <a:cubicBezTo>
                  <a:pt x="46372" y="327831"/>
                  <a:pt x="77064" y="619931"/>
                  <a:pt x="71772" y="667556"/>
                </a:cubicBezTo>
                <a:cubicBezTo>
                  <a:pt x="66480" y="715181"/>
                  <a:pt x="44255" y="565956"/>
                  <a:pt x="33672" y="502456"/>
                </a:cubicBezTo>
                <a:cubicBezTo>
                  <a:pt x="23089" y="438956"/>
                  <a:pt x="-17128" y="368048"/>
                  <a:pt x="8272" y="286556"/>
                </a:cubicBezTo>
                <a:cubicBezTo>
                  <a:pt x="33672" y="205064"/>
                  <a:pt x="176547" y="12448"/>
                  <a:pt x="186072" y="806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4258D02D-937B-4A68-B214-92AC7EAE437F}"/>
              </a:ext>
            </a:extLst>
          </p:cNvPr>
          <p:cNvSpPr/>
          <p:nvPr/>
        </p:nvSpPr>
        <p:spPr>
          <a:xfrm>
            <a:off x="4462374" y="399372"/>
            <a:ext cx="972487" cy="685324"/>
          </a:xfrm>
          <a:custGeom>
            <a:avLst/>
            <a:gdLst>
              <a:gd name="connsiteX0" fmla="*/ 1676 w 972487"/>
              <a:gd name="connsiteY0" fmla="*/ 7028 h 685324"/>
              <a:gd name="connsiteX1" fmla="*/ 427126 w 972487"/>
              <a:gd name="connsiteY1" fmla="*/ 210228 h 685324"/>
              <a:gd name="connsiteX2" fmla="*/ 954176 w 972487"/>
              <a:gd name="connsiteY2" fmla="*/ 667428 h 685324"/>
              <a:gd name="connsiteX3" fmla="*/ 827176 w 972487"/>
              <a:gd name="connsiteY3" fmla="*/ 578528 h 685324"/>
              <a:gd name="connsiteX4" fmla="*/ 585876 w 972487"/>
              <a:gd name="connsiteY4" fmla="*/ 445178 h 685324"/>
              <a:gd name="connsiteX5" fmla="*/ 1676 w 972487"/>
              <a:gd name="connsiteY5" fmla="*/ 7028 h 685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2487" h="685324">
                <a:moveTo>
                  <a:pt x="1676" y="7028"/>
                </a:moveTo>
                <a:cubicBezTo>
                  <a:pt x="-24782" y="-32130"/>
                  <a:pt x="268376" y="100161"/>
                  <a:pt x="427126" y="210228"/>
                </a:cubicBezTo>
                <a:cubicBezTo>
                  <a:pt x="585876" y="320295"/>
                  <a:pt x="887501" y="606045"/>
                  <a:pt x="954176" y="667428"/>
                </a:cubicBezTo>
                <a:cubicBezTo>
                  <a:pt x="1020851" y="728811"/>
                  <a:pt x="888559" y="615570"/>
                  <a:pt x="827176" y="578528"/>
                </a:cubicBezTo>
                <a:cubicBezTo>
                  <a:pt x="765793" y="541486"/>
                  <a:pt x="721343" y="540428"/>
                  <a:pt x="585876" y="445178"/>
                </a:cubicBezTo>
                <a:cubicBezTo>
                  <a:pt x="450409" y="349928"/>
                  <a:pt x="28134" y="46186"/>
                  <a:pt x="1676" y="7028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19261978-3E85-4643-BA18-27113FF89EA2}"/>
              </a:ext>
            </a:extLst>
          </p:cNvPr>
          <p:cNvSpPr/>
          <p:nvPr/>
        </p:nvSpPr>
        <p:spPr>
          <a:xfrm>
            <a:off x="2143847" y="2461593"/>
            <a:ext cx="791573" cy="695800"/>
          </a:xfrm>
          <a:custGeom>
            <a:avLst/>
            <a:gdLst>
              <a:gd name="connsiteX0" fmla="*/ 2453 w 791573"/>
              <a:gd name="connsiteY0" fmla="*/ 2207 h 695800"/>
              <a:gd name="connsiteX1" fmla="*/ 116753 w 791573"/>
              <a:gd name="connsiteY1" fmla="*/ 332407 h 695800"/>
              <a:gd name="connsiteX2" fmla="*/ 783503 w 791573"/>
              <a:gd name="connsiteY2" fmla="*/ 688007 h 695800"/>
              <a:gd name="connsiteX3" fmla="*/ 504103 w 791573"/>
              <a:gd name="connsiteY3" fmla="*/ 586407 h 695800"/>
              <a:gd name="connsiteX4" fmla="*/ 59603 w 791573"/>
              <a:gd name="connsiteY4" fmla="*/ 414957 h 695800"/>
              <a:gd name="connsiteX5" fmla="*/ 40553 w 791573"/>
              <a:gd name="connsiteY5" fmla="*/ 199057 h 695800"/>
              <a:gd name="connsiteX6" fmla="*/ 2453 w 791573"/>
              <a:gd name="connsiteY6" fmla="*/ 2207 h 69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1573" h="695800">
                <a:moveTo>
                  <a:pt x="2453" y="2207"/>
                </a:moveTo>
                <a:cubicBezTo>
                  <a:pt x="15153" y="24432"/>
                  <a:pt x="-13422" y="218107"/>
                  <a:pt x="116753" y="332407"/>
                </a:cubicBezTo>
                <a:cubicBezTo>
                  <a:pt x="246928" y="446707"/>
                  <a:pt x="718945" y="645674"/>
                  <a:pt x="783503" y="688007"/>
                </a:cubicBezTo>
                <a:cubicBezTo>
                  <a:pt x="848061" y="730340"/>
                  <a:pt x="504103" y="586407"/>
                  <a:pt x="504103" y="586407"/>
                </a:cubicBezTo>
                <a:cubicBezTo>
                  <a:pt x="383453" y="540899"/>
                  <a:pt x="136861" y="479515"/>
                  <a:pt x="59603" y="414957"/>
                </a:cubicBezTo>
                <a:cubicBezTo>
                  <a:pt x="-17655" y="350399"/>
                  <a:pt x="51136" y="266790"/>
                  <a:pt x="40553" y="199057"/>
                </a:cubicBezTo>
                <a:cubicBezTo>
                  <a:pt x="29970" y="131324"/>
                  <a:pt x="-10247" y="-20018"/>
                  <a:pt x="2453" y="2207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D582C0AB-DDFB-492F-931A-56BB5B71A69A}"/>
              </a:ext>
            </a:extLst>
          </p:cNvPr>
          <p:cNvSpPr/>
          <p:nvPr/>
        </p:nvSpPr>
        <p:spPr>
          <a:xfrm>
            <a:off x="5162981" y="1161388"/>
            <a:ext cx="260979" cy="1329215"/>
          </a:xfrm>
          <a:custGeom>
            <a:avLst/>
            <a:gdLst>
              <a:gd name="connsiteX0" fmla="*/ 31319 w 260979"/>
              <a:gd name="connsiteY0" fmla="*/ 13362 h 1329215"/>
              <a:gd name="connsiteX1" fmla="*/ 101169 w 260979"/>
              <a:gd name="connsiteY1" fmla="*/ 146712 h 1329215"/>
              <a:gd name="connsiteX2" fmla="*/ 190069 w 260979"/>
              <a:gd name="connsiteY2" fmla="*/ 597562 h 1329215"/>
              <a:gd name="connsiteX3" fmla="*/ 31319 w 260979"/>
              <a:gd name="connsiteY3" fmla="*/ 1003962 h 1329215"/>
              <a:gd name="connsiteX4" fmla="*/ 5919 w 260979"/>
              <a:gd name="connsiteY4" fmla="*/ 1327812 h 1329215"/>
              <a:gd name="connsiteX5" fmla="*/ 107519 w 260979"/>
              <a:gd name="connsiteY5" fmla="*/ 876962 h 1329215"/>
              <a:gd name="connsiteX6" fmla="*/ 259919 w 260979"/>
              <a:gd name="connsiteY6" fmla="*/ 426112 h 1329215"/>
              <a:gd name="connsiteX7" fmla="*/ 31319 w 260979"/>
              <a:gd name="connsiteY7" fmla="*/ 13362 h 1329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0979" h="1329215">
                <a:moveTo>
                  <a:pt x="31319" y="13362"/>
                </a:moveTo>
                <a:cubicBezTo>
                  <a:pt x="4861" y="-33205"/>
                  <a:pt x="74711" y="49345"/>
                  <a:pt x="101169" y="146712"/>
                </a:cubicBezTo>
                <a:cubicBezTo>
                  <a:pt x="127627" y="244079"/>
                  <a:pt x="201711" y="454687"/>
                  <a:pt x="190069" y="597562"/>
                </a:cubicBezTo>
                <a:cubicBezTo>
                  <a:pt x="178427" y="740437"/>
                  <a:pt x="62011" y="882254"/>
                  <a:pt x="31319" y="1003962"/>
                </a:cubicBezTo>
                <a:cubicBezTo>
                  <a:pt x="627" y="1125670"/>
                  <a:pt x="-6781" y="1348979"/>
                  <a:pt x="5919" y="1327812"/>
                </a:cubicBezTo>
                <a:cubicBezTo>
                  <a:pt x="18619" y="1306645"/>
                  <a:pt x="65186" y="1027245"/>
                  <a:pt x="107519" y="876962"/>
                </a:cubicBezTo>
                <a:cubicBezTo>
                  <a:pt x="149852" y="726679"/>
                  <a:pt x="273677" y="571104"/>
                  <a:pt x="259919" y="426112"/>
                </a:cubicBezTo>
                <a:cubicBezTo>
                  <a:pt x="246161" y="281120"/>
                  <a:pt x="57777" y="59929"/>
                  <a:pt x="31319" y="13362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B4378284-7365-4F98-8DCC-EDCF40F5C13F}"/>
              </a:ext>
            </a:extLst>
          </p:cNvPr>
          <p:cNvSpPr/>
          <p:nvPr/>
        </p:nvSpPr>
        <p:spPr>
          <a:xfrm>
            <a:off x="3619099" y="2550293"/>
            <a:ext cx="1281055" cy="1298359"/>
          </a:xfrm>
          <a:custGeom>
            <a:avLst/>
            <a:gdLst>
              <a:gd name="connsiteX0" fmla="*/ 789373 w 896948"/>
              <a:gd name="connsiteY0" fmla="*/ 9158 h 1298359"/>
              <a:gd name="connsiteX1" fmla="*/ 611573 w 896948"/>
              <a:gd name="connsiteY1" fmla="*/ 777508 h 1298359"/>
              <a:gd name="connsiteX2" fmla="*/ 268673 w 896948"/>
              <a:gd name="connsiteY2" fmla="*/ 1082308 h 1298359"/>
              <a:gd name="connsiteX3" fmla="*/ 1973 w 896948"/>
              <a:gd name="connsiteY3" fmla="*/ 1298208 h 1298359"/>
              <a:gd name="connsiteX4" fmla="*/ 408373 w 896948"/>
              <a:gd name="connsiteY4" fmla="*/ 1050558 h 1298359"/>
              <a:gd name="connsiteX5" fmla="*/ 878273 w 896948"/>
              <a:gd name="connsiteY5" fmla="*/ 396508 h 1298359"/>
              <a:gd name="connsiteX6" fmla="*/ 789373 w 896948"/>
              <a:gd name="connsiteY6" fmla="*/ 9158 h 1298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6948" h="1298359">
                <a:moveTo>
                  <a:pt x="789373" y="9158"/>
                </a:moveTo>
                <a:cubicBezTo>
                  <a:pt x="744923" y="72658"/>
                  <a:pt x="698356" y="598650"/>
                  <a:pt x="611573" y="777508"/>
                </a:cubicBezTo>
                <a:cubicBezTo>
                  <a:pt x="524790" y="956366"/>
                  <a:pt x="370273" y="995525"/>
                  <a:pt x="268673" y="1082308"/>
                </a:cubicBezTo>
                <a:cubicBezTo>
                  <a:pt x="167073" y="1169091"/>
                  <a:pt x="-21310" y="1303500"/>
                  <a:pt x="1973" y="1298208"/>
                </a:cubicBezTo>
                <a:cubicBezTo>
                  <a:pt x="25256" y="1292916"/>
                  <a:pt x="262323" y="1200841"/>
                  <a:pt x="408373" y="1050558"/>
                </a:cubicBezTo>
                <a:cubicBezTo>
                  <a:pt x="554423" y="900275"/>
                  <a:pt x="816890" y="565841"/>
                  <a:pt x="878273" y="396508"/>
                </a:cubicBezTo>
                <a:cubicBezTo>
                  <a:pt x="939656" y="227175"/>
                  <a:pt x="833823" y="-54342"/>
                  <a:pt x="789373" y="9158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65E63BB6-7E61-4ADF-996C-EF99587965EE}"/>
              </a:ext>
            </a:extLst>
          </p:cNvPr>
          <p:cNvSpPr/>
          <p:nvPr/>
        </p:nvSpPr>
        <p:spPr>
          <a:xfrm>
            <a:off x="3682923" y="3803552"/>
            <a:ext cx="330412" cy="754234"/>
          </a:xfrm>
          <a:custGeom>
            <a:avLst/>
            <a:gdLst>
              <a:gd name="connsiteX0" fmla="*/ 77 w 330412"/>
              <a:gd name="connsiteY0" fmla="*/ 98 h 754234"/>
              <a:gd name="connsiteX1" fmla="*/ 117552 w 330412"/>
              <a:gd name="connsiteY1" fmla="*/ 371573 h 754234"/>
              <a:gd name="connsiteX2" fmla="*/ 327102 w 330412"/>
              <a:gd name="connsiteY2" fmla="*/ 743048 h 754234"/>
              <a:gd name="connsiteX3" fmla="*/ 238202 w 330412"/>
              <a:gd name="connsiteY3" fmla="*/ 635098 h 754234"/>
              <a:gd name="connsiteX4" fmla="*/ 133427 w 330412"/>
              <a:gd name="connsiteY4" fmla="*/ 406498 h 754234"/>
              <a:gd name="connsiteX5" fmla="*/ 77 w 330412"/>
              <a:gd name="connsiteY5" fmla="*/ 98 h 754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412" h="754234">
                <a:moveTo>
                  <a:pt x="77" y="98"/>
                </a:moveTo>
                <a:cubicBezTo>
                  <a:pt x="-2569" y="-5723"/>
                  <a:pt x="63048" y="247748"/>
                  <a:pt x="117552" y="371573"/>
                </a:cubicBezTo>
                <a:cubicBezTo>
                  <a:pt x="172056" y="495398"/>
                  <a:pt x="306994" y="699127"/>
                  <a:pt x="327102" y="743048"/>
                </a:cubicBezTo>
                <a:cubicBezTo>
                  <a:pt x="347210" y="786969"/>
                  <a:pt x="270481" y="691190"/>
                  <a:pt x="238202" y="635098"/>
                </a:cubicBezTo>
                <a:cubicBezTo>
                  <a:pt x="205923" y="579006"/>
                  <a:pt x="172585" y="508098"/>
                  <a:pt x="133427" y="406498"/>
                </a:cubicBezTo>
                <a:cubicBezTo>
                  <a:pt x="94269" y="304898"/>
                  <a:pt x="2723" y="5919"/>
                  <a:pt x="77" y="9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7E483009-E23E-4591-9F20-ACDE950C2DD1}"/>
              </a:ext>
            </a:extLst>
          </p:cNvPr>
          <p:cNvSpPr/>
          <p:nvPr/>
        </p:nvSpPr>
        <p:spPr>
          <a:xfrm>
            <a:off x="3715255" y="3937271"/>
            <a:ext cx="297770" cy="635450"/>
          </a:xfrm>
          <a:custGeom>
            <a:avLst/>
            <a:gdLst>
              <a:gd name="connsiteX0" fmla="*/ 2670 w 297770"/>
              <a:gd name="connsiteY0" fmla="*/ 1317 h 635450"/>
              <a:gd name="connsiteX1" fmla="*/ 94745 w 297770"/>
              <a:gd name="connsiteY1" fmla="*/ 309292 h 635450"/>
              <a:gd name="connsiteX2" fmla="*/ 291595 w 297770"/>
              <a:gd name="connsiteY2" fmla="*/ 623617 h 635450"/>
              <a:gd name="connsiteX3" fmla="*/ 229683 w 297770"/>
              <a:gd name="connsiteY3" fmla="*/ 534717 h 635450"/>
              <a:gd name="connsiteX4" fmla="*/ 43945 w 297770"/>
              <a:gd name="connsiteY4" fmla="*/ 212454 h 635450"/>
              <a:gd name="connsiteX5" fmla="*/ 2670 w 297770"/>
              <a:gd name="connsiteY5" fmla="*/ 1317 h 63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7770" h="635450">
                <a:moveTo>
                  <a:pt x="2670" y="1317"/>
                </a:moveTo>
                <a:cubicBezTo>
                  <a:pt x="11137" y="17457"/>
                  <a:pt x="46591" y="205575"/>
                  <a:pt x="94745" y="309292"/>
                </a:cubicBezTo>
                <a:cubicBezTo>
                  <a:pt x="142899" y="413009"/>
                  <a:pt x="269105" y="586046"/>
                  <a:pt x="291595" y="623617"/>
                </a:cubicBezTo>
                <a:cubicBezTo>
                  <a:pt x="314085" y="661188"/>
                  <a:pt x="270958" y="603244"/>
                  <a:pt x="229683" y="534717"/>
                </a:cubicBezTo>
                <a:cubicBezTo>
                  <a:pt x="188408" y="466190"/>
                  <a:pt x="82574" y="304000"/>
                  <a:pt x="43945" y="212454"/>
                </a:cubicBezTo>
                <a:cubicBezTo>
                  <a:pt x="5316" y="120908"/>
                  <a:pt x="-5797" y="-14823"/>
                  <a:pt x="2670" y="131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33E0D8A2-6864-4B50-ADA7-C33F194B1B3F}"/>
              </a:ext>
            </a:extLst>
          </p:cNvPr>
          <p:cNvSpPr/>
          <p:nvPr/>
        </p:nvSpPr>
        <p:spPr>
          <a:xfrm>
            <a:off x="3692581" y="3896929"/>
            <a:ext cx="241804" cy="668562"/>
          </a:xfrm>
          <a:custGeom>
            <a:avLst/>
            <a:gdLst>
              <a:gd name="connsiteX0" fmla="*/ 11057 w 241804"/>
              <a:gd name="connsiteY0" fmla="*/ 16259 h 668562"/>
              <a:gd name="connsiteX1" fmla="*/ 74557 w 241804"/>
              <a:gd name="connsiteY1" fmla="*/ 321059 h 668562"/>
              <a:gd name="connsiteX2" fmla="*/ 234894 w 241804"/>
              <a:gd name="connsiteY2" fmla="*/ 652846 h 668562"/>
              <a:gd name="connsiteX3" fmla="*/ 195207 w 241804"/>
              <a:gd name="connsiteY3" fmla="*/ 579821 h 668562"/>
              <a:gd name="connsiteX4" fmla="*/ 38044 w 241804"/>
              <a:gd name="connsiteY4" fmla="*/ 271846 h 668562"/>
              <a:gd name="connsiteX5" fmla="*/ 1532 w 241804"/>
              <a:gd name="connsiteY5" fmla="*/ 67059 h 668562"/>
              <a:gd name="connsiteX6" fmla="*/ 11057 w 241804"/>
              <a:gd name="connsiteY6" fmla="*/ 16259 h 668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804" h="668562">
                <a:moveTo>
                  <a:pt x="11057" y="16259"/>
                </a:moveTo>
                <a:cubicBezTo>
                  <a:pt x="23228" y="58592"/>
                  <a:pt x="37251" y="214961"/>
                  <a:pt x="74557" y="321059"/>
                </a:cubicBezTo>
                <a:cubicBezTo>
                  <a:pt x="111863" y="427157"/>
                  <a:pt x="214786" y="609719"/>
                  <a:pt x="234894" y="652846"/>
                </a:cubicBezTo>
                <a:cubicBezTo>
                  <a:pt x="255002" y="695973"/>
                  <a:pt x="228015" y="643321"/>
                  <a:pt x="195207" y="579821"/>
                </a:cubicBezTo>
                <a:cubicBezTo>
                  <a:pt x="162399" y="516321"/>
                  <a:pt x="70323" y="357306"/>
                  <a:pt x="38044" y="271846"/>
                </a:cubicBezTo>
                <a:cubicBezTo>
                  <a:pt x="5765" y="186386"/>
                  <a:pt x="4442" y="111509"/>
                  <a:pt x="1532" y="67059"/>
                </a:cubicBezTo>
                <a:cubicBezTo>
                  <a:pt x="-1378" y="22609"/>
                  <a:pt x="-1114" y="-26074"/>
                  <a:pt x="11057" y="1625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0A3BEE86-2EBA-4320-8953-EE413FE85C94}"/>
              </a:ext>
            </a:extLst>
          </p:cNvPr>
          <p:cNvSpPr/>
          <p:nvPr/>
        </p:nvSpPr>
        <p:spPr>
          <a:xfrm>
            <a:off x="3579635" y="3907743"/>
            <a:ext cx="109965" cy="963657"/>
          </a:xfrm>
          <a:custGeom>
            <a:avLst/>
            <a:gdLst>
              <a:gd name="connsiteX0" fmla="*/ 109715 w 109965"/>
              <a:gd name="connsiteY0" fmla="*/ 16557 h 963657"/>
              <a:gd name="connsiteX1" fmla="*/ 41453 w 109965"/>
              <a:gd name="connsiteY1" fmla="*/ 332470 h 963657"/>
              <a:gd name="connsiteX2" fmla="*/ 93840 w 109965"/>
              <a:gd name="connsiteY2" fmla="*/ 937307 h 963657"/>
              <a:gd name="connsiteX3" fmla="*/ 82728 w 109965"/>
              <a:gd name="connsiteY3" fmla="*/ 797607 h 963657"/>
              <a:gd name="connsiteX4" fmla="*/ 178 w 109965"/>
              <a:gd name="connsiteY4" fmla="*/ 280082 h 963657"/>
              <a:gd name="connsiteX5" fmla="*/ 62090 w 109965"/>
              <a:gd name="connsiteY5" fmla="*/ 70532 h 963657"/>
              <a:gd name="connsiteX6" fmla="*/ 109715 w 109965"/>
              <a:gd name="connsiteY6" fmla="*/ 16557 h 963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965" h="963657">
                <a:moveTo>
                  <a:pt x="109715" y="16557"/>
                </a:moveTo>
                <a:cubicBezTo>
                  <a:pt x="106276" y="60213"/>
                  <a:pt x="44099" y="179012"/>
                  <a:pt x="41453" y="332470"/>
                </a:cubicBezTo>
                <a:cubicBezTo>
                  <a:pt x="38807" y="485928"/>
                  <a:pt x="86961" y="859784"/>
                  <a:pt x="93840" y="937307"/>
                </a:cubicBezTo>
                <a:cubicBezTo>
                  <a:pt x="100719" y="1014830"/>
                  <a:pt x="98338" y="907145"/>
                  <a:pt x="82728" y="797607"/>
                </a:cubicBezTo>
                <a:cubicBezTo>
                  <a:pt x="67118" y="688070"/>
                  <a:pt x="3618" y="401261"/>
                  <a:pt x="178" y="280082"/>
                </a:cubicBezTo>
                <a:cubicBezTo>
                  <a:pt x="-3262" y="158903"/>
                  <a:pt x="43834" y="116834"/>
                  <a:pt x="62090" y="70532"/>
                </a:cubicBezTo>
                <a:cubicBezTo>
                  <a:pt x="80346" y="24230"/>
                  <a:pt x="113154" y="-27099"/>
                  <a:pt x="109715" y="1655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24130855-5D69-4FF9-94C2-2B39FC10CCBF}"/>
              </a:ext>
            </a:extLst>
          </p:cNvPr>
          <p:cNvSpPr/>
          <p:nvPr/>
        </p:nvSpPr>
        <p:spPr>
          <a:xfrm>
            <a:off x="3626390" y="4479620"/>
            <a:ext cx="68777" cy="797557"/>
          </a:xfrm>
          <a:custGeom>
            <a:avLst/>
            <a:gdLst>
              <a:gd name="connsiteX0" fmla="*/ 1048 w 68777"/>
              <a:gd name="connsiteY0" fmla="*/ 1893 h 797557"/>
              <a:gd name="connsiteX1" fmla="*/ 34385 w 68777"/>
              <a:gd name="connsiteY1" fmla="*/ 435280 h 797557"/>
              <a:gd name="connsiteX2" fmla="*/ 67723 w 68777"/>
              <a:gd name="connsiteY2" fmla="*/ 792468 h 797557"/>
              <a:gd name="connsiteX3" fmla="*/ 56610 w 68777"/>
              <a:gd name="connsiteY3" fmla="*/ 635305 h 797557"/>
              <a:gd name="connsiteX4" fmla="*/ 18510 w 68777"/>
              <a:gd name="connsiteY4" fmla="*/ 486080 h 797557"/>
              <a:gd name="connsiteX5" fmla="*/ 10573 w 68777"/>
              <a:gd name="connsiteY5" fmla="*/ 284468 h 797557"/>
              <a:gd name="connsiteX6" fmla="*/ 1048 w 68777"/>
              <a:gd name="connsiteY6" fmla="*/ 1893 h 79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777" h="797557">
                <a:moveTo>
                  <a:pt x="1048" y="1893"/>
                </a:moveTo>
                <a:cubicBezTo>
                  <a:pt x="5017" y="27028"/>
                  <a:pt x="23273" y="303518"/>
                  <a:pt x="34385" y="435280"/>
                </a:cubicBezTo>
                <a:cubicBezTo>
                  <a:pt x="45497" y="567042"/>
                  <a:pt x="64019" y="759130"/>
                  <a:pt x="67723" y="792468"/>
                </a:cubicBezTo>
                <a:cubicBezTo>
                  <a:pt x="71427" y="825806"/>
                  <a:pt x="64812" y="686370"/>
                  <a:pt x="56610" y="635305"/>
                </a:cubicBezTo>
                <a:cubicBezTo>
                  <a:pt x="48408" y="584240"/>
                  <a:pt x="26183" y="544553"/>
                  <a:pt x="18510" y="486080"/>
                </a:cubicBezTo>
                <a:cubicBezTo>
                  <a:pt x="10837" y="427607"/>
                  <a:pt x="15865" y="360139"/>
                  <a:pt x="10573" y="284468"/>
                </a:cubicBezTo>
                <a:cubicBezTo>
                  <a:pt x="5281" y="208797"/>
                  <a:pt x="-2921" y="-23242"/>
                  <a:pt x="1048" y="189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14796E32-1221-4319-B31E-2F0CEF91093B}"/>
              </a:ext>
            </a:extLst>
          </p:cNvPr>
          <p:cNvSpPr/>
          <p:nvPr/>
        </p:nvSpPr>
        <p:spPr>
          <a:xfrm>
            <a:off x="3684867" y="4528368"/>
            <a:ext cx="234008" cy="740420"/>
          </a:xfrm>
          <a:custGeom>
            <a:avLst/>
            <a:gdLst>
              <a:gd name="connsiteX0" fmla="*/ 233083 w 234008"/>
              <a:gd name="connsiteY0" fmla="*/ 5532 h 740420"/>
              <a:gd name="connsiteX1" fmla="*/ 126721 w 234008"/>
              <a:gd name="connsiteY1" fmla="*/ 319857 h 740420"/>
              <a:gd name="connsiteX2" fmla="*/ 4483 w 234008"/>
              <a:gd name="connsiteY2" fmla="*/ 724670 h 740420"/>
              <a:gd name="connsiteX3" fmla="*/ 31471 w 234008"/>
              <a:gd name="connsiteY3" fmla="*/ 634182 h 740420"/>
              <a:gd name="connsiteX4" fmla="*/ 79096 w 234008"/>
              <a:gd name="connsiteY4" fmla="*/ 411932 h 740420"/>
              <a:gd name="connsiteX5" fmla="*/ 172758 w 234008"/>
              <a:gd name="connsiteY5" fmla="*/ 140470 h 740420"/>
              <a:gd name="connsiteX6" fmla="*/ 233083 w 234008"/>
              <a:gd name="connsiteY6" fmla="*/ 5532 h 740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008" h="740420">
                <a:moveTo>
                  <a:pt x="233083" y="5532"/>
                </a:moveTo>
                <a:cubicBezTo>
                  <a:pt x="225410" y="35430"/>
                  <a:pt x="164821" y="200001"/>
                  <a:pt x="126721" y="319857"/>
                </a:cubicBezTo>
                <a:cubicBezTo>
                  <a:pt x="88621" y="439713"/>
                  <a:pt x="20358" y="672283"/>
                  <a:pt x="4483" y="724670"/>
                </a:cubicBezTo>
                <a:cubicBezTo>
                  <a:pt x="-11392" y="777057"/>
                  <a:pt x="19035" y="686305"/>
                  <a:pt x="31471" y="634182"/>
                </a:cubicBezTo>
                <a:cubicBezTo>
                  <a:pt x="43906" y="582059"/>
                  <a:pt x="55548" y="494217"/>
                  <a:pt x="79096" y="411932"/>
                </a:cubicBezTo>
                <a:cubicBezTo>
                  <a:pt x="102644" y="329647"/>
                  <a:pt x="146564" y="207410"/>
                  <a:pt x="172758" y="140470"/>
                </a:cubicBezTo>
                <a:cubicBezTo>
                  <a:pt x="198952" y="73531"/>
                  <a:pt x="240756" y="-24366"/>
                  <a:pt x="233083" y="553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FD1593AB-86EC-4445-8D3E-13710E967FCF}"/>
              </a:ext>
            </a:extLst>
          </p:cNvPr>
          <p:cNvSpPr/>
          <p:nvPr/>
        </p:nvSpPr>
        <p:spPr>
          <a:xfrm>
            <a:off x="3698302" y="4530864"/>
            <a:ext cx="249037" cy="756757"/>
          </a:xfrm>
          <a:custGeom>
            <a:avLst/>
            <a:gdLst>
              <a:gd name="connsiteX0" fmla="*/ 248223 w 249037"/>
              <a:gd name="connsiteY0" fmla="*/ 1449 h 756757"/>
              <a:gd name="connsiteX1" fmla="*/ 157736 w 249037"/>
              <a:gd name="connsiteY1" fmla="*/ 223699 h 756757"/>
              <a:gd name="connsiteX2" fmla="*/ 40261 w 249037"/>
              <a:gd name="connsiteY2" fmla="*/ 638036 h 756757"/>
              <a:gd name="connsiteX3" fmla="*/ 3748 w 249037"/>
              <a:gd name="connsiteY3" fmla="*/ 747574 h 756757"/>
              <a:gd name="connsiteX4" fmla="*/ 119636 w 249037"/>
              <a:gd name="connsiteY4" fmla="*/ 447536 h 756757"/>
              <a:gd name="connsiteX5" fmla="*/ 197423 w 249037"/>
              <a:gd name="connsiteY5" fmla="*/ 142736 h 756757"/>
              <a:gd name="connsiteX6" fmla="*/ 248223 w 249037"/>
              <a:gd name="connsiteY6" fmla="*/ 1449 h 756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9037" h="756757">
                <a:moveTo>
                  <a:pt x="248223" y="1449"/>
                </a:moveTo>
                <a:cubicBezTo>
                  <a:pt x="241608" y="14943"/>
                  <a:pt x="192396" y="117601"/>
                  <a:pt x="157736" y="223699"/>
                </a:cubicBezTo>
                <a:cubicBezTo>
                  <a:pt x="123076" y="329797"/>
                  <a:pt x="65926" y="550724"/>
                  <a:pt x="40261" y="638036"/>
                </a:cubicBezTo>
                <a:cubicBezTo>
                  <a:pt x="14596" y="725348"/>
                  <a:pt x="-9481" y="779324"/>
                  <a:pt x="3748" y="747574"/>
                </a:cubicBezTo>
                <a:cubicBezTo>
                  <a:pt x="16977" y="715824"/>
                  <a:pt x="87357" y="548342"/>
                  <a:pt x="119636" y="447536"/>
                </a:cubicBezTo>
                <a:cubicBezTo>
                  <a:pt x="151915" y="346730"/>
                  <a:pt x="175198" y="214174"/>
                  <a:pt x="197423" y="142736"/>
                </a:cubicBezTo>
                <a:cubicBezTo>
                  <a:pt x="219648" y="71299"/>
                  <a:pt x="254838" y="-12045"/>
                  <a:pt x="248223" y="144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5A581025-C669-4D2F-9604-B5379FC483B3}"/>
              </a:ext>
            </a:extLst>
          </p:cNvPr>
          <p:cNvSpPr/>
          <p:nvPr/>
        </p:nvSpPr>
        <p:spPr>
          <a:xfrm>
            <a:off x="4013391" y="4552731"/>
            <a:ext cx="375883" cy="255541"/>
          </a:xfrm>
          <a:custGeom>
            <a:avLst/>
            <a:gdLst>
              <a:gd name="connsiteX0" fmla="*/ 1397 w 375883"/>
              <a:gd name="connsiteY0" fmla="*/ 1807 h 255541"/>
              <a:gd name="connsiteX1" fmla="*/ 215709 w 375883"/>
              <a:gd name="connsiteY1" fmla="*/ 98644 h 255541"/>
              <a:gd name="connsiteX2" fmla="*/ 361759 w 375883"/>
              <a:gd name="connsiteY2" fmla="*/ 246282 h 255541"/>
              <a:gd name="connsiteX3" fmla="*/ 344297 w 375883"/>
              <a:gd name="connsiteY3" fmla="*/ 219294 h 255541"/>
              <a:gd name="connsiteX4" fmla="*/ 133159 w 375883"/>
              <a:gd name="connsiteY4" fmla="*/ 49432 h 255541"/>
              <a:gd name="connsiteX5" fmla="*/ 1397 w 375883"/>
              <a:gd name="connsiteY5" fmla="*/ 1807 h 255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5883" h="255541">
                <a:moveTo>
                  <a:pt x="1397" y="1807"/>
                </a:moveTo>
                <a:cubicBezTo>
                  <a:pt x="15155" y="10009"/>
                  <a:pt x="155649" y="57898"/>
                  <a:pt x="215709" y="98644"/>
                </a:cubicBezTo>
                <a:cubicBezTo>
                  <a:pt x="275769" y="139390"/>
                  <a:pt x="340328" y="226174"/>
                  <a:pt x="361759" y="246282"/>
                </a:cubicBezTo>
                <a:cubicBezTo>
                  <a:pt x="383190" y="266390"/>
                  <a:pt x="382397" y="252102"/>
                  <a:pt x="344297" y="219294"/>
                </a:cubicBezTo>
                <a:cubicBezTo>
                  <a:pt x="306197" y="186486"/>
                  <a:pt x="187663" y="84886"/>
                  <a:pt x="133159" y="49432"/>
                </a:cubicBezTo>
                <a:cubicBezTo>
                  <a:pt x="78655" y="13978"/>
                  <a:pt x="-12361" y="-6395"/>
                  <a:pt x="1397" y="180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B0DB0E5F-2A5C-4C1B-BA79-3350E4345325}"/>
              </a:ext>
            </a:extLst>
          </p:cNvPr>
          <p:cNvSpPr/>
          <p:nvPr/>
        </p:nvSpPr>
        <p:spPr>
          <a:xfrm>
            <a:off x="3949491" y="4535488"/>
            <a:ext cx="406352" cy="246561"/>
          </a:xfrm>
          <a:custGeom>
            <a:avLst/>
            <a:gdLst>
              <a:gd name="connsiteX0" fmla="*/ 209 w 406352"/>
              <a:gd name="connsiteY0" fmla="*/ 0 h 246561"/>
              <a:gd name="connsiteX1" fmla="*/ 225634 w 406352"/>
              <a:gd name="connsiteY1" fmla="*/ 114300 h 246561"/>
              <a:gd name="connsiteX2" fmla="*/ 352634 w 406352"/>
              <a:gd name="connsiteY2" fmla="*/ 227012 h 246561"/>
              <a:gd name="connsiteX3" fmla="*/ 363747 w 406352"/>
              <a:gd name="connsiteY3" fmla="*/ 242887 h 246561"/>
              <a:gd name="connsiteX4" fmla="*/ 405022 w 406352"/>
              <a:gd name="connsiteY4" fmla="*/ 241300 h 246561"/>
              <a:gd name="connsiteX5" fmla="*/ 308184 w 406352"/>
              <a:gd name="connsiteY5" fmla="*/ 187325 h 246561"/>
              <a:gd name="connsiteX6" fmla="*/ 187534 w 406352"/>
              <a:gd name="connsiteY6" fmla="*/ 114300 h 246561"/>
              <a:gd name="connsiteX7" fmla="*/ 209 w 406352"/>
              <a:gd name="connsiteY7" fmla="*/ 0 h 246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6352" h="246561">
                <a:moveTo>
                  <a:pt x="209" y="0"/>
                </a:moveTo>
                <a:cubicBezTo>
                  <a:pt x="6559" y="0"/>
                  <a:pt x="166897" y="76465"/>
                  <a:pt x="225634" y="114300"/>
                </a:cubicBezTo>
                <a:cubicBezTo>
                  <a:pt x="284372" y="152135"/>
                  <a:pt x="329615" y="205581"/>
                  <a:pt x="352634" y="227012"/>
                </a:cubicBezTo>
                <a:cubicBezTo>
                  <a:pt x="375653" y="248443"/>
                  <a:pt x="355016" y="240506"/>
                  <a:pt x="363747" y="242887"/>
                </a:cubicBezTo>
                <a:cubicBezTo>
                  <a:pt x="372478" y="245268"/>
                  <a:pt x="414283" y="250560"/>
                  <a:pt x="405022" y="241300"/>
                </a:cubicBezTo>
                <a:cubicBezTo>
                  <a:pt x="395762" y="232040"/>
                  <a:pt x="344432" y="208492"/>
                  <a:pt x="308184" y="187325"/>
                </a:cubicBezTo>
                <a:cubicBezTo>
                  <a:pt x="271936" y="166158"/>
                  <a:pt x="241509" y="143669"/>
                  <a:pt x="187534" y="114300"/>
                </a:cubicBezTo>
                <a:cubicBezTo>
                  <a:pt x="133559" y="84931"/>
                  <a:pt x="-6141" y="0"/>
                  <a:pt x="209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7A011ACD-833C-48E2-BB9A-107546EE7541}"/>
              </a:ext>
            </a:extLst>
          </p:cNvPr>
          <p:cNvSpPr/>
          <p:nvPr/>
        </p:nvSpPr>
        <p:spPr>
          <a:xfrm>
            <a:off x="3892096" y="4684810"/>
            <a:ext cx="288807" cy="152350"/>
          </a:xfrm>
          <a:custGeom>
            <a:avLst/>
            <a:gdLst>
              <a:gd name="connsiteX0" fmla="*/ 2042 w 288807"/>
              <a:gd name="connsiteY0" fmla="*/ 1490 h 152350"/>
              <a:gd name="connsiteX1" fmla="*/ 260804 w 288807"/>
              <a:gd name="connsiteY1" fmla="*/ 126903 h 152350"/>
              <a:gd name="connsiteX2" fmla="*/ 268742 w 288807"/>
              <a:gd name="connsiteY2" fmla="*/ 147540 h 152350"/>
              <a:gd name="connsiteX3" fmla="*/ 144917 w 288807"/>
              <a:gd name="connsiteY3" fmla="*/ 63403 h 152350"/>
              <a:gd name="connsiteX4" fmla="*/ 2042 w 288807"/>
              <a:gd name="connsiteY4" fmla="*/ 1490 h 152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807" h="152350">
                <a:moveTo>
                  <a:pt x="2042" y="1490"/>
                </a:moveTo>
                <a:cubicBezTo>
                  <a:pt x="21356" y="12073"/>
                  <a:pt x="216354" y="102561"/>
                  <a:pt x="260804" y="126903"/>
                </a:cubicBezTo>
                <a:cubicBezTo>
                  <a:pt x="305254" y="151245"/>
                  <a:pt x="288056" y="158123"/>
                  <a:pt x="268742" y="147540"/>
                </a:cubicBezTo>
                <a:cubicBezTo>
                  <a:pt x="249428" y="136957"/>
                  <a:pt x="184075" y="87480"/>
                  <a:pt x="144917" y="63403"/>
                </a:cubicBezTo>
                <a:cubicBezTo>
                  <a:pt x="105759" y="39326"/>
                  <a:pt x="-17272" y="-9093"/>
                  <a:pt x="2042" y="149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7CDDB714-2B99-42D8-B12A-E21255318287}"/>
              </a:ext>
            </a:extLst>
          </p:cNvPr>
          <p:cNvSpPr/>
          <p:nvPr/>
        </p:nvSpPr>
        <p:spPr>
          <a:xfrm>
            <a:off x="4233684" y="4570361"/>
            <a:ext cx="235862" cy="85962"/>
          </a:xfrm>
          <a:custGeom>
            <a:avLst/>
            <a:gdLst>
              <a:gd name="connsiteX0" fmla="*/ 179 w 235862"/>
              <a:gd name="connsiteY0" fmla="*/ 85777 h 85962"/>
              <a:gd name="connsiteX1" fmla="*/ 112891 w 235862"/>
              <a:gd name="connsiteY1" fmla="*/ 57202 h 85962"/>
              <a:gd name="connsiteX2" fmla="*/ 155754 w 235862"/>
              <a:gd name="connsiteY2" fmla="*/ 54027 h 85962"/>
              <a:gd name="connsiteX3" fmla="*/ 235129 w 235862"/>
              <a:gd name="connsiteY3" fmla="*/ 52 h 85962"/>
              <a:gd name="connsiteX4" fmla="*/ 192266 w 235862"/>
              <a:gd name="connsiteY4" fmla="*/ 44502 h 85962"/>
              <a:gd name="connsiteX5" fmla="*/ 141466 w 235862"/>
              <a:gd name="connsiteY5" fmla="*/ 68314 h 85962"/>
              <a:gd name="connsiteX6" fmla="*/ 179 w 235862"/>
              <a:gd name="connsiteY6" fmla="*/ 85777 h 8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5862" h="85962">
                <a:moveTo>
                  <a:pt x="179" y="85777"/>
                </a:moveTo>
                <a:cubicBezTo>
                  <a:pt x="-4584" y="83925"/>
                  <a:pt x="86962" y="62494"/>
                  <a:pt x="112891" y="57202"/>
                </a:cubicBezTo>
                <a:cubicBezTo>
                  <a:pt x="138820" y="51910"/>
                  <a:pt x="135381" y="63552"/>
                  <a:pt x="155754" y="54027"/>
                </a:cubicBezTo>
                <a:cubicBezTo>
                  <a:pt x="176127" y="44502"/>
                  <a:pt x="229044" y="1639"/>
                  <a:pt x="235129" y="52"/>
                </a:cubicBezTo>
                <a:cubicBezTo>
                  <a:pt x="241214" y="-1535"/>
                  <a:pt x="207876" y="33125"/>
                  <a:pt x="192266" y="44502"/>
                </a:cubicBezTo>
                <a:cubicBezTo>
                  <a:pt x="176656" y="55879"/>
                  <a:pt x="170835" y="61435"/>
                  <a:pt x="141466" y="68314"/>
                </a:cubicBezTo>
                <a:cubicBezTo>
                  <a:pt x="112097" y="75193"/>
                  <a:pt x="4942" y="87629"/>
                  <a:pt x="179" y="8577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AB427BC3-6869-4499-A90A-E533D179AD98}"/>
              </a:ext>
            </a:extLst>
          </p:cNvPr>
          <p:cNvSpPr/>
          <p:nvPr/>
        </p:nvSpPr>
        <p:spPr>
          <a:xfrm>
            <a:off x="4228444" y="4557597"/>
            <a:ext cx="216556" cy="85848"/>
          </a:xfrm>
          <a:custGeom>
            <a:avLst/>
            <a:gdLst>
              <a:gd name="connsiteX0" fmla="*/ 656 w 216556"/>
              <a:gd name="connsiteY0" fmla="*/ 85841 h 85848"/>
              <a:gd name="connsiteX1" fmla="*/ 103844 w 216556"/>
              <a:gd name="connsiteY1" fmla="*/ 49328 h 85848"/>
              <a:gd name="connsiteX2" fmla="*/ 157819 w 216556"/>
              <a:gd name="connsiteY2" fmla="*/ 33453 h 85848"/>
              <a:gd name="connsiteX3" fmla="*/ 216556 w 216556"/>
              <a:gd name="connsiteY3" fmla="*/ 116 h 85848"/>
              <a:gd name="connsiteX4" fmla="*/ 157819 w 216556"/>
              <a:gd name="connsiteY4" fmla="*/ 46153 h 85848"/>
              <a:gd name="connsiteX5" fmla="*/ 656 w 216556"/>
              <a:gd name="connsiteY5" fmla="*/ 85841 h 85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556" h="85848">
                <a:moveTo>
                  <a:pt x="656" y="85841"/>
                </a:moveTo>
                <a:cubicBezTo>
                  <a:pt x="-8340" y="86370"/>
                  <a:pt x="77650" y="58059"/>
                  <a:pt x="103844" y="49328"/>
                </a:cubicBezTo>
                <a:cubicBezTo>
                  <a:pt x="130038" y="40597"/>
                  <a:pt x="139034" y="41655"/>
                  <a:pt x="157819" y="33453"/>
                </a:cubicBezTo>
                <a:cubicBezTo>
                  <a:pt x="176604" y="25251"/>
                  <a:pt x="216556" y="-2001"/>
                  <a:pt x="216556" y="116"/>
                </a:cubicBezTo>
                <a:cubicBezTo>
                  <a:pt x="216556" y="2233"/>
                  <a:pt x="190892" y="32659"/>
                  <a:pt x="157819" y="46153"/>
                </a:cubicBezTo>
                <a:cubicBezTo>
                  <a:pt x="124746" y="59647"/>
                  <a:pt x="9652" y="85312"/>
                  <a:pt x="656" y="858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55469CB1-7148-44AB-8DF8-707B1866F562}"/>
              </a:ext>
            </a:extLst>
          </p:cNvPr>
          <p:cNvSpPr/>
          <p:nvPr/>
        </p:nvSpPr>
        <p:spPr>
          <a:xfrm>
            <a:off x="4189391" y="4809809"/>
            <a:ext cx="252599" cy="44813"/>
          </a:xfrm>
          <a:custGeom>
            <a:avLst/>
            <a:gdLst>
              <a:gd name="connsiteX0" fmla="*/ 22 w 252599"/>
              <a:gd name="connsiteY0" fmla="*/ 44766 h 44813"/>
              <a:gd name="connsiteX1" fmla="*/ 187347 w 252599"/>
              <a:gd name="connsiteY1" fmla="*/ 316 h 44813"/>
              <a:gd name="connsiteX2" fmla="*/ 252434 w 252599"/>
              <a:gd name="connsiteY2" fmla="*/ 24129 h 44813"/>
              <a:gd name="connsiteX3" fmla="*/ 200047 w 252599"/>
              <a:gd name="connsiteY3" fmla="*/ 9841 h 44813"/>
              <a:gd name="connsiteX4" fmla="*/ 22 w 252599"/>
              <a:gd name="connsiteY4" fmla="*/ 44766 h 44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599" h="44813">
                <a:moveTo>
                  <a:pt x="22" y="44766"/>
                </a:moveTo>
                <a:cubicBezTo>
                  <a:pt x="-2095" y="43178"/>
                  <a:pt x="145278" y="3756"/>
                  <a:pt x="187347" y="316"/>
                </a:cubicBezTo>
                <a:cubicBezTo>
                  <a:pt x="229416" y="-3124"/>
                  <a:pt x="250317" y="22541"/>
                  <a:pt x="252434" y="24129"/>
                </a:cubicBezTo>
                <a:cubicBezTo>
                  <a:pt x="254551" y="25717"/>
                  <a:pt x="236295" y="11958"/>
                  <a:pt x="200047" y="9841"/>
                </a:cubicBezTo>
                <a:cubicBezTo>
                  <a:pt x="163799" y="7724"/>
                  <a:pt x="2139" y="46354"/>
                  <a:pt x="22" y="4476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D8FCCE65-CAC3-4BAB-9A1A-3387115FC40B}"/>
              </a:ext>
            </a:extLst>
          </p:cNvPr>
          <p:cNvSpPr/>
          <p:nvPr/>
        </p:nvSpPr>
        <p:spPr>
          <a:xfrm>
            <a:off x="4396536" y="4695888"/>
            <a:ext cx="193561" cy="143054"/>
          </a:xfrm>
          <a:custGeom>
            <a:avLst/>
            <a:gdLst>
              <a:gd name="connsiteX0" fmla="*/ 192927 w 193561"/>
              <a:gd name="connsiteY0" fmla="*/ 1525 h 143054"/>
              <a:gd name="connsiteX1" fmla="*/ 94502 w 193561"/>
              <a:gd name="connsiteY1" fmla="*/ 95187 h 143054"/>
              <a:gd name="connsiteX2" fmla="*/ 7189 w 193561"/>
              <a:gd name="connsiteY2" fmla="*/ 141225 h 143054"/>
              <a:gd name="connsiteX3" fmla="*/ 11952 w 193561"/>
              <a:gd name="connsiteY3" fmla="*/ 130112 h 143054"/>
              <a:gd name="connsiteX4" fmla="*/ 67514 w 193561"/>
              <a:gd name="connsiteY4" fmla="*/ 95187 h 143054"/>
              <a:gd name="connsiteX5" fmla="*/ 134189 w 193561"/>
              <a:gd name="connsiteY5" fmla="*/ 41212 h 143054"/>
              <a:gd name="connsiteX6" fmla="*/ 192927 w 193561"/>
              <a:gd name="connsiteY6" fmla="*/ 1525 h 143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561" h="143054">
                <a:moveTo>
                  <a:pt x="192927" y="1525"/>
                </a:moveTo>
                <a:cubicBezTo>
                  <a:pt x="186312" y="10521"/>
                  <a:pt x="125458" y="71904"/>
                  <a:pt x="94502" y="95187"/>
                </a:cubicBezTo>
                <a:cubicBezTo>
                  <a:pt x="63546" y="118470"/>
                  <a:pt x="20947" y="135404"/>
                  <a:pt x="7189" y="141225"/>
                </a:cubicBezTo>
                <a:cubicBezTo>
                  <a:pt x="-6569" y="147046"/>
                  <a:pt x="1898" y="137785"/>
                  <a:pt x="11952" y="130112"/>
                </a:cubicBezTo>
                <a:cubicBezTo>
                  <a:pt x="22006" y="122439"/>
                  <a:pt x="47141" y="110004"/>
                  <a:pt x="67514" y="95187"/>
                </a:cubicBezTo>
                <a:cubicBezTo>
                  <a:pt x="87887" y="80370"/>
                  <a:pt x="115668" y="56822"/>
                  <a:pt x="134189" y="41212"/>
                </a:cubicBezTo>
                <a:cubicBezTo>
                  <a:pt x="152710" y="25602"/>
                  <a:pt x="199542" y="-7471"/>
                  <a:pt x="192927" y="152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75544D7E-1179-437A-B4BF-E8BFBC25E892}"/>
              </a:ext>
            </a:extLst>
          </p:cNvPr>
          <p:cNvSpPr/>
          <p:nvPr/>
        </p:nvSpPr>
        <p:spPr>
          <a:xfrm>
            <a:off x="4453575" y="4524329"/>
            <a:ext cx="496038" cy="685201"/>
          </a:xfrm>
          <a:custGeom>
            <a:avLst/>
            <a:gdLst>
              <a:gd name="connsiteX0" fmla="*/ 8888 w 496038"/>
              <a:gd name="connsiteY0" fmla="*/ 15921 h 685201"/>
              <a:gd name="connsiteX1" fmla="*/ 448625 w 496038"/>
              <a:gd name="connsiteY1" fmla="*/ 608059 h 685201"/>
              <a:gd name="connsiteX2" fmla="*/ 483550 w 496038"/>
              <a:gd name="connsiteY2" fmla="*/ 671559 h 685201"/>
              <a:gd name="connsiteX3" fmla="*/ 445450 w 496038"/>
              <a:gd name="connsiteY3" fmla="*/ 547734 h 685201"/>
              <a:gd name="connsiteX4" fmla="*/ 175575 w 496038"/>
              <a:gd name="connsiteY4" fmla="*/ 201659 h 685201"/>
              <a:gd name="connsiteX5" fmla="*/ 8888 w 496038"/>
              <a:gd name="connsiteY5" fmla="*/ 15921 h 685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6038" h="685201">
                <a:moveTo>
                  <a:pt x="8888" y="15921"/>
                </a:moveTo>
                <a:cubicBezTo>
                  <a:pt x="54396" y="83654"/>
                  <a:pt x="369515" y="498786"/>
                  <a:pt x="448625" y="608059"/>
                </a:cubicBezTo>
                <a:cubicBezTo>
                  <a:pt x="527735" y="717332"/>
                  <a:pt x="484079" y="681613"/>
                  <a:pt x="483550" y="671559"/>
                </a:cubicBezTo>
                <a:cubicBezTo>
                  <a:pt x="483021" y="661505"/>
                  <a:pt x="496779" y="626051"/>
                  <a:pt x="445450" y="547734"/>
                </a:cubicBezTo>
                <a:cubicBezTo>
                  <a:pt x="394121" y="469417"/>
                  <a:pt x="247277" y="290294"/>
                  <a:pt x="175575" y="201659"/>
                </a:cubicBezTo>
                <a:cubicBezTo>
                  <a:pt x="103873" y="113024"/>
                  <a:pt x="-36620" y="-51812"/>
                  <a:pt x="8888" y="159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570D6789-4962-413D-AA63-96F20F1E7671}"/>
              </a:ext>
            </a:extLst>
          </p:cNvPr>
          <p:cNvSpPr/>
          <p:nvPr/>
        </p:nvSpPr>
        <p:spPr>
          <a:xfrm>
            <a:off x="4684471" y="4828752"/>
            <a:ext cx="253152" cy="365544"/>
          </a:xfrm>
          <a:custGeom>
            <a:avLst/>
            <a:gdLst>
              <a:gd name="connsiteX0" fmla="*/ 1829 w 253152"/>
              <a:gd name="connsiteY0" fmla="*/ 2011 h 365544"/>
              <a:gd name="connsiteX1" fmla="*/ 65329 w 253152"/>
              <a:gd name="connsiteY1" fmla="*/ 71861 h 365544"/>
              <a:gd name="connsiteX2" fmla="*/ 246304 w 253152"/>
              <a:gd name="connsiteY2" fmla="*/ 359198 h 365544"/>
              <a:gd name="connsiteX3" fmla="*/ 206617 w 253152"/>
              <a:gd name="connsiteY3" fmla="*/ 259186 h 365544"/>
              <a:gd name="connsiteX4" fmla="*/ 125654 w 253152"/>
              <a:gd name="connsiteY4" fmla="*/ 124248 h 365544"/>
              <a:gd name="connsiteX5" fmla="*/ 1829 w 253152"/>
              <a:gd name="connsiteY5" fmla="*/ 2011 h 365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3152" h="365544">
                <a:moveTo>
                  <a:pt x="1829" y="2011"/>
                </a:moveTo>
                <a:cubicBezTo>
                  <a:pt x="-8225" y="-6720"/>
                  <a:pt x="24583" y="12330"/>
                  <a:pt x="65329" y="71861"/>
                </a:cubicBezTo>
                <a:cubicBezTo>
                  <a:pt x="106075" y="131392"/>
                  <a:pt x="222756" y="327977"/>
                  <a:pt x="246304" y="359198"/>
                </a:cubicBezTo>
                <a:cubicBezTo>
                  <a:pt x="269852" y="390419"/>
                  <a:pt x="226725" y="298344"/>
                  <a:pt x="206617" y="259186"/>
                </a:cubicBezTo>
                <a:cubicBezTo>
                  <a:pt x="186509" y="220028"/>
                  <a:pt x="160844" y="167640"/>
                  <a:pt x="125654" y="124248"/>
                </a:cubicBezTo>
                <a:cubicBezTo>
                  <a:pt x="90464" y="80856"/>
                  <a:pt x="11883" y="10742"/>
                  <a:pt x="1829" y="201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A5A69C7E-7B81-467B-9D9F-9D8830C0AE8E}"/>
              </a:ext>
            </a:extLst>
          </p:cNvPr>
          <p:cNvSpPr/>
          <p:nvPr/>
        </p:nvSpPr>
        <p:spPr>
          <a:xfrm>
            <a:off x="4471210" y="3819945"/>
            <a:ext cx="674645" cy="731513"/>
          </a:xfrm>
          <a:custGeom>
            <a:avLst/>
            <a:gdLst>
              <a:gd name="connsiteX0" fmla="*/ 672290 w 674645"/>
              <a:gd name="connsiteY0" fmla="*/ 2755 h 731513"/>
              <a:gd name="connsiteX1" fmla="*/ 372253 w 674645"/>
              <a:gd name="connsiteY1" fmla="*/ 350418 h 731513"/>
              <a:gd name="connsiteX2" fmla="*/ 3953 w 674645"/>
              <a:gd name="connsiteY2" fmla="*/ 725068 h 731513"/>
              <a:gd name="connsiteX3" fmla="*/ 208740 w 674645"/>
              <a:gd name="connsiteY3" fmla="*/ 544093 h 731513"/>
              <a:gd name="connsiteX4" fmla="*/ 672290 w 674645"/>
              <a:gd name="connsiteY4" fmla="*/ 2755 h 731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4645" h="731513">
                <a:moveTo>
                  <a:pt x="672290" y="2755"/>
                </a:moveTo>
                <a:cubicBezTo>
                  <a:pt x="699542" y="-29524"/>
                  <a:pt x="483642" y="230033"/>
                  <a:pt x="372253" y="350418"/>
                </a:cubicBezTo>
                <a:cubicBezTo>
                  <a:pt x="260864" y="470803"/>
                  <a:pt x="31205" y="692789"/>
                  <a:pt x="3953" y="725068"/>
                </a:cubicBezTo>
                <a:cubicBezTo>
                  <a:pt x="-23299" y="757347"/>
                  <a:pt x="95234" y="663949"/>
                  <a:pt x="208740" y="544093"/>
                </a:cubicBezTo>
                <a:cubicBezTo>
                  <a:pt x="322246" y="424237"/>
                  <a:pt x="645038" y="35034"/>
                  <a:pt x="672290" y="275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9F229DA5-1310-4776-8652-5AD118A83C06}"/>
              </a:ext>
            </a:extLst>
          </p:cNvPr>
          <p:cNvSpPr/>
          <p:nvPr/>
        </p:nvSpPr>
        <p:spPr>
          <a:xfrm>
            <a:off x="4454504" y="3921108"/>
            <a:ext cx="601744" cy="604861"/>
          </a:xfrm>
          <a:custGeom>
            <a:avLst/>
            <a:gdLst>
              <a:gd name="connsiteX0" fmla="*/ 21 w 601744"/>
              <a:gd name="connsiteY0" fmla="*/ 604855 h 604861"/>
              <a:gd name="connsiteX1" fmla="*/ 401659 w 601744"/>
              <a:gd name="connsiteY1" fmla="*/ 206392 h 604861"/>
              <a:gd name="connsiteX2" fmla="*/ 601684 w 601744"/>
              <a:gd name="connsiteY2" fmla="*/ 17 h 604861"/>
              <a:gd name="connsiteX3" fmla="*/ 384196 w 601744"/>
              <a:gd name="connsiteY3" fmla="*/ 215917 h 604861"/>
              <a:gd name="connsiteX4" fmla="*/ 21 w 601744"/>
              <a:gd name="connsiteY4" fmla="*/ 604855 h 604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1744" h="604861">
                <a:moveTo>
                  <a:pt x="21" y="604855"/>
                </a:moveTo>
                <a:cubicBezTo>
                  <a:pt x="2931" y="603268"/>
                  <a:pt x="301382" y="307198"/>
                  <a:pt x="401659" y="206392"/>
                </a:cubicBezTo>
                <a:cubicBezTo>
                  <a:pt x="501936" y="105586"/>
                  <a:pt x="604594" y="-1570"/>
                  <a:pt x="601684" y="17"/>
                </a:cubicBezTo>
                <a:cubicBezTo>
                  <a:pt x="598774" y="1604"/>
                  <a:pt x="481298" y="115640"/>
                  <a:pt x="384196" y="215917"/>
                </a:cubicBezTo>
                <a:cubicBezTo>
                  <a:pt x="287094" y="316194"/>
                  <a:pt x="-2889" y="606442"/>
                  <a:pt x="21" y="60485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3FF8AB06-AD13-46D3-9F05-A953880F7E79}"/>
              </a:ext>
            </a:extLst>
          </p:cNvPr>
          <p:cNvSpPr/>
          <p:nvPr/>
        </p:nvSpPr>
        <p:spPr>
          <a:xfrm>
            <a:off x="5021237" y="3527759"/>
            <a:ext cx="266747" cy="422997"/>
          </a:xfrm>
          <a:custGeom>
            <a:avLst/>
            <a:gdLst>
              <a:gd name="connsiteX0" fmla="*/ 23838 w 266747"/>
              <a:gd name="connsiteY0" fmla="*/ 421941 h 422997"/>
              <a:gd name="connsiteX1" fmla="*/ 246088 w 266747"/>
              <a:gd name="connsiteY1" fmla="*/ 96504 h 422997"/>
              <a:gd name="connsiteX2" fmla="*/ 255613 w 266747"/>
              <a:gd name="connsiteY2" fmla="*/ 13954 h 422997"/>
              <a:gd name="connsiteX3" fmla="*/ 233388 w 266747"/>
              <a:gd name="connsiteY3" fmla="*/ 4429 h 422997"/>
              <a:gd name="connsiteX4" fmla="*/ 26 w 266747"/>
              <a:gd name="connsiteY4" fmla="*/ 1254 h 422997"/>
              <a:gd name="connsiteX5" fmla="*/ 249263 w 266747"/>
              <a:gd name="connsiteY5" fmla="*/ 25066 h 422997"/>
              <a:gd name="connsiteX6" fmla="*/ 169888 w 266747"/>
              <a:gd name="connsiteY6" fmla="*/ 194929 h 422997"/>
              <a:gd name="connsiteX7" fmla="*/ 23838 w 266747"/>
              <a:gd name="connsiteY7" fmla="*/ 421941 h 422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6747" h="422997">
                <a:moveTo>
                  <a:pt x="23838" y="421941"/>
                </a:moveTo>
                <a:cubicBezTo>
                  <a:pt x="36538" y="405537"/>
                  <a:pt x="207459" y="164502"/>
                  <a:pt x="246088" y="96504"/>
                </a:cubicBezTo>
                <a:cubicBezTo>
                  <a:pt x="284717" y="28506"/>
                  <a:pt x="257730" y="29300"/>
                  <a:pt x="255613" y="13954"/>
                </a:cubicBezTo>
                <a:cubicBezTo>
                  <a:pt x="253496" y="-1392"/>
                  <a:pt x="275986" y="6546"/>
                  <a:pt x="233388" y="4429"/>
                </a:cubicBezTo>
                <a:cubicBezTo>
                  <a:pt x="190790" y="2312"/>
                  <a:pt x="-2620" y="-2186"/>
                  <a:pt x="26" y="1254"/>
                </a:cubicBezTo>
                <a:cubicBezTo>
                  <a:pt x="2672" y="4694"/>
                  <a:pt x="220953" y="-7213"/>
                  <a:pt x="249263" y="25066"/>
                </a:cubicBezTo>
                <a:cubicBezTo>
                  <a:pt x="277573" y="57345"/>
                  <a:pt x="207988" y="130635"/>
                  <a:pt x="169888" y="194929"/>
                </a:cubicBezTo>
                <a:cubicBezTo>
                  <a:pt x="131788" y="259223"/>
                  <a:pt x="11138" y="438345"/>
                  <a:pt x="23838" y="4219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CCA38CC2-271E-492C-BB63-5D5AB4D5E8A7}"/>
              </a:ext>
            </a:extLst>
          </p:cNvPr>
          <p:cNvSpPr/>
          <p:nvPr/>
        </p:nvSpPr>
        <p:spPr>
          <a:xfrm>
            <a:off x="5028377" y="3518027"/>
            <a:ext cx="303711" cy="206856"/>
          </a:xfrm>
          <a:custGeom>
            <a:avLst/>
            <a:gdLst>
              <a:gd name="connsiteX0" fmla="*/ 823 w 303711"/>
              <a:gd name="connsiteY0" fmla="*/ 3048 h 206856"/>
              <a:gd name="connsiteX1" fmla="*/ 51623 w 303711"/>
              <a:gd name="connsiteY1" fmla="*/ 1461 h 206856"/>
              <a:gd name="connsiteX2" fmla="*/ 283398 w 303711"/>
              <a:gd name="connsiteY2" fmla="*/ 17336 h 206856"/>
              <a:gd name="connsiteX3" fmla="*/ 278636 w 303711"/>
              <a:gd name="connsiteY3" fmla="*/ 79248 h 206856"/>
              <a:gd name="connsiteX4" fmla="*/ 165923 w 303711"/>
              <a:gd name="connsiteY4" fmla="*/ 206248 h 206856"/>
              <a:gd name="connsiteX5" fmla="*/ 269111 w 303711"/>
              <a:gd name="connsiteY5" fmla="*/ 22098 h 206856"/>
              <a:gd name="connsiteX6" fmla="*/ 73848 w 303711"/>
              <a:gd name="connsiteY6" fmla="*/ 22098 h 206856"/>
              <a:gd name="connsiteX7" fmla="*/ 823 w 303711"/>
              <a:gd name="connsiteY7" fmla="*/ 3048 h 206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3711" h="206856">
                <a:moveTo>
                  <a:pt x="823" y="3048"/>
                </a:moveTo>
                <a:cubicBezTo>
                  <a:pt x="-2881" y="-391"/>
                  <a:pt x="4527" y="-920"/>
                  <a:pt x="51623" y="1461"/>
                </a:cubicBezTo>
                <a:cubicBezTo>
                  <a:pt x="98719" y="3842"/>
                  <a:pt x="245563" y="4372"/>
                  <a:pt x="283398" y="17336"/>
                </a:cubicBezTo>
                <a:cubicBezTo>
                  <a:pt x="321233" y="30300"/>
                  <a:pt x="298215" y="47763"/>
                  <a:pt x="278636" y="79248"/>
                </a:cubicBezTo>
                <a:cubicBezTo>
                  <a:pt x="259057" y="110733"/>
                  <a:pt x="167511" y="215773"/>
                  <a:pt x="165923" y="206248"/>
                </a:cubicBezTo>
                <a:cubicBezTo>
                  <a:pt x="164336" y="196723"/>
                  <a:pt x="284457" y="52790"/>
                  <a:pt x="269111" y="22098"/>
                </a:cubicBezTo>
                <a:cubicBezTo>
                  <a:pt x="253765" y="-8594"/>
                  <a:pt x="122267" y="22892"/>
                  <a:pt x="73848" y="22098"/>
                </a:cubicBezTo>
                <a:cubicBezTo>
                  <a:pt x="25429" y="21304"/>
                  <a:pt x="4527" y="6487"/>
                  <a:pt x="823" y="304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84D5AA77-A884-41D9-BB4C-8A3DC66D02F0}"/>
              </a:ext>
            </a:extLst>
          </p:cNvPr>
          <p:cNvSpPr/>
          <p:nvPr/>
        </p:nvSpPr>
        <p:spPr>
          <a:xfrm>
            <a:off x="5291138" y="3519488"/>
            <a:ext cx="125316" cy="352062"/>
          </a:xfrm>
          <a:custGeom>
            <a:avLst/>
            <a:gdLst>
              <a:gd name="connsiteX0" fmla="*/ 0 w 125316"/>
              <a:gd name="connsiteY0" fmla="*/ 0 h 352062"/>
              <a:gd name="connsiteX1" fmla="*/ 23812 w 125316"/>
              <a:gd name="connsiteY1" fmla="*/ 58737 h 352062"/>
              <a:gd name="connsiteX2" fmla="*/ 114300 w 125316"/>
              <a:gd name="connsiteY2" fmla="*/ 214312 h 352062"/>
              <a:gd name="connsiteX3" fmla="*/ 112712 w 125316"/>
              <a:gd name="connsiteY3" fmla="*/ 350837 h 352062"/>
              <a:gd name="connsiteX4" fmla="*/ 123825 w 125316"/>
              <a:gd name="connsiteY4" fmla="*/ 133350 h 352062"/>
              <a:gd name="connsiteX5" fmla="*/ 74612 w 125316"/>
              <a:gd name="connsiteY5" fmla="*/ 93662 h 352062"/>
              <a:gd name="connsiteX6" fmla="*/ 0 w 125316"/>
              <a:gd name="connsiteY6" fmla="*/ 0 h 352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316" h="352062">
                <a:moveTo>
                  <a:pt x="0" y="0"/>
                </a:moveTo>
                <a:cubicBezTo>
                  <a:pt x="2381" y="11509"/>
                  <a:pt x="4762" y="23018"/>
                  <a:pt x="23812" y="58737"/>
                </a:cubicBezTo>
                <a:cubicBezTo>
                  <a:pt x="42862" y="94456"/>
                  <a:pt x="99483" y="165629"/>
                  <a:pt x="114300" y="214312"/>
                </a:cubicBezTo>
                <a:cubicBezTo>
                  <a:pt x="129117" y="262995"/>
                  <a:pt x="111125" y="364331"/>
                  <a:pt x="112712" y="350837"/>
                </a:cubicBezTo>
                <a:cubicBezTo>
                  <a:pt x="114299" y="337343"/>
                  <a:pt x="130175" y="176212"/>
                  <a:pt x="123825" y="133350"/>
                </a:cubicBezTo>
                <a:cubicBezTo>
                  <a:pt x="117475" y="90488"/>
                  <a:pt x="74612" y="93662"/>
                  <a:pt x="74612" y="93662"/>
                </a:cubicBez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B631301C-7F92-4095-A88D-F6853DCCA540}"/>
              </a:ext>
            </a:extLst>
          </p:cNvPr>
          <p:cNvSpPr/>
          <p:nvPr/>
        </p:nvSpPr>
        <p:spPr>
          <a:xfrm>
            <a:off x="5177617" y="3715926"/>
            <a:ext cx="262677" cy="846682"/>
          </a:xfrm>
          <a:custGeom>
            <a:avLst/>
            <a:gdLst>
              <a:gd name="connsiteX0" fmla="*/ 236816 w 262677"/>
              <a:gd name="connsiteY0" fmla="*/ 26341 h 846682"/>
              <a:gd name="connsiteX1" fmla="*/ 80183 w 262677"/>
              <a:gd name="connsiteY1" fmla="*/ 644407 h 846682"/>
              <a:gd name="connsiteX2" fmla="*/ 1866 w 262677"/>
              <a:gd name="connsiteY2" fmla="*/ 839141 h 846682"/>
              <a:gd name="connsiteX3" fmla="*/ 154266 w 262677"/>
              <a:gd name="connsiteY3" fmla="*/ 430624 h 846682"/>
              <a:gd name="connsiteX4" fmla="*/ 255866 w 262677"/>
              <a:gd name="connsiteY4" fmla="*/ 144874 h 846682"/>
              <a:gd name="connsiteX5" fmla="*/ 236816 w 262677"/>
              <a:gd name="connsiteY5" fmla="*/ 26341 h 846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2677" h="846682">
                <a:moveTo>
                  <a:pt x="236816" y="26341"/>
                </a:moveTo>
                <a:cubicBezTo>
                  <a:pt x="207536" y="109596"/>
                  <a:pt x="119341" y="508940"/>
                  <a:pt x="80183" y="644407"/>
                </a:cubicBezTo>
                <a:cubicBezTo>
                  <a:pt x="41025" y="779874"/>
                  <a:pt x="-10481" y="874771"/>
                  <a:pt x="1866" y="839141"/>
                </a:cubicBezTo>
                <a:cubicBezTo>
                  <a:pt x="14213" y="803511"/>
                  <a:pt x="154266" y="430624"/>
                  <a:pt x="154266" y="430624"/>
                </a:cubicBezTo>
                <a:cubicBezTo>
                  <a:pt x="196599" y="314913"/>
                  <a:pt x="244224" y="211902"/>
                  <a:pt x="255866" y="144874"/>
                </a:cubicBezTo>
                <a:cubicBezTo>
                  <a:pt x="267508" y="77846"/>
                  <a:pt x="266096" y="-56914"/>
                  <a:pt x="236816" y="263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173316BC-F0C7-46F2-9156-86A3397FD043}"/>
              </a:ext>
            </a:extLst>
          </p:cNvPr>
          <p:cNvSpPr/>
          <p:nvPr/>
        </p:nvSpPr>
        <p:spPr>
          <a:xfrm>
            <a:off x="4934168" y="4508221"/>
            <a:ext cx="263491" cy="726048"/>
          </a:xfrm>
          <a:custGeom>
            <a:avLst/>
            <a:gdLst>
              <a:gd name="connsiteX0" fmla="*/ 249549 w 263491"/>
              <a:gd name="connsiteY0" fmla="*/ 38379 h 726048"/>
              <a:gd name="connsiteX1" fmla="*/ 224149 w 263491"/>
              <a:gd name="connsiteY1" fmla="*/ 91296 h 726048"/>
              <a:gd name="connsiteX2" fmla="*/ 14599 w 263491"/>
              <a:gd name="connsiteY2" fmla="*/ 694546 h 726048"/>
              <a:gd name="connsiteX3" fmla="*/ 23065 w 263491"/>
              <a:gd name="connsiteY3" fmla="*/ 620462 h 726048"/>
              <a:gd name="connsiteX4" fmla="*/ 65399 w 263491"/>
              <a:gd name="connsiteY4" fmla="*/ 444779 h 726048"/>
              <a:gd name="connsiteX5" fmla="*/ 249549 w 263491"/>
              <a:gd name="connsiteY5" fmla="*/ 38379 h 72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3491" h="726048">
                <a:moveTo>
                  <a:pt x="249549" y="38379"/>
                </a:moveTo>
                <a:cubicBezTo>
                  <a:pt x="276007" y="-20535"/>
                  <a:pt x="263307" y="-18065"/>
                  <a:pt x="224149" y="91296"/>
                </a:cubicBezTo>
                <a:cubicBezTo>
                  <a:pt x="184991" y="200657"/>
                  <a:pt x="48113" y="606352"/>
                  <a:pt x="14599" y="694546"/>
                </a:cubicBezTo>
                <a:cubicBezTo>
                  <a:pt x="-18915" y="782740"/>
                  <a:pt x="14598" y="662090"/>
                  <a:pt x="23065" y="620462"/>
                </a:cubicBezTo>
                <a:cubicBezTo>
                  <a:pt x="31532" y="578834"/>
                  <a:pt x="26241" y="545673"/>
                  <a:pt x="65399" y="444779"/>
                </a:cubicBezTo>
                <a:cubicBezTo>
                  <a:pt x="104557" y="343885"/>
                  <a:pt x="223091" y="97293"/>
                  <a:pt x="249549" y="3837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651FB6CA-5985-4183-B77F-89758A76021D}"/>
              </a:ext>
            </a:extLst>
          </p:cNvPr>
          <p:cNvSpPr/>
          <p:nvPr/>
        </p:nvSpPr>
        <p:spPr>
          <a:xfrm>
            <a:off x="2749068" y="2379638"/>
            <a:ext cx="394390" cy="84172"/>
          </a:xfrm>
          <a:custGeom>
            <a:avLst/>
            <a:gdLst>
              <a:gd name="connsiteX0" fmla="*/ 2070 w 394390"/>
              <a:gd name="connsiteY0" fmla="*/ 84162 h 84172"/>
              <a:gd name="connsiteX1" fmla="*/ 175107 w 394390"/>
              <a:gd name="connsiteY1" fmla="*/ 23837 h 84172"/>
              <a:gd name="connsiteX2" fmla="*/ 338620 w 394390"/>
              <a:gd name="connsiteY2" fmla="*/ 33362 h 84172"/>
              <a:gd name="connsiteX3" fmla="*/ 394182 w 394390"/>
              <a:gd name="connsiteY3" fmla="*/ 74637 h 84172"/>
              <a:gd name="connsiteX4" fmla="*/ 352907 w 394390"/>
              <a:gd name="connsiteY4" fmla="*/ 33362 h 84172"/>
              <a:gd name="connsiteX5" fmla="*/ 241782 w 394390"/>
              <a:gd name="connsiteY5" fmla="*/ 25 h 84172"/>
              <a:gd name="connsiteX6" fmla="*/ 89382 w 394390"/>
              <a:gd name="connsiteY6" fmla="*/ 28600 h 84172"/>
              <a:gd name="connsiteX7" fmla="*/ 2070 w 394390"/>
              <a:gd name="connsiteY7" fmla="*/ 84162 h 84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4390" h="84172">
                <a:moveTo>
                  <a:pt x="2070" y="84162"/>
                </a:moveTo>
                <a:cubicBezTo>
                  <a:pt x="16357" y="83368"/>
                  <a:pt x="119015" y="32304"/>
                  <a:pt x="175107" y="23837"/>
                </a:cubicBezTo>
                <a:cubicBezTo>
                  <a:pt x="231199" y="15370"/>
                  <a:pt x="302108" y="24895"/>
                  <a:pt x="338620" y="33362"/>
                </a:cubicBezTo>
                <a:cubicBezTo>
                  <a:pt x="375133" y="41829"/>
                  <a:pt x="391801" y="74637"/>
                  <a:pt x="394182" y="74637"/>
                </a:cubicBezTo>
                <a:cubicBezTo>
                  <a:pt x="396563" y="74637"/>
                  <a:pt x="378307" y="45797"/>
                  <a:pt x="352907" y="33362"/>
                </a:cubicBezTo>
                <a:cubicBezTo>
                  <a:pt x="327507" y="20927"/>
                  <a:pt x="285703" y="819"/>
                  <a:pt x="241782" y="25"/>
                </a:cubicBezTo>
                <a:cubicBezTo>
                  <a:pt x="197861" y="-769"/>
                  <a:pt x="128011" y="16958"/>
                  <a:pt x="89382" y="28600"/>
                </a:cubicBezTo>
                <a:cubicBezTo>
                  <a:pt x="50753" y="40242"/>
                  <a:pt x="-12217" y="84956"/>
                  <a:pt x="2070" y="8416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CFD8C704-256A-4830-8424-F2405370FA10}"/>
              </a:ext>
            </a:extLst>
          </p:cNvPr>
          <p:cNvSpPr/>
          <p:nvPr/>
        </p:nvSpPr>
        <p:spPr>
          <a:xfrm>
            <a:off x="3929052" y="2125565"/>
            <a:ext cx="222302" cy="37434"/>
          </a:xfrm>
          <a:custGeom>
            <a:avLst/>
            <a:gdLst>
              <a:gd name="connsiteX0" fmla="*/ 11 w 222302"/>
              <a:gd name="connsiteY0" fmla="*/ 98 h 37434"/>
              <a:gd name="connsiteX1" fmla="*/ 152411 w 222302"/>
              <a:gd name="connsiteY1" fmla="*/ 31848 h 37434"/>
              <a:gd name="connsiteX2" fmla="*/ 222261 w 222302"/>
              <a:gd name="connsiteY2" fmla="*/ 36610 h 37434"/>
              <a:gd name="connsiteX3" fmla="*/ 160348 w 222302"/>
              <a:gd name="connsiteY3" fmla="*/ 22323 h 37434"/>
              <a:gd name="connsiteX4" fmla="*/ 11 w 222302"/>
              <a:gd name="connsiteY4" fmla="*/ 98 h 37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302" h="37434">
                <a:moveTo>
                  <a:pt x="11" y="98"/>
                </a:moveTo>
                <a:cubicBezTo>
                  <a:pt x="-1312" y="1685"/>
                  <a:pt x="115369" y="25763"/>
                  <a:pt x="152411" y="31848"/>
                </a:cubicBezTo>
                <a:cubicBezTo>
                  <a:pt x="189453" y="37933"/>
                  <a:pt x="220938" y="38197"/>
                  <a:pt x="222261" y="36610"/>
                </a:cubicBezTo>
                <a:cubicBezTo>
                  <a:pt x="223584" y="35023"/>
                  <a:pt x="192892" y="28144"/>
                  <a:pt x="160348" y="22323"/>
                </a:cubicBezTo>
                <a:cubicBezTo>
                  <a:pt x="127804" y="16502"/>
                  <a:pt x="1334" y="-1489"/>
                  <a:pt x="11" y="9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8F7B2B3B-2499-4E7F-9E10-B92FDE3D30EC}"/>
              </a:ext>
            </a:extLst>
          </p:cNvPr>
          <p:cNvSpPr/>
          <p:nvPr/>
        </p:nvSpPr>
        <p:spPr>
          <a:xfrm>
            <a:off x="3891147" y="2089127"/>
            <a:ext cx="255463" cy="52588"/>
          </a:xfrm>
          <a:custGeom>
            <a:avLst/>
            <a:gdLst>
              <a:gd name="connsiteX0" fmla="*/ 1403 w 255463"/>
              <a:gd name="connsiteY0" fmla="*/ 23 h 52588"/>
              <a:gd name="connsiteX1" fmla="*/ 250641 w 255463"/>
              <a:gd name="connsiteY1" fmla="*/ 42886 h 52588"/>
              <a:gd name="connsiteX2" fmla="*/ 153803 w 255463"/>
              <a:gd name="connsiteY2" fmla="*/ 49236 h 52588"/>
              <a:gd name="connsiteX3" fmla="*/ 1403 w 255463"/>
              <a:gd name="connsiteY3" fmla="*/ 23 h 52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463" h="52588">
                <a:moveTo>
                  <a:pt x="1403" y="23"/>
                </a:moveTo>
                <a:cubicBezTo>
                  <a:pt x="17543" y="-1035"/>
                  <a:pt x="225241" y="34684"/>
                  <a:pt x="250641" y="42886"/>
                </a:cubicBezTo>
                <a:cubicBezTo>
                  <a:pt x="276041" y="51088"/>
                  <a:pt x="194813" y="56380"/>
                  <a:pt x="153803" y="49236"/>
                </a:cubicBezTo>
                <a:cubicBezTo>
                  <a:pt x="112793" y="42092"/>
                  <a:pt x="-14737" y="1081"/>
                  <a:pt x="1403" y="2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C0466082-A289-42D9-B627-308A4158CBDA}"/>
              </a:ext>
            </a:extLst>
          </p:cNvPr>
          <p:cNvSpPr/>
          <p:nvPr/>
        </p:nvSpPr>
        <p:spPr>
          <a:xfrm>
            <a:off x="5417722" y="3634949"/>
            <a:ext cx="606164" cy="528556"/>
          </a:xfrm>
          <a:custGeom>
            <a:avLst/>
            <a:gdLst>
              <a:gd name="connsiteX0" fmla="*/ 945 w 606164"/>
              <a:gd name="connsiteY0" fmla="*/ 3601 h 528556"/>
              <a:gd name="connsiteX1" fmla="*/ 187211 w 606164"/>
              <a:gd name="connsiteY1" fmla="*/ 227968 h 528556"/>
              <a:gd name="connsiteX2" fmla="*/ 578795 w 606164"/>
              <a:gd name="connsiteY2" fmla="*/ 507368 h 528556"/>
              <a:gd name="connsiteX3" fmla="*/ 551278 w 606164"/>
              <a:gd name="connsiteY3" fmla="*/ 498901 h 528556"/>
              <a:gd name="connsiteX4" fmla="*/ 375595 w 606164"/>
              <a:gd name="connsiteY4" fmla="*/ 418468 h 528556"/>
              <a:gd name="connsiteX5" fmla="*/ 187211 w 606164"/>
              <a:gd name="connsiteY5" fmla="*/ 206801 h 528556"/>
              <a:gd name="connsiteX6" fmla="*/ 117361 w 606164"/>
              <a:gd name="connsiteY6" fmla="*/ 96734 h 528556"/>
              <a:gd name="connsiteX7" fmla="*/ 945 w 606164"/>
              <a:gd name="connsiteY7" fmla="*/ 3601 h 528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6164" h="528556">
                <a:moveTo>
                  <a:pt x="945" y="3601"/>
                </a:moveTo>
                <a:cubicBezTo>
                  <a:pt x="12587" y="25473"/>
                  <a:pt x="90903" y="144007"/>
                  <a:pt x="187211" y="227968"/>
                </a:cubicBezTo>
                <a:cubicBezTo>
                  <a:pt x="283519" y="311929"/>
                  <a:pt x="518117" y="462213"/>
                  <a:pt x="578795" y="507368"/>
                </a:cubicBezTo>
                <a:cubicBezTo>
                  <a:pt x="639473" y="552523"/>
                  <a:pt x="585145" y="513718"/>
                  <a:pt x="551278" y="498901"/>
                </a:cubicBezTo>
                <a:cubicBezTo>
                  <a:pt x="517411" y="484084"/>
                  <a:pt x="436273" y="467151"/>
                  <a:pt x="375595" y="418468"/>
                </a:cubicBezTo>
                <a:cubicBezTo>
                  <a:pt x="314917" y="369785"/>
                  <a:pt x="230250" y="260423"/>
                  <a:pt x="187211" y="206801"/>
                </a:cubicBezTo>
                <a:cubicBezTo>
                  <a:pt x="144172" y="153179"/>
                  <a:pt x="146288" y="128131"/>
                  <a:pt x="117361" y="96734"/>
                </a:cubicBezTo>
                <a:cubicBezTo>
                  <a:pt x="88434" y="65337"/>
                  <a:pt x="-10697" y="-18271"/>
                  <a:pt x="945" y="360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81CC22F0-50B7-45D2-ADC3-AF07EF50949B}"/>
              </a:ext>
            </a:extLst>
          </p:cNvPr>
          <p:cNvSpPr/>
          <p:nvPr/>
        </p:nvSpPr>
        <p:spPr>
          <a:xfrm>
            <a:off x="5987620" y="4129504"/>
            <a:ext cx="226995" cy="334320"/>
          </a:xfrm>
          <a:custGeom>
            <a:avLst/>
            <a:gdLst>
              <a:gd name="connsiteX0" fmla="*/ 2547 w 226995"/>
              <a:gd name="connsiteY0" fmla="*/ 2229 h 334320"/>
              <a:gd name="connsiteX1" fmla="*/ 218447 w 226995"/>
              <a:gd name="connsiteY1" fmla="*/ 319729 h 334320"/>
              <a:gd name="connsiteX2" fmla="*/ 176113 w 226995"/>
              <a:gd name="connsiteY2" fmla="*/ 271046 h 334320"/>
              <a:gd name="connsiteX3" fmla="*/ 104147 w 226995"/>
              <a:gd name="connsiteY3" fmla="*/ 182146 h 334320"/>
              <a:gd name="connsiteX4" fmla="*/ 2547 w 226995"/>
              <a:gd name="connsiteY4" fmla="*/ 2229 h 33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95" h="334320">
                <a:moveTo>
                  <a:pt x="2547" y="2229"/>
                </a:moveTo>
                <a:cubicBezTo>
                  <a:pt x="21597" y="25160"/>
                  <a:pt x="189519" y="274926"/>
                  <a:pt x="218447" y="319729"/>
                </a:cubicBezTo>
                <a:cubicBezTo>
                  <a:pt x="247375" y="364532"/>
                  <a:pt x="195163" y="293977"/>
                  <a:pt x="176113" y="271046"/>
                </a:cubicBezTo>
                <a:cubicBezTo>
                  <a:pt x="157063" y="248115"/>
                  <a:pt x="131664" y="224479"/>
                  <a:pt x="104147" y="182146"/>
                </a:cubicBezTo>
                <a:cubicBezTo>
                  <a:pt x="76630" y="139813"/>
                  <a:pt x="-16503" y="-20702"/>
                  <a:pt x="2547" y="222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995A633E-E19A-40CF-99CF-2E1A59EA00CC}"/>
              </a:ext>
            </a:extLst>
          </p:cNvPr>
          <p:cNvSpPr/>
          <p:nvPr/>
        </p:nvSpPr>
        <p:spPr>
          <a:xfrm>
            <a:off x="5917725" y="4123030"/>
            <a:ext cx="244249" cy="331449"/>
          </a:xfrm>
          <a:custGeom>
            <a:avLst/>
            <a:gdLst>
              <a:gd name="connsiteX0" fmla="*/ 475 w 244249"/>
              <a:gd name="connsiteY0" fmla="*/ 237 h 331449"/>
              <a:gd name="connsiteX1" fmla="*/ 235425 w 244249"/>
              <a:gd name="connsiteY1" fmla="*/ 313503 h 331449"/>
              <a:gd name="connsiteX2" fmla="*/ 176158 w 244249"/>
              <a:gd name="connsiteY2" fmla="*/ 262703 h 331449"/>
              <a:gd name="connsiteX3" fmla="*/ 475 w 244249"/>
              <a:gd name="connsiteY3" fmla="*/ 237 h 331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4249" h="331449">
                <a:moveTo>
                  <a:pt x="475" y="237"/>
                </a:moveTo>
                <a:cubicBezTo>
                  <a:pt x="10353" y="8703"/>
                  <a:pt x="206145" y="269759"/>
                  <a:pt x="235425" y="313503"/>
                </a:cubicBezTo>
                <a:cubicBezTo>
                  <a:pt x="264705" y="357247"/>
                  <a:pt x="214963" y="313503"/>
                  <a:pt x="176158" y="262703"/>
                </a:cubicBezTo>
                <a:cubicBezTo>
                  <a:pt x="137353" y="211903"/>
                  <a:pt x="-9403" y="-8229"/>
                  <a:pt x="475" y="23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49817D6D-F1AA-448F-8F44-E9ECC9F76EDF}"/>
              </a:ext>
            </a:extLst>
          </p:cNvPr>
          <p:cNvSpPr/>
          <p:nvPr/>
        </p:nvSpPr>
        <p:spPr>
          <a:xfrm>
            <a:off x="5796468" y="4482139"/>
            <a:ext cx="404201" cy="237396"/>
          </a:xfrm>
          <a:custGeom>
            <a:avLst/>
            <a:gdLst>
              <a:gd name="connsiteX0" fmla="*/ 403249 w 404201"/>
              <a:gd name="connsiteY0" fmla="*/ 961 h 237396"/>
              <a:gd name="connsiteX1" fmla="*/ 354565 w 404201"/>
              <a:gd name="connsiteY1" fmla="*/ 26361 h 237396"/>
              <a:gd name="connsiteX2" fmla="*/ 3199 w 404201"/>
              <a:gd name="connsiteY2" fmla="*/ 235911 h 237396"/>
              <a:gd name="connsiteX3" fmla="*/ 193699 w 404201"/>
              <a:gd name="connsiteY3" fmla="*/ 113144 h 237396"/>
              <a:gd name="connsiteX4" fmla="*/ 403249 w 404201"/>
              <a:gd name="connsiteY4" fmla="*/ 961 h 237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4201" h="237396">
                <a:moveTo>
                  <a:pt x="403249" y="961"/>
                </a:moveTo>
                <a:cubicBezTo>
                  <a:pt x="412244" y="-5918"/>
                  <a:pt x="354565" y="26361"/>
                  <a:pt x="354565" y="26361"/>
                </a:cubicBezTo>
                <a:lnTo>
                  <a:pt x="3199" y="235911"/>
                </a:lnTo>
                <a:cubicBezTo>
                  <a:pt x="-23612" y="250375"/>
                  <a:pt x="124907" y="155477"/>
                  <a:pt x="193699" y="113144"/>
                </a:cubicBezTo>
                <a:cubicBezTo>
                  <a:pt x="262491" y="70811"/>
                  <a:pt x="339220" y="26361"/>
                  <a:pt x="403249" y="96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BE0BC02B-B31C-435F-BF6F-449F3DC34C20}"/>
              </a:ext>
            </a:extLst>
          </p:cNvPr>
          <p:cNvSpPr/>
          <p:nvPr/>
        </p:nvSpPr>
        <p:spPr>
          <a:xfrm>
            <a:off x="5796268" y="4435768"/>
            <a:ext cx="355279" cy="224633"/>
          </a:xfrm>
          <a:custGeom>
            <a:avLst/>
            <a:gdLst>
              <a:gd name="connsiteX0" fmla="*/ 352649 w 355279"/>
              <a:gd name="connsiteY0" fmla="*/ 765 h 224633"/>
              <a:gd name="connsiteX1" fmla="*/ 5515 w 355279"/>
              <a:gd name="connsiteY1" fmla="*/ 218782 h 224633"/>
              <a:gd name="connsiteX2" fmla="*/ 155799 w 355279"/>
              <a:gd name="connsiteY2" fmla="*/ 148932 h 224633"/>
              <a:gd name="connsiteX3" fmla="*/ 352649 w 355279"/>
              <a:gd name="connsiteY3" fmla="*/ 765 h 224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5279" h="224633">
                <a:moveTo>
                  <a:pt x="352649" y="765"/>
                </a:moveTo>
                <a:cubicBezTo>
                  <a:pt x="327602" y="12407"/>
                  <a:pt x="38323" y="194088"/>
                  <a:pt x="5515" y="218782"/>
                </a:cubicBezTo>
                <a:cubicBezTo>
                  <a:pt x="-27293" y="243476"/>
                  <a:pt x="94416" y="184210"/>
                  <a:pt x="155799" y="148932"/>
                </a:cubicBezTo>
                <a:cubicBezTo>
                  <a:pt x="217182" y="113654"/>
                  <a:pt x="377696" y="-10877"/>
                  <a:pt x="352649" y="76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5424E5AC-FAF3-42A9-95F8-046F6F8E7191}"/>
              </a:ext>
            </a:extLst>
          </p:cNvPr>
          <p:cNvSpPr/>
          <p:nvPr/>
        </p:nvSpPr>
        <p:spPr>
          <a:xfrm>
            <a:off x="5287515" y="4327793"/>
            <a:ext cx="492286" cy="380120"/>
          </a:xfrm>
          <a:custGeom>
            <a:avLst/>
            <a:gdLst>
              <a:gd name="connsiteX0" fmla="*/ 2035 w 492286"/>
              <a:gd name="connsiteY0" fmla="*/ 2907 h 380120"/>
              <a:gd name="connsiteX1" fmla="*/ 433835 w 492286"/>
              <a:gd name="connsiteY1" fmla="*/ 339457 h 380120"/>
              <a:gd name="connsiteX2" fmla="*/ 482518 w 492286"/>
              <a:gd name="connsiteY2" fmla="*/ 369090 h 380120"/>
              <a:gd name="connsiteX3" fmla="*/ 380918 w 492286"/>
              <a:gd name="connsiteY3" fmla="*/ 292890 h 380120"/>
              <a:gd name="connsiteX4" fmla="*/ 275085 w 492286"/>
              <a:gd name="connsiteY4" fmla="*/ 182824 h 380120"/>
              <a:gd name="connsiteX5" fmla="*/ 2035 w 492286"/>
              <a:gd name="connsiteY5" fmla="*/ 2907 h 38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286" h="380120">
                <a:moveTo>
                  <a:pt x="2035" y="2907"/>
                </a:moveTo>
                <a:cubicBezTo>
                  <a:pt x="28493" y="29012"/>
                  <a:pt x="353754" y="278426"/>
                  <a:pt x="433835" y="339457"/>
                </a:cubicBezTo>
                <a:cubicBezTo>
                  <a:pt x="513916" y="400488"/>
                  <a:pt x="491337" y="376851"/>
                  <a:pt x="482518" y="369090"/>
                </a:cubicBezTo>
                <a:cubicBezTo>
                  <a:pt x="473699" y="361329"/>
                  <a:pt x="415490" y="323934"/>
                  <a:pt x="380918" y="292890"/>
                </a:cubicBezTo>
                <a:cubicBezTo>
                  <a:pt x="346346" y="261846"/>
                  <a:pt x="335410" y="231860"/>
                  <a:pt x="275085" y="182824"/>
                </a:cubicBezTo>
                <a:cubicBezTo>
                  <a:pt x="214760" y="133788"/>
                  <a:pt x="-24423" y="-23198"/>
                  <a:pt x="2035" y="290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998D682B-8129-45E0-BF5E-43CC828574EA}"/>
              </a:ext>
            </a:extLst>
          </p:cNvPr>
          <p:cNvSpPr/>
          <p:nvPr/>
        </p:nvSpPr>
        <p:spPr>
          <a:xfrm>
            <a:off x="2646048" y="3889527"/>
            <a:ext cx="1061976" cy="752861"/>
          </a:xfrm>
          <a:custGeom>
            <a:avLst/>
            <a:gdLst>
              <a:gd name="connsiteX0" fmla="*/ 1060765 w 1061976"/>
              <a:gd name="connsiteY0" fmla="*/ 3023 h 752861"/>
              <a:gd name="connsiteX1" fmla="*/ 725802 w 1061976"/>
              <a:gd name="connsiteY1" fmla="*/ 431648 h 752861"/>
              <a:gd name="connsiteX2" fmla="*/ 530540 w 1061976"/>
              <a:gd name="connsiteY2" fmla="*/ 545948 h 752861"/>
              <a:gd name="connsiteX3" fmla="*/ 315 w 1061976"/>
              <a:gd name="connsiteY3" fmla="*/ 752323 h 752861"/>
              <a:gd name="connsiteX4" fmla="*/ 611502 w 1061976"/>
              <a:gd name="connsiteY4" fmla="*/ 479273 h 752861"/>
              <a:gd name="connsiteX5" fmla="*/ 830577 w 1061976"/>
              <a:gd name="connsiteY5" fmla="*/ 252261 h 752861"/>
              <a:gd name="connsiteX6" fmla="*/ 1060765 w 1061976"/>
              <a:gd name="connsiteY6" fmla="*/ 3023 h 752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1976" h="752861">
                <a:moveTo>
                  <a:pt x="1060765" y="3023"/>
                </a:moveTo>
                <a:cubicBezTo>
                  <a:pt x="1043303" y="32921"/>
                  <a:pt x="814173" y="341161"/>
                  <a:pt x="725802" y="431648"/>
                </a:cubicBezTo>
                <a:cubicBezTo>
                  <a:pt x="637431" y="522135"/>
                  <a:pt x="651454" y="492502"/>
                  <a:pt x="530540" y="545948"/>
                </a:cubicBezTo>
                <a:cubicBezTo>
                  <a:pt x="409626" y="599394"/>
                  <a:pt x="-13179" y="763436"/>
                  <a:pt x="315" y="752323"/>
                </a:cubicBezTo>
                <a:cubicBezTo>
                  <a:pt x="13809" y="741211"/>
                  <a:pt x="473125" y="562617"/>
                  <a:pt x="611502" y="479273"/>
                </a:cubicBezTo>
                <a:cubicBezTo>
                  <a:pt x="749879" y="395929"/>
                  <a:pt x="758875" y="331636"/>
                  <a:pt x="830577" y="252261"/>
                </a:cubicBezTo>
                <a:cubicBezTo>
                  <a:pt x="902279" y="172886"/>
                  <a:pt x="1078227" y="-26875"/>
                  <a:pt x="1060765" y="302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76123466-FD0B-480F-8DE1-47E683C87071}"/>
              </a:ext>
            </a:extLst>
          </p:cNvPr>
          <p:cNvSpPr/>
          <p:nvPr/>
        </p:nvSpPr>
        <p:spPr>
          <a:xfrm>
            <a:off x="2820873" y="4431776"/>
            <a:ext cx="494612" cy="281681"/>
          </a:xfrm>
          <a:custGeom>
            <a:avLst/>
            <a:gdLst>
              <a:gd name="connsiteX0" fmla="*/ 492240 w 494612"/>
              <a:gd name="connsiteY0" fmla="*/ 524 h 281681"/>
              <a:gd name="connsiteX1" fmla="*/ 100127 w 494612"/>
              <a:gd name="connsiteY1" fmla="*/ 200549 h 281681"/>
              <a:gd name="connsiteX2" fmla="*/ 115 w 494612"/>
              <a:gd name="connsiteY2" fmla="*/ 281512 h 281681"/>
              <a:gd name="connsiteX3" fmla="*/ 111240 w 494612"/>
              <a:gd name="connsiteY3" fmla="*/ 219599 h 281681"/>
              <a:gd name="connsiteX4" fmla="*/ 255702 w 494612"/>
              <a:gd name="connsiteY4" fmla="*/ 144987 h 281681"/>
              <a:gd name="connsiteX5" fmla="*/ 492240 w 494612"/>
              <a:gd name="connsiteY5" fmla="*/ 524 h 281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4612" h="281681">
                <a:moveTo>
                  <a:pt x="492240" y="524"/>
                </a:moveTo>
                <a:cubicBezTo>
                  <a:pt x="466311" y="9784"/>
                  <a:pt x="182148" y="153718"/>
                  <a:pt x="100127" y="200549"/>
                </a:cubicBezTo>
                <a:cubicBezTo>
                  <a:pt x="18106" y="247380"/>
                  <a:pt x="-1737" y="278337"/>
                  <a:pt x="115" y="281512"/>
                </a:cubicBezTo>
                <a:cubicBezTo>
                  <a:pt x="1967" y="284687"/>
                  <a:pt x="68642" y="242353"/>
                  <a:pt x="111240" y="219599"/>
                </a:cubicBezTo>
                <a:cubicBezTo>
                  <a:pt x="153838" y="196845"/>
                  <a:pt x="186910" y="182822"/>
                  <a:pt x="255702" y="144987"/>
                </a:cubicBezTo>
                <a:cubicBezTo>
                  <a:pt x="324494" y="107152"/>
                  <a:pt x="518169" y="-8736"/>
                  <a:pt x="492240" y="52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263B6754-D5DA-44FE-8B1F-F77A7DC1D921}"/>
              </a:ext>
            </a:extLst>
          </p:cNvPr>
          <p:cNvSpPr/>
          <p:nvPr/>
        </p:nvSpPr>
        <p:spPr>
          <a:xfrm>
            <a:off x="2820337" y="4725908"/>
            <a:ext cx="281462" cy="182429"/>
          </a:xfrm>
          <a:custGeom>
            <a:avLst/>
            <a:gdLst>
              <a:gd name="connsiteX0" fmla="*/ 8588 w 281462"/>
              <a:gd name="connsiteY0" fmla="*/ 1667 h 182429"/>
              <a:gd name="connsiteX1" fmla="*/ 273701 w 281462"/>
              <a:gd name="connsiteY1" fmla="*/ 174705 h 182429"/>
              <a:gd name="connsiteX2" fmla="*/ 199088 w 281462"/>
              <a:gd name="connsiteY2" fmla="*/ 146130 h 182429"/>
              <a:gd name="connsiteX3" fmla="*/ 78438 w 281462"/>
              <a:gd name="connsiteY3" fmla="*/ 90567 h 182429"/>
              <a:gd name="connsiteX4" fmla="*/ 8588 w 281462"/>
              <a:gd name="connsiteY4" fmla="*/ 1667 h 182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462" h="182429">
                <a:moveTo>
                  <a:pt x="8588" y="1667"/>
                </a:moveTo>
                <a:cubicBezTo>
                  <a:pt x="41132" y="15690"/>
                  <a:pt x="241951" y="150628"/>
                  <a:pt x="273701" y="174705"/>
                </a:cubicBezTo>
                <a:cubicBezTo>
                  <a:pt x="305451" y="198782"/>
                  <a:pt x="231632" y="160153"/>
                  <a:pt x="199088" y="146130"/>
                </a:cubicBezTo>
                <a:cubicBezTo>
                  <a:pt x="166544" y="132107"/>
                  <a:pt x="112834" y="115173"/>
                  <a:pt x="78438" y="90567"/>
                </a:cubicBezTo>
                <a:cubicBezTo>
                  <a:pt x="44042" y="65961"/>
                  <a:pt x="-23956" y="-12356"/>
                  <a:pt x="8588" y="166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AAE95D9B-1692-4E0A-AEFF-BFB3B06F46D1}"/>
              </a:ext>
            </a:extLst>
          </p:cNvPr>
          <p:cNvSpPr/>
          <p:nvPr/>
        </p:nvSpPr>
        <p:spPr>
          <a:xfrm>
            <a:off x="2900260" y="4698486"/>
            <a:ext cx="162130" cy="123698"/>
          </a:xfrm>
          <a:custGeom>
            <a:avLst/>
            <a:gdLst>
              <a:gd name="connsiteX0" fmla="*/ 1690 w 162130"/>
              <a:gd name="connsiteY0" fmla="*/ 514 h 123698"/>
              <a:gd name="connsiteX1" fmla="*/ 160440 w 162130"/>
              <a:gd name="connsiteY1" fmla="*/ 121164 h 123698"/>
              <a:gd name="connsiteX2" fmla="*/ 81065 w 162130"/>
              <a:gd name="connsiteY2" fmla="*/ 78302 h 123698"/>
              <a:gd name="connsiteX3" fmla="*/ 1690 w 162130"/>
              <a:gd name="connsiteY3" fmla="*/ 514 h 123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130" h="123698">
                <a:moveTo>
                  <a:pt x="1690" y="514"/>
                </a:moveTo>
                <a:cubicBezTo>
                  <a:pt x="14919" y="7658"/>
                  <a:pt x="147211" y="108199"/>
                  <a:pt x="160440" y="121164"/>
                </a:cubicBezTo>
                <a:cubicBezTo>
                  <a:pt x="173669" y="134129"/>
                  <a:pt x="105671" y="93912"/>
                  <a:pt x="81065" y="78302"/>
                </a:cubicBezTo>
                <a:cubicBezTo>
                  <a:pt x="56459" y="62692"/>
                  <a:pt x="-11539" y="-6630"/>
                  <a:pt x="1690" y="51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5A6D89A1-D5AA-472E-ACA3-98570FD7908B}"/>
              </a:ext>
            </a:extLst>
          </p:cNvPr>
          <p:cNvSpPr/>
          <p:nvPr/>
        </p:nvSpPr>
        <p:spPr>
          <a:xfrm>
            <a:off x="2710741" y="4919605"/>
            <a:ext cx="366315" cy="233178"/>
          </a:xfrm>
          <a:custGeom>
            <a:avLst/>
            <a:gdLst>
              <a:gd name="connsiteX0" fmla="*/ 365834 w 366315"/>
              <a:gd name="connsiteY0" fmla="*/ 58 h 233178"/>
              <a:gd name="connsiteX1" fmla="*/ 132472 w 366315"/>
              <a:gd name="connsiteY1" fmla="*/ 154045 h 233178"/>
              <a:gd name="connsiteX2" fmla="*/ 709 w 366315"/>
              <a:gd name="connsiteY2" fmla="*/ 231833 h 233178"/>
              <a:gd name="connsiteX3" fmla="*/ 84847 w 366315"/>
              <a:gd name="connsiteY3" fmla="*/ 198495 h 233178"/>
              <a:gd name="connsiteX4" fmla="*/ 189622 w 366315"/>
              <a:gd name="connsiteY4" fmla="*/ 136583 h 233178"/>
              <a:gd name="connsiteX5" fmla="*/ 365834 w 366315"/>
              <a:gd name="connsiteY5" fmla="*/ 58 h 233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315" h="233178">
                <a:moveTo>
                  <a:pt x="365834" y="58"/>
                </a:moveTo>
                <a:cubicBezTo>
                  <a:pt x="356309" y="2968"/>
                  <a:pt x="193326" y="115416"/>
                  <a:pt x="132472" y="154045"/>
                </a:cubicBezTo>
                <a:cubicBezTo>
                  <a:pt x="71618" y="192674"/>
                  <a:pt x="8646" y="224425"/>
                  <a:pt x="709" y="231833"/>
                </a:cubicBezTo>
                <a:cubicBezTo>
                  <a:pt x="-7229" y="239241"/>
                  <a:pt x="53361" y="214370"/>
                  <a:pt x="84847" y="198495"/>
                </a:cubicBezTo>
                <a:cubicBezTo>
                  <a:pt x="116332" y="182620"/>
                  <a:pt x="138293" y="169391"/>
                  <a:pt x="189622" y="136583"/>
                </a:cubicBezTo>
                <a:cubicBezTo>
                  <a:pt x="240951" y="103775"/>
                  <a:pt x="375359" y="-2852"/>
                  <a:pt x="365834" y="5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B0F3FB7F-20ED-4721-A724-337A59807A4D}"/>
              </a:ext>
            </a:extLst>
          </p:cNvPr>
          <p:cNvSpPr/>
          <p:nvPr/>
        </p:nvSpPr>
        <p:spPr>
          <a:xfrm>
            <a:off x="2729072" y="5135938"/>
            <a:ext cx="587027" cy="1558329"/>
          </a:xfrm>
          <a:custGeom>
            <a:avLst/>
            <a:gdLst>
              <a:gd name="connsiteX0" fmla="*/ 10953 w 587027"/>
              <a:gd name="connsiteY0" fmla="*/ 26612 h 1558329"/>
              <a:gd name="connsiteX1" fmla="*/ 553878 w 587027"/>
              <a:gd name="connsiteY1" fmla="*/ 1474412 h 1558329"/>
              <a:gd name="connsiteX2" fmla="*/ 493553 w 587027"/>
              <a:gd name="connsiteY2" fmla="*/ 1299787 h 1558329"/>
              <a:gd name="connsiteX3" fmla="*/ 214153 w 587027"/>
              <a:gd name="connsiteY3" fmla="*/ 591762 h 1558329"/>
              <a:gd name="connsiteX4" fmla="*/ 10953 w 587027"/>
              <a:gd name="connsiteY4" fmla="*/ 26612 h 1558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7027" h="1558329">
                <a:moveTo>
                  <a:pt x="10953" y="26612"/>
                </a:moveTo>
                <a:cubicBezTo>
                  <a:pt x="67574" y="173720"/>
                  <a:pt x="473445" y="1262216"/>
                  <a:pt x="553878" y="1474412"/>
                </a:cubicBezTo>
                <a:cubicBezTo>
                  <a:pt x="634311" y="1686608"/>
                  <a:pt x="550174" y="1446895"/>
                  <a:pt x="493553" y="1299787"/>
                </a:cubicBezTo>
                <a:cubicBezTo>
                  <a:pt x="436932" y="1152679"/>
                  <a:pt x="296703" y="802899"/>
                  <a:pt x="214153" y="591762"/>
                </a:cubicBezTo>
                <a:cubicBezTo>
                  <a:pt x="131603" y="380625"/>
                  <a:pt x="-45668" y="-120496"/>
                  <a:pt x="10953" y="2661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2B9F535D-0458-4E9D-B79A-58AEFAD81E59}"/>
              </a:ext>
            </a:extLst>
          </p:cNvPr>
          <p:cNvSpPr/>
          <p:nvPr/>
        </p:nvSpPr>
        <p:spPr>
          <a:xfrm>
            <a:off x="3318332" y="6638828"/>
            <a:ext cx="938499" cy="1584901"/>
          </a:xfrm>
          <a:custGeom>
            <a:avLst/>
            <a:gdLst>
              <a:gd name="connsiteX0" fmla="*/ 26001 w 938499"/>
              <a:gd name="connsiteY0" fmla="*/ 37139 h 1584901"/>
              <a:gd name="connsiteX1" fmla="*/ 72568 w 938499"/>
              <a:gd name="connsiteY1" fmla="*/ 130272 h 1584901"/>
              <a:gd name="connsiteX2" fmla="*/ 559401 w 938499"/>
              <a:gd name="connsiteY2" fmla="*/ 1023505 h 1584901"/>
              <a:gd name="connsiteX3" fmla="*/ 927701 w 938499"/>
              <a:gd name="connsiteY3" fmla="*/ 1561139 h 1584901"/>
              <a:gd name="connsiteX4" fmla="*/ 792235 w 938499"/>
              <a:gd name="connsiteY4" fmla="*/ 1383339 h 1584901"/>
              <a:gd name="connsiteX5" fmla="*/ 305401 w 938499"/>
              <a:gd name="connsiteY5" fmla="*/ 443539 h 1584901"/>
              <a:gd name="connsiteX6" fmla="*/ 26001 w 938499"/>
              <a:gd name="connsiteY6" fmla="*/ 37139 h 1584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8499" h="1584901">
                <a:moveTo>
                  <a:pt x="26001" y="37139"/>
                </a:moveTo>
                <a:cubicBezTo>
                  <a:pt x="-12804" y="-15072"/>
                  <a:pt x="-16332" y="-34122"/>
                  <a:pt x="72568" y="130272"/>
                </a:cubicBezTo>
                <a:cubicBezTo>
                  <a:pt x="161468" y="294666"/>
                  <a:pt x="416879" y="785027"/>
                  <a:pt x="559401" y="1023505"/>
                </a:cubicBezTo>
                <a:cubicBezTo>
                  <a:pt x="701923" y="1261983"/>
                  <a:pt x="888895" y="1501167"/>
                  <a:pt x="927701" y="1561139"/>
                </a:cubicBezTo>
                <a:cubicBezTo>
                  <a:pt x="966507" y="1621111"/>
                  <a:pt x="895952" y="1569606"/>
                  <a:pt x="792235" y="1383339"/>
                </a:cubicBezTo>
                <a:cubicBezTo>
                  <a:pt x="688518" y="1197072"/>
                  <a:pt x="435929" y="669317"/>
                  <a:pt x="305401" y="443539"/>
                </a:cubicBezTo>
                <a:cubicBezTo>
                  <a:pt x="174873" y="217761"/>
                  <a:pt x="64806" y="89350"/>
                  <a:pt x="26001" y="3713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A636DC12-35DD-4205-A11E-01C6CE436EFD}"/>
              </a:ext>
            </a:extLst>
          </p:cNvPr>
          <p:cNvSpPr/>
          <p:nvPr/>
        </p:nvSpPr>
        <p:spPr>
          <a:xfrm>
            <a:off x="3429030" y="6994206"/>
            <a:ext cx="771608" cy="1144014"/>
          </a:xfrm>
          <a:custGeom>
            <a:avLst/>
            <a:gdLst>
              <a:gd name="connsiteX0" fmla="*/ 16903 w 771608"/>
              <a:gd name="connsiteY0" fmla="*/ 45827 h 1144014"/>
              <a:gd name="connsiteX1" fmla="*/ 575703 w 771608"/>
              <a:gd name="connsiteY1" fmla="*/ 939061 h 1144014"/>
              <a:gd name="connsiteX2" fmla="*/ 770437 w 771608"/>
              <a:gd name="connsiteY2" fmla="*/ 1138027 h 1144014"/>
              <a:gd name="connsiteX3" fmla="*/ 503737 w 771608"/>
              <a:gd name="connsiteY3" fmla="*/ 799361 h 1144014"/>
              <a:gd name="connsiteX4" fmla="*/ 177770 w 771608"/>
              <a:gd name="connsiteY4" fmla="*/ 198227 h 1144014"/>
              <a:gd name="connsiteX5" fmla="*/ 16903 w 771608"/>
              <a:gd name="connsiteY5" fmla="*/ 45827 h 1144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1608" h="1144014">
                <a:moveTo>
                  <a:pt x="16903" y="45827"/>
                </a:moveTo>
                <a:cubicBezTo>
                  <a:pt x="83225" y="169299"/>
                  <a:pt x="450114" y="757028"/>
                  <a:pt x="575703" y="939061"/>
                </a:cubicBezTo>
                <a:cubicBezTo>
                  <a:pt x="701292" y="1121094"/>
                  <a:pt x="782431" y="1161310"/>
                  <a:pt x="770437" y="1138027"/>
                </a:cubicBezTo>
                <a:cubicBezTo>
                  <a:pt x="758443" y="1114744"/>
                  <a:pt x="602515" y="955994"/>
                  <a:pt x="503737" y="799361"/>
                </a:cubicBezTo>
                <a:cubicBezTo>
                  <a:pt x="404959" y="642728"/>
                  <a:pt x="260320" y="322405"/>
                  <a:pt x="177770" y="198227"/>
                </a:cubicBezTo>
                <a:cubicBezTo>
                  <a:pt x="95220" y="74049"/>
                  <a:pt x="-49419" y="-77645"/>
                  <a:pt x="16903" y="4582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: 図形 1215">
            <a:extLst>
              <a:ext uri="{FF2B5EF4-FFF2-40B4-BE49-F238E27FC236}">
                <a16:creationId xmlns:a16="http://schemas.microsoft.com/office/drawing/2014/main" id="{1CEBD764-6F79-4C12-9152-263E9128C532}"/>
              </a:ext>
            </a:extLst>
          </p:cNvPr>
          <p:cNvSpPr/>
          <p:nvPr/>
        </p:nvSpPr>
        <p:spPr>
          <a:xfrm>
            <a:off x="3676898" y="5029063"/>
            <a:ext cx="316746" cy="2070058"/>
          </a:xfrm>
          <a:custGeom>
            <a:avLst/>
            <a:gdLst>
              <a:gd name="connsiteX0" fmla="*/ 1869 w 316746"/>
              <a:gd name="connsiteY0" fmla="*/ 4370 h 2070058"/>
              <a:gd name="connsiteX1" fmla="*/ 310902 w 316746"/>
              <a:gd name="connsiteY1" fmla="*/ 1998270 h 2070058"/>
              <a:gd name="connsiteX2" fmla="*/ 188135 w 316746"/>
              <a:gd name="connsiteY2" fmla="*/ 1477570 h 2070058"/>
              <a:gd name="connsiteX3" fmla="*/ 1869 w 316746"/>
              <a:gd name="connsiteY3" fmla="*/ 4370 h 2070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6746" h="2070058">
                <a:moveTo>
                  <a:pt x="1869" y="4370"/>
                </a:moveTo>
                <a:cubicBezTo>
                  <a:pt x="22330" y="91153"/>
                  <a:pt x="279858" y="1752737"/>
                  <a:pt x="310902" y="1998270"/>
                </a:cubicBezTo>
                <a:cubicBezTo>
                  <a:pt x="341946" y="2243803"/>
                  <a:pt x="241757" y="1807064"/>
                  <a:pt x="188135" y="1477570"/>
                </a:cubicBezTo>
                <a:cubicBezTo>
                  <a:pt x="134513" y="1148076"/>
                  <a:pt x="-18592" y="-82413"/>
                  <a:pt x="1869" y="437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: 図形 1216">
            <a:extLst>
              <a:ext uri="{FF2B5EF4-FFF2-40B4-BE49-F238E27FC236}">
                <a16:creationId xmlns:a16="http://schemas.microsoft.com/office/drawing/2014/main" id="{F6FCBF63-E026-4D53-8EAE-43B3537F7807}"/>
              </a:ext>
            </a:extLst>
          </p:cNvPr>
          <p:cNvSpPr/>
          <p:nvPr/>
        </p:nvSpPr>
        <p:spPr>
          <a:xfrm>
            <a:off x="2640810" y="5048285"/>
            <a:ext cx="840118" cy="2083353"/>
          </a:xfrm>
          <a:custGeom>
            <a:avLst/>
            <a:gdLst>
              <a:gd name="connsiteX0" fmla="*/ 47357 w 840118"/>
              <a:gd name="connsiteY0" fmla="*/ 120615 h 2083353"/>
              <a:gd name="connsiteX1" fmla="*/ 817823 w 840118"/>
              <a:gd name="connsiteY1" fmla="*/ 1995982 h 2083353"/>
              <a:gd name="connsiteX2" fmla="*/ 593457 w 840118"/>
              <a:gd name="connsiteY2" fmla="*/ 1640382 h 2083353"/>
              <a:gd name="connsiteX3" fmla="*/ 187057 w 840118"/>
              <a:gd name="connsiteY3" fmla="*/ 459282 h 2083353"/>
              <a:gd name="connsiteX4" fmla="*/ 93923 w 840118"/>
              <a:gd name="connsiteY4" fmla="*/ 213748 h 2083353"/>
              <a:gd name="connsiteX5" fmla="*/ 47357 w 840118"/>
              <a:gd name="connsiteY5" fmla="*/ 120615 h 2083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0118" h="2083353">
                <a:moveTo>
                  <a:pt x="47357" y="120615"/>
                </a:moveTo>
                <a:cubicBezTo>
                  <a:pt x="168007" y="417654"/>
                  <a:pt x="726806" y="1742688"/>
                  <a:pt x="817823" y="1995982"/>
                </a:cubicBezTo>
                <a:cubicBezTo>
                  <a:pt x="908840" y="2249276"/>
                  <a:pt x="698585" y="1896499"/>
                  <a:pt x="593457" y="1640382"/>
                </a:cubicBezTo>
                <a:cubicBezTo>
                  <a:pt x="488329" y="1384265"/>
                  <a:pt x="270313" y="697054"/>
                  <a:pt x="187057" y="459282"/>
                </a:cubicBezTo>
                <a:cubicBezTo>
                  <a:pt x="103801" y="221510"/>
                  <a:pt x="115795" y="265254"/>
                  <a:pt x="93923" y="213748"/>
                </a:cubicBezTo>
                <a:cubicBezTo>
                  <a:pt x="72051" y="162242"/>
                  <a:pt x="-73293" y="-176424"/>
                  <a:pt x="47357" y="12061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: 図形 1217">
            <a:extLst>
              <a:ext uri="{FF2B5EF4-FFF2-40B4-BE49-F238E27FC236}">
                <a16:creationId xmlns:a16="http://schemas.microsoft.com/office/drawing/2014/main" id="{B8C6A64E-D329-4E79-B6D1-66A6B384EB08}"/>
              </a:ext>
            </a:extLst>
          </p:cNvPr>
          <p:cNvSpPr/>
          <p:nvPr/>
        </p:nvSpPr>
        <p:spPr>
          <a:xfrm>
            <a:off x="3983396" y="7027294"/>
            <a:ext cx="279857" cy="1203135"/>
          </a:xfrm>
          <a:custGeom>
            <a:avLst/>
            <a:gdLst>
              <a:gd name="connsiteX0" fmla="*/ 171 w 279857"/>
              <a:gd name="connsiteY0" fmla="*/ 39 h 1203135"/>
              <a:gd name="connsiteX1" fmla="*/ 249937 w 279857"/>
              <a:gd name="connsiteY1" fmla="*/ 982173 h 1203135"/>
              <a:gd name="connsiteX2" fmla="*/ 271104 w 279857"/>
              <a:gd name="connsiteY2" fmla="*/ 1202306 h 1203135"/>
              <a:gd name="connsiteX3" fmla="*/ 211837 w 279857"/>
              <a:gd name="connsiteY3" fmla="*/ 944073 h 1203135"/>
              <a:gd name="connsiteX4" fmla="*/ 171 w 279857"/>
              <a:gd name="connsiteY4" fmla="*/ 39 h 1203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857" h="1203135">
                <a:moveTo>
                  <a:pt x="171" y="39"/>
                </a:moveTo>
                <a:cubicBezTo>
                  <a:pt x="6521" y="6389"/>
                  <a:pt x="204782" y="781795"/>
                  <a:pt x="249937" y="982173"/>
                </a:cubicBezTo>
                <a:cubicBezTo>
                  <a:pt x="295092" y="1182551"/>
                  <a:pt x="277454" y="1208656"/>
                  <a:pt x="271104" y="1202306"/>
                </a:cubicBezTo>
                <a:cubicBezTo>
                  <a:pt x="264754" y="1195956"/>
                  <a:pt x="258404" y="1140923"/>
                  <a:pt x="211837" y="944073"/>
                </a:cubicBezTo>
                <a:cubicBezTo>
                  <a:pt x="165270" y="747223"/>
                  <a:pt x="-6179" y="-6311"/>
                  <a:pt x="171" y="3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: 図形 1218">
            <a:extLst>
              <a:ext uri="{FF2B5EF4-FFF2-40B4-BE49-F238E27FC236}">
                <a16:creationId xmlns:a16="http://schemas.microsoft.com/office/drawing/2014/main" id="{115D1BF1-8DE3-476D-A42A-0DF3AB2A6517}"/>
              </a:ext>
            </a:extLst>
          </p:cNvPr>
          <p:cNvSpPr/>
          <p:nvPr/>
        </p:nvSpPr>
        <p:spPr>
          <a:xfrm>
            <a:off x="4215937" y="5146564"/>
            <a:ext cx="754306" cy="2425145"/>
          </a:xfrm>
          <a:custGeom>
            <a:avLst/>
            <a:gdLst>
              <a:gd name="connsiteX0" fmla="*/ 745530 w 754306"/>
              <a:gd name="connsiteY0" fmla="*/ 30803 h 2425145"/>
              <a:gd name="connsiteX1" fmla="*/ 330663 w 754306"/>
              <a:gd name="connsiteY1" fmla="*/ 1165336 h 2425145"/>
              <a:gd name="connsiteX2" fmla="*/ 182496 w 754306"/>
              <a:gd name="connsiteY2" fmla="*/ 1702969 h 2425145"/>
              <a:gd name="connsiteX3" fmla="*/ 72430 w 754306"/>
              <a:gd name="connsiteY3" fmla="*/ 2181336 h 2425145"/>
              <a:gd name="connsiteX4" fmla="*/ 4696 w 754306"/>
              <a:gd name="connsiteY4" fmla="*/ 2405703 h 2425145"/>
              <a:gd name="connsiteX5" fmla="*/ 203663 w 754306"/>
              <a:gd name="connsiteY5" fmla="*/ 1698736 h 2425145"/>
              <a:gd name="connsiteX6" fmla="*/ 580430 w 754306"/>
              <a:gd name="connsiteY6" fmla="*/ 441436 h 2425145"/>
              <a:gd name="connsiteX7" fmla="*/ 745530 w 754306"/>
              <a:gd name="connsiteY7" fmla="*/ 30803 h 2425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4306" h="2425145">
                <a:moveTo>
                  <a:pt x="745530" y="30803"/>
                </a:moveTo>
                <a:cubicBezTo>
                  <a:pt x="703902" y="151453"/>
                  <a:pt x="424502" y="886642"/>
                  <a:pt x="330663" y="1165336"/>
                </a:cubicBezTo>
                <a:cubicBezTo>
                  <a:pt x="236824" y="1444030"/>
                  <a:pt x="225535" y="1533636"/>
                  <a:pt x="182496" y="1702969"/>
                </a:cubicBezTo>
                <a:cubicBezTo>
                  <a:pt x="139457" y="1872302"/>
                  <a:pt x="102063" y="2064214"/>
                  <a:pt x="72430" y="2181336"/>
                </a:cubicBezTo>
                <a:cubicBezTo>
                  <a:pt x="42797" y="2298458"/>
                  <a:pt x="-17176" y="2486136"/>
                  <a:pt x="4696" y="2405703"/>
                </a:cubicBezTo>
                <a:cubicBezTo>
                  <a:pt x="26568" y="2325270"/>
                  <a:pt x="107707" y="2026114"/>
                  <a:pt x="203663" y="1698736"/>
                </a:cubicBezTo>
                <a:cubicBezTo>
                  <a:pt x="299619" y="1371358"/>
                  <a:pt x="488708" y="718719"/>
                  <a:pt x="580430" y="441436"/>
                </a:cubicBezTo>
                <a:cubicBezTo>
                  <a:pt x="672152" y="164153"/>
                  <a:pt x="787158" y="-89847"/>
                  <a:pt x="745530" y="3080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: 図形 1219">
            <a:extLst>
              <a:ext uri="{FF2B5EF4-FFF2-40B4-BE49-F238E27FC236}">
                <a16:creationId xmlns:a16="http://schemas.microsoft.com/office/drawing/2014/main" id="{9EF4219D-0CC8-457A-8D48-43A68C633EE8}"/>
              </a:ext>
            </a:extLst>
          </p:cNvPr>
          <p:cNvSpPr/>
          <p:nvPr/>
        </p:nvSpPr>
        <p:spPr>
          <a:xfrm>
            <a:off x="4174067" y="7463324"/>
            <a:ext cx="101656" cy="304843"/>
          </a:xfrm>
          <a:custGeom>
            <a:avLst/>
            <a:gdLst>
              <a:gd name="connsiteX0" fmla="*/ 0 w 101656"/>
              <a:gd name="connsiteY0" fmla="*/ 304843 h 304843"/>
              <a:gd name="connsiteX1" fmla="*/ 101600 w 101656"/>
              <a:gd name="connsiteY1" fmla="*/ 43 h 304843"/>
              <a:gd name="connsiteX2" fmla="*/ 0 w 101656"/>
              <a:gd name="connsiteY2" fmla="*/ 304843 h 30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656" h="304843">
                <a:moveTo>
                  <a:pt x="0" y="304843"/>
                </a:moveTo>
                <a:cubicBezTo>
                  <a:pt x="0" y="304843"/>
                  <a:pt x="104422" y="4276"/>
                  <a:pt x="101600" y="43"/>
                </a:cubicBezTo>
                <a:cubicBezTo>
                  <a:pt x="98778" y="-4190"/>
                  <a:pt x="0" y="304843"/>
                  <a:pt x="0" y="30484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: 図形 1220">
            <a:extLst>
              <a:ext uri="{FF2B5EF4-FFF2-40B4-BE49-F238E27FC236}">
                <a16:creationId xmlns:a16="http://schemas.microsoft.com/office/drawing/2014/main" id="{C0CA4D3C-B1F6-498B-8848-A24E84826EB6}"/>
              </a:ext>
            </a:extLst>
          </p:cNvPr>
          <p:cNvSpPr/>
          <p:nvPr/>
        </p:nvSpPr>
        <p:spPr>
          <a:xfrm>
            <a:off x="4200939" y="6603239"/>
            <a:ext cx="800676" cy="1274808"/>
          </a:xfrm>
          <a:custGeom>
            <a:avLst/>
            <a:gdLst>
              <a:gd name="connsiteX0" fmla="*/ 799686 w 800676"/>
              <a:gd name="connsiteY0" fmla="*/ 761 h 1274808"/>
              <a:gd name="connsiteX1" fmla="*/ 364711 w 800676"/>
              <a:gd name="connsiteY1" fmla="*/ 680211 h 1274808"/>
              <a:gd name="connsiteX2" fmla="*/ 2761 w 800676"/>
              <a:gd name="connsiteY2" fmla="*/ 1270761 h 1274808"/>
              <a:gd name="connsiteX3" fmla="*/ 212311 w 800676"/>
              <a:gd name="connsiteY3" fmla="*/ 921511 h 1274808"/>
              <a:gd name="connsiteX4" fmla="*/ 475836 w 800676"/>
              <a:gd name="connsiteY4" fmla="*/ 553211 h 1274808"/>
              <a:gd name="connsiteX5" fmla="*/ 799686 w 800676"/>
              <a:gd name="connsiteY5" fmla="*/ 761 h 1274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0676" h="1274808">
                <a:moveTo>
                  <a:pt x="799686" y="761"/>
                </a:moveTo>
                <a:cubicBezTo>
                  <a:pt x="781165" y="21928"/>
                  <a:pt x="497532" y="468544"/>
                  <a:pt x="364711" y="680211"/>
                </a:cubicBezTo>
                <a:cubicBezTo>
                  <a:pt x="231890" y="891878"/>
                  <a:pt x="28161" y="1230544"/>
                  <a:pt x="2761" y="1270761"/>
                </a:cubicBezTo>
                <a:cubicBezTo>
                  <a:pt x="-22639" y="1310978"/>
                  <a:pt x="133465" y="1041103"/>
                  <a:pt x="212311" y="921511"/>
                </a:cubicBezTo>
                <a:cubicBezTo>
                  <a:pt x="291157" y="801919"/>
                  <a:pt x="379528" y="700849"/>
                  <a:pt x="475836" y="553211"/>
                </a:cubicBezTo>
                <a:cubicBezTo>
                  <a:pt x="572144" y="405574"/>
                  <a:pt x="818207" y="-20406"/>
                  <a:pt x="799686" y="76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: 図形 1221">
            <a:extLst>
              <a:ext uri="{FF2B5EF4-FFF2-40B4-BE49-F238E27FC236}">
                <a16:creationId xmlns:a16="http://schemas.microsoft.com/office/drawing/2014/main" id="{D6293722-CEF1-4B8B-9CAB-BC0B8BBF9931}"/>
              </a:ext>
            </a:extLst>
          </p:cNvPr>
          <p:cNvSpPr/>
          <p:nvPr/>
        </p:nvSpPr>
        <p:spPr>
          <a:xfrm>
            <a:off x="4216396" y="6661123"/>
            <a:ext cx="807787" cy="1212564"/>
          </a:xfrm>
          <a:custGeom>
            <a:avLst/>
            <a:gdLst>
              <a:gd name="connsiteX0" fmla="*/ 800104 w 807787"/>
              <a:gd name="connsiteY0" fmla="*/ 12727 h 1212564"/>
              <a:gd name="connsiteX1" fmla="*/ 768354 w 807787"/>
              <a:gd name="connsiteY1" fmla="*/ 60352 h 1212564"/>
              <a:gd name="connsiteX2" fmla="*/ 171454 w 807787"/>
              <a:gd name="connsiteY2" fmla="*/ 1028727 h 1212564"/>
              <a:gd name="connsiteX3" fmla="*/ 4 w 807787"/>
              <a:gd name="connsiteY3" fmla="*/ 1209702 h 1212564"/>
              <a:gd name="connsiteX4" fmla="*/ 174629 w 807787"/>
              <a:gd name="connsiteY4" fmla="*/ 977927 h 1212564"/>
              <a:gd name="connsiteX5" fmla="*/ 596904 w 807787"/>
              <a:gd name="connsiteY5" fmla="*/ 336577 h 1212564"/>
              <a:gd name="connsiteX6" fmla="*/ 800104 w 807787"/>
              <a:gd name="connsiteY6" fmla="*/ 12727 h 121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7787" h="1212564">
                <a:moveTo>
                  <a:pt x="800104" y="12727"/>
                </a:moveTo>
                <a:cubicBezTo>
                  <a:pt x="828679" y="-33311"/>
                  <a:pt x="768354" y="60352"/>
                  <a:pt x="768354" y="60352"/>
                </a:cubicBezTo>
                <a:cubicBezTo>
                  <a:pt x="663579" y="229685"/>
                  <a:pt x="299512" y="837169"/>
                  <a:pt x="171454" y="1028727"/>
                </a:cubicBezTo>
                <a:cubicBezTo>
                  <a:pt x="43396" y="1220285"/>
                  <a:pt x="-525" y="1218169"/>
                  <a:pt x="4" y="1209702"/>
                </a:cubicBezTo>
                <a:cubicBezTo>
                  <a:pt x="533" y="1201235"/>
                  <a:pt x="75146" y="1123448"/>
                  <a:pt x="174629" y="977927"/>
                </a:cubicBezTo>
                <a:cubicBezTo>
                  <a:pt x="274112" y="832406"/>
                  <a:pt x="491600" y="497973"/>
                  <a:pt x="596904" y="336577"/>
                </a:cubicBezTo>
                <a:cubicBezTo>
                  <a:pt x="702208" y="175181"/>
                  <a:pt x="771529" y="58765"/>
                  <a:pt x="800104" y="1272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: 図形 1222">
            <a:extLst>
              <a:ext uri="{FF2B5EF4-FFF2-40B4-BE49-F238E27FC236}">
                <a16:creationId xmlns:a16="http://schemas.microsoft.com/office/drawing/2014/main" id="{A3189AD4-A88A-4458-8041-5A174D41011E}"/>
              </a:ext>
            </a:extLst>
          </p:cNvPr>
          <p:cNvSpPr/>
          <p:nvPr/>
        </p:nvSpPr>
        <p:spPr>
          <a:xfrm>
            <a:off x="4253586" y="8203359"/>
            <a:ext cx="71305" cy="639354"/>
          </a:xfrm>
          <a:custGeom>
            <a:avLst/>
            <a:gdLst>
              <a:gd name="connsiteX0" fmla="*/ 2502 w 71305"/>
              <a:gd name="connsiteY0" fmla="*/ 8779 h 639354"/>
              <a:gd name="connsiteX1" fmla="*/ 61239 w 71305"/>
              <a:gd name="connsiteY1" fmla="*/ 515191 h 639354"/>
              <a:gd name="connsiteX2" fmla="*/ 69177 w 71305"/>
              <a:gd name="connsiteY2" fmla="*/ 639016 h 639354"/>
              <a:gd name="connsiteX3" fmla="*/ 70764 w 71305"/>
              <a:gd name="connsiteY3" fmla="*/ 546941 h 639354"/>
              <a:gd name="connsiteX4" fmla="*/ 61239 w 71305"/>
              <a:gd name="connsiteY4" fmla="*/ 402479 h 639354"/>
              <a:gd name="connsiteX5" fmla="*/ 16789 w 71305"/>
              <a:gd name="connsiteY5" fmla="*/ 207216 h 639354"/>
              <a:gd name="connsiteX6" fmla="*/ 2502 w 71305"/>
              <a:gd name="connsiteY6" fmla="*/ 8779 h 639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305" h="639354">
                <a:moveTo>
                  <a:pt x="2502" y="8779"/>
                </a:moveTo>
                <a:cubicBezTo>
                  <a:pt x="9910" y="60108"/>
                  <a:pt x="50127" y="410152"/>
                  <a:pt x="61239" y="515191"/>
                </a:cubicBezTo>
                <a:cubicBezTo>
                  <a:pt x="72351" y="620230"/>
                  <a:pt x="67590" y="633724"/>
                  <a:pt x="69177" y="639016"/>
                </a:cubicBezTo>
                <a:cubicBezTo>
                  <a:pt x="70764" y="644308"/>
                  <a:pt x="72087" y="586364"/>
                  <a:pt x="70764" y="546941"/>
                </a:cubicBezTo>
                <a:cubicBezTo>
                  <a:pt x="69441" y="507518"/>
                  <a:pt x="70235" y="459100"/>
                  <a:pt x="61239" y="402479"/>
                </a:cubicBezTo>
                <a:cubicBezTo>
                  <a:pt x="52243" y="345858"/>
                  <a:pt x="28166" y="269129"/>
                  <a:pt x="16789" y="207216"/>
                </a:cubicBezTo>
                <a:cubicBezTo>
                  <a:pt x="5412" y="145303"/>
                  <a:pt x="-4906" y="-42550"/>
                  <a:pt x="2502" y="877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: 図形 1223">
            <a:extLst>
              <a:ext uri="{FF2B5EF4-FFF2-40B4-BE49-F238E27FC236}">
                <a16:creationId xmlns:a16="http://schemas.microsoft.com/office/drawing/2014/main" id="{C8A8EB04-53F8-49B7-90FE-74B7DDBFAC89}"/>
              </a:ext>
            </a:extLst>
          </p:cNvPr>
          <p:cNvSpPr/>
          <p:nvPr/>
        </p:nvSpPr>
        <p:spPr>
          <a:xfrm>
            <a:off x="4270367" y="8216250"/>
            <a:ext cx="76233" cy="613236"/>
          </a:xfrm>
          <a:custGeom>
            <a:avLst/>
            <a:gdLst>
              <a:gd name="connsiteX0" fmla="*/ 8 w 76233"/>
              <a:gd name="connsiteY0" fmla="*/ 3825 h 613236"/>
              <a:gd name="connsiteX1" fmla="*/ 63508 w 76233"/>
              <a:gd name="connsiteY1" fmla="*/ 421338 h 613236"/>
              <a:gd name="connsiteX2" fmla="*/ 69858 w 76233"/>
              <a:gd name="connsiteY2" fmla="*/ 610250 h 613236"/>
              <a:gd name="connsiteX3" fmla="*/ 76208 w 76233"/>
              <a:gd name="connsiteY3" fmla="*/ 515000 h 613236"/>
              <a:gd name="connsiteX4" fmla="*/ 68271 w 76233"/>
              <a:gd name="connsiteY4" fmla="*/ 230838 h 613236"/>
              <a:gd name="connsiteX5" fmla="*/ 8 w 76233"/>
              <a:gd name="connsiteY5" fmla="*/ 3825 h 613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233" h="613236">
                <a:moveTo>
                  <a:pt x="8" y="3825"/>
                </a:moveTo>
                <a:cubicBezTo>
                  <a:pt x="-786" y="35575"/>
                  <a:pt x="51866" y="320267"/>
                  <a:pt x="63508" y="421338"/>
                </a:cubicBezTo>
                <a:cubicBezTo>
                  <a:pt x="75150" y="522409"/>
                  <a:pt x="67741" y="594640"/>
                  <a:pt x="69858" y="610250"/>
                </a:cubicBezTo>
                <a:cubicBezTo>
                  <a:pt x="71975" y="625860"/>
                  <a:pt x="76472" y="578235"/>
                  <a:pt x="76208" y="515000"/>
                </a:cubicBezTo>
                <a:cubicBezTo>
                  <a:pt x="75944" y="451765"/>
                  <a:pt x="78060" y="315769"/>
                  <a:pt x="68271" y="230838"/>
                </a:cubicBezTo>
                <a:cubicBezTo>
                  <a:pt x="58482" y="145907"/>
                  <a:pt x="802" y="-27925"/>
                  <a:pt x="8" y="382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: 図形 1225">
            <a:extLst>
              <a:ext uri="{FF2B5EF4-FFF2-40B4-BE49-F238E27FC236}">
                <a16:creationId xmlns:a16="http://schemas.microsoft.com/office/drawing/2014/main" id="{876F6672-3812-45C9-BDB7-09A917DDB7CE}"/>
              </a:ext>
            </a:extLst>
          </p:cNvPr>
          <p:cNvSpPr/>
          <p:nvPr/>
        </p:nvSpPr>
        <p:spPr>
          <a:xfrm>
            <a:off x="4011610" y="8174175"/>
            <a:ext cx="193113" cy="262119"/>
          </a:xfrm>
          <a:custGeom>
            <a:avLst/>
            <a:gdLst>
              <a:gd name="connsiteX0" fmla="*/ 3 w 193113"/>
              <a:gd name="connsiteY0" fmla="*/ 50663 h 262119"/>
              <a:gd name="connsiteX1" fmla="*/ 84140 w 193113"/>
              <a:gd name="connsiteY1" fmla="*/ 1450 h 262119"/>
              <a:gd name="connsiteX2" fmla="*/ 180978 w 193113"/>
              <a:gd name="connsiteY2" fmla="*/ 118925 h 262119"/>
              <a:gd name="connsiteX3" fmla="*/ 188915 w 193113"/>
              <a:gd name="connsiteY3" fmla="*/ 195125 h 262119"/>
              <a:gd name="connsiteX4" fmla="*/ 155578 w 193113"/>
              <a:gd name="connsiteY4" fmla="*/ 250688 h 262119"/>
              <a:gd name="connsiteX5" fmla="*/ 127003 w 193113"/>
              <a:gd name="connsiteY5" fmla="*/ 261800 h 262119"/>
              <a:gd name="connsiteX6" fmla="*/ 100015 w 193113"/>
              <a:gd name="connsiteY6" fmla="*/ 244338 h 262119"/>
              <a:gd name="connsiteX7" fmla="*/ 150815 w 193113"/>
              <a:gd name="connsiteY7" fmla="*/ 236400 h 262119"/>
              <a:gd name="connsiteX8" fmla="*/ 174628 w 193113"/>
              <a:gd name="connsiteY8" fmla="*/ 171313 h 262119"/>
              <a:gd name="connsiteX9" fmla="*/ 158753 w 193113"/>
              <a:gd name="connsiteY9" fmla="*/ 107813 h 262119"/>
              <a:gd name="connsiteX10" fmla="*/ 80965 w 193113"/>
              <a:gd name="connsiteY10" fmla="*/ 9388 h 262119"/>
              <a:gd name="connsiteX11" fmla="*/ 3 w 193113"/>
              <a:gd name="connsiteY11" fmla="*/ 50663 h 262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3113" h="262119">
                <a:moveTo>
                  <a:pt x="3" y="50663"/>
                </a:moveTo>
                <a:cubicBezTo>
                  <a:pt x="532" y="49340"/>
                  <a:pt x="53978" y="-9927"/>
                  <a:pt x="84140" y="1450"/>
                </a:cubicBezTo>
                <a:cubicBezTo>
                  <a:pt x="114302" y="12827"/>
                  <a:pt x="163516" y="86646"/>
                  <a:pt x="180978" y="118925"/>
                </a:cubicBezTo>
                <a:cubicBezTo>
                  <a:pt x="198440" y="151204"/>
                  <a:pt x="193148" y="173165"/>
                  <a:pt x="188915" y="195125"/>
                </a:cubicBezTo>
                <a:cubicBezTo>
                  <a:pt x="184682" y="217085"/>
                  <a:pt x="165897" y="239575"/>
                  <a:pt x="155578" y="250688"/>
                </a:cubicBezTo>
                <a:cubicBezTo>
                  <a:pt x="145259" y="261801"/>
                  <a:pt x="136263" y="262858"/>
                  <a:pt x="127003" y="261800"/>
                </a:cubicBezTo>
                <a:cubicBezTo>
                  <a:pt x="117743" y="260742"/>
                  <a:pt x="96046" y="248571"/>
                  <a:pt x="100015" y="244338"/>
                </a:cubicBezTo>
                <a:cubicBezTo>
                  <a:pt x="103984" y="240105"/>
                  <a:pt x="138380" y="248571"/>
                  <a:pt x="150815" y="236400"/>
                </a:cubicBezTo>
                <a:cubicBezTo>
                  <a:pt x="163250" y="224229"/>
                  <a:pt x="173305" y="192744"/>
                  <a:pt x="174628" y="171313"/>
                </a:cubicBezTo>
                <a:cubicBezTo>
                  <a:pt x="175951" y="149882"/>
                  <a:pt x="174363" y="134800"/>
                  <a:pt x="158753" y="107813"/>
                </a:cubicBezTo>
                <a:cubicBezTo>
                  <a:pt x="143143" y="80826"/>
                  <a:pt x="107159" y="20765"/>
                  <a:pt x="80965" y="9388"/>
                </a:cubicBezTo>
                <a:cubicBezTo>
                  <a:pt x="54771" y="-1989"/>
                  <a:pt x="-526" y="51986"/>
                  <a:pt x="3" y="506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: 図形 1226">
            <a:extLst>
              <a:ext uri="{FF2B5EF4-FFF2-40B4-BE49-F238E27FC236}">
                <a16:creationId xmlns:a16="http://schemas.microsoft.com/office/drawing/2014/main" id="{152EC95A-001E-477B-9B7B-6742A6BE8761}"/>
              </a:ext>
            </a:extLst>
          </p:cNvPr>
          <p:cNvSpPr/>
          <p:nvPr/>
        </p:nvSpPr>
        <p:spPr>
          <a:xfrm>
            <a:off x="4008945" y="8148737"/>
            <a:ext cx="233596" cy="317553"/>
          </a:xfrm>
          <a:custGeom>
            <a:avLst/>
            <a:gdLst>
              <a:gd name="connsiteX0" fmla="*/ 4255 w 233596"/>
              <a:gd name="connsiteY0" fmla="*/ 58638 h 317553"/>
              <a:gd name="connsiteX1" fmla="*/ 82043 w 233596"/>
              <a:gd name="connsiteY1" fmla="*/ 6251 h 317553"/>
              <a:gd name="connsiteX2" fmla="*/ 180468 w 233596"/>
              <a:gd name="connsiteY2" fmla="*/ 76101 h 317553"/>
              <a:gd name="connsiteX3" fmla="*/ 207455 w 233596"/>
              <a:gd name="connsiteY3" fmla="*/ 152301 h 317553"/>
              <a:gd name="connsiteX4" fmla="*/ 201105 w 233596"/>
              <a:gd name="connsiteY4" fmla="*/ 239613 h 317553"/>
              <a:gd name="connsiteX5" fmla="*/ 186818 w 233596"/>
              <a:gd name="connsiteY5" fmla="*/ 287238 h 317553"/>
              <a:gd name="connsiteX6" fmla="*/ 124905 w 233596"/>
              <a:gd name="connsiteY6" fmla="*/ 311051 h 317553"/>
              <a:gd name="connsiteX7" fmla="*/ 82043 w 233596"/>
              <a:gd name="connsiteY7" fmla="*/ 315813 h 317553"/>
              <a:gd name="connsiteX8" fmla="*/ 194755 w 233596"/>
              <a:gd name="connsiteY8" fmla="*/ 285651 h 317553"/>
              <a:gd name="connsiteX9" fmla="*/ 232855 w 233596"/>
              <a:gd name="connsiteY9" fmla="*/ 185638 h 317553"/>
              <a:gd name="connsiteX10" fmla="*/ 213805 w 233596"/>
              <a:gd name="connsiteY10" fmla="*/ 87213 h 317553"/>
              <a:gd name="connsiteX11" fmla="*/ 142368 w 233596"/>
              <a:gd name="connsiteY11" fmla="*/ 14188 h 317553"/>
              <a:gd name="connsiteX12" fmla="*/ 23305 w 233596"/>
              <a:gd name="connsiteY12" fmla="*/ 1488 h 317553"/>
              <a:gd name="connsiteX13" fmla="*/ 4255 w 233596"/>
              <a:gd name="connsiteY13" fmla="*/ 58638 h 31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3596" h="317553">
                <a:moveTo>
                  <a:pt x="4255" y="58638"/>
                </a:moveTo>
                <a:cubicBezTo>
                  <a:pt x="14045" y="59432"/>
                  <a:pt x="52674" y="3341"/>
                  <a:pt x="82043" y="6251"/>
                </a:cubicBezTo>
                <a:cubicBezTo>
                  <a:pt x="111412" y="9161"/>
                  <a:pt x="159566" y="51759"/>
                  <a:pt x="180468" y="76101"/>
                </a:cubicBezTo>
                <a:cubicBezTo>
                  <a:pt x="201370" y="100443"/>
                  <a:pt x="204016" y="125049"/>
                  <a:pt x="207455" y="152301"/>
                </a:cubicBezTo>
                <a:cubicBezTo>
                  <a:pt x="210895" y="179553"/>
                  <a:pt x="204545" y="217123"/>
                  <a:pt x="201105" y="239613"/>
                </a:cubicBezTo>
                <a:cubicBezTo>
                  <a:pt x="197665" y="262103"/>
                  <a:pt x="199518" y="275332"/>
                  <a:pt x="186818" y="287238"/>
                </a:cubicBezTo>
                <a:cubicBezTo>
                  <a:pt x="174118" y="299144"/>
                  <a:pt x="142368" y="306288"/>
                  <a:pt x="124905" y="311051"/>
                </a:cubicBezTo>
                <a:cubicBezTo>
                  <a:pt x="107442" y="315814"/>
                  <a:pt x="70401" y="320046"/>
                  <a:pt x="82043" y="315813"/>
                </a:cubicBezTo>
                <a:cubicBezTo>
                  <a:pt x="93685" y="311580"/>
                  <a:pt x="169620" y="307347"/>
                  <a:pt x="194755" y="285651"/>
                </a:cubicBezTo>
                <a:cubicBezTo>
                  <a:pt x="219890" y="263955"/>
                  <a:pt x="229680" y="218711"/>
                  <a:pt x="232855" y="185638"/>
                </a:cubicBezTo>
                <a:cubicBezTo>
                  <a:pt x="236030" y="152565"/>
                  <a:pt x="228886" y="115788"/>
                  <a:pt x="213805" y="87213"/>
                </a:cubicBezTo>
                <a:cubicBezTo>
                  <a:pt x="198724" y="58638"/>
                  <a:pt x="174118" y="28475"/>
                  <a:pt x="142368" y="14188"/>
                </a:cubicBezTo>
                <a:cubicBezTo>
                  <a:pt x="110618" y="-100"/>
                  <a:pt x="44736" y="-1952"/>
                  <a:pt x="23305" y="1488"/>
                </a:cubicBezTo>
                <a:cubicBezTo>
                  <a:pt x="1874" y="4928"/>
                  <a:pt x="-5535" y="57844"/>
                  <a:pt x="4255" y="5863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: 図形 1227">
            <a:extLst>
              <a:ext uri="{FF2B5EF4-FFF2-40B4-BE49-F238E27FC236}">
                <a16:creationId xmlns:a16="http://schemas.microsoft.com/office/drawing/2014/main" id="{B7157653-E103-4C22-AC79-ACDFE2624759}"/>
              </a:ext>
            </a:extLst>
          </p:cNvPr>
          <p:cNvSpPr/>
          <p:nvPr/>
        </p:nvSpPr>
        <p:spPr>
          <a:xfrm>
            <a:off x="4283934" y="8992357"/>
            <a:ext cx="68494" cy="1411056"/>
          </a:xfrm>
          <a:custGeom>
            <a:avLst/>
            <a:gdLst>
              <a:gd name="connsiteX0" fmla="*/ 53116 w 68494"/>
              <a:gd name="connsiteY0" fmla="*/ 92376 h 1411056"/>
              <a:gd name="connsiteX1" fmla="*/ 199 w 68494"/>
              <a:gd name="connsiteY1" fmla="*/ 1345443 h 1411056"/>
              <a:gd name="connsiteX2" fmla="*/ 36183 w 68494"/>
              <a:gd name="connsiteY2" fmla="*/ 1127426 h 1411056"/>
              <a:gd name="connsiteX3" fmla="*/ 65816 w 68494"/>
              <a:gd name="connsiteY3" fmla="*/ 208793 h 1411056"/>
              <a:gd name="connsiteX4" fmla="*/ 53116 w 68494"/>
              <a:gd name="connsiteY4" fmla="*/ 92376 h 1411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494" h="1411056">
                <a:moveTo>
                  <a:pt x="53116" y="92376"/>
                </a:moveTo>
                <a:cubicBezTo>
                  <a:pt x="42180" y="281818"/>
                  <a:pt x="3021" y="1172935"/>
                  <a:pt x="199" y="1345443"/>
                </a:cubicBezTo>
                <a:cubicBezTo>
                  <a:pt x="-2623" y="1517951"/>
                  <a:pt x="25247" y="1316868"/>
                  <a:pt x="36183" y="1127426"/>
                </a:cubicBezTo>
                <a:cubicBezTo>
                  <a:pt x="47119" y="937984"/>
                  <a:pt x="58408" y="380948"/>
                  <a:pt x="65816" y="208793"/>
                </a:cubicBezTo>
                <a:cubicBezTo>
                  <a:pt x="73224" y="36638"/>
                  <a:pt x="64052" y="-97066"/>
                  <a:pt x="53116" y="9237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: 図形 1228">
            <a:extLst>
              <a:ext uri="{FF2B5EF4-FFF2-40B4-BE49-F238E27FC236}">
                <a16:creationId xmlns:a16="http://schemas.microsoft.com/office/drawing/2014/main" id="{0E3CBEDD-7448-4DD5-941C-A60825A59D3C}"/>
              </a:ext>
            </a:extLst>
          </p:cNvPr>
          <p:cNvSpPr/>
          <p:nvPr/>
        </p:nvSpPr>
        <p:spPr>
          <a:xfrm>
            <a:off x="4259445" y="8982274"/>
            <a:ext cx="54342" cy="1485118"/>
          </a:xfrm>
          <a:custGeom>
            <a:avLst/>
            <a:gdLst>
              <a:gd name="connsiteX0" fmla="*/ 54322 w 54342"/>
              <a:gd name="connsiteY0" fmla="*/ 83409 h 1485118"/>
              <a:gd name="connsiteX1" fmla="*/ 41622 w 54342"/>
              <a:gd name="connsiteY1" fmla="*/ 153259 h 1485118"/>
              <a:gd name="connsiteX2" fmla="*/ 1405 w 54342"/>
              <a:gd name="connsiteY2" fmla="*/ 1404209 h 1485118"/>
              <a:gd name="connsiteX3" fmla="*/ 11988 w 54342"/>
              <a:gd name="connsiteY3" fmla="*/ 1292026 h 1485118"/>
              <a:gd name="connsiteX4" fmla="*/ 39505 w 54342"/>
              <a:gd name="connsiteY4" fmla="*/ 724759 h 1485118"/>
              <a:gd name="connsiteX5" fmla="*/ 54322 w 54342"/>
              <a:gd name="connsiteY5" fmla="*/ 83409 h 1485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342" h="1485118">
                <a:moveTo>
                  <a:pt x="54322" y="83409"/>
                </a:moveTo>
                <a:cubicBezTo>
                  <a:pt x="54675" y="-11841"/>
                  <a:pt x="50441" y="-66874"/>
                  <a:pt x="41622" y="153259"/>
                </a:cubicBezTo>
                <a:cubicBezTo>
                  <a:pt x="32803" y="373392"/>
                  <a:pt x="6344" y="1214415"/>
                  <a:pt x="1405" y="1404209"/>
                </a:cubicBezTo>
                <a:cubicBezTo>
                  <a:pt x="-3534" y="1594003"/>
                  <a:pt x="5638" y="1405268"/>
                  <a:pt x="11988" y="1292026"/>
                </a:cubicBezTo>
                <a:cubicBezTo>
                  <a:pt x="18338" y="1178784"/>
                  <a:pt x="32449" y="924431"/>
                  <a:pt x="39505" y="724759"/>
                </a:cubicBezTo>
                <a:cubicBezTo>
                  <a:pt x="46561" y="525087"/>
                  <a:pt x="53969" y="178659"/>
                  <a:pt x="54322" y="8340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: 図形 1229">
            <a:extLst>
              <a:ext uri="{FF2B5EF4-FFF2-40B4-BE49-F238E27FC236}">
                <a16:creationId xmlns:a16="http://schemas.microsoft.com/office/drawing/2014/main" id="{9D532701-7B24-46C6-B68A-8528C046DACA}"/>
              </a:ext>
            </a:extLst>
          </p:cNvPr>
          <p:cNvSpPr/>
          <p:nvPr/>
        </p:nvSpPr>
        <p:spPr>
          <a:xfrm>
            <a:off x="4133037" y="10294388"/>
            <a:ext cx="187079" cy="1214687"/>
          </a:xfrm>
          <a:custGeom>
            <a:avLst/>
            <a:gdLst>
              <a:gd name="connsiteX0" fmla="*/ 155330 w 187079"/>
              <a:gd name="connsiteY0" fmla="*/ 96329 h 1214687"/>
              <a:gd name="connsiteX1" fmla="*/ 9280 w 187079"/>
              <a:gd name="connsiteY1" fmla="*/ 1154662 h 1214687"/>
              <a:gd name="connsiteX2" fmla="*/ 32563 w 187079"/>
              <a:gd name="connsiteY2" fmla="*/ 983212 h 1214687"/>
              <a:gd name="connsiteX3" fmla="*/ 176496 w 187079"/>
              <a:gd name="connsiteY3" fmla="*/ 147129 h 1214687"/>
              <a:gd name="connsiteX4" fmla="*/ 155330 w 187079"/>
              <a:gd name="connsiteY4" fmla="*/ 96329 h 1214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079" h="1214687">
                <a:moveTo>
                  <a:pt x="155330" y="96329"/>
                </a:moveTo>
                <a:cubicBezTo>
                  <a:pt x="127461" y="264251"/>
                  <a:pt x="29741" y="1006848"/>
                  <a:pt x="9280" y="1154662"/>
                </a:cubicBezTo>
                <a:cubicBezTo>
                  <a:pt x="-11181" y="1302476"/>
                  <a:pt x="4694" y="1151134"/>
                  <a:pt x="32563" y="983212"/>
                </a:cubicBezTo>
                <a:cubicBezTo>
                  <a:pt x="60432" y="815290"/>
                  <a:pt x="154271" y="291768"/>
                  <a:pt x="176496" y="147129"/>
                </a:cubicBezTo>
                <a:cubicBezTo>
                  <a:pt x="198721" y="2490"/>
                  <a:pt x="183199" y="-71593"/>
                  <a:pt x="155330" y="9632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: 図形 1230">
            <a:extLst>
              <a:ext uri="{FF2B5EF4-FFF2-40B4-BE49-F238E27FC236}">
                <a16:creationId xmlns:a16="http://schemas.microsoft.com/office/drawing/2014/main" id="{D50C1CBB-649B-46C2-B8B0-C394BEC8A73A}"/>
              </a:ext>
            </a:extLst>
          </p:cNvPr>
          <p:cNvSpPr/>
          <p:nvPr/>
        </p:nvSpPr>
        <p:spPr>
          <a:xfrm>
            <a:off x="4107451" y="10362973"/>
            <a:ext cx="150251" cy="1189044"/>
          </a:xfrm>
          <a:custGeom>
            <a:avLst/>
            <a:gdLst>
              <a:gd name="connsiteX0" fmla="*/ 142816 w 150251"/>
              <a:gd name="connsiteY0" fmla="*/ 34094 h 1189044"/>
              <a:gd name="connsiteX1" fmla="*/ 3116 w 150251"/>
              <a:gd name="connsiteY1" fmla="*/ 1130527 h 1189044"/>
              <a:gd name="connsiteX2" fmla="*/ 51799 w 150251"/>
              <a:gd name="connsiteY2" fmla="*/ 965427 h 1189044"/>
              <a:gd name="connsiteX3" fmla="*/ 121649 w 150251"/>
              <a:gd name="connsiteY3" fmla="*/ 336777 h 1189044"/>
              <a:gd name="connsiteX4" fmla="*/ 142816 w 150251"/>
              <a:gd name="connsiteY4" fmla="*/ 34094 h 1189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251" h="1189044">
                <a:moveTo>
                  <a:pt x="142816" y="34094"/>
                </a:moveTo>
                <a:cubicBezTo>
                  <a:pt x="123060" y="166386"/>
                  <a:pt x="18285" y="975305"/>
                  <a:pt x="3116" y="1130527"/>
                </a:cubicBezTo>
                <a:cubicBezTo>
                  <a:pt x="-12054" y="1285749"/>
                  <a:pt x="32043" y="1097719"/>
                  <a:pt x="51799" y="965427"/>
                </a:cubicBezTo>
                <a:cubicBezTo>
                  <a:pt x="71555" y="833135"/>
                  <a:pt x="104716" y="486707"/>
                  <a:pt x="121649" y="336777"/>
                </a:cubicBezTo>
                <a:cubicBezTo>
                  <a:pt x="138582" y="186847"/>
                  <a:pt x="162572" y="-98198"/>
                  <a:pt x="142816" y="3409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: 図形 1231">
            <a:extLst>
              <a:ext uri="{FF2B5EF4-FFF2-40B4-BE49-F238E27FC236}">
                <a16:creationId xmlns:a16="http://schemas.microsoft.com/office/drawing/2014/main" id="{BF09949F-3392-4810-ACED-BB6C7C4EBB2F}"/>
              </a:ext>
            </a:extLst>
          </p:cNvPr>
          <p:cNvSpPr/>
          <p:nvPr/>
        </p:nvSpPr>
        <p:spPr>
          <a:xfrm>
            <a:off x="3728227" y="11489431"/>
            <a:ext cx="406398" cy="1281049"/>
          </a:xfrm>
          <a:custGeom>
            <a:avLst/>
            <a:gdLst>
              <a:gd name="connsiteX0" fmla="*/ 402448 w 406398"/>
              <a:gd name="connsiteY0" fmla="*/ 16769 h 1281049"/>
              <a:gd name="connsiteX1" fmla="*/ 15098 w 406398"/>
              <a:gd name="connsiteY1" fmla="*/ 1232794 h 1281049"/>
              <a:gd name="connsiteX2" fmla="*/ 91298 w 406398"/>
              <a:gd name="connsiteY2" fmla="*/ 991494 h 1281049"/>
              <a:gd name="connsiteX3" fmla="*/ 208773 w 406398"/>
              <a:gd name="connsiteY3" fmla="*/ 553344 h 1281049"/>
              <a:gd name="connsiteX4" fmla="*/ 402448 w 406398"/>
              <a:gd name="connsiteY4" fmla="*/ 16769 h 1281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6398" h="1281049">
                <a:moveTo>
                  <a:pt x="402448" y="16769"/>
                </a:moveTo>
                <a:cubicBezTo>
                  <a:pt x="370169" y="130011"/>
                  <a:pt x="66956" y="1070340"/>
                  <a:pt x="15098" y="1232794"/>
                </a:cubicBezTo>
                <a:cubicBezTo>
                  <a:pt x="-36760" y="1395248"/>
                  <a:pt x="59019" y="1104736"/>
                  <a:pt x="91298" y="991494"/>
                </a:cubicBezTo>
                <a:cubicBezTo>
                  <a:pt x="123577" y="878252"/>
                  <a:pt x="157444" y="711565"/>
                  <a:pt x="208773" y="553344"/>
                </a:cubicBezTo>
                <a:cubicBezTo>
                  <a:pt x="260102" y="395123"/>
                  <a:pt x="434727" y="-96473"/>
                  <a:pt x="402448" y="1676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: 図形 1232">
            <a:extLst>
              <a:ext uri="{FF2B5EF4-FFF2-40B4-BE49-F238E27FC236}">
                <a16:creationId xmlns:a16="http://schemas.microsoft.com/office/drawing/2014/main" id="{5EC48CF5-B11A-4FC5-AD48-A3984591A292}"/>
              </a:ext>
            </a:extLst>
          </p:cNvPr>
          <p:cNvSpPr/>
          <p:nvPr/>
        </p:nvSpPr>
        <p:spPr>
          <a:xfrm>
            <a:off x="4146252" y="11568580"/>
            <a:ext cx="569376" cy="1156937"/>
          </a:xfrm>
          <a:custGeom>
            <a:avLst/>
            <a:gdLst>
              <a:gd name="connsiteX0" fmla="*/ 298 w 569376"/>
              <a:gd name="connsiteY0" fmla="*/ 1120 h 1156937"/>
              <a:gd name="connsiteX1" fmla="*/ 368598 w 569376"/>
              <a:gd name="connsiteY1" fmla="*/ 921870 h 1156937"/>
              <a:gd name="connsiteX2" fmla="*/ 568623 w 569376"/>
              <a:gd name="connsiteY2" fmla="*/ 1156820 h 1156937"/>
              <a:gd name="connsiteX3" fmla="*/ 432098 w 569376"/>
              <a:gd name="connsiteY3" fmla="*/ 950445 h 1156937"/>
              <a:gd name="connsiteX4" fmla="*/ 308273 w 569376"/>
              <a:gd name="connsiteY4" fmla="*/ 737720 h 1156937"/>
              <a:gd name="connsiteX5" fmla="*/ 298 w 569376"/>
              <a:gd name="connsiteY5" fmla="*/ 1120 h 1156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376" h="1156937">
                <a:moveTo>
                  <a:pt x="298" y="1120"/>
                </a:moveTo>
                <a:cubicBezTo>
                  <a:pt x="10352" y="31812"/>
                  <a:pt x="273877" y="729253"/>
                  <a:pt x="368598" y="921870"/>
                </a:cubicBezTo>
                <a:cubicBezTo>
                  <a:pt x="463319" y="1114487"/>
                  <a:pt x="558040" y="1152058"/>
                  <a:pt x="568623" y="1156820"/>
                </a:cubicBezTo>
                <a:cubicBezTo>
                  <a:pt x="579206" y="1161583"/>
                  <a:pt x="475490" y="1020295"/>
                  <a:pt x="432098" y="950445"/>
                </a:cubicBezTo>
                <a:cubicBezTo>
                  <a:pt x="388706" y="880595"/>
                  <a:pt x="379711" y="896470"/>
                  <a:pt x="308273" y="737720"/>
                </a:cubicBezTo>
                <a:cubicBezTo>
                  <a:pt x="236835" y="578970"/>
                  <a:pt x="-9756" y="-29572"/>
                  <a:pt x="298" y="112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: 図形 1233">
            <a:extLst>
              <a:ext uri="{FF2B5EF4-FFF2-40B4-BE49-F238E27FC236}">
                <a16:creationId xmlns:a16="http://schemas.microsoft.com/office/drawing/2014/main" id="{05636FF4-3D09-48ED-AC5C-8B3CDEF8BF32}"/>
              </a:ext>
            </a:extLst>
          </p:cNvPr>
          <p:cNvSpPr/>
          <p:nvPr/>
        </p:nvSpPr>
        <p:spPr>
          <a:xfrm>
            <a:off x="4098731" y="11553818"/>
            <a:ext cx="562801" cy="1175593"/>
          </a:xfrm>
          <a:custGeom>
            <a:avLst/>
            <a:gdLst>
              <a:gd name="connsiteX0" fmla="*/ 9719 w 562801"/>
              <a:gd name="connsiteY0" fmla="*/ 25407 h 1175593"/>
              <a:gd name="connsiteX1" fmla="*/ 35119 w 562801"/>
              <a:gd name="connsiteY1" fmla="*/ 104782 h 1175593"/>
              <a:gd name="connsiteX2" fmla="*/ 292294 w 562801"/>
              <a:gd name="connsiteY2" fmla="*/ 746132 h 1175593"/>
              <a:gd name="connsiteX3" fmla="*/ 562169 w 562801"/>
              <a:gd name="connsiteY3" fmla="*/ 1174757 h 1175593"/>
              <a:gd name="connsiteX4" fmla="*/ 358969 w 562801"/>
              <a:gd name="connsiteY4" fmla="*/ 841382 h 1175593"/>
              <a:gd name="connsiteX5" fmla="*/ 104969 w 562801"/>
              <a:gd name="connsiteY5" fmla="*/ 361957 h 1175593"/>
              <a:gd name="connsiteX6" fmla="*/ 9719 w 562801"/>
              <a:gd name="connsiteY6" fmla="*/ 25407 h 1175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2801" h="1175593">
                <a:moveTo>
                  <a:pt x="9719" y="25407"/>
                </a:moveTo>
                <a:cubicBezTo>
                  <a:pt x="-1923" y="-17455"/>
                  <a:pt x="-11977" y="-15339"/>
                  <a:pt x="35119" y="104782"/>
                </a:cubicBezTo>
                <a:cubicBezTo>
                  <a:pt x="82215" y="224903"/>
                  <a:pt x="204452" y="567803"/>
                  <a:pt x="292294" y="746132"/>
                </a:cubicBezTo>
                <a:cubicBezTo>
                  <a:pt x="380136" y="924461"/>
                  <a:pt x="551057" y="1158882"/>
                  <a:pt x="562169" y="1174757"/>
                </a:cubicBezTo>
                <a:cubicBezTo>
                  <a:pt x="573282" y="1190632"/>
                  <a:pt x="435169" y="976849"/>
                  <a:pt x="358969" y="841382"/>
                </a:cubicBezTo>
                <a:cubicBezTo>
                  <a:pt x="282769" y="705915"/>
                  <a:pt x="166352" y="494778"/>
                  <a:pt x="104969" y="361957"/>
                </a:cubicBezTo>
                <a:cubicBezTo>
                  <a:pt x="43586" y="229136"/>
                  <a:pt x="21361" y="68269"/>
                  <a:pt x="9719" y="2540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: 図形 1235">
            <a:extLst>
              <a:ext uri="{FF2B5EF4-FFF2-40B4-BE49-F238E27FC236}">
                <a16:creationId xmlns:a16="http://schemas.microsoft.com/office/drawing/2014/main" id="{53A60A26-15F0-4705-9085-3D28383EF2D2}"/>
              </a:ext>
            </a:extLst>
          </p:cNvPr>
          <p:cNvSpPr/>
          <p:nvPr/>
        </p:nvSpPr>
        <p:spPr>
          <a:xfrm>
            <a:off x="3963610" y="9642863"/>
            <a:ext cx="264625" cy="275954"/>
          </a:xfrm>
          <a:custGeom>
            <a:avLst/>
            <a:gdLst>
              <a:gd name="connsiteX0" fmla="*/ 1965 w 264625"/>
              <a:gd name="connsiteY0" fmla="*/ 94862 h 275954"/>
              <a:gd name="connsiteX1" fmla="*/ 68640 w 264625"/>
              <a:gd name="connsiteY1" fmla="*/ 10725 h 275954"/>
              <a:gd name="connsiteX2" fmla="*/ 171828 w 264625"/>
              <a:gd name="connsiteY2" fmla="*/ 7550 h 275954"/>
              <a:gd name="connsiteX3" fmla="*/ 244853 w 264625"/>
              <a:gd name="connsiteY3" fmla="*/ 69462 h 275954"/>
              <a:gd name="connsiteX4" fmla="*/ 262315 w 264625"/>
              <a:gd name="connsiteY4" fmla="*/ 171062 h 275954"/>
              <a:gd name="connsiteX5" fmla="*/ 203578 w 264625"/>
              <a:gd name="connsiteY5" fmla="*/ 247262 h 275954"/>
              <a:gd name="connsiteX6" fmla="*/ 109915 w 264625"/>
              <a:gd name="connsiteY6" fmla="*/ 267900 h 275954"/>
              <a:gd name="connsiteX7" fmla="*/ 49590 w 264625"/>
              <a:gd name="connsiteY7" fmla="*/ 237737 h 275954"/>
              <a:gd name="connsiteX8" fmla="*/ 3553 w 264625"/>
              <a:gd name="connsiteY8" fmla="*/ 193287 h 275954"/>
              <a:gd name="connsiteX9" fmla="*/ 148015 w 264625"/>
              <a:gd name="connsiteY9" fmla="*/ 274250 h 275954"/>
              <a:gd name="connsiteX10" fmla="*/ 211515 w 264625"/>
              <a:gd name="connsiteY10" fmla="*/ 244087 h 275954"/>
              <a:gd name="connsiteX11" fmla="*/ 244853 w 264625"/>
              <a:gd name="connsiteY11" fmla="*/ 193287 h 275954"/>
              <a:gd name="connsiteX12" fmla="*/ 249615 w 264625"/>
              <a:gd name="connsiteY12" fmla="*/ 85337 h 275954"/>
              <a:gd name="connsiteX13" fmla="*/ 224215 w 264625"/>
              <a:gd name="connsiteY13" fmla="*/ 34537 h 275954"/>
              <a:gd name="connsiteX14" fmla="*/ 117853 w 264625"/>
              <a:gd name="connsiteY14" fmla="*/ 23425 h 275954"/>
              <a:gd name="connsiteX15" fmla="*/ 1965 w 264625"/>
              <a:gd name="connsiteY15" fmla="*/ 94862 h 275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4625" h="275954">
                <a:moveTo>
                  <a:pt x="1965" y="94862"/>
                </a:moveTo>
                <a:cubicBezTo>
                  <a:pt x="-6237" y="92745"/>
                  <a:pt x="40330" y="25277"/>
                  <a:pt x="68640" y="10725"/>
                </a:cubicBezTo>
                <a:cubicBezTo>
                  <a:pt x="96951" y="-3827"/>
                  <a:pt x="142459" y="-2240"/>
                  <a:pt x="171828" y="7550"/>
                </a:cubicBezTo>
                <a:cubicBezTo>
                  <a:pt x="201197" y="17339"/>
                  <a:pt x="229772" y="42210"/>
                  <a:pt x="244853" y="69462"/>
                </a:cubicBezTo>
                <a:cubicBezTo>
                  <a:pt x="259934" y="96714"/>
                  <a:pt x="269194" y="141429"/>
                  <a:pt x="262315" y="171062"/>
                </a:cubicBezTo>
                <a:cubicBezTo>
                  <a:pt x="255436" y="200695"/>
                  <a:pt x="228978" y="231122"/>
                  <a:pt x="203578" y="247262"/>
                </a:cubicBezTo>
                <a:cubicBezTo>
                  <a:pt x="178178" y="263402"/>
                  <a:pt x="135580" y="269488"/>
                  <a:pt x="109915" y="267900"/>
                </a:cubicBezTo>
                <a:cubicBezTo>
                  <a:pt x="84250" y="266313"/>
                  <a:pt x="67317" y="250173"/>
                  <a:pt x="49590" y="237737"/>
                </a:cubicBezTo>
                <a:cubicBezTo>
                  <a:pt x="31863" y="225301"/>
                  <a:pt x="-12851" y="187202"/>
                  <a:pt x="3553" y="193287"/>
                </a:cubicBezTo>
                <a:cubicBezTo>
                  <a:pt x="19957" y="199373"/>
                  <a:pt x="113355" y="265783"/>
                  <a:pt x="148015" y="274250"/>
                </a:cubicBezTo>
                <a:cubicBezTo>
                  <a:pt x="182675" y="282717"/>
                  <a:pt x="195375" y="257581"/>
                  <a:pt x="211515" y="244087"/>
                </a:cubicBezTo>
                <a:cubicBezTo>
                  <a:pt x="227655" y="230593"/>
                  <a:pt x="238503" y="219745"/>
                  <a:pt x="244853" y="193287"/>
                </a:cubicBezTo>
                <a:cubicBezTo>
                  <a:pt x="251203" y="166829"/>
                  <a:pt x="253055" y="111795"/>
                  <a:pt x="249615" y="85337"/>
                </a:cubicBezTo>
                <a:cubicBezTo>
                  <a:pt x="246175" y="58879"/>
                  <a:pt x="246175" y="44856"/>
                  <a:pt x="224215" y="34537"/>
                </a:cubicBezTo>
                <a:cubicBezTo>
                  <a:pt x="202255" y="24218"/>
                  <a:pt x="154101" y="16546"/>
                  <a:pt x="117853" y="23425"/>
                </a:cubicBezTo>
                <a:cubicBezTo>
                  <a:pt x="81605" y="30304"/>
                  <a:pt x="10167" y="96979"/>
                  <a:pt x="1965" y="9486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: 図形 1236">
            <a:extLst>
              <a:ext uri="{FF2B5EF4-FFF2-40B4-BE49-F238E27FC236}">
                <a16:creationId xmlns:a16="http://schemas.microsoft.com/office/drawing/2014/main" id="{C842904B-9E03-4CF4-9F7D-543B093B3769}"/>
              </a:ext>
            </a:extLst>
          </p:cNvPr>
          <p:cNvSpPr/>
          <p:nvPr/>
        </p:nvSpPr>
        <p:spPr>
          <a:xfrm>
            <a:off x="3920357" y="9605887"/>
            <a:ext cx="329000" cy="360085"/>
          </a:xfrm>
          <a:custGeom>
            <a:avLst/>
            <a:gdLst>
              <a:gd name="connsiteX0" fmla="*/ 32518 w 329000"/>
              <a:gd name="connsiteY0" fmla="*/ 127076 h 360085"/>
              <a:gd name="connsiteX1" fmla="*/ 37281 w 329000"/>
              <a:gd name="connsiteY1" fmla="*/ 228676 h 360085"/>
              <a:gd name="connsiteX2" fmla="*/ 116656 w 329000"/>
              <a:gd name="connsiteY2" fmla="*/ 308051 h 360085"/>
              <a:gd name="connsiteX3" fmla="*/ 254768 w 329000"/>
              <a:gd name="connsiteY3" fmla="*/ 327101 h 360085"/>
              <a:gd name="connsiteX4" fmla="*/ 323031 w 329000"/>
              <a:gd name="connsiteY4" fmla="*/ 236613 h 360085"/>
              <a:gd name="connsiteX5" fmla="*/ 315093 w 329000"/>
              <a:gd name="connsiteY5" fmla="*/ 88976 h 360085"/>
              <a:gd name="connsiteX6" fmla="*/ 230956 w 329000"/>
              <a:gd name="connsiteY6" fmla="*/ 11188 h 360085"/>
              <a:gd name="connsiteX7" fmla="*/ 142056 w 329000"/>
              <a:gd name="connsiteY7" fmla="*/ 19126 h 360085"/>
              <a:gd name="connsiteX8" fmla="*/ 89668 w 329000"/>
              <a:gd name="connsiteY8" fmla="*/ 44526 h 360085"/>
              <a:gd name="connsiteX9" fmla="*/ 205556 w 329000"/>
              <a:gd name="connsiteY9" fmla="*/ 3251 h 360085"/>
              <a:gd name="connsiteX10" fmla="*/ 289693 w 329000"/>
              <a:gd name="connsiteY10" fmla="*/ 38176 h 360085"/>
              <a:gd name="connsiteX11" fmla="*/ 308743 w 329000"/>
              <a:gd name="connsiteY11" fmla="*/ 317576 h 360085"/>
              <a:gd name="connsiteX12" fmla="*/ 148406 w 329000"/>
              <a:gd name="connsiteY12" fmla="*/ 357263 h 360085"/>
              <a:gd name="connsiteX13" fmla="*/ 5531 w 329000"/>
              <a:gd name="connsiteY13" fmla="*/ 300113 h 360085"/>
              <a:gd name="connsiteX14" fmla="*/ 32518 w 329000"/>
              <a:gd name="connsiteY14" fmla="*/ 127076 h 360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29000" h="360085">
                <a:moveTo>
                  <a:pt x="32518" y="127076"/>
                </a:moveTo>
                <a:cubicBezTo>
                  <a:pt x="37810" y="115170"/>
                  <a:pt x="23258" y="198514"/>
                  <a:pt x="37281" y="228676"/>
                </a:cubicBezTo>
                <a:cubicBezTo>
                  <a:pt x="51304" y="258838"/>
                  <a:pt x="80408" y="291647"/>
                  <a:pt x="116656" y="308051"/>
                </a:cubicBezTo>
                <a:cubicBezTo>
                  <a:pt x="152904" y="324455"/>
                  <a:pt x="220372" y="339007"/>
                  <a:pt x="254768" y="327101"/>
                </a:cubicBezTo>
                <a:cubicBezTo>
                  <a:pt x="289164" y="315195"/>
                  <a:pt x="312977" y="276300"/>
                  <a:pt x="323031" y="236613"/>
                </a:cubicBezTo>
                <a:cubicBezTo>
                  <a:pt x="333085" y="196926"/>
                  <a:pt x="330439" y="126547"/>
                  <a:pt x="315093" y="88976"/>
                </a:cubicBezTo>
                <a:cubicBezTo>
                  <a:pt x="299747" y="51405"/>
                  <a:pt x="259796" y="22830"/>
                  <a:pt x="230956" y="11188"/>
                </a:cubicBezTo>
                <a:cubicBezTo>
                  <a:pt x="202117" y="-454"/>
                  <a:pt x="165604" y="13570"/>
                  <a:pt x="142056" y="19126"/>
                </a:cubicBezTo>
                <a:cubicBezTo>
                  <a:pt x="118508" y="24682"/>
                  <a:pt x="79085" y="47172"/>
                  <a:pt x="89668" y="44526"/>
                </a:cubicBezTo>
                <a:cubicBezTo>
                  <a:pt x="100251" y="41880"/>
                  <a:pt x="172219" y="4309"/>
                  <a:pt x="205556" y="3251"/>
                </a:cubicBezTo>
                <a:cubicBezTo>
                  <a:pt x="238893" y="2193"/>
                  <a:pt x="272495" y="-14211"/>
                  <a:pt x="289693" y="38176"/>
                </a:cubicBezTo>
                <a:cubicBezTo>
                  <a:pt x="306891" y="90563"/>
                  <a:pt x="332291" y="264395"/>
                  <a:pt x="308743" y="317576"/>
                </a:cubicBezTo>
                <a:cubicBezTo>
                  <a:pt x="285195" y="370757"/>
                  <a:pt x="198941" y="360173"/>
                  <a:pt x="148406" y="357263"/>
                </a:cubicBezTo>
                <a:cubicBezTo>
                  <a:pt x="97871" y="354353"/>
                  <a:pt x="25904" y="340594"/>
                  <a:pt x="5531" y="300113"/>
                </a:cubicBezTo>
                <a:cubicBezTo>
                  <a:pt x="-14842" y="259632"/>
                  <a:pt x="27226" y="138982"/>
                  <a:pt x="32518" y="12707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: 図形 1237">
            <a:extLst>
              <a:ext uri="{FF2B5EF4-FFF2-40B4-BE49-F238E27FC236}">
                <a16:creationId xmlns:a16="http://schemas.microsoft.com/office/drawing/2014/main" id="{FB11B62D-EF95-470D-88CE-C470F5A14CBF}"/>
              </a:ext>
            </a:extLst>
          </p:cNvPr>
          <p:cNvSpPr/>
          <p:nvPr/>
        </p:nvSpPr>
        <p:spPr>
          <a:xfrm>
            <a:off x="4452730" y="4828099"/>
            <a:ext cx="243520" cy="85055"/>
          </a:xfrm>
          <a:custGeom>
            <a:avLst/>
            <a:gdLst>
              <a:gd name="connsiteX0" fmla="*/ 208 w 243520"/>
              <a:gd name="connsiteY0" fmla="*/ 83626 h 85055"/>
              <a:gd name="connsiteX1" fmla="*/ 219283 w 243520"/>
              <a:gd name="connsiteY1" fmla="*/ 28064 h 85055"/>
              <a:gd name="connsiteX2" fmla="*/ 233570 w 243520"/>
              <a:gd name="connsiteY2" fmla="*/ 1076 h 85055"/>
              <a:gd name="connsiteX3" fmla="*/ 179595 w 243520"/>
              <a:gd name="connsiteY3" fmla="*/ 62989 h 85055"/>
              <a:gd name="connsiteX4" fmla="*/ 208 w 243520"/>
              <a:gd name="connsiteY4" fmla="*/ 83626 h 85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520" h="85055">
                <a:moveTo>
                  <a:pt x="208" y="83626"/>
                </a:moveTo>
                <a:cubicBezTo>
                  <a:pt x="6823" y="77805"/>
                  <a:pt x="180389" y="41822"/>
                  <a:pt x="219283" y="28064"/>
                </a:cubicBezTo>
                <a:cubicBezTo>
                  <a:pt x="258177" y="14306"/>
                  <a:pt x="240185" y="-4745"/>
                  <a:pt x="233570" y="1076"/>
                </a:cubicBezTo>
                <a:cubicBezTo>
                  <a:pt x="226955" y="6897"/>
                  <a:pt x="213197" y="49495"/>
                  <a:pt x="179595" y="62989"/>
                </a:cubicBezTo>
                <a:cubicBezTo>
                  <a:pt x="145993" y="76483"/>
                  <a:pt x="-6407" y="89447"/>
                  <a:pt x="208" y="836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: 図形 1238">
            <a:extLst>
              <a:ext uri="{FF2B5EF4-FFF2-40B4-BE49-F238E27FC236}">
                <a16:creationId xmlns:a16="http://schemas.microsoft.com/office/drawing/2014/main" id="{E65451AB-6780-4A3E-A2B4-A8541F20186C}"/>
              </a:ext>
            </a:extLst>
          </p:cNvPr>
          <p:cNvSpPr/>
          <p:nvPr/>
        </p:nvSpPr>
        <p:spPr>
          <a:xfrm>
            <a:off x="3854080" y="4856163"/>
            <a:ext cx="255542" cy="109669"/>
          </a:xfrm>
          <a:custGeom>
            <a:avLst/>
            <a:gdLst>
              <a:gd name="connsiteX0" fmla="*/ 370 w 255542"/>
              <a:gd name="connsiteY0" fmla="*/ 0 h 109669"/>
              <a:gd name="connsiteX1" fmla="*/ 232145 w 255542"/>
              <a:gd name="connsiteY1" fmla="*/ 96837 h 109669"/>
              <a:gd name="connsiteX2" fmla="*/ 241670 w 255542"/>
              <a:gd name="connsiteY2" fmla="*/ 107950 h 109669"/>
              <a:gd name="connsiteX3" fmla="*/ 179758 w 255542"/>
              <a:gd name="connsiteY3" fmla="*/ 98425 h 109669"/>
              <a:gd name="connsiteX4" fmla="*/ 370 w 255542"/>
              <a:gd name="connsiteY4" fmla="*/ 0 h 109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542" h="109669">
                <a:moveTo>
                  <a:pt x="370" y="0"/>
                </a:moveTo>
                <a:cubicBezTo>
                  <a:pt x="9101" y="-265"/>
                  <a:pt x="191928" y="78845"/>
                  <a:pt x="232145" y="96837"/>
                </a:cubicBezTo>
                <a:cubicBezTo>
                  <a:pt x="272362" y="114829"/>
                  <a:pt x="250401" y="107685"/>
                  <a:pt x="241670" y="107950"/>
                </a:cubicBezTo>
                <a:cubicBezTo>
                  <a:pt x="232939" y="108215"/>
                  <a:pt x="219710" y="115358"/>
                  <a:pt x="179758" y="98425"/>
                </a:cubicBezTo>
                <a:cubicBezTo>
                  <a:pt x="139806" y="81492"/>
                  <a:pt x="-8361" y="265"/>
                  <a:pt x="370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: 図形 1239">
            <a:extLst>
              <a:ext uri="{FF2B5EF4-FFF2-40B4-BE49-F238E27FC236}">
                <a16:creationId xmlns:a16="http://schemas.microsoft.com/office/drawing/2014/main" id="{7587808D-214C-474D-BFE9-D8524153256E}"/>
              </a:ext>
            </a:extLst>
          </p:cNvPr>
          <p:cNvSpPr/>
          <p:nvPr/>
        </p:nvSpPr>
        <p:spPr>
          <a:xfrm>
            <a:off x="3755983" y="4957457"/>
            <a:ext cx="331640" cy="407798"/>
          </a:xfrm>
          <a:custGeom>
            <a:avLst/>
            <a:gdLst>
              <a:gd name="connsiteX0" fmla="*/ 322305 w 331640"/>
              <a:gd name="connsiteY0" fmla="*/ 3481 h 407798"/>
              <a:gd name="connsiteX1" fmla="*/ 112755 w 331640"/>
              <a:gd name="connsiteY1" fmla="*/ 243193 h 407798"/>
              <a:gd name="connsiteX2" fmla="*/ 7980 w 331640"/>
              <a:gd name="connsiteY2" fmla="*/ 389243 h 407798"/>
              <a:gd name="connsiteX3" fmla="*/ 22267 w 331640"/>
              <a:gd name="connsiteY3" fmla="*/ 389243 h 407798"/>
              <a:gd name="connsiteX4" fmla="*/ 141330 w 331640"/>
              <a:gd name="connsiteY4" fmla="*/ 238431 h 407798"/>
              <a:gd name="connsiteX5" fmla="*/ 277855 w 331640"/>
              <a:gd name="connsiteY5" fmla="*/ 109843 h 407798"/>
              <a:gd name="connsiteX6" fmla="*/ 322305 w 331640"/>
              <a:gd name="connsiteY6" fmla="*/ 3481 h 407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1640" h="407798">
                <a:moveTo>
                  <a:pt x="322305" y="3481"/>
                </a:moveTo>
                <a:cubicBezTo>
                  <a:pt x="294788" y="25706"/>
                  <a:pt x="165143" y="178899"/>
                  <a:pt x="112755" y="243193"/>
                </a:cubicBezTo>
                <a:cubicBezTo>
                  <a:pt x="60367" y="307487"/>
                  <a:pt x="23061" y="364901"/>
                  <a:pt x="7980" y="389243"/>
                </a:cubicBezTo>
                <a:cubicBezTo>
                  <a:pt x="-7101" y="413585"/>
                  <a:pt x="42" y="414378"/>
                  <a:pt x="22267" y="389243"/>
                </a:cubicBezTo>
                <a:cubicBezTo>
                  <a:pt x="44492" y="364108"/>
                  <a:pt x="98732" y="284998"/>
                  <a:pt x="141330" y="238431"/>
                </a:cubicBezTo>
                <a:cubicBezTo>
                  <a:pt x="183928" y="191864"/>
                  <a:pt x="244782" y="148472"/>
                  <a:pt x="277855" y="109843"/>
                </a:cubicBezTo>
                <a:cubicBezTo>
                  <a:pt x="310928" y="71214"/>
                  <a:pt x="349822" y="-18744"/>
                  <a:pt x="322305" y="34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: 図形 1240">
            <a:extLst>
              <a:ext uri="{FF2B5EF4-FFF2-40B4-BE49-F238E27FC236}">
                <a16:creationId xmlns:a16="http://schemas.microsoft.com/office/drawing/2014/main" id="{6AD7F13C-276E-480E-886F-191FC95A3EA7}"/>
              </a:ext>
            </a:extLst>
          </p:cNvPr>
          <p:cNvSpPr/>
          <p:nvPr/>
        </p:nvSpPr>
        <p:spPr>
          <a:xfrm>
            <a:off x="4179888" y="4951153"/>
            <a:ext cx="213255" cy="52630"/>
          </a:xfrm>
          <a:custGeom>
            <a:avLst/>
            <a:gdLst>
              <a:gd name="connsiteX0" fmla="*/ 0 w 213255"/>
              <a:gd name="connsiteY0" fmla="*/ 33597 h 52630"/>
              <a:gd name="connsiteX1" fmla="*/ 157162 w 213255"/>
              <a:gd name="connsiteY1" fmla="*/ 260 h 52630"/>
              <a:gd name="connsiteX2" fmla="*/ 212725 w 213255"/>
              <a:gd name="connsiteY2" fmla="*/ 49472 h 52630"/>
              <a:gd name="connsiteX3" fmla="*/ 130175 w 213255"/>
              <a:gd name="connsiteY3" fmla="*/ 47885 h 52630"/>
              <a:gd name="connsiteX4" fmla="*/ 0 w 213255"/>
              <a:gd name="connsiteY4" fmla="*/ 33597 h 52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255" h="52630">
                <a:moveTo>
                  <a:pt x="0" y="33597"/>
                </a:moveTo>
                <a:cubicBezTo>
                  <a:pt x="60854" y="15605"/>
                  <a:pt x="121708" y="-2386"/>
                  <a:pt x="157162" y="260"/>
                </a:cubicBezTo>
                <a:cubicBezTo>
                  <a:pt x="192616" y="2906"/>
                  <a:pt x="217223" y="41535"/>
                  <a:pt x="212725" y="49472"/>
                </a:cubicBezTo>
                <a:cubicBezTo>
                  <a:pt x="208227" y="57409"/>
                  <a:pt x="130175" y="47885"/>
                  <a:pt x="130175" y="47885"/>
                </a:cubicBezTo>
                <a:lnTo>
                  <a:pt x="0" y="33597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: 図形 1241">
            <a:extLst>
              <a:ext uri="{FF2B5EF4-FFF2-40B4-BE49-F238E27FC236}">
                <a16:creationId xmlns:a16="http://schemas.microsoft.com/office/drawing/2014/main" id="{6256FD02-142D-4AB0-A232-18D0560CBD29}"/>
              </a:ext>
            </a:extLst>
          </p:cNvPr>
          <p:cNvSpPr/>
          <p:nvPr/>
        </p:nvSpPr>
        <p:spPr>
          <a:xfrm>
            <a:off x="4312592" y="4837644"/>
            <a:ext cx="72126" cy="403668"/>
          </a:xfrm>
          <a:custGeom>
            <a:avLst/>
            <a:gdLst>
              <a:gd name="connsiteX0" fmla="*/ 60971 w 72126"/>
              <a:gd name="connsiteY0" fmla="*/ 1056 h 403668"/>
              <a:gd name="connsiteX1" fmla="*/ 67321 w 72126"/>
              <a:gd name="connsiteY1" fmla="*/ 153456 h 403668"/>
              <a:gd name="connsiteX2" fmla="*/ 646 w 72126"/>
              <a:gd name="connsiteY2" fmla="*/ 402694 h 403668"/>
              <a:gd name="connsiteX3" fmla="*/ 35571 w 72126"/>
              <a:gd name="connsiteY3" fmla="*/ 234419 h 403668"/>
              <a:gd name="connsiteX4" fmla="*/ 70496 w 72126"/>
              <a:gd name="connsiteY4" fmla="*/ 93131 h 403668"/>
              <a:gd name="connsiteX5" fmla="*/ 60971 w 72126"/>
              <a:gd name="connsiteY5" fmla="*/ 1056 h 40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126" h="403668">
                <a:moveTo>
                  <a:pt x="60971" y="1056"/>
                </a:moveTo>
                <a:cubicBezTo>
                  <a:pt x="60442" y="11110"/>
                  <a:pt x="77375" y="86516"/>
                  <a:pt x="67321" y="153456"/>
                </a:cubicBezTo>
                <a:cubicBezTo>
                  <a:pt x="57267" y="220396"/>
                  <a:pt x="5938" y="389200"/>
                  <a:pt x="646" y="402694"/>
                </a:cubicBezTo>
                <a:cubicBezTo>
                  <a:pt x="-4646" y="416188"/>
                  <a:pt x="23929" y="286013"/>
                  <a:pt x="35571" y="234419"/>
                </a:cubicBezTo>
                <a:cubicBezTo>
                  <a:pt x="47213" y="182825"/>
                  <a:pt x="63882" y="131231"/>
                  <a:pt x="70496" y="93131"/>
                </a:cubicBezTo>
                <a:cubicBezTo>
                  <a:pt x="77111" y="55031"/>
                  <a:pt x="61500" y="-8998"/>
                  <a:pt x="60971" y="105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: 図形 1242">
            <a:extLst>
              <a:ext uri="{FF2B5EF4-FFF2-40B4-BE49-F238E27FC236}">
                <a16:creationId xmlns:a16="http://schemas.microsoft.com/office/drawing/2014/main" id="{F94B55FE-C3EB-4ADF-AC2D-60B93ED56CB5}"/>
              </a:ext>
            </a:extLst>
          </p:cNvPr>
          <p:cNvSpPr/>
          <p:nvPr/>
        </p:nvSpPr>
        <p:spPr>
          <a:xfrm>
            <a:off x="4155948" y="4863274"/>
            <a:ext cx="158211" cy="344758"/>
          </a:xfrm>
          <a:custGeom>
            <a:avLst/>
            <a:gdLst>
              <a:gd name="connsiteX0" fmla="*/ 28702 w 158211"/>
              <a:gd name="connsiteY0" fmla="*/ 826 h 344758"/>
              <a:gd name="connsiteX1" fmla="*/ 46165 w 158211"/>
              <a:gd name="connsiteY1" fmla="*/ 145289 h 344758"/>
              <a:gd name="connsiteX2" fmla="*/ 144590 w 158211"/>
              <a:gd name="connsiteY2" fmla="*/ 281814 h 344758"/>
              <a:gd name="connsiteX3" fmla="*/ 152527 w 158211"/>
              <a:gd name="connsiteY3" fmla="*/ 343726 h 344758"/>
              <a:gd name="connsiteX4" fmla="*/ 98552 w 158211"/>
              <a:gd name="connsiteY4" fmla="*/ 235776 h 344758"/>
              <a:gd name="connsiteX5" fmla="*/ 3302 w 158211"/>
              <a:gd name="connsiteY5" fmla="*/ 92901 h 344758"/>
              <a:gd name="connsiteX6" fmla="*/ 28702 w 158211"/>
              <a:gd name="connsiteY6" fmla="*/ 826 h 344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211" h="344758">
                <a:moveTo>
                  <a:pt x="28702" y="826"/>
                </a:moveTo>
                <a:cubicBezTo>
                  <a:pt x="35846" y="9557"/>
                  <a:pt x="26850" y="98458"/>
                  <a:pt x="46165" y="145289"/>
                </a:cubicBezTo>
                <a:cubicBezTo>
                  <a:pt x="65480" y="192120"/>
                  <a:pt x="126863" y="248741"/>
                  <a:pt x="144590" y="281814"/>
                </a:cubicBezTo>
                <a:cubicBezTo>
                  <a:pt x="162317" y="314887"/>
                  <a:pt x="160200" y="351399"/>
                  <a:pt x="152527" y="343726"/>
                </a:cubicBezTo>
                <a:cubicBezTo>
                  <a:pt x="144854" y="336053"/>
                  <a:pt x="123423" y="277580"/>
                  <a:pt x="98552" y="235776"/>
                </a:cubicBezTo>
                <a:cubicBezTo>
                  <a:pt x="73681" y="193972"/>
                  <a:pt x="16796" y="131266"/>
                  <a:pt x="3302" y="92901"/>
                </a:cubicBezTo>
                <a:cubicBezTo>
                  <a:pt x="-10192" y="54537"/>
                  <a:pt x="21558" y="-7905"/>
                  <a:pt x="28702" y="8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: 図形 1243">
            <a:extLst>
              <a:ext uri="{FF2B5EF4-FFF2-40B4-BE49-F238E27FC236}">
                <a16:creationId xmlns:a16="http://schemas.microsoft.com/office/drawing/2014/main" id="{24787892-1391-4034-92E2-01C34EDA1B93}"/>
              </a:ext>
            </a:extLst>
          </p:cNvPr>
          <p:cNvSpPr/>
          <p:nvPr/>
        </p:nvSpPr>
        <p:spPr>
          <a:xfrm>
            <a:off x="4489421" y="4918065"/>
            <a:ext cx="392276" cy="357453"/>
          </a:xfrm>
          <a:custGeom>
            <a:avLst/>
            <a:gdLst>
              <a:gd name="connsiteX0" fmla="*/ 29 w 392276"/>
              <a:gd name="connsiteY0" fmla="*/ 10 h 357453"/>
              <a:gd name="connsiteX1" fmla="*/ 236567 w 392276"/>
              <a:gd name="connsiteY1" fmla="*/ 176223 h 357453"/>
              <a:gd name="connsiteX2" fmla="*/ 387379 w 392276"/>
              <a:gd name="connsiteY2" fmla="*/ 355610 h 357453"/>
              <a:gd name="connsiteX3" fmla="*/ 346104 w 392276"/>
              <a:gd name="connsiteY3" fmla="*/ 263535 h 357453"/>
              <a:gd name="connsiteX4" fmla="*/ 252442 w 392276"/>
              <a:gd name="connsiteY4" fmla="*/ 168285 h 357453"/>
              <a:gd name="connsiteX5" fmla="*/ 29 w 392276"/>
              <a:gd name="connsiteY5" fmla="*/ 10 h 35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2276" h="357453">
                <a:moveTo>
                  <a:pt x="29" y="10"/>
                </a:moveTo>
                <a:cubicBezTo>
                  <a:pt x="-2617" y="1333"/>
                  <a:pt x="172009" y="116956"/>
                  <a:pt x="236567" y="176223"/>
                </a:cubicBezTo>
                <a:cubicBezTo>
                  <a:pt x="301125" y="235490"/>
                  <a:pt x="369123" y="341058"/>
                  <a:pt x="387379" y="355610"/>
                </a:cubicBezTo>
                <a:cubicBezTo>
                  <a:pt x="405635" y="370162"/>
                  <a:pt x="368593" y="294756"/>
                  <a:pt x="346104" y="263535"/>
                </a:cubicBezTo>
                <a:cubicBezTo>
                  <a:pt x="323615" y="232314"/>
                  <a:pt x="308004" y="212470"/>
                  <a:pt x="252442" y="168285"/>
                </a:cubicBezTo>
                <a:cubicBezTo>
                  <a:pt x="196880" y="124100"/>
                  <a:pt x="2675" y="-1313"/>
                  <a:pt x="29" y="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: 図形 1244">
            <a:extLst>
              <a:ext uri="{FF2B5EF4-FFF2-40B4-BE49-F238E27FC236}">
                <a16:creationId xmlns:a16="http://schemas.microsoft.com/office/drawing/2014/main" id="{737EFEF0-D6DF-495B-9C3E-B059CF74A94F}"/>
              </a:ext>
            </a:extLst>
          </p:cNvPr>
          <p:cNvSpPr/>
          <p:nvPr/>
        </p:nvSpPr>
        <p:spPr>
          <a:xfrm>
            <a:off x="4861707" y="5219387"/>
            <a:ext cx="42306" cy="104452"/>
          </a:xfrm>
          <a:custGeom>
            <a:avLst/>
            <a:gdLst>
              <a:gd name="connsiteX0" fmla="*/ 806 w 42306"/>
              <a:gd name="connsiteY0" fmla="*/ 313 h 104452"/>
              <a:gd name="connsiteX1" fmla="*/ 42081 w 42306"/>
              <a:gd name="connsiteY1" fmla="*/ 101913 h 104452"/>
              <a:gd name="connsiteX2" fmla="*/ 16681 w 42306"/>
              <a:gd name="connsiteY2" fmla="*/ 70163 h 104452"/>
              <a:gd name="connsiteX3" fmla="*/ 806 w 42306"/>
              <a:gd name="connsiteY3" fmla="*/ 313 h 104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306" h="104452">
                <a:moveTo>
                  <a:pt x="806" y="313"/>
                </a:moveTo>
                <a:cubicBezTo>
                  <a:pt x="5039" y="5605"/>
                  <a:pt x="39435" y="90271"/>
                  <a:pt x="42081" y="101913"/>
                </a:cubicBezTo>
                <a:cubicBezTo>
                  <a:pt x="44727" y="113555"/>
                  <a:pt x="23296" y="82069"/>
                  <a:pt x="16681" y="70163"/>
                </a:cubicBezTo>
                <a:cubicBezTo>
                  <a:pt x="10066" y="58257"/>
                  <a:pt x="-3427" y="-4979"/>
                  <a:pt x="806" y="3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: 図形 1245">
            <a:extLst>
              <a:ext uri="{FF2B5EF4-FFF2-40B4-BE49-F238E27FC236}">
                <a16:creationId xmlns:a16="http://schemas.microsoft.com/office/drawing/2014/main" id="{10A403BB-E6E2-4F36-A5BB-40A0E76D2161}"/>
              </a:ext>
            </a:extLst>
          </p:cNvPr>
          <p:cNvSpPr/>
          <p:nvPr/>
        </p:nvSpPr>
        <p:spPr>
          <a:xfrm>
            <a:off x="4264024" y="5229757"/>
            <a:ext cx="51403" cy="598933"/>
          </a:xfrm>
          <a:custGeom>
            <a:avLst/>
            <a:gdLst>
              <a:gd name="connsiteX0" fmla="*/ 49214 w 51403"/>
              <a:gd name="connsiteY0" fmla="*/ 5818 h 598933"/>
              <a:gd name="connsiteX1" fmla="*/ 1 w 51403"/>
              <a:gd name="connsiteY1" fmla="*/ 234418 h 598933"/>
              <a:gd name="connsiteX2" fmla="*/ 50801 w 51403"/>
              <a:gd name="connsiteY2" fmla="*/ 594781 h 598933"/>
              <a:gd name="connsiteX3" fmla="*/ 26989 w 51403"/>
              <a:gd name="connsiteY3" fmla="*/ 413806 h 598933"/>
              <a:gd name="connsiteX4" fmla="*/ 12701 w 51403"/>
              <a:gd name="connsiteY4" fmla="*/ 162981 h 598933"/>
              <a:gd name="connsiteX5" fmla="*/ 36514 w 51403"/>
              <a:gd name="connsiteY5" fmla="*/ 75668 h 598933"/>
              <a:gd name="connsiteX6" fmla="*/ 49214 w 51403"/>
              <a:gd name="connsiteY6" fmla="*/ 5818 h 59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403" h="598933">
                <a:moveTo>
                  <a:pt x="49214" y="5818"/>
                </a:moveTo>
                <a:cubicBezTo>
                  <a:pt x="43129" y="32276"/>
                  <a:pt x="-263" y="136258"/>
                  <a:pt x="1" y="234418"/>
                </a:cubicBezTo>
                <a:cubicBezTo>
                  <a:pt x="265" y="332578"/>
                  <a:pt x="46303" y="564883"/>
                  <a:pt x="50801" y="594781"/>
                </a:cubicBezTo>
                <a:cubicBezTo>
                  <a:pt x="55299" y="624679"/>
                  <a:pt x="33339" y="485773"/>
                  <a:pt x="26989" y="413806"/>
                </a:cubicBezTo>
                <a:cubicBezTo>
                  <a:pt x="20639" y="341839"/>
                  <a:pt x="11113" y="219337"/>
                  <a:pt x="12701" y="162981"/>
                </a:cubicBezTo>
                <a:cubicBezTo>
                  <a:pt x="14288" y="106625"/>
                  <a:pt x="28312" y="101068"/>
                  <a:pt x="36514" y="75668"/>
                </a:cubicBezTo>
                <a:cubicBezTo>
                  <a:pt x="44716" y="50268"/>
                  <a:pt x="55299" y="-20640"/>
                  <a:pt x="49214" y="581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: 図形 1246">
            <a:extLst>
              <a:ext uri="{FF2B5EF4-FFF2-40B4-BE49-F238E27FC236}">
                <a16:creationId xmlns:a16="http://schemas.microsoft.com/office/drawing/2014/main" id="{7746FF0C-4FBF-4F72-AF7F-94CE70047255}"/>
              </a:ext>
            </a:extLst>
          </p:cNvPr>
          <p:cNvSpPr/>
          <p:nvPr/>
        </p:nvSpPr>
        <p:spPr>
          <a:xfrm>
            <a:off x="3842542" y="5598971"/>
            <a:ext cx="432635" cy="374864"/>
          </a:xfrm>
          <a:custGeom>
            <a:avLst/>
            <a:gdLst>
              <a:gd name="connsiteX0" fmla="*/ 432596 w 432635"/>
              <a:gd name="connsiteY0" fmla="*/ 1729 h 374864"/>
              <a:gd name="connsiteX1" fmla="*/ 345283 w 432635"/>
              <a:gd name="connsiteY1" fmla="*/ 238267 h 374864"/>
              <a:gd name="connsiteX2" fmla="*/ 270671 w 432635"/>
              <a:gd name="connsiteY2" fmla="*/ 274779 h 374864"/>
              <a:gd name="connsiteX3" fmla="*/ 153196 w 432635"/>
              <a:gd name="connsiteY3" fmla="*/ 322404 h 374864"/>
              <a:gd name="connsiteX4" fmla="*/ 796 w 432635"/>
              <a:gd name="connsiteY4" fmla="*/ 373204 h 374864"/>
              <a:gd name="connsiteX5" fmla="*/ 223046 w 432635"/>
              <a:gd name="connsiteY5" fmla="*/ 257317 h 374864"/>
              <a:gd name="connsiteX6" fmla="*/ 354808 w 432635"/>
              <a:gd name="connsiteY6" fmla="*/ 138254 h 374864"/>
              <a:gd name="connsiteX7" fmla="*/ 432596 w 432635"/>
              <a:gd name="connsiteY7" fmla="*/ 1729 h 374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2635" h="374864">
                <a:moveTo>
                  <a:pt x="432596" y="1729"/>
                </a:moveTo>
                <a:cubicBezTo>
                  <a:pt x="431009" y="18398"/>
                  <a:pt x="372271" y="192759"/>
                  <a:pt x="345283" y="238267"/>
                </a:cubicBezTo>
                <a:cubicBezTo>
                  <a:pt x="318295" y="283775"/>
                  <a:pt x="302686" y="260756"/>
                  <a:pt x="270671" y="274779"/>
                </a:cubicBezTo>
                <a:cubicBezTo>
                  <a:pt x="238656" y="288802"/>
                  <a:pt x="198175" y="306000"/>
                  <a:pt x="153196" y="322404"/>
                </a:cubicBezTo>
                <a:cubicBezTo>
                  <a:pt x="108217" y="338808"/>
                  <a:pt x="-10846" y="384052"/>
                  <a:pt x="796" y="373204"/>
                </a:cubicBezTo>
                <a:cubicBezTo>
                  <a:pt x="12438" y="362356"/>
                  <a:pt x="164044" y="296475"/>
                  <a:pt x="223046" y="257317"/>
                </a:cubicBezTo>
                <a:cubicBezTo>
                  <a:pt x="282048" y="218159"/>
                  <a:pt x="322000" y="183233"/>
                  <a:pt x="354808" y="138254"/>
                </a:cubicBezTo>
                <a:cubicBezTo>
                  <a:pt x="387616" y="93275"/>
                  <a:pt x="434183" y="-14940"/>
                  <a:pt x="432596" y="172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: 図形 1247">
            <a:extLst>
              <a:ext uri="{FF2B5EF4-FFF2-40B4-BE49-F238E27FC236}">
                <a16:creationId xmlns:a16="http://schemas.microsoft.com/office/drawing/2014/main" id="{C4F16AFF-627A-4FD4-BA64-F143F74F3DFF}"/>
              </a:ext>
            </a:extLst>
          </p:cNvPr>
          <p:cNvSpPr/>
          <p:nvPr/>
        </p:nvSpPr>
        <p:spPr>
          <a:xfrm>
            <a:off x="4483880" y="4789484"/>
            <a:ext cx="192625" cy="58582"/>
          </a:xfrm>
          <a:custGeom>
            <a:avLst/>
            <a:gdLst>
              <a:gd name="connsiteX0" fmla="*/ 808 w 192625"/>
              <a:gd name="connsiteY0" fmla="*/ 4 h 58582"/>
              <a:gd name="connsiteX1" fmla="*/ 188133 w 192625"/>
              <a:gd name="connsiteY1" fmla="*/ 53979 h 58582"/>
              <a:gd name="connsiteX2" fmla="*/ 123045 w 192625"/>
              <a:gd name="connsiteY2" fmla="*/ 50804 h 58582"/>
              <a:gd name="connsiteX3" fmla="*/ 808 w 192625"/>
              <a:gd name="connsiteY3" fmla="*/ 4 h 58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625" h="58582">
                <a:moveTo>
                  <a:pt x="808" y="4"/>
                </a:moveTo>
                <a:cubicBezTo>
                  <a:pt x="11656" y="533"/>
                  <a:pt x="167760" y="45512"/>
                  <a:pt x="188133" y="53979"/>
                </a:cubicBezTo>
                <a:cubicBezTo>
                  <a:pt x="208506" y="62446"/>
                  <a:pt x="154795" y="57948"/>
                  <a:pt x="123045" y="50804"/>
                </a:cubicBezTo>
                <a:cubicBezTo>
                  <a:pt x="91295" y="43660"/>
                  <a:pt x="-10040" y="-525"/>
                  <a:pt x="808" y="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: 図形 1248">
            <a:extLst>
              <a:ext uri="{FF2B5EF4-FFF2-40B4-BE49-F238E27FC236}">
                <a16:creationId xmlns:a16="http://schemas.microsoft.com/office/drawing/2014/main" id="{AADE75EA-401C-40A7-AE71-025161220245}"/>
              </a:ext>
            </a:extLst>
          </p:cNvPr>
          <p:cNvSpPr/>
          <p:nvPr/>
        </p:nvSpPr>
        <p:spPr>
          <a:xfrm>
            <a:off x="4450568" y="4821159"/>
            <a:ext cx="187654" cy="64253"/>
          </a:xfrm>
          <a:custGeom>
            <a:avLst/>
            <a:gdLst>
              <a:gd name="connsiteX0" fmla="*/ 782 w 187654"/>
              <a:gd name="connsiteY0" fmla="*/ 79 h 64253"/>
              <a:gd name="connsiteX1" fmla="*/ 183345 w 187654"/>
              <a:gd name="connsiteY1" fmla="*/ 49291 h 64253"/>
              <a:gd name="connsiteX2" fmla="*/ 119845 w 187654"/>
              <a:gd name="connsiteY2" fmla="*/ 61991 h 64253"/>
              <a:gd name="connsiteX3" fmla="*/ 782 w 187654"/>
              <a:gd name="connsiteY3" fmla="*/ 79 h 64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654" h="64253">
                <a:moveTo>
                  <a:pt x="782" y="79"/>
                </a:moveTo>
                <a:cubicBezTo>
                  <a:pt x="11365" y="-2038"/>
                  <a:pt x="163501" y="38972"/>
                  <a:pt x="183345" y="49291"/>
                </a:cubicBezTo>
                <a:cubicBezTo>
                  <a:pt x="203189" y="59610"/>
                  <a:pt x="149743" y="68605"/>
                  <a:pt x="119845" y="61991"/>
                </a:cubicBezTo>
                <a:cubicBezTo>
                  <a:pt x="89947" y="55377"/>
                  <a:pt x="-9801" y="2196"/>
                  <a:pt x="782" y="7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: 図形 1249">
            <a:extLst>
              <a:ext uri="{FF2B5EF4-FFF2-40B4-BE49-F238E27FC236}">
                <a16:creationId xmlns:a16="http://schemas.microsoft.com/office/drawing/2014/main" id="{042F4FB3-7B9D-440F-AC61-C0E0AC2BA7F8}"/>
              </a:ext>
            </a:extLst>
          </p:cNvPr>
          <p:cNvSpPr/>
          <p:nvPr/>
        </p:nvSpPr>
        <p:spPr>
          <a:xfrm>
            <a:off x="4377373" y="4826000"/>
            <a:ext cx="204478" cy="62621"/>
          </a:xfrm>
          <a:custGeom>
            <a:avLst/>
            <a:gdLst>
              <a:gd name="connsiteX0" fmla="*/ 952 w 204478"/>
              <a:gd name="connsiteY0" fmla="*/ 0 h 62621"/>
              <a:gd name="connsiteX1" fmla="*/ 164465 w 204478"/>
              <a:gd name="connsiteY1" fmla="*/ 57150 h 62621"/>
              <a:gd name="connsiteX2" fmla="*/ 200977 w 204478"/>
              <a:gd name="connsiteY2" fmla="*/ 60325 h 62621"/>
              <a:gd name="connsiteX3" fmla="*/ 100965 w 204478"/>
              <a:gd name="connsiteY3" fmla="*/ 57150 h 62621"/>
              <a:gd name="connsiteX4" fmla="*/ 952 w 204478"/>
              <a:gd name="connsiteY4" fmla="*/ 0 h 62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478" h="62621">
                <a:moveTo>
                  <a:pt x="952" y="0"/>
                </a:moveTo>
                <a:cubicBezTo>
                  <a:pt x="11535" y="0"/>
                  <a:pt x="131127" y="47096"/>
                  <a:pt x="164465" y="57150"/>
                </a:cubicBezTo>
                <a:cubicBezTo>
                  <a:pt x="197803" y="67204"/>
                  <a:pt x="211560" y="60325"/>
                  <a:pt x="200977" y="60325"/>
                </a:cubicBezTo>
                <a:cubicBezTo>
                  <a:pt x="190394" y="60325"/>
                  <a:pt x="131127" y="64294"/>
                  <a:pt x="100965" y="57150"/>
                </a:cubicBezTo>
                <a:cubicBezTo>
                  <a:pt x="70803" y="50006"/>
                  <a:pt x="-9631" y="0"/>
                  <a:pt x="952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: 図形 1250">
            <a:extLst>
              <a:ext uri="{FF2B5EF4-FFF2-40B4-BE49-F238E27FC236}">
                <a16:creationId xmlns:a16="http://schemas.microsoft.com/office/drawing/2014/main" id="{3FE1090F-013C-4746-8071-85FCDDBC6401}"/>
              </a:ext>
            </a:extLst>
          </p:cNvPr>
          <p:cNvSpPr/>
          <p:nvPr/>
        </p:nvSpPr>
        <p:spPr>
          <a:xfrm>
            <a:off x="3975040" y="4728498"/>
            <a:ext cx="158625" cy="199531"/>
          </a:xfrm>
          <a:custGeom>
            <a:avLst/>
            <a:gdLst>
              <a:gd name="connsiteX0" fmla="*/ 60 w 158625"/>
              <a:gd name="connsiteY0" fmla="*/ 665 h 199531"/>
              <a:gd name="connsiteX1" fmla="*/ 65148 w 158625"/>
              <a:gd name="connsiteY1" fmla="*/ 149890 h 199531"/>
              <a:gd name="connsiteX2" fmla="*/ 131823 w 158625"/>
              <a:gd name="connsiteY2" fmla="*/ 195927 h 199531"/>
              <a:gd name="connsiteX3" fmla="*/ 157223 w 158625"/>
              <a:gd name="connsiteY3" fmla="*/ 192752 h 199531"/>
              <a:gd name="connsiteX4" fmla="*/ 93723 w 158625"/>
              <a:gd name="connsiteY4" fmla="*/ 162590 h 199531"/>
              <a:gd name="connsiteX5" fmla="*/ 54035 w 158625"/>
              <a:gd name="connsiteY5" fmla="*/ 97502 h 199531"/>
              <a:gd name="connsiteX6" fmla="*/ 60 w 158625"/>
              <a:gd name="connsiteY6" fmla="*/ 665 h 199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625" h="199531">
                <a:moveTo>
                  <a:pt x="60" y="665"/>
                </a:moveTo>
                <a:cubicBezTo>
                  <a:pt x="1912" y="9396"/>
                  <a:pt x="43188" y="117346"/>
                  <a:pt x="65148" y="149890"/>
                </a:cubicBezTo>
                <a:cubicBezTo>
                  <a:pt x="87108" y="182434"/>
                  <a:pt x="116477" y="188783"/>
                  <a:pt x="131823" y="195927"/>
                </a:cubicBezTo>
                <a:cubicBezTo>
                  <a:pt x="147169" y="203071"/>
                  <a:pt x="163573" y="198308"/>
                  <a:pt x="157223" y="192752"/>
                </a:cubicBezTo>
                <a:cubicBezTo>
                  <a:pt x="150873" y="187196"/>
                  <a:pt x="110921" y="178465"/>
                  <a:pt x="93723" y="162590"/>
                </a:cubicBezTo>
                <a:cubicBezTo>
                  <a:pt x="76525" y="146715"/>
                  <a:pt x="68587" y="123431"/>
                  <a:pt x="54035" y="97502"/>
                </a:cubicBezTo>
                <a:cubicBezTo>
                  <a:pt x="39483" y="71573"/>
                  <a:pt x="-1792" y="-8066"/>
                  <a:pt x="60" y="66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: 図形 1251">
            <a:extLst>
              <a:ext uri="{FF2B5EF4-FFF2-40B4-BE49-F238E27FC236}">
                <a16:creationId xmlns:a16="http://schemas.microsoft.com/office/drawing/2014/main" id="{05534427-87F0-4130-9E9A-5256008A91C7}"/>
              </a:ext>
            </a:extLst>
          </p:cNvPr>
          <p:cNvSpPr/>
          <p:nvPr/>
        </p:nvSpPr>
        <p:spPr>
          <a:xfrm>
            <a:off x="3916355" y="4700655"/>
            <a:ext cx="174933" cy="244410"/>
          </a:xfrm>
          <a:custGeom>
            <a:avLst/>
            <a:gdLst>
              <a:gd name="connsiteX0" fmla="*/ 8 w 174933"/>
              <a:gd name="connsiteY0" fmla="*/ 1520 h 244410"/>
              <a:gd name="connsiteX1" fmla="*/ 25408 w 174933"/>
              <a:gd name="connsiteY1" fmla="*/ 50733 h 244410"/>
              <a:gd name="connsiteX2" fmla="*/ 117483 w 174933"/>
              <a:gd name="connsiteY2" fmla="*/ 188845 h 244410"/>
              <a:gd name="connsiteX3" fmla="*/ 174633 w 174933"/>
              <a:gd name="connsiteY3" fmla="*/ 244408 h 244410"/>
              <a:gd name="connsiteX4" fmla="*/ 93670 w 174933"/>
              <a:gd name="connsiteY4" fmla="*/ 187258 h 244410"/>
              <a:gd name="connsiteX5" fmla="*/ 26995 w 174933"/>
              <a:gd name="connsiteY5" fmla="*/ 99945 h 244410"/>
              <a:gd name="connsiteX6" fmla="*/ 8 w 174933"/>
              <a:gd name="connsiteY6" fmla="*/ 1520 h 24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933" h="244410">
                <a:moveTo>
                  <a:pt x="8" y="1520"/>
                </a:moveTo>
                <a:cubicBezTo>
                  <a:pt x="-256" y="-6682"/>
                  <a:pt x="5829" y="19512"/>
                  <a:pt x="25408" y="50733"/>
                </a:cubicBezTo>
                <a:cubicBezTo>
                  <a:pt x="44987" y="81954"/>
                  <a:pt x="92612" y="156566"/>
                  <a:pt x="117483" y="188845"/>
                </a:cubicBezTo>
                <a:cubicBezTo>
                  <a:pt x="142354" y="221124"/>
                  <a:pt x="178602" y="244672"/>
                  <a:pt x="174633" y="244408"/>
                </a:cubicBezTo>
                <a:cubicBezTo>
                  <a:pt x="170664" y="244144"/>
                  <a:pt x="118276" y="211335"/>
                  <a:pt x="93670" y="187258"/>
                </a:cubicBezTo>
                <a:cubicBezTo>
                  <a:pt x="69064" y="163181"/>
                  <a:pt x="43664" y="127726"/>
                  <a:pt x="26995" y="99945"/>
                </a:cubicBezTo>
                <a:cubicBezTo>
                  <a:pt x="10326" y="72164"/>
                  <a:pt x="272" y="9722"/>
                  <a:pt x="8" y="152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: 図形 1252">
            <a:extLst>
              <a:ext uri="{FF2B5EF4-FFF2-40B4-BE49-F238E27FC236}">
                <a16:creationId xmlns:a16="http://schemas.microsoft.com/office/drawing/2014/main" id="{49083C7C-16AC-47CF-BFD0-FBDE200F3114}"/>
              </a:ext>
            </a:extLst>
          </p:cNvPr>
          <p:cNvSpPr/>
          <p:nvPr/>
        </p:nvSpPr>
        <p:spPr>
          <a:xfrm>
            <a:off x="3879728" y="4719568"/>
            <a:ext cx="133660" cy="194232"/>
          </a:xfrm>
          <a:custGeom>
            <a:avLst/>
            <a:gdLst>
              <a:gd name="connsiteX0" fmla="*/ 122 w 133660"/>
              <a:gd name="connsiteY0" fmla="*/ 70 h 194232"/>
              <a:gd name="connsiteX1" fmla="*/ 82672 w 133660"/>
              <a:gd name="connsiteY1" fmla="*/ 152470 h 194232"/>
              <a:gd name="connsiteX2" fmla="*/ 133472 w 133660"/>
              <a:gd name="connsiteY2" fmla="*/ 193745 h 194232"/>
              <a:gd name="connsiteX3" fmla="*/ 65210 w 133660"/>
              <a:gd name="connsiteY3" fmla="*/ 133420 h 194232"/>
              <a:gd name="connsiteX4" fmla="*/ 122 w 133660"/>
              <a:gd name="connsiteY4" fmla="*/ 70 h 19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660" h="194232">
                <a:moveTo>
                  <a:pt x="122" y="70"/>
                </a:moveTo>
                <a:cubicBezTo>
                  <a:pt x="3032" y="3245"/>
                  <a:pt x="60447" y="120191"/>
                  <a:pt x="82672" y="152470"/>
                </a:cubicBezTo>
                <a:cubicBezTo>
                  <a:pt x="104897" y="184749"/>
                  <a:pt x="136382" y="196920"/>
                  <a:pt x="133472" y="193745"/>
                </a:cubicBezTo>
                <a:cubicBezTo>
                  <a:pt x="130562" y="190570"/>
                  <a:pt x="83466" y="165699"/>
                  <a:pt x="65210" y="133420"/>
                </a:cubicBezTo>
                <a:cubicBezTo>
                  <a:pt x="46954" y="101141"/>
                  <a:pt x="-2788" y="-3105"/>
                  <a:pt x="122" y="7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: 図形 1253">
            <a:extLst>
              <a:ext uri="{FF2B5EF4-FFF2-40B4-BE49-F238E27FC236}">
                <a16:creationId xmlns:a16="http://schemas.microsoft.com/office/drawing/2014/main" id="{AA76F6FC-855E-44C7-A002-FB2380AEF8C2}"/>
              </a:ext>
            </a:extLst>
          </p:cNvPr>
          <p:cNvSpPr/>
          <p:nvPr/>
        </p:nvSpPr>
        <p:spPr>
          <a:xfrm>
            <a:off x="4087813" y="4870717"/>
            <a:ext cx="293111" cy="69583"/>
          </a:xfrm>
          <a:custGeom>
            <a:avLst/>
            <a:gdLst>
              <a:gd name="connsiteX0" fmla="*/ 499 w 282498"/>
              <a:gd name="connsiteY0" fmla="*/ 75933 h 75946"/>
              <a:gd name="connsiteX1" fmla="*/ 146549 w 282498"/>
              <a:gd name="connsiteY1" fmla="*/ 2908 h 75946"/>
              <a:gd name="connsiteX2" fmla="*/ 281487 w 282498"/>
              <a:gd name="connsiteY2" fmla="*/ 14021 h 75946"/>
              <a:gd name="connsiteX3" fmla="*/ 198937 w 282498"/>
              <a:gd name="connsiteY3" fmla="*/ 9258 h 75946"/>
              <a:gd name="connsiteX4" fmla="*/ 499 w 282498"/>
              <a:gd name="connsiteY4" fmla="*/ 75933 h 75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498" h="75946">
                <a:moveTo>
                  <a:pt x="499" y="75933"/>
                </a:moveTo>
                <a:cubicBezTo>
                  <a:pt x="-8232" y="74875"/>
                  <a:pt x="99718" y="13227"/>
                  <a:pt x="146549" y="2908"/>
                </a:cubicBezTo>
                <a:cubicBezTo>
                  <a:pt x="193380" y="-7411"/>
                  <a:pt x="272756" y="12963"/>
                  <a:pt x="281487" y="14021"/>
                </a:cubicBezTo>
                <a:cubicBezTo>
                  <a:pt x="290218" y="15079"/>
                  <a:pt x="240741" y="3437"/>
                  <a:pt x="198937" y="9258"/>
                </a:cubicBezTo>
                <a:cubicBezTo>
                  <a:pt x="157133" y="15079"/>
                  <a:pt x="9230" y="76991"/>
                  <a:pt x="499" y="7593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: 図形 1254">
            <a:extLst>
              <a:ext uri="{FF2B5EF4-FFF2-40B4-BE49-F238E27FC236}">
                <a16:creationId xmlns:a16="http://schemas.microsoft.com/office/drawing/2014/main" id="{590DFDF2-4FB9-42C1-BE73-23DBF491BFA8}"/>
              </a:ext>
            </a:extLst>
          </p:cNvPr>
          <p:cNvSpPr/>
          <p:nvPr/>
        </p:nvSpPr>
        <p:spPr>
          <a:xfrm>
            <a:off x="4155363" y="4900353"/>
            <a:ext cx="214694" cy="38364"/>
          </a:xfrm>
          <a:custGeom>
            <a:avLst/>
            <a:gdLst>
              <a:gd name="connsiteX0" fmla="*/ 712 w 214694"/>
              <a:gd name="connsiteY0" fmla="*/ 36772 h 38364"/>
              <a:gd name="connsiteX1" fmla="*/ 148350 w 214694"/>
              <a:gd name="connsiteY1" fmla="*/ 260 h 38364"/>
              <a:gd name="connsiteX2" fmla="*/ 213437 w 214694"/>
              <a:gd name="connsiteY2" fmla="*/ 20897 h 38364"/>
              <a:gd name="connsiteX3" fmla="*/ 95962 w 214694"/>
              <a:gd name="connsiteY3" fmla="*/ 30422 h 38364"/>
              <a:gd name="connsiteX4" fmla="*/ 712 w 214694"/>
              <a:gd name="connsiteY4" fmla="*/ 36772 h 38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694" h="38364">
                <a:moveTo>
                  <a:pt x="712" y="36772"/>
                </a:moveTo>
                <a:cubicBezTo>
                  <a:pt x="9443" y="31745"/>
                  <a:pt x="112896" y="2906"/>
                  <a:pt x="148350" y="260"/>
                </a:cubicBezTo>
                <a:cubicBezTo>
                  <a:pt x="183804" y="-2386"/>
                  <a:pt x="222168" y="15870"/>
                  <a:pt x="213437" y="20897"/>
                </a:cubicBezTo>
                <a:cubicBezTo>
                  <a:pt x="204706" y="25924"/>
                  <a:pt x="126125" y="27247"/>
                  <a:pt x="95962" y="30422"/>
                </a:cubicBezTo>
                <a:cubicBezTo>
                  <a:pt x="65799" y="33597"/>
                  <a:pt x="-8019" y="41799"/>
                  <a:pt x="712" y="3677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: 図形 1255">
            <a:extLst>
              <a:ext uri="{FF2B5EF4-FFF2-40B4-BE49-F238E27FC236}">
                <a16:creationId xmlns:a16="http://schemas.microsoft.com/office/drawing/2014/main" id="{77B1044B-D7CE-4730-A96F-C901D83D2880}"/>
              </a:ext>
            </a:extLst>
          </p:cNvPr>
          <p:cNvSpPr/>
          <p:nvPr/>
        </p:nvSpPr>
        <p:spPr>
          <a:xfrm>
            <a:off x="4319237" y="4906610"/>
            <a:ext cx="119578" cy="313147"/>
          </a:xfrm>
          <a:custGeom>
            <a:avLst/>
            <a:gdLst>
              <a:gd name="connsiteX0" fmla="*/ 78138 w 119578"/>
              <a:gd name="connsiteY0" fmla="*/ 353 h 313147"/>
              <a:gd name="connsiteX1" fmla="*/ 113063 w 119578"/>
              <a:gd name="connsiteY1" fmla="*/ 114653 h 313147"/>
              <a:gd name="connsiteX2" fmla="*/ 109888 w 119578"/>
              <a:gd name="connsiteY2" fmla="*/ 197203 h 313147"/>
              <a:gd name="connsiteX3" fmla="*/ 74963 w 119578"/>
              <a:gd name="connsiteY3" fmla="*/ 233715 h 313147"/>
              <a:gd name="connsiteX4" fmla="*/ 351 w 119578"/>
              <a:gd name="connsiteY4" fmla="*/ 313090 h 313147"/>
              <a:gd name="connsiteX5" fmla="*/ 108301 w 119578"/>
              <a:gd name="connsiteY5" fmla="*/ 244828 h 313147"/>
              <a:gd name="connsiteX6" fmla="*/ 114651 w 119578"/>
              <a:gd name="connsiteY6" fmla="*/ 154340 h 313147"/>
              <a:gd name="connsiteX7" fmla="*/ 78138 w 119578"/>
              <a:gd name="connsiteY7" fmla="*/ 353 h 313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578" h="313147">
                <a:moveTo>
                  <a:pt x="78138" y="353"/>
                </a:moveTo>
                <a:cubicBezTo>
                  <a:pt x="77873" y="-6262"/>
                  <a:pt x="107771" y="81845"/>
                  <a:pt x="113063" y="114653"/>
                </a:cubicBezTo>
                <a:cubicBezTo>
                  <a:pt x="118355" y="147461"/>
                  <a:pt x="116238" y="177359"/>
                  <a:pt x="109888" y="197203"/>
                </a:cubicBezTo>
                <a:cubicBezTo>
                  <a:pt x="103538" y="217047"/>
                  <a:pt x="74963" y="233715"/>
                  <a:pt x="74963" y="233715"/>
                </a:cubicBezTo>
                <a:cubicBezTo>
                  <a:pt x="56707" y="253029"/>
                  <a:pt x="-5205" y="311238"/>
                  <a:pt x="351" y="313090"/>
                </a:cubicBezTo>
                <a:cubicBezTo>
                  <a:pt x="5907" y="314942"/>
                  <a:pt x="89251" y="271286"/>
                  <a:pt x="108301" y="244828"/>
                </a:cubicBezTo>
                <a:cubicBezTo>
                  <a:pt x="127351" y="218370"/>
                  <a:pt x="117032" y="195615"/>
                  <a:pt x="114651" y="154340"/>
                </a:cubicBezTo>
                <a:cubicBezTo>
                  <a:pt x="112270" y="113065"/>
                  <a:pt x="78403" y="6968"/>
                  <a:pt x="78138" y="35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: 図形 1256">
            <a:extLst>
              <a:ext uri="{FF2B5EF4-FFF2-40B4-BE49-F238E27FC236}">
                <a16:creationId xmlns:a16="http://schemas.microsoft.com/office/drawing/2014/main" id="{9247D2C7-A8F0-407A-AC8E-38A752362C5E}"/>
              </a:ext>
            </a:extLst>
          </p:cNvPr>
          <p:cNvSpPr/>
          <p:nvPr/>
        </p:nvSpPr>
        <p:spPr>
          <a:xfrm>
            <a:off x="4358339" y="4981443"/>
            <a:ext cx="60416" cy="117842"/>
          </a:xfrm>
          <a:custGeom>
            <a:avLst/>
            <a:gdLst>
              <a:gd name="connsiteX0" fmla="*/ 56499 w 60416"/>
              <a:gd name="connsiteY0" fmla="*/ 132 h 117842"/>
              <a:gd name="connsiteX1" fmla="*/ 21574 w 60416"/>
              <a:gd name="connsiteY1" fmla="*/ 76332 h 117842"/>
              <a:gd name="connsiteX2" fmla="*/ 936 w 60416"/>
              <a:gd name="connsiteY2" fmla="*/ 117607 h 117842"/>
              <a:gd name="connsiteX3" fmla="*/ 51736 w 60416"/>
              <a:gd name="connsiteY3" fmla="*/ 58870 h 117842"/>
              <a:gd name="connsiteX4" fmla="*/ 56499 w 60416"/>
              <a:gd name="connsiteY4" fmla="*/ 132 h 117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16" h="117842">
                <a:moveTo>
                  <a:pt x="56499" y="132"/>
                </a:moveTo>
                <a:cubicBezTo>
                  <a:pt x="51472" y="3042"/>
                  <a:pt x="30834" y="56753"/>
                  <a:pt x="21574" y="76332"/>
                </a:cubicBezTo>
                <a:cubicBezTo>
                  <a:pt x="12313" y="95911"/>
                  <a:pt x="-4091" y="120517"/>
                  <a:pt x="936" y="117607"/>
                </a:cubicBezTo>
                <a:cubicBezTo>
                  <a:pt x="5963" y="114697"/>
                  <a:pt x="40094" y="74745"/>
                  <a:pt x="51736" y="58870"/>
                </a:cubicBezTo>
                <a:cubicBezTo>
                  <a:pt x="63378" y="42995"/>
                  <a:pt x="61526" y="-2778"/>
                  <a:pt x="56499" y="13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: 図形 1257">
            <a:extLst>
              <a:ext uri="{FF2B5EF4-FFF2-40B4-BE49-F238E27FC236}">
                <a16:creationId xmlns:a16="http://schemas.microsoft.com/office/drawing/2014/main" id="{059C1A7C-2904-4624-A442-659F2027E4A7}"/>
              </a:ext>
            </a:extLst>
          </p:cNvPr>
          <p:cNvSpPr/>
          <p:nvPr/>
        </p:nvSpPr>
        <p:spPr>
          <a:xfrm>
            <a:off x="4338634" y="5060889"/>
            <a:ext cx="97526" cy="108529"/>
          </a:xfrm>
          <a:custGeom>
            <a:avLst/>
            <a:gdLst>
              <a:gd name="connsiteX0" fmla="*/ 96841 w 97526"/>
              <a:gd name="connsiteY0" fmla="*/ 61 h 108529"/>
              <a:gd name="connsiteX1" fmla="*/ 57154 w 97526"/>
              <a:gd name="connsiteY1" fmla="*/ 55624 h 108529"/>
              <a:gd name="connsiteX2" fmla="*/ 20641 w 97526"/>
              <a:gd name="connsiteY2" fmla="*/ 103249 h 108529"/>
              <a:gd name="connsiteX3" fmla="*/ 4 w 97526"/>
              <a:gd name="connsiteY3" fmla="*/ 103249 h 108529"/>
              <a:gd name="connsiteX4" fmla="*/ 22229 w 97526"/>
              <a:gd name="connsiteY4" fmla="*/ 66736 h 108529"/>
              <a:gd name="connsiteX5" fmla="*/ 96841 w 97526"/>
              <a:gd name="connsiteY5" fmla="*/ 61 h 108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526" h="108529">
                <a:moveTo>
                  <a:pt x="96841" y="61"/>
                </a:moveTo>
                <a:cubicBezTo>
                  <a:pt x="102662" y="-1791"/>
                  <a:pt x="69854" y="38426"/>
                  <a:pt x="57154" y="55624"/>
                </a:cubicBezTo>
                <a:cubicBezTo>
                  <a:pt x="44454" y="72822"/>
                  <a:pt x="30166" y="95312"/>
                  <a:pt x="20641" y="103249"/>
                </a:cubicBezTo>
                <a:cubicBezTo>
                  <a:pt x="11116" y="111186"/>
                  <a:pt x="-261" y="109334"/>
                  <a:pt x="4" y="103249"/>
                </a:cubicBezTo>
                <a:cubicBezTo>
                  <a:pt x="269" y="97164"/>
                  <a:pt x="7677" y="84199"/>
                  <a:pt x="22229" y="66736"/>
                </a:cubicBezTo>
                <a:cubicBezTo>
                  <a:pt x="36781" y="49273"/>
                  <a:pt x="91020" y="1913"/>
                  <a:pt x="96841" y="6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: 図形 1258">
            <a:extLst>
              <a:ext uri="{FF2B5EF4-FFF2-40B4-BE49-F238E27FC236}">
                <a16:creationId xmlns:a16="http://schemas.microsoft.com/office/drawing/2014/main" id="{1EA8AB2D-E03A-45B7-BFC2-0CCD4CE5E53F}"/>
              </a:ext>
            </a:extLst>
          </p:cNvPr>
          <p:cNvSpPr/>
          <p:nvPr/>
        </p:nvSpPr>
        <p:spPr>
          <a:xfrm>
            <a:off x="4142704" y="4990485"/>
            <a:ext cx="51479" cy="119887"/>
          </a:xfrm>
          <a:custGeom>
            <a:avLst/>
            <a:gdLst>
              <a:gd name="connsiteX0" fmla="*/ 43534 w 51479"/>
              <a:gd name="connsiteY0" fmla="*/ 615 h 119887"/>
              <a:gd name="connsiteX1" fmla="*/ 671 w 51479"/>
              <a:gd name="connsiteY1" fmla="*/ 48240 h 119887"/>
              <a:gd name="connsiteX2" fmla="*/ 19721 w 51479"/>
              <a:gd name="connsiteY2" fmla="*/ 119678 h 119887"/>
              <a:gd name="connsiteX3" fmla="*/ 51471 w 51479"/>
              <a:gd name="connsiteY3" fmla="*/ 70465 h 119887"/>
              <a:gd name="connsiteX4" fmla="*/ 22896 w 51479"/>
              <a:gd name="connsiteY4" fmla="*/ 81578 h 119887"/>
              <a:gd name="connsiteX5" fmla="*/ 43534 w 51479"/>
              <a:gd name="connsiteY5" fmla="*/ 615 h 119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479" h="119887">
                <a:moveTo>
                  <a:pt x="43534" y="615"/>
                </a:moveTo>
                <a:cubicBezTo>
                  <a:pt x="39830" y="-4941"/>
                  <a:pt x="4640" y="28396"/>
                  <a:pt x="671" y="48240"/>
                </a:cubicBezTo>
                <a:cubicBezTo>
                  <a:pt x="-3298" y="68084"/>
                  <a:pt x="11254" y="115974"/>
                  <a:pt x="19721" y="119678"/>
                </a:cubicBezTo>
                <a:cubicBezTo>
                  <a:pt x="28188" y="123382"/>
                  <a:pt x="50942" y="76815"/>
                  <a:pt x="51471" y="70465"/>
                </a:cubicBezTo>
                <a:cubicBezTo>
                  <a:pt x="52000" y="64115"/>
                  <a:pt x="26600" y="89515"/>
                  <a:pt x="22896" y="81578"/>
                </a:cubicBezTo>
                <a:cubicBezTo>
                  <a:pt x="19192" y="73641"/>
                  <a:pt x="47238" y="6171"/>
                  <a:pt x="43534" y="61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: 図形 1260">
            <a:extLst>
              <a:ext uri="{FF2B5EF4-FFF2-40B4-BE49-F238E27FC236}">
                <a16:creationId xmlns:a16="http://schemas.microsoft.com/office/drawing/2014/main" id="{D57258F2-DEEC-4D00-9151-878A7814DE31}"/>
              </a:ext>
            </a:extLst>
          </p:cNvPr>
          <p:cNvSpPr/>
          <p:nvPr/>
        </p:nvSpPr>
        <p:spPr>
          <a:xfrm>
            <a:off x="4173326" y="5076748"/>
            <a:ext cx="58949" cy="146225"/>
          </a:xfrm>
          <a:custGeom>
            <a:avLst/>
            <a:gdLst>
              <a:gd name="connsiteX0" fmla="*/ 58949 w 58949"/>
              <a:gd name="connsiteY0" fmla="*/ 77 h 146225"/>
              <a:gd name="connsiteX1" fmla="*/ 20849 w 58949"/>
              <a:gd name="connsiteY1" fmla="*/ 82627 h 146225"/>
              <a:gd name="connsiteX2" fmla="*/ 30374 w 58949"/>
              <a:gd name="connsiteY2" fmla="*/ 146127 h 146225"/>
              <a:gd name="connsiteX3" fmla="*/ 11324 w 58949"/>
              <a:gd name="connsiteY3" fmla="*/ 95327 h 146225"/>
              <a:gd name="connsiteX4" fmla="*/ 212 w 58949"/>
              <a:gd name="connsiteY4" fmla="*/ 23890 h 146225"/>
              <a:gd name="connsiteX5" fmla="*/ 20849 w 58949"/>
              <a:gd name="connsiteY5" fmla="*/ 66752 h 146225"/>
              <a:gd name="connsiteX6" fmla="*/ 58949 w 58949"/>
              <a:gd name="connsiteY6" fmla="*/ 77 h 14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949" h="146225">
                <a:moveTo>
                  <a:pt x="58949" y="77"/>
                </a:moveTo>
                <a:cubicBezTo>
                  <a:pt x="58949" y="2723"/>
                  <a:pt x="25611" y="58285"/>
                  <a:pt x="20849" y="82627"/>
                </a:cubicBezTo>
                <a:cubicBezTo>
                  <a:pt x="16087" y="106969"/>
                  <a:pt x="31962" y="144010"/>
                  <a:pt x="30374" y="146127"/>
                </a:cubicBezTo>
                <a:cubicBezTo>
                  <a:pt x="28786" y="148244"/>
                  <a:pt x="16351" y="115700"/>
                  <a:pt x="11324" y="95327"/>
                </a:cubicBezTo>
                <a:cubicBezTo>
                  <a:pt x="6297" y="74954"/>
                  <a:pt x="-1375" y="28652"/>
                  <a:pt x="212" y="23890"/>
                </a:cubicBezTo>
                <a:cubicBezTo>
                  <a:pt x="1799" y="19128"/>
                  <a:pt x="12647" y="69927"/>
                  <a:pt x="20849" y="66752"/>
                </a:cubicBezTo>
                <a:cubicBezTo>
                  <a:pt x="29051" y="63577"/>
                  <a:pt x="58949" y="-2569"/>
                  <a:pt x="58949" y="7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: 図形 1261">
            <a:extLst>
              <a:ext uri="{FF2B5EF4-FFF2-40B4-BE49-F238E27FC236}">
                <a16:creationId xmlns:a16="http://schemas.microsoft.com/office/drawing/2014/main" id="{FA36911E-D79B-48FB-AF68-12C06CC25C02}"/>
              </a:ext>
            </a:extLst>
          </p:cNvPr>
          <p:cNvSpPr/>
          <p:nvPr/>
        </p:nvSpPr>
        <p:spPr>
          <a:xfrm>
            <a:off x="4096485" y="4971390"/>
            <a:ext cx="56446" cy="226164"/>
          </a:xfrm>
          <a:custGeom>
            <a:avLst/>
            <a:gdLst>
              <a:gd name="connsiteX0" fmla="*/ 56415 w 56446"/>
              <a:gd name="connsiteY0" fmla="*/ 660 h 226164"/>
              <a:gd name="connsiteX1" fmla="*/ 11965 w 56446"/>
              <a:gd name="connsiteY1" fmla="*/ 187985 h 226164"/>
              <a:gd name="connsiteX2" fmla="*/ 27840 w 56446"/>
              <a:gd name="connsiteY2" fmla="*/ 226085 h 226164"/>
              <a:gd name="connsiteX3" fmla="*/ 4028 w 56446"/>
              <a:gd name="connsiteY3" fmla="*/ 184810 h 226164"/>
              <a:gd name="connsiteX4" fmla="*/ 4028 w 56446"/>
              <a:gd name="connsiteY4" fmla="*/ 127660 h 226164"/>
              <a:gd name="connsiteX5" fmla="*/ 56415 w 56446"/>
              <a:gd name="connsiteY5" fmla="*/ 660 h 226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446" h="226164">
                <a:moveTo>
                  <a:pt x="56415" y="660"/>
                </a:moveTo>
                <a:cubicBezTo>
                  <a:pt x="57738" y="10714"/>
                  <a:pt x="16727" y="150414"/>
                  <a:pt x="11965" y="187985"/>
                </a:cubicBezTo>
                <a:cubicBezTo>
                  <a:pt x="7203" y="225556"/>
                  <a:pt x="29163" y="226614"/>
                  <a:pt x="27840" y="226085"/>
                </a:cubicBezTo>
                <a:cubicBezTo>
                  <a:pt x="26517" y="225556"/>
                  <a:pt x="7997" y="201214"/>
                  <a:pt x="4028" y="184810"/>
                </a:cubicBezTo>
                <a:cubicBezTo>
                  <a:pt x="59" y="168406"/>
                  <a:pt x="-2586" y="157029"/>
                  <a:pt x="4028" y="127660"/>
                </a:cubicBezTo>
                <a:cubicBezTo>
                  <a:pt x="10642" y="98291"/>
                  <a:pt x="55092" y="-9394"/>
                  <a:pt x="56415" y="66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: 図形 1262">
            <a:extLst>
              <a:ext uri="{FF2B5EF4-FFF2-40B4-BE49-F238E27FC236}">
                <a16:creationId xmlns:a16="http://schemas.microsoft.com/office/drawing/2014/main" id="{BB555CB5-C72D-42F1-9824-7837F5AA1F07}"/>
              </a:ext>
            </a:extLst>
          </p:cNvPr>
          <p:cNvSpPr/>
          <p:nvPr/>
        </p:nvSpPr>
        <p:spPr>
          <a:xfrm>
            <a:off x="3737125" y="5200420"/>
            <a:ext cx="471848" cy="234030"/>
          </a:xfrm>
          <a:custGeom>
            <a:avLst/>
            <a:gdLst>
              <a:gd name="connsiteX0" fmla="*/ 1438 w 471848"/>
              <a:gd name="connsiteY0" fmla="*/ 233593 h 234030"/>
              <a:gd name="connsiteX1" fmla="*/ 212575 w 471848"/>
              <a:gd name="connsiteY1" fmla="*/ 133580 h 234030"/>
              <a:gd name="connsiteX2" fmla="*/ 358625 w 471848"/>
              <a:gd name="connsiteY2" fmla="*/ 84368 h 234030"/>
              <a:gd name="connsiteX3" fmla="*/ 423713 w 471848"/>
              <a:gd name="connsiteY3" fmla="*/ 65318 h 234030"/>
              <a:gd name="connsiteX4" fmla="*/ 468163 w 471848"/>
              <a:gd name="connsiteY4" fmla="*/ 230 h 234030"/>
              <a:gd name="connsiteX5" fmla="*/ 325288 w 471848"/>
              <a:gd name="connsiteY5" fmla="*/ 90718 h 234030"/>
              <a:gd name="connsiteX6" fmla="*/ 1438 w 471848"/>
              <a:gd name="connsiteY6" fmla="*/ 233593 h 234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1848" h="234030">
                <a:moveTo>
                  <a:pt x="1438" y="233593"/>
                </a:moveTo>
                <a:cubicBezTo>
                  <a:pt x="-17347" y="240737"/>
                  <a:pt x="153044" y="158451"/>
                  <a:pt x="212575" y="133580"/>
                </a:cubicBezTo>
                <a:cubicBezTo>
                  <a:pt x="272106" y="108709"/>
                  <a:pt x="323435" y="95745"/>
                  <a:pt x="358625" y="84368"/>
                </a:cubicBezTo>
                <a:cubicBezTo>
                  <a:pt x="393815" y="72991"/>
                  <a:pt x="405457" y="79341"/>
                  <a:pt x="423713" y="65318"/>
                </a:cubicBezTo>
                <a:cubicBezTo>
                  <a:pt x="441969" y="51295"/>
                  <a:pt x="484567" y="-4003"/>
                  <a:pt x="468163" y="230"/>
                </a:cubicBezTo>
                <a:cubicBezTo>
                  <a:pt x="451759" y="4463"/>
                  <a:pt x="404134" y="53941"/>
                  <a:pt x="325288" y="90718"/>
                </a:cubicBezTo>
                <a:cubicBezTo>
                  <a:pt x="246442" y="127495"/>
                  <a:pt x="20223" y="226449"/>
                  <a:pt x="1438" y="23359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: 図形 1263">
            <a:extLst>
              <a:ext uri="{FF2B5EF4-FFF2-40B4-BE49-F238E27FC236}">
                <a16:creationId xmlns:a16="http://schemas.microsoft.com/office/drawing/2014/main" id="{D16386A6-92F1-40DB-9007-5132F75F2FF8}"/>
              </a:ext>
            </a:extLst>
          </p:cNvPr>
          <p:cNvSpPr/>
          <p:nvPr/>
        </p:nvSpPr>
        <p:spPr>
          <a:xfrm>
            <a:off x="3738563" y="5177283"/>
            <a:ext cx="448030" cy="236092"/>
          </a:xfrm>
          <a:custGeom>
            <a:avLst/>
            <a:gdLst>
              <a:gd name="connsiteX0" fmla="*/ 0 w 448030"/>
              <a:gd name="connsiteY0" fmla="*/ 236092 h 236092"/>
              <a:gd name="connsiteX1" fmla="*/ 230187 w 448030"/>
              <a:gd name="connsiteY1" fmla="*/ 104330 h 236092"/>
              <a:gd name="connsiteX2" fmla="*/ 369887 w 448030"/>
              <a:gd name="connsiteY2" fmla="*/ 42417 h 236092"/>
              <a:gd name="connsiteX3" fmla="*/ 446087 w 448030"/>
              <a:gd name="connsiteY3" fmla="*/ 1142 h 236092"/>
              <a:gd name="connsiteX4" fmla="*/ 427037 w 448030"/>
              <a:gd name="connsiteY4" fmla="*/ 10667 h 236092"/>
              <a:gd name="connsiteX5" fmla="*/ 312737 w 448030"/>
              <a:gd name="connsiteY5" fmla="*/ 69405 h 236092"/>
              <a:gd name="connsiteX6" fmla="*/ 195262 w 448030"/>
              <a:gd name="connsiteY6" fmla="*/ 134492 h 236092"/>
              <a:gd name="connsiteX7" fmla="*/ 0 w 448030"/>
              <a:gd name="connsiteY7" fmla="*/ 236092 h 236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8030" h="236092">
                <a:moveTo>
                  <a:pt x="0" y="236092"/>
                </a:moveTo>
                <a:cubicBezTo>
                  <a:pt x="84269" y="186350"/>
                  <a:pt x="168539" y="136609"/>
                  <a:pt x="230187" y="104330"/>
                </a:cubicBezTo>
                <a:cubicBezTo>
                  <a:pt x="291835" y="72051"/>
                  <a:pt x="333904" y="59615"/>
                  <a:pt x="369887" y="42417"/>
                </a:cubicBezTo>
                <a:cubicBezTo>
                  <a:pt x="405870" y="25219"/>
                  <a:pt x="436562" y="6434"/>
                  <a:pt x="446087" y="1142"/>
                </a:cubicBezTo>
                <a:cubicBezTo>
                  <a:pt x="455612" y="-4150"/>
                  <a:pt x="427037" y="10667"/>
                  <a:pt x="427037" y="10667"/>
                </a:cubicBezTo>
                <a:cubicBezTo>
                  <a:pt x="404812" y="22044"/>
                  <a:pt x="351366" y="48767"/>
                  <a:pt x="312737" y="69405"/>
                </a:cubicBezTo>
                <a:cubicBezTo>
                  <a:pt x="274108" y="90043"/>
                  <a:pt x="195262" y="134492"/>
                  <a:pt x="195262" y="134492"/>
                </a:cubicBezTo>
                <a:lnTo>
                  <a:pt x="0" y="236092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: 図形 1264">
            <a:extLst>
              <a:ext uri="{FF2B5EF4-FFF2-40B4-BE49-F238E27FC236}">
                <a16:creationId xmlns:a16="http://schemas.microsoft.com/office/drawing/2014/main" id="{4970E69B-EEA4-42AE-876F-30D39054145D}"/>
              </a:ext>
            </a:extLst>
          </p:cNvPr>
          <p:cNvSpPr/>
          <p:nvPr/>
        </p:nvSpPr>
        <p:spPr>
          <a:xfrm>
            <a:off x="3740150" y="5222839"/>
            <a:ext cx="466656" cy="274674"/>
          </a:xfrm>
          <a:custGeom>
            <a:avLst/>
            <a:gdLst>
              <a:gd name="connsiteX0" fmla="*/ 0 w 466656"/>
              <a:gd name="connsiteY0" fmla="*/ 274674 h 274674"/>
              <a:gd name="connsiteX1" fmla="*/ 55563 w 466656"/>
              <a:gd name="connsiteY1" fmla="*/ 249274 h 274674"/>
              <a:gd name="connsiteX2" fmla="*/ 319088 w 466656"/>
              <a:gd name="connsiteY2" fmla="*/ 127036 h 274674"/>
              <a:gd name="connsiteX3" fmla="*/ 438150 w 466656"/>
              <a:gd name="connsiteY3" fmla="*/ 69886 h 274674"/>
              <a:gd name="connsiteX4" fmla="*/ 463550 w 466656"/>
              <a:gd name="connsiteY4" fmla="*/ 36 h 274674"/>
              <a:gd name="connsiteX5" fmla="*/ 385763 w 466656"/>
              <a:gd name="connsiteY5" fmla="*/ 79411 h 274674"/>
              <a:gd name="connsiteX6" fmla="*/ 190500 w 466656"/>
              <a:gd name="connsiteY6" fmla="*/ 157199 h 274674"/>
              <a:gd name="connsiteX7" fmla="*/ 79375 w 466656"/>
              <a:gd name="connsiteY7" fmla="*/ 206411 h 274674"/>
              <a:gd name="connsiteX8" fmla="*/ 38100 w 466656"/>
              <a:gd name="connsiteY8" fmla="*/ 239749 h 274674"/>
              <a:gd name="connsiteX9" fmla="*/ 0 w 466656"/>
              <a:gd name="connsiteY9" fmla="*/ 274674 h 274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6656" h="274674">
                <a:moveTo>
                  <a:pt x="0" y="274674"/>
                </a:moveTo>
                <a:cubicBezTo>
                  <a:pt x="1191" y="274277"/>
                  <a:pt x="55563" y="249274"/>
                  <a:pt x="55563" y="249274"/>
                </a:cubicBezTo>
                <a:lnTo>
                  <a:pt x="319088" y="127036"/>
                </a:lnTo>
                <a:cubicBezTo>
                  <a:pt x="382853" y="97138"/>
                  <a:pt x="414073" y="91053"/>
                  <a:pt x="438150" y="69886"/>
                </a:cubicBezTo>
                <a:cubicBezTo>
                  <a:pt x="462227" y="48719"/>
                  <a:pt x="472281" y="-1552"/>
                  <a:pt x="463550" y="36"/>
                </a:cubicBezTo>
                <a:cubicBezTo>
                  <a:pt x="454819" y="1624"/>
                  <a:pt x="431271" y="53217"/>
                  <a:pt x="385763" y="79411"/>
                </a:cubicBezTo>
                <a:cubicBezTo>
                  <a:pt x="340255" y="105605"/>
                  <a:pt x="241565" y="136032"/>
                  <a:pt x="190500" y="157199"/>
                </a:cubicBezTo>
                <a:cubicBezTo>
                  <a:pt x="139435" y="178366"/>
                  <a:pt x="104775" y="192653"/>
                  <a:pt x="79375" y="206411"/>
                </a:cubicBezTo>
                <a:cubicBezTo>
                  <a:pt x="53975" y="220169"/>
                  <a:pt x="48683" y="230224"/>
                  <a:pt x="38100" y="239749"/>
                </a:cubicBezTo>
                <a:cubicBezTo>
                  <a:pt x="27517" y="249274"/>
                  <a:pt x="21696" y="256417"/>
                  <a:pt x="0" y="27467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: 図形 1265">
            <a:extLst>
              <a:ext uri="{FF2B5EF4-FFF2-40B4-BE49-F238E27FC236}">
                <a16:creationId xmlns:a16="http://schemas.microsoft.com/office/drawing/2014/main" id="{9B920BF9-5E39-4CBE-AEC4-084563C4AAAA}"/>
              </a:ext>
            </a:extLst>
          </p:cNvPr>
          <p:cNvSpPr/>
          <p:nvPr/>
        </p:nvSpPr>
        <p:spPr>
          <a:xfrm>
            <a:off x="3777676" y="5463099"/>
            <a:ext cx="467541" cy="276655"/>
          </a:xfrm>
          <a:custGeom>
            <a:avLst/>
            <a:gdLst>
              <a:gd name="connsiteX0" fmla="*/ 8512 w 467541"/>
              <a:gd name="connsiteY0" fmla="*/ 264601 h 276655"/>
              <a:gd name="connsiteX1" fmla="*/ 118049 w 467541"/>
              <a:gd name="connsiteY1" fmla="*/ 236026 h 276655"/>
              <a:gd name="connsiteX2" fmla="*/ 435549 w 467541"/>
              <a:gd name="connsiteY2" fmla="*/ 40764 h 276655"/>
              <a:gd name="connsiteX3" fmla="*/ 443487 w 467541"/>
              <a:gd name="connsiteY3" fmla="*/ 2664 h 276655"/>
              <a:gd name="connsiteX4" fmla="*/ 319662 w 467541"/>
              <a:gd name="connsiteY4" fmla="*/ 85214 h 276655"/>
              <a:gd name="connsiteX5" fmla="*/ 8512 w 467541"/>
              <a:gd name="connsiteY5" fmla="*/ 264601 h 276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7541" h="276655">
                <a:moveTo>
                  <a:pt x="8512" y="264601"/>
                </a:moveTo>
                <a:cubicBezTo>
                  <a:pt x="-25090" y="289736"/>
                  <a:pt x="46876" y="273332"/>
                  <a:pt x="118049" y="236026"/>
                </a:cubicBezTo>
                <a:cubicBezTo>
                  <a:pt x="189222" y="198720"/>
                  <a:pt x="381309" y="79658"/>
                  <a:pt x="435549" y="40764"/>
                </a:cubicBezTo>
                <a:cubicBezTo>
                  <a:pt x="489789" y="1870"/>
                  <a:pt x="462802" y="-4744"/>
                  <a:pt x="443487" y="2664"/>
                </a:cubicBezTo>
                <a:cubicBezTo>
                  <a:pt x="424173" y="10072"/>
                  <a:pt x="388718" y="43410"/>
                  <a:pt x="319662" y="85214"/>
                </a:cubicBezTo>
                <a:cubicBezTo>
                  <a:pt x="250606" y="127018"/>
                  <a:pt x="42114" y="239466"/>
                  <a:pt x="8512" y="26460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: 図形 1266">
            <a:extLst>
              <a:ext uri="{FF2B5EF4-FFF2-40B4-BE49-F238E27FC236}">
                <a16:creationId xmlns:a16="http://schemas.microsoft.com/office/drawing/2014/main" id="{1688DE28-C790-48A8-94FE-4E06C1504DFB}"/>
              </a:ext>
            </a:extLst>
          </p:cNvPr>
          <p:cNvSpPr/>
          <p:nvPr/>
        </p:nvSpPr>
        <p:spPr>
          <a:xfrm>
            <a:off x="3783546" y="5517926"/>
            <a:ext cx="453494" cy="250661"/>
          </a:xfrm>
          <a:custGeom>
            <a:avLst/>
            <a:gdLst>
              <a:gd name="connsiteX0" fmla="*/ 7404 w 453494"/>
              <a:gd name="connsiteY0" fmla="*/ 244699 h 250661"/>
              <a:gd name="connsiteX1" fmla="*/ 94717 w 453494"/>
              <a:gd name="connsiteY1" fmla="*/ 212949 h 250661"/>
              <a:gd name="connsiteX2" fmla="*/ 277279 w 453494"/>
              <a:gd name="connsiteY2" fmla="*/ 125637 h 250661"/>
              <a:gd name="connsiteX3" fmla="*/ 453492 w 453494"/>
              <a:gd name="connsiteY3" fmla="*/ 224 h 250661"/>
              <a:gd name="connsiteX4" fmla="*/ 280454 w 453494"/>
              <a:gd name="connsiteY4" fmla="*/ 98649 h 250661"/>
              <a:gd name="connsiteX5" fmla="*/ 7404 w 453494"/>
              <a:gd name="connsiteY5" fmla="*/ 244699 h 250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3494" h="250661">
                <a:moveTo>
                  <a:pt x="7404" y="244699"/>
                </a:moveTo>
                <a:cubicBezTo>
                  <a:pt x="-23552" y="263749"/>
                  <a:pt x="49738" y="232793"/>
                  <a:pt x="94717" y="212949"/>
                </a:cubicBezTo>
                <a:cubicBezTo>
                  <a:pt x="139696" y="193105"/>
                  <a:pt x="217483" y="161091"/>
                  <a:pt x="277279" y="125637"/>
                </a:cubicBezTo>
                <a:cubicBezTo>
                  <a:pt x="337075" y="90183"/>
                  <a:pt x="452963" y="4722"/>
                  <a:pt x="453492" y="224"/>
                </a:cubicBezTo>
                <a:cubicBezTo>
                  <a:pt x="454021" y="-4274"/>
                  <a:pt x="353215" y="59755"/>
                  <a:pt x="280454" y="98649"/>
                </a:cubicBezTo>
                <a:cubicBezTo>
                  <a:pt x="207693" y="137543"/>
                  <a:pt x="38360" y="225649"/>
                  <a:pt x="7404" y="24469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: 図形 1267">
            <a:extLst>
              <a:ext uri="{FF2B5EF4-FFF2-40B4-BE49-F238E27FC236}">
                <a16:creationId xmlns:a16="http://schemas.microsoft.com/office/drawing/2014/main" id="{92759128-C5F2-4A6E-B1CB-5409CDFE4D30}"/>
              </a:ext>
            </a:extLst>
          </p:cNvPr>
          <p:cNvSpPr/>
          <p:nvPr/>
        </p:nvSpPr>
        <p:spPr>
          <a:xfrm>
            <a:off x="3787457" y="5529222"/>
            <a:ext cx="484217" cy="284355"/>
          </a:xfrm>
          <a:custGeom>
            <a:avLst/>
            <a:gdLst>
              <a:gd name="connsiteX0" fmla="*/ 17781 w 484217"/>
              <a:gd name="connsiteY0" fmla="*/ 274678 h 284355"/>
              <a:gd name="connsiteX1" fmla="*/ 97156 w 484217"/>
              <a:gd name="connsiteY1" fmla="*/ 228641 h 284355"/>
              <a:gd name="connsiteX2" fmla="*/ 433706 w 484217"/>
              <a:gd name="connsiteY2" fmla="*/ 65128 h 284355"/>
              <a:gd name="connsiteX3" fmla="*/ 478156 w 484217"/>
              <a:gd name="connsiteY3" fmla="*/ 41 h 284355"/>
              <a:gd name="connsiteX4" fmla="*/ 387668 w 484217"/>
              <a:gd name="connsiteY4" fmla="*/ 58778 h 284355"/>
              <a:gd name="connsiteX5" fmla="*/ 17781 w 484217"/>
              <a:gd name="connsiteY5" fmla="*/ 274678 h 28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17" h="284355">
                <a:moveTo>
                  <a:pt x="17781" y="274678"/>
                </a:moveTo>
                <a:cubicBezTo>
                  <a:pt x="-30638" y="302988"/>
                  <a:pt x="27835" y="263566"/>
                  <a:pt x="97156" y="228641"/>
                </a:cubicBezTo>
                <a:cubicBezTo>
                  <a:pt x="166477" y="193716"/>
                  <a:pt x="370206" y="103228"/>
                  <a:pt x="433706" y="65128"/>
                </a:cubicBezTo>
                <a:cubicBezTo>
                  <a:pt x="497206" y="27028"/>
                  <a:pt x="485829" y="1099"/>
                  <a:pt x="478156" y="41"/>
                </a:cubicBezTo>
                <a:cubicBezTo>
                  <a:pt x="470483" y="-1017"/>
                  <a:pt x="463074" y="18297"/>
                  <a:pt x="387668" y="58778"/>
                </a:cubicBezTo>
                <a:cubicBezTo>
                  <a:pt x="312262" y="99259"/>
                  <a:pt x="66200" y="246368"/>
                  <a:pt x="17781" y="27467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: 図形 1268">
            <a:extLst>
              <a:ext uri="{FF2B5EF4-FFF2-40B4-BE49-F238E27FC236}">
                <a16:creationId xmlns:a16="http://schemas.microsoft.com/office/drawing/2014/main" id="{31A278EB-86FB-435C-821A-7090EF8C8ED3}"/>
              </a:ext>
            </a:extLst>
          </p:cNvPr>
          <p:cNvSpPr/>
          <p:nvPr/>
        </p:nvSpPr>
        <p:spPr>
          <a:xfrm>
            <a:off x="4294950" y="4973353"/>
            <a:ext cx="272314" cy="721072"/>
          </a:xfrm>
          <a:custGeom>
            <a:avLst/>
            <a:gdLst>
              <a:gd name="connsiteX0" fmla="*/ 270700 w 272314"/>
              <a:gd name="connsiteY0" fmla="*/ 1872 h 721072"/>
              <a:gd name="connsiteX1" fmla="*/ 235775 w 272314"/>
              <a:gd name="connsiteY1" fmla="*/ 230472 h 721072"/>
              <a:gd name="connsiteX2" fmla="*/ 194500 w 272314"/>
              <a:gd name="connsiteY2" fmla="*/ 413035 h 721072"/>
              <a:gd name="connsiteX3" fmla="*/ 96075 w 272314"/>
              <a:gd name="connsiteY3" fmla="*/ 544797 h 721072"/>
              <a:gd name="connsiteX4" fmla="*/ 32575 w 272314"/>
              <a:gd name="connsiteY4" fmla="*/ 659097 h 721072"/>
              <a:gd name="connsiteX5" fmla="*/ 5588 w 272314"/>
              <a:gd name="connsiteY5" fmla="*/ 716247 h 721072"/>
              <a:gd name="connsiteX6" fmla="*/ 140525 w 272314"/>
              <a:gd name="connsiteY6" fmla="*/ 536860 h 721072"/>
              <a:gd name="connsiteX7" fmla="*/ 240538 w 272314"/>
              <a:gd name="connsiteY7" fmla="*/ 270160 h 721072"/>
              <a:gd name="connsiteX8" fmla="*/ 264350 w 272314"/>
              <a:gd name="connsiteY8" fmla="*/ 128872 h 721072"/>
              <a:gd name="connsiteX9" fmla="*/ 270700 w 272314"/>
              <a:gd name="connsiteY9" fmla="*/ 1872 h 721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2314" h="721072">
                <a:moveTo>
                  <a:pt x="270700" y="1872"/>
                </a:moveTo>
                <a:cubicBezTo>
                  <a:pt x="265938" y="18805"/>
                  <a:pt x="248475" y="161945"/>
                  <a:pt x="235775" y="230472"/>
                </a:cubicBezTo>
                <a:cubicBezTo>
                  <a:pt x="223075" y="298999"/>
                  <a:pt x="217783" y="360648"/>
                  <a:pt x="194500" y="413035"/>
                </a:cubicBezTo>
                <a:cubicBezTo>
                  <a:pt x="171217" y="465423"/>
                  <a:pt x="123063" y="503787"/>
                  <a:pt x="96075" y="544797"/>
                </a:cubicBezTo>
                <a:cubicBezTo>
                  <a:pt x="69087" y="585807"/>
                  <a:pt x="47656" y="630522"/>
                  <a:pt x="32575" y="659097"/>
                </a:cubicBezTo>
                <a:cubicBezTo>
                  <a:pt x="17494" y="687672"/>
                  <a:pt x="-12404" y="736620"/>
                  <a:pt x="5588" y="716247"/>
                </a:cubicBezTo>
                <a:cubicBezTo>
                  <a:pt x="23580" y="695874"/>
                  <a:pt x="101367" y="611208"/>
                  <a:pt x="140525" y="536860"/>
                </a:cubicBezTo>
                <a:cubicBezTo>
                  <a:pt x="179683" y="462512"/>
                  <a:pt x="219901" y="338158"/>
                  <a:pt x="240538" y="270160"/>
                </a:cubicBezTo>
                <a:cubicBezTo>
                  <a:pt x="261175" y="202162"/>
                  <a:pt x="260117" y="170412"/>
                  <a:pt x="264350" y="128872"/>
                </a:cubicBezTo>
                <a:cubicBezTo>
                  <a:pt x="268583" y="87332"/>
                  <a:pt x="275462" y="-15061"/>
                  <a:pt x="270700" y="187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: 図形 1269">
            <a:extLst>
              <a:ext uri="{FF2B5EF4-FFF2-40B4-BE49-F238E27FC236}">
                <a16:creationId xmlns:a16="http://schemas.microsoft.com/office/drawing/2014/main" id="{1587DC1B-95DD-4063-8656-9E2A24FA8131}"/>
              </a:ext>
            </a:extLst>
          </p:cNvPr>
          <p:cNvSpPr/>
          <p:nvPr/>
        </p:nvSpPr>
        <p:spPr>
          <a:xfrm>
            <a:off x="4309178" y="5004882"/>
            <a:ext cx="294629" cy="774534"/>
          </a:xfrm>
          <a:custGeom>
            <a:avLst/>
            <a:gdLst>
              <a:gd name="connsiteX0" fmla="*/ 294572 w 294629"/>
              <a:gd name="connsiteY0" fmla="*/ 506 h 774534"/>
              <a:gd name="connsiteX1" fmla="*/ 200910 w 294629"/>
              <a:gd name="connsiteY1" fmla="*/ 410081 h 774534"/>
              <a:gd name="connsiteX2" fmla="*/ 113597 w 294629"/>
              <a:gd name="connsiteY2" fmla="*/ 564068 h 774534"/>
              <a:gd name="connsiteX3" fmla="*/ 885 w 294629"/>
              <a:gd name="connsiteY3" fmla="*/ 773618 h 774534"/>
              <a:gd name="connsiteX4" fmla="*/ 69147 w 294629"/>
              <a:gd name="connsiteY4" fmla="*/ 627568 h 774534"/>
              <a:gd name="connsiteX5" fmla="*/ 212022 w 294629"/>
              <a:gd name="connsiteY5" fmla="*/ 332293 h 774534"/>
              <a:gd name="connsiteX6" fmla="*/ 294572 w 294629"/>
              <a:gd name="connsiteY6" fmla="*/ 506 h 77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4629" h="774534">
                <a:moveTo>
                  <a:pt x="294572" y="506"/>
                </a:moveTo>
                <a:cubicBezTo>
                  <a:pt x="292720" y="13471"/>
                  <a:pt x="231072" y="316154"/>
                  <a:pt x="200910" y="410081"/>
                </a:cubicBezTo>
                <a:cubicBezTo>
                  <a:pt x="170748" y="504008"/>
                  <a:pt x="146934" y="503479"/>
                  <a:pt x="113597" y="564068"/>
                </a:cubicBezTo>
                <a:cubicBezTo>
                  <a:pt x="80260" y="624657"/>
                  <a:pt x="8293" y="763035"/>
                  <a:pt x="885" y="773618"/>
                </a:cubicBezTo>
                <a:cubicBezTo>
                  <a:pt x="-6523" y="784201"/>
                  <a:pt x="33958" y="701122"/>
                  <a:pt x="69147" y="627568"/>
                </a:cubicBezTo>
                <a:cubicBezTo>
                  <a:pt x="104336" y="554014"/>
                  <a:pt x="170747" y="437597"/>
                  <a:pt x="212022" y="332293"/>
                </a:cubicBezTo>
                <a:cubicBezTo>
                  <a:pt x="253297" y="226989"/>
                  <a:pt x="296424" y="-12459"/>
                  <a:pt x="294572" y="50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: 図形 1270">
            <a:extLst>
              <a:ext uri="{FF2B5EF4-FFF2-40B4-BE49-F238E27FC236}">
                <a16:creationId xmlns:a16="http://schemas.microsoft.com/office/drawing/2014/main" id="{10FE8F91-4BEC-4E82-AAA0-F06347816B41}"/>
              </a:ext>
            </a:extLst>
          </p:cNvPr>
          <p:cNvSpPr/>
          <p:nvPr/>
        </p:nvSpPr>
        <p:spPr>
          <a:xfrm>
            <a:off x="4328248" y="5027440"/>
            <a:ext cx="318463" cy="767799"/>
          </a:xfrm>
          <a:custGeom>
            <a:avLst/>
            <a:gdLst>
              <a:gd name="connsiteX0" fmla="*/ 318365 w 318463"/>
              <a:gd name="connsiteY0" fmla="*/ 173 h 767799"/>
              <a:gd name="connsiteX1" fmla="*/ 231052 w 318463"/>
              <a:gd name="connsiteY1" fmla="*/ 301798 h 767799"/>
              <a:gd name="connsiteX2" fmla="*/ 177077 w 318463"/>
              <a:gd name="connsiteY2" fmla="*/ 466898 h 767799"/>
              <a:gd name="connsiteX3" fmla="*/ 113577 w 318463"/>
              <a:gd name="connsiteY3" fmla="*/ 576435 h 767799"/>
              <a:gd name="connsiteX4" fmla="*/ 865 w 318463"/>
              <a:gd name="connsiteY4" fmla="*/ 766935 h 767799"/>
              <a:gd name="connsiteX5" fmla="*/ 178665 w 318463"/>
              <a:gd name="connsiteY5" fmla="*/ 493885 h 767799"/>
              <a:gd name="connsiteX6" fmla="*/ 246927 w 318463"/>
              <a:gd name="connsiteY6" fmla="*/ 346248 h 767799"/>
              <a:gd name="connsiteX7" fmla="*/ 318365 w 318463"/>
              <a:gd name="connsiteY7" fmla="*/ 173 h 76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8463" h="767799">
                <a:moveTo>
                  <a:pt x="318365" y="173"/>
                </a:moveTo>
                <a:cubicBezTo>
                  <a:pt x="315719" y="-7235"/>
                  <a:pt x="254600" y="224011"/>
                  <a:pt x="231052" y="301798"/>
                </a:cubicBezTo>
                <a:cubicBezTo>
                  <a:pt x="207504" y="379585"/>
                  <a:pt x="196656" y="421125"/>
                  <a:pt x="177077" y="466898"/>
                </a:cubicBezTo>
                <a:cubicBezTo>
                  <a:pt x="157498" y="512671"/>
                  <a:pt x="142946" y="526429"/>
                  <a:pt x="113577" y="576435"/>
                </a:cubicBezTo>
                <a:cubicBezTo>
                  <a:pt x="84208" y="626441"/>
                  <a:pt x="-9983" y="780693"/>
                  <a:pt x="865" y="766935"/>
                </a:cubicBezTo>
                <a:cubicBezTo>
                  <a:pt x="11713" y="753177"/>
                  <a:pt x="137655" y="563999"/>
                  <a:pt x="178665" y="493885"/>
                </a:cubicBezTo>
                <a:cubicBezTo>
                  <a:pt x="219675" y="423771"/>
                  <a:pt x="224173" y="433031"/>
                  <a:pt x="246927" y="346248"/>
                </a:cubicBezTo>
                <a:cubicBezTo>
                  <a:pt x="269681" y="259465"/>
                  <a:pt x="321011" y="7581"/>
                  <a:pt x="318365" y="17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: 図形 1271">
            <a:extLst>
              <a:ext uri="{FF2B5EF4-FFF2-40B4-BE49-F238E27FC236}">
                <a16:creationId xmlns:a16="http://schemas.microsoft.com/office/drawing/2014/main" id="{4F3D8EBF-D4EA-48C8-B0F9-5B7E17402FD7}"/>
              </a:ext>
            </a:extLst>
          </p:cNvPr>
          <p:cNvSpPr/>
          <p:nvPr/>
        </p:nvSpPr>
        <p:spPr>
          <a:xfrm>
            <a:off x="4601642" y="5225536"/>
            <a:ext cx="281123" cy="642863"/>
          </a:xfrm>
          <a:custGeom>
            <a:avLst/>
            <a:gdLst>
              <a:gd name="connsiteX0" fmla="*/ 268808 w 281123"/>
              <a:gd name="connsiteY0" fmla="*/ 30677 h 642863"/>
              <a:gd name="connsiteX1" fmla="*/ 251346 w 281123"/>
              <a:gd name="connsiteY1" fmla="*/ 83064 h 642863"/>
              <a:gd name="connsiteX2" fmla="*/ 44971 w 281123"/>
              <a:gd name="connsiteY2" fmla="*/ 560902 h 642863"/>
              <a:gd name="connsiteX3" fmla="*/ 6871 w 281123"/>
              <a:gd name="connsiteY3" fmla="*/ 629164 h 642863"/>
              <a:gd name="connsiteX4" fmla="*/ 144983 w 281123"/>
              <a:gd name="connsiteY4" fmla="*/ 410089 h 642863"/>
              <a:gd name="connsiteX5" fmla="*/ 268808 w 281123"/>
              <a:gd name="connsiteY5" fmla="*/ 30677 h 642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123" h="642863">
                <a:moveTo>
                  <a:pt x="268808" y="30677"/>
                </a:moveTo>
                <a:cubicBezTo>
                  <a:pt x="286535" y="-23827"/>
                  <a:pt x="288652" y="-5307"/>
                  <a:pt x="251346" y="83064"/>
                </a:cubicBezTo>
                <a:cubicBezTo>
                  <a:pt x="214040" y="171435"/>
                  <a:pt x="85717" y="469885"/>
                  <a:pt x="44971" y="560902"/>
                </a:cubicBezTo>
                <a:cubicBezTo>
                  <a:pt x="4225" y="651919"/>
                  <a:pt x="-9798" y="654299"/>
                  <a:pt x="6871" y="629164"/>
                </a:cubicBezTo>
                <a:cubicBezTo>
                  <a:pt x="23540" y="604029"/>
                  <a:pt x="100269" y="506662"/>
                  <a:pt x="144983" y="410089"/>
                </a:cubicBezTo>
                <a:cubicBezTo>
                  <a:pt x="189697" y="313516"/>
                  <a:pt x="251081" y="85181"/>
                  <a:pt x="268808" y="3067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: 図形 1272">
            <a:extLst>
              <a:ext uri="{FF2B5EF4-FFF2-40B4-BE49-F238E27FC236}">
                <a16:creationId xmlns:a16="http://schemas.microsoft.com/office/drawing/2014/main" id="{DFAB48C4-C651-43F9-A0F0-450C0B1B0910}"/>
              </a:ext>
            </a:extLst>
          </p:cNvPr>
          <p:cNvSpPr/>
          <p:nvPr/>
        </p:nvSpPr>
        <p:spPr>
          <a:xfrm>
            <a:off x="4612962" y="5546364"/>
            <a:ext cx="197866" cy="358590"/>
          </a:xfrm>
          <a:custGeom>
            <a:avLst/>
            <a:gdLst>
              <a:gd name="connsiteX0" fmla="*/ 195576 w 197866"/>
              <a:gd name="connsiteY0" fmla="*/ 9886 h 358590"/>
              <a:gd name="connsiteX1" fmla="*/ 140013 w 197866"/>
              <a:gd name="connsiteY1" fmla="*/ 81324 h 358590"/>
              <a:gd name="connsiteX2" fmla="*/ 1901 w 197866"/>
              <a:gd name="connsiteY2" fmla="*/ 349611 h 358590"/>
              <a:gd name="connsiteX3" fmla="*/ 70163 w 197866"/>
              <a:gd name="connsiteY3" fmla="*/ 265474 h 358590"/>
              <a:gd name="connsiteX4" fmla="*/ 195576 w 197866"/>
              <a:gd name="connsiteY4" fmla="*/ 9886 h 358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866" h="358590">
                <a:moveTo>
                  <a:pt x="195576" y="9886"/>
                </a:moveTo>
                <a:cubicBezTo>
                  <a:pt x="207218" y="-20806"/>
                  <a:pt x="172292" y="24703"/>
                  <a:pt x="140013" y="81324"/>
                </a:cubicBezTo>
                <a:cubicBezTo>
                  <a:pt x="107734" y="137945"/>
                  <a:pt x="13543" y="318919"/>
                  <a:pt x="1901" y="349611"/>
                </a:cubicBezTo>
                <a:cubicBezTo>
                  <a:pt x="-9741" y="380303"/>
                  <a:pt x="34444" y="327387"/>
                  <a:pt x="70163" y="265474"/>
                </a:cubicBezTo>
                <a:cubicBezTo>
                  <a:pt x="105882" y="203561"/>
                  <a:pt x="183934" y="40578"/>
                  <a:pt x="195576" y="988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: 図形 1273">
            <a:extLst>
              <a:ext uri="{FF2B5EF4-FFF2-40B4-BE49-F238E27FC236}">
                <a16:creationId xmlns:a16="http://schemas.microsoft.com/office/drawing/2014/main" id="{B9D8A44F-D114-4D4D-95C7-40483579D24D}"/>
              </a:ext>
            </a:extLst>
          </p:cNvPr>
          <p:cNvSpPr/>
          <p:nvPr/>
        </p:nvSpPr>
        <p:spPr>
          <a:xfrm>
            <a:off x="4311629" y="5837201"/>
            <a:ext cx="353085" cy="108394"/>
          </a:xfrm>
          <a:custGeom>
            <a:avLst/>
            <a:gdLst>
              <a:gd name="connsiteX0" fmla="*/ 21 w 353085"/>
              <a:gd name="connsiteY0" fmla="*/ 37 h 108394"/>
              <a:gd name="connsiteX1" fmla="*/ 293709 w 353085"/>
              <a:gd name="connsiteY1" fmla="*/ 95287 h 108394"/>
              <a:gd name="connsiteX2" fmla="*/ 349271 w 353085"/>
              <a:gd name="connsiteY2" fmla="*/ 106399 h 108394"/>
              <a:gd name="connsiteX3" fmla="*/ 309584 w 353085"/>
              <a:gd name="connsiteY3" fmla="*/ 84174 h 108394"/>
              <a:gd name="connsiteX4" fmla="*/ 21 w 353085"/>
              <a:gd name="connsiteY4" fmla="*/ 37 h 108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085" h="108394">
                <a:moveTo>
                  <a:pt x="21" y="37"/>
                </a:moveTo>
                <a:cubicBezTo>
                  <a:pt x="-2625" y="1889"/>
                  <a:pt x="235501" y="77560"/>
                  <a:pt x="293709" y="95287"/>
                </a:cubicBezTo>
                <a:cubicBezTo>
                  <a:pt x="351917" y="113014"/>
                  <a:pt x="346625" y="108251"/>
                  <a:pt x="349271" y="106399"/>
                </a:cubicBezTo>
                <a:cubicBezTo>
                  <a:pt x="351917" y="104547"/>
                  <a:pt x="367263" y="102695"/>
                  <a:pt x="309584" y="84174"/>
                </a:cubicBezTo>
                <a:cubicBezTo>
                  <a:pt x="251905" y="65653"/>
                  <a:pt x="2667" y="-1815"/>
                  <a:pt x="21" y="3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: 図形 1275">
            <a:extLst>
              <a:ext uri="{FF2B5EF4-FFF2-40B4-BE49-F238E27FC236}">
                <a16:creationId xmlns:a16="http://schemas.microsoft.com/office/drawing/2014/main" id="{1F8010CE-9A8A-4CB3-A67C-4F872F969B90}"/>
              </a:ext>
            </a:extLst>
          </p:cNvPr>
          <p:cNvSpPr/>
          <p:nvPr/>
        </p:nvSpPr>
        <p:spPr>
          <a:xfrm>
            <a:off x="4030133" y="2396050"/>
            <a:ext cx="171551" cy="295963"/>
          </a:xfrm>
          <a:custGeom>
            <a:avLst/>
            <a:gdLst>
              <a:gd name="connsiteX0" fmla="*/ 165100 w 171551"/>
              <a:gd name="connsiteY0" fmla="*/ 17 h 295963"/>
              <a:gd name="connsiteX1" fmla="*/ 131234 w 171551"/>
              <a:gd name="connsiteY1" fmla="*/ 179933 h 295963"/>
              <a:gd name="connsiteX2" fmla="*/ 0 w 171551"/>
              <a:gd name="connsiteY2" fmla="*/ 294233 h 295963"/>
              <a:gd name="connsiteX3" fmla="*/ 131234 w 171551"/>
              <a:gd name="connsiteY3" fmla="*/ 243433 h 295963"/>
              <a:gd name="connsiteX4" fmla="*/ 167217 w 171551"/>
              <a:gd name="connsiteY4" fmla="*/ 169350 h 295963"/>
              <a:gd name="connsiteX5" fmla="*/ 165100 w 171551"/>
              <a:gd name="connsiteY5" fmla="*/ 17 h 295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551" h="295963">
                <a:moveTo>
                  <a:pt x="165100" y="17"/>
                </a:moveTo>
                <a:cubicBezTo>
                  <a:pt x="159103" y="1781"/>
                  <a:pt x="158751" y="130897"/>
                  <a:pt x="131234" y="179933"/>
                </a:cubicBezTo>
                <a:cubicBezTo>
                  <a:pt x="103717" y="228969"/>
                  <a:pt x="0" y="283650"/>
                  <a:pt x="0" y="294233"/>
                </a:cubicBezTo>
                <a:cubicBezTo>
                  <a:pt x="0" y="304816"/>
                  <a:pt x="103365" y="264247"/>
                  <a:pt x="131234" y="243433"/>
                </a:cubicBezTo>
                <a:cubicBezTo>
                  <a:pt x="159103" y="222619"/>
                  <a:pt x="159456" y="204628"/>
                  <a:pt x="167217" y="169350"/>
                </a:cubicBezTo>
                <a:cubicBezTo>
                  <a:pt x="174978" y="134072"/>
                  <a:pt x="171097" y="-1747"/>
                  <a:pt x="165100" y="17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: 図形 1277">
            <a:extLst>
              <a:ext uri="{FF2B5EF4-FFF2-40B4-BE49-F238E27FC236}">
                <a16:creationId xmlns:a16="http://schemas.microsoft.com/office/drawing/2014/main" id="{237281FE-3FA0-49C3-AABD-86601E5C0C86}"/>
              </a:ext>
            </a:extLst>
          </p:cNvPr>
          <p:cNvSpPr/>
          <p:nvPr/>
        </p:nvSpPr>
        <p:spPr>
          <a:xfrm>
            <a:off x="3123541" y="2806488"/>
            <a:ext cx="127816" cy="188830"/>
          </a:xfrm>
          <a:custGeom>
            <a:avLst/>
            <a:gdLst>
              <a:gd name="connsiteX0" fmla="*/ 38759 w 127816"/>
              <a:gd name="connsiteY0" fmla="*/ 212 h 188830"/>
              <a:gd name="connsiteX1" fmla="*/ 45109 w 127816"/>
              <a:gd name="connsiteY1" fmla="*/ 150495 h 188830"/>
              <a:gd name="connsiteX2" fmla="*/ 127659 w 127816"/>
              <a:gd name="connsiteY2" fmla="*/ 186479 h 188830"/>
              <a:gd name="connsiteX3" fmla="*/ 64159 w 127816"/>
              <a:gd name="connsiteY3" fmla="*/ 178012 h 188830"/>
              <a:gd name="connsiteX4" fmla="*/ 659 w 127816"/>
              <a:gd name="connsiteY4" fmla="*/ 118745 h 188830"/>
              <a:gd name="connsiteX5" fmla="*/ 38759 w 127816"/>
              <a:gd name="connsiteY5" fmla="*/ 212 h 188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816" h="188830">
                <a:moveTo>
                  <a:pt x="38759" y="212"/>
                </a:moveTo>
                <a:cubicBezTo>
                  <a:pt x="46167" y="5504"/>
                  <a:pt x="30292" y="119451"/>
                  <a:pt x="45109" y="150495"/>
                </a:cubicBezTo>
                <a:cubicBezTo>
                  <a:pt x="59926" y="181539"/>
                  <a:pt x="124484" y="181893"/>
                  <a:pt x="127659" y="186479"/>
                </a:cubicBezTo>
                <a:cubicBezTo>
                  <a:pt x="130834" y="191065"/>
                  <a:pt x="85326" y="189301"/>
                  <a:pt x="64159" y="178012"/>
                </a:cubicBezTo>
                <a:cubicBezTo>
                  <a:pt x="42992" y="166723"/>
                  <a:pt x="6656" y="147673"/>
                  <a:pt x="659" y="118745"/>
                </a:cubicBezTo>
                <a:cubicBezTo>
                  <a:pt x="-5338" y="89817"/>
                  <a:pt x="31351" y="-5080"/>
                  <a:pt x="38759" y="212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: 図形 1278">
            <a:extLst>
              <a:ext uri="{FF2B5EF4-FFF2-40B4-BE49-F238E27FC236}">
                <a16:creationId xmlns:a16="http://schemas.microsoft.com/office/drawing/2014/main" id="{5370C5E0-2BAD-45A6-BEF0-B010CD3FB1B4}"/>
              </a:ext>
            </a:extLst>
          </p:cNvPr>
          <p:cNvSpPr/>
          <p:nvPr/>
        </p:nvSpPr>
        <p:spPr>
          <a:xfrm>
            <a:off x="4334593" y="5876703"/>
            <a:ext cx="64029" cy="313708"/>
          </a:xfrm>
          <a:custGeom>
            <a:avLst/>
            <a:gdLst>
              <a:gd name="connsiteX0" fmla="*/ 63840 w 64029"/>
              <a:gd name="connsiteY0" fmla="*/ 3397 h 313708"/>
              <a:gd name="connsiteX1" fmla="*/ 2457 w 64029"/>
              <a:gd name="connsiteY1" fmla="*/ 308197 h 313708"/>
              <a:gd name="connsiteX2" fmla="*/ 13040 w 64029"/>
              <a:gd name="connsiteY2" fmla="*/ 196014 h 313708"/>
              <a:gd name="connsiteX3" fmla="*/ 21507 w 64029"/>
              <a:gd name="connsiteY3" fmla="*/ 147330 h 313708"/>
              <a:gd name="connsiteX4" fmla="*/ 63840 w 64029"/>
              <a:gd name="connsiteY4" fmla="*/ 3397 h 313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29" h="313708">
                <a:moveTo>
                  <a:pt x="63840" y="3397"/>
                </a:moveTo>
                <a:cubicBezTo>
                  <a:pt x="60665" y="30208"/>
                  <a:pt x="10924" y="276094"/>
                  <a:pt x="2457" y="308197"/>
                </a:cubicBezTo>
                <a:cubicBezTo>
                  <a:pt x="-6010" y="340300"/>
                  <a:pt x="9865" y="222825"/>
                  <a:pt x="13040" y="196014"/>
                </a:cubicBezTo>
                <a:cubicBezTo>
                  <a:pt x="16215" y="169203"/>
                  <a:pt x="13746" y="178374"/>
                  <a:pt x="21507" y="147330"/>
                </a:cubicBezTo>
                <a:cubicBezTo>
                  <a:pt x="29268" y="116286"/>
                  <a:pt x="67015" y="-23414"/>
                  <a:pt x="63840" y="339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: 図形 1279">
            <a:extLst>
              <a:ext uri="{FF2B5EF4-FFF2-40B4-BE49-F238E27FC236}">
                <a16:creationId xmlns:a16="http://schemas.microsoft.com/office/drawing/2014/main" id="{6C3AF790-345F-4172-BEBE-30D0443A9BA6}"/>
              </a:ext>
            </a:extLst>
          </p:cNvPr>
          <p:cNvSpPr/>
          <p:nvPr/>
        </p:nvSpPr>
        <p:spPr>
          <a:xfrm>
            <a:off x="4285535" y="5868831"/>
            <a:ext cx="145060" cy="654745"/>
          </a:xfrm>
          <a:custGeom>
            <a:avLst/>
            <a:gdLst>
              <a:gd name="connsiteX0" fmla="*/ 144648 w 145060"/>
              <a:gd name="connsiteY0" fmla="*/ 7036 h 654745"/>
              <a:gd name="connsiteX1" fmla="*/ 81148 w 145060"/>
              <a:gd name="connsiteY1" fmla="*/ 225052 h 654745"/>
              <a:gd name="connsiteX2" fmla="*/ 13415 w 145060"/>
              <a:gd name="connsiteY2" fmla="*/ 500219 h 654745"/>
              <a:gd name="connsiteX3" fmla="*/ 2832 w 145060"/>
              <a:gd name="connsiteY3" fmla="*/ 654736 h 654745"/>
              <a:gd name="connsiteX4" fmla="*/ 49398 w 145060"/>
              <a:gd name="connsiteY4" fmla="*/ 493869 h 654745"/>
              <a:gd name="connsiteX5" fmla="*/ 144648 w 145060"/>
              <a:gd name="connsiteY5" fmla="*/ 7036 h 654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060" h="654745">
                <a:moveTo>
                  <a:pt x="144648" y="7036"/>
                </a:moveTo>
                <a:cubicBezTo>
                  <a:pt x="149940" y="-37767"/>
                  <a:pt x="103020" y="142855"/>
                  <a:pt x="81148" y="225052"/>
                </a:cubicBezTo>
                <a:cubicBezTo>
                  <a:pt x="59276" y="307249"/>
                  <a:pt x="26468" y="428605"/>
                  <a:pt x="13415" y="500219"/>
                </a:cubicBezTo>
                <a:cubicBezTo>
                  <a:pt x="362" y="571833"/>
                  <a:pt x="-3165" y="655794"/>
                  <a:pt x="2832" y="654736"/>
                </a:cubicBezTo>
                <a:cubicBezTo>
                  <a:pt x="8829" y="653678"/>
                  <a:pt x="22940" y="600055"/>
                  <a:pt x="49398" y="493869"/>
                </a:cubicBezTo>
                <a:cubicBezTo>
                  <a:pt x="75856" y="387683"/>
                  <a:pt x="139356" y="51839"/>
                  <a:pt x="144648" y="703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: 図形 1280">
            <a:extLst>
              <a:ext uri="{FF2B5EF4-FFF2-40B4-BE49-F238E27FC236}">
                <a16:creationId xmlns:a16="http://schemas.microsoft.com/office/drawing/2014/main" id="{67860C06-5AB9-417E-A98E-AEDA2F01B232}"/>
              </a:ext>
            </a:extLst>
          </p:cNvPr>
          <p:cNvSpPr/>
          <p:nvPr/>
        </p:nvSpPr>
        <p:spPr>
          <a:xfrm>
            <a:off x="4249733" y="6518447"/>
            <a:ext cx="43625" cy="895221"/>
          </a:xfrm>
          <a:custGeom>
            <a:avLst/>
            <a:gdLst>
              <a:gd name="connsiteX0" fmla="*/ 42867 w 43625"/>
              <a:gd name="connsiteY0" fmla="*/ 3003 h 895221"/>
              <a:gd name="connsiteX1" fmla="*/ 534 w 43625"/>
              <a:gd name="connsiteY1" fmla="*/ 303570 h 895221"/>
              <a:gd name="connsiteX2" fmla="*/ 19584 w 43625"/>
              <a:gd name="connsiteY2" fmla="*/ 877186 h 895221"/>
              <a:gd name="connsiteX3" fmla="*/ 28050 w 43625"/>
              <a:gd name="connsiteY3" fmla="*/ 699386 h 895221"/>
              <a:gd name="connsiteX4" fmla="*/ 28050 w 43625"/>
              <a:gd name="connsiteY4" fmla="*/ 180803 h 895221"/>
              <a:gd name="connsiteX5" fmla="*/ 42867 w 43625"/>
              <a:gd name="connsiteY5" fmla="*/ 3003 h 895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625" h="895221">
                <a:moveTo>
                  <a:pt x="42867" y="3003"/>
                </a:moveTo>
                <a:cubicBezTo>
                  <a:pt x="38281" y="23464"/>
                  <a:pt x="4414" y="157873"/>
                  <a:pt x="534" y="303570"/>
                </a:cubicBezTo>
                <a:cubicBezTo>
                  <a:pt x="-3346" y="449267"/>
                  <a:pt x="14998" y="811217"/>
                  <a:pt x="19584" y="877186"/>
                </a:cubicBezTo>
                <a:cubicBezTo>
                  <a:pt x="24170" y="943155"/>
                  <a:pt x="26639" y="815450"/>
                  <a:pt x="28050" y="699386"/>
                </a:cubicBezTo>
                <a:cubicBezTo>
                  <a:pt x="29461" y="583322"/>
                  <a:pt x="26286" y="292281"/>
                  <a:pt x="28050" y="180803"/>
                </a:cubicBezTo>
                <a:cubicBezTo>
                  <a:pt x="29814" y="69325"/>
                  <a:pt x="47453" y="-17458"/>
                  <a:pt x="42867" y="300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: 図形 1281">
            <a:extLst>
              <a:ext uri="{FF2B5EF4-FFF2-40B4-BE49-F238E27FC236}">
                <a16:creationId xmlns:a16="http://schemas.microsoft.com/office/drawing/2014/main" id="{66EDEA72-426E-4B45-AAA0-94AF61D9E451}"/>
              </a:ext>
            </a:extLst>
          </p:cNvPr>
          <p:cNvSpPr/>
          <p:nvPr/>
        </p:nvSpPr>
        <p:spPr>
          <a:xfrm>
            <a:off x="4211984" y="6433784"/>
            <a:ext cx="49305" cy="1062269"/>
          </a:xfrm>
          <a:custGeom>
            <a:avLst/>
            <a:gdLst>
              <a:gd name="connsiteX0" fmla="*/ 48866 w 49305"/>
              <a:gd name="connsiteY0" fmla="*/ 9349 h 1062269"/>
              <a:gd name="connsiteX1" fmla="*/ 183 w 49305"/>
              <a:gd name="connsiteY1" fmla="*/ 400933 h 1062269"/>
              <a:gd name="connsiteX2" fmla="*/ 31933 w 49305"/>
              <a:gd name="connsiteY2" fmla="*/ 1035933 h 1062269"/>
              <a:gd name="connsiteX3" fmla="*/ 23466 w 49305"/>
              <a:gd name="connsiteY3" fmla="*/ 866599 h 1062269"/>
              <a:gd name="connsiteX4" fmla="*/ 23466 w 49305"/>
              <a:gd name="connsiteY4" fmla="*/ 185033 h 1062269"/>
              <a:gd name="connsiteX5" fmla="*/ 48866 w 49305"/>
              <a:gd name="connsiteY5" fmla="*/ 9349 h 1062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305" h="1062269">
                <a:moveTo>
                  <a:pt x="48866" y="9349"/>
                </a:moveTo>
                <a:cubicBezTo>
                  <a:pt x="44986" y="45332"/>
                  <a:pt x="3005" y="229836"/>
                  <a:pt x="183" y="400933"/>
                </a:cubicBezTo>
                <a:cubicBezTo>
                  <a:pt x="-2639" y="572030"/>
                  <a:pt x="28052" y="958322"/>
                  <a:pt x="31933" y="1035933"/>
                </a:cubicBezTo>
                <a:cubicBezTo>
                  <a:pt x="35813" y="1113544"/>
                  <a:pt x="24877" y="1008416"/>
                  <a:pt x="23466" y="866599"/>
                </a:cubicBezTo>
                <a:cubicBezTo>
                  <a:pt x="22055" y="724782"/>
                  <a:pt x="17116" y="326850"/>
                  <a:pt x="23466" y="185033"/>
                </a:cubicBezTo>
                <a:cubicBezTo>
                  <a:pt x="29816" y="43216"/>
                  <a:pt x="52746" y="-26634"/>
                  <a:pt x="48866" y="934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: 図形 1282">
            <a:extLst>
              <a:ext uri="{FF2B5EF4-FFF2-40B4-BE49-F238E27FC236}">
                <a16:creationId xmlns:a16="http://schemas.microsoft.com/office/drawing/2014/main" id="{FBB3BD04-B656-475D-9BB4-00672045B232}"/>
              </a:ext>
            </a:extLst>
          </p:cNvPr>
          <p:cNvSpPr/>
          <p:nvPr/>
        </p:nvSpPr>
        <p:spPr>
          <a:xfrm>
            <a:off x="4010692" y="6212321"/>
            <a:ext cx="249153" cy="187958"/>
          </a:xfrm>
          <a:custGeom>
            <a:avLst/>
            <a:gdLst>
              <a:gd name="connsiteX0" fmla="*/ 391 w 249153"/>
              <a:gd name="connsiteY0" fmla="*/ 105929 h 187958"/>
              <a:gd name="connsiteX1" fmla="*/ 167608 w 249153"/>
              <a:gd name="connsiteY1" fmla="*/ 4329 h 187958"/>
              <a:gd name="connsiteX2" fmla="*/ 199358 w 249153"/>
              <a:gd name="connsiteY2" fmla="*/ 29729 h 187958"/>
              <a:gd name="connsiteX3" fmla="*/ 188775 w 249153"/>
              <a:gd name="connsiteY3" fmla="*/ 129212 h 187958"/>
              <a:gd name="connsiteX4" fmla="*/ 123158 w 249153"/>
              <a:gd name="connsiteY4" fmla="*/ 186362 h 187958"/>
              <a:gd name="connsiteX5" fmla="*/ 235341 w 249153"/>
              <a:gd name="connsiteY5" fmla="*/ 67829 h 187958"/>
              <a:gd name="connsiteX6" fmla="*/ 220525 w 249153"/>
              <a:gd name="connsiteY6" fmla="*/ 2212 h 187958"/>
              <a:gd name="connsiteX7" fmla="*/ 391 w 249153"/>
              <a:gd name="connsiteY7" fmla="*/ 105929 h 18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9153" h="187958">
                <a:moveTo>
                  <a:pt x="391" y="105929"/>
                </a:moveTo>
                <a:cubicBezTo>
                  <a:pt x="-8428" y="106282"/>
                  <a:pt x="134447" y="17029"/>
                  <a:pt x="167608" y="4329"/>
                </a:cubicBezTo>
                <a:cubicBezTo>
                  <a:pt x="200769" y="-8371"/>
                  <a:pt x="195830" y="8915"/>
                  <a:pt x="199358" y="29729"/>
                </a:cubicBezTo>
                <a:cubicBezTo>
                  <a:pt x="202886" y="50543"/>
                  <a:pt x="201475" y="103107"/>
                  <a:pt x="188775" y="129212"/>
                </a:cubicBezTo>
                <a:cubicBezTo>
                  <a:pt x="176075" y="155317"/>
                  <a:pt x="115397" y="196592"/>
                  <a:pt x="123158" y="186362"/>
                </a:cubicBezTo>
                <a:cubicBezTo>
                  <a:pt x="130919" y="176132"/>
                  <a:pt x="219113" y="98521"/>
                  <a:pt x="235341" y="67829"/>
                </a:cubicBezTo>
                <a:cubicBezTo>
                  <a:pt x="251569" y="37137"/>
                  <a:pt x="260742" y="-257"/>
                  <a:pt x="220525" y="2212"/>
                </a:cubicBezTo>
                <a:cubicBezTo>
                  <a:pt x="180308" y="4681"/>
                  <a:pt x="9210" y="105576"/>
                  <a:pt x="391" y="10592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: 図形 1283">
            <a:extLst>
              <a:ext uri="{FF2B5EF4-FFF2-40B4-BE49-F238E27FC236}">
                <a16:creationId xmlns:a16="http://schemas.microsoft.com/office/drawing/2014/main" id="{2DF3D09B-9F70-4901-A5F3-29C0F3327ECB}"/>
              </a:ext>
            </a:extLst>
          </p:cNvPr>
          <p:cNvSpPr/>
          <p:nvPr/>
        </p:nvSpPr>
        <p:spPr>
          <a:xfrm>
            <a:off x="4121131" y="6117167"/>
            <a:ext cx="74102" cy="105901"/>
          </a:xfrm>
          <a:custGeom>
            <a:avLst/>
            <a:gdLst>
              <a:gd name="connsiteX0" fmla="*/ 74102 w 74102"/>
              <a:gd name="connsiteY0" fmla="*/ 0 h 105901"/>
              <a:gd name="connsiteX1" fmla="*/ 19 w 74102"/>
              <a:gd name="connsiteY1" fmla="*/ 105833 h 105901"/>
              <a:gd name="connsiteX2" fmla="*/ 74102 w 74102"/>
              <a:gd name="connsiteY2" fmla="*/ 0 h 105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102" h="105901">
                <a:moveTo>
                  <a:pt x="74102" y="0"/>
                </a:moveTo>
                <a:cubicBezTo>
                  <a:pt x="74102" y="0"/>
                  <a:pt x="-1392" y="102658"/>
                  <a:pt x="19" y="105833"/>
                </a:cubicBezTo>
                <a:cubicBezTo>
                  <a:pt x="1430" y="109008"/>
                  <a:pt x="74102" y="0"/>
                  <a:pt x="74102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: 図形 1285">
            <a:extLst>
              <a:ext uri="{FF2B5EF4-FFF2-40B4-BE49-F238E27FC236}">
                <a16:creationId xmlns:a16="http://schemas.microsoft.com/office/drawing/2014/main" id="{B680E294-3583-4D0C-A8CD-0B8120A5B85A}"/>
              </a:ext>
            </a:extLst>
          </p:cNvPr>
          <p:cNvSpPr/>
          <p:nvPr/>
        </p:nvSpPr>
        <p:spPr>
          <a:xfrm>
            <a:off x="4068218" y="6405022"/>
            <a:ext cx="25879" cy="137656"/>
          </a:xfrm>
          <a:custGeom>
            <a:avLst/>
            <a:gdLst>
              <a:gd name="connsiteX0" fmla="*/ 23299 w 25879"/>
              <a:gd name="connsiteY0" fmla="*/ 11 h 137656"/>
              <a:gd name="connsiteX1" fmla="*/ 16949 w 25879"/>
              <a:gd name="connsiteY1" fmla="*/ 95261 h 137656"/>
              <a:gd name="connsiteX2" fmla="*/ 25415 w 25879"/>
              <a:gd name="connsiteY2" fmla="*/ 137595 h 137656"/>
              <a:gd name="connsiteX3" fmla="*/ 15 w 25879"/>
              <a:gd name="connsiteY3" fmla="*/ 101611 h 137656"/>
              <a:gd name="connsiteX4" fmla="*/ 23299 w 25879"/>
              <a:gd name="connsiteY4" fmla="*/ 11 h 137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79" h="137656">
                <a:moveTo>
                  <a:pt x="23299" y="11"/>
                </a:moveTo>
                <a:cubicBezTo>
                  <a:pt x="26121" y="-1047"/>
                  <a:pt x="16596" y="72330"/>
                  <a:pt x="16949" y="95261"/>
                </a:cubicBezTo>
                <a:cubicBezTo>
                  <a:pt x="17302" y="118192"/>
                  <a:pt x="28237" y="136537"/>
                  <a:pt x="25415" y="137595"/>
                </a:cubicBezTo>
                <a:cubicBezTo>
                  <a:pt x="22593" y="138653"/>
                  <a:pt x="-691" y="125953"/>
                  <a:pt x="15" y="101611"/>
                </a:cubicBezTo>
                <a:cubicBezTo>
                  <a:pt x="721" y="77269"/>
                  <a:pt x="20477" y="1069"/>
                  <a:pt x="23299" y="1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: 図形 1286">
            <a:extLst>
              <a:ext uri="{FF2B5EF4-FFF2-40B4-BE49-F238E27FC236}">
                <a16:creationId xmlns:a16="http://schemas.microsoft.com/office/drawing/2014/main" id="{FB28CE39-0871-4E8C-8742-4B00AE4474E2}"/>
              </a:ext>
            </a:extLst>
          </p:cNvPr>
          <p:cNvSpPr/>
          <p:nvPr/>
        </p:nvSpPr>
        <p:spPr>
          <a:xfrm>
            <a:off x="4027893" y="6358073"/>
            <a:ext cx="106467" cy="62789"/>
          </a:xfrm>
          <a:custGeom>
            <a:avLst/>
            <a:gdLst>
              <a:gd name="connsiteX0" fmla="*/ 2240 w 106467"/>
              <a:gd name="connsiteY0" fmla="*/ 394 h 62789"/>
              <a:gd name="connsiteX1" fmla="*/ 40340 w 106467"/>
              <a:gd name="connsiteY1" fmla="*/ 61777 h 62789"/>
              <a:gd name="connsiteX2" fmla="*/ 105957 w 106467"/>
              <a:gd name="connsiteY2" fmla="*/ 36377 h 62789"/>
              <a:gd name="connsiteX3" fmla="*/ 2240 w 106467"/>
              <a:gd name="connsiteY3" fmla="*/ 394 h 62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467" h="62789">
                <a:moveTo>
                  <a:pt x="2240" y="394"/>
                </a:moveTo>
                <a:cubicBezTo>
                  <a:pt x="-8696" y="4627"/>
                  <a:pt x="23054" y="55780"/>
                  <a:pt x="40340" y="61777"/>
                </a:cubicBezTo>
                <a:cubicBezTo>
                  <a:pt x="57626" y="67774"/>
                  <a:pt x="112307" y="45549"/>
                  <a:pt x="105957" y="36377"/>
                </a:cubicBezTo>
                <a:cubicBezTo>
                  <a:pt x="99607" y="27205"/>
                  <a:pt x="13176" y="-3839"/>
                  <a:pt x="2240" y="39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: 図形 1287">
            <a:extLst>
              <a:ext uri="{FF2B5EF4-FFF2-40B4-BE49-F238E27FC236}">
                <a16:creationId xmlns:a16="http://schemas.microsoft.com/office/drawing/2014/main" id="{8DFA69D7-4DEB-402B-8C59-670419A72D6A}"/>
              </a:ext>
            </a:extLst>
          </p:cNvPr>
          <p:cNvSpPr/>
          <p:nvPr/>
        </p:nvSpPr>
        <p:spPr>
          <a:xfrm>
            <a:off x="1917989" y="4508918"/>
            <a:ext cx="1045504" cy="440718"/>
          </a:xfrm>
          <a:custGeom>
            <a:avLst/>
            <a:gdLst>
              <a:gd name="connsiteX0" fmla="*/ 7331 w 1045504"/>
              <a:gd name="connsiteY0" fmla="*/ 428842 h 440718"/>
              <a:gd name="connsiteX1" fmla="*/ 235931 w 1045504"/>
              <a:gd name="connsiteY1" fmla="*/ 372962 h 440718"/>
              <a:gd name="connsiteX2" fmla="*/ 1043651 w 1045504"/>
              <a:gd name="connsiteY2" fmla="*/ 2122 h 440718"/>
              <a:gd name="connsiteX3" fmla="*/ 444211 w 1045504"/>
              <a:gd name="connsiteY3" fmla="*/ 230722 h 440718"/>
              <a:gd name="connsiteX4" fmla="*/ 7331 w 1045504"/>
              <a:gd name="connsiteY4" fmla="*/ 428842 h 440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5504" h="440718">
                <a:moveTo>
                  <a:pt x="7331" y="428842"/>
                </a:moveTo>
                <a:cubicBezTo>
                  <a:pt x="-27382" y="452549"/>
                  <a:pt x="63211" y="444082"/>
                  <a:pt x="235931" y="372962"/>
                </a:cubicBezTo>
                <a:cubicBezTo>
                  <a:pt x="408651" y="301842"/>
                  <a:pt x="1008938" y="25829"/>
                  <a:pt x="1043651" y="2122"/>
                </a:cubicBezTo>
                <a:cubicBezTo>
                  <a:pt x="1078364" y="-21585"/>
                  <a:pt x="616084" y="159602"/>
                  <a:pt x="444211" y="230722"/>
                </a:cubicBezTo>
                <a:cubicBezTo>
                  <a:pt x="272338" y="301842"/>
                  <a:pt x="42044" y="405135"/>
                  <a:pt x="7331" y="42884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: 図形 1288">
            <a:extLst>
              <a:ext uri="{FF2B5EF4-FFF2-40B4-BE49-F238E27FC236}">
                <a16:creationId xmlns:a16="http://schemas.microsoft.com/office/drawing/2014/main" id="{2ECBEB98-79BC-4C7A-A249-BAAB4C045590}"/>
              </a:ext>
            </a:extLst>
          </p:cNvPr>
          <p:cNvSpPr/>
          <p:nvPr/>
        </p:nvSpPr>
        <p:spPr>
          <a:xfrm>
            <a:off x="1653062" y="4904451"/>
            <a:ext cx="294646" cy="811711"/>
          </a:xfrm>
          <a:custGeom>
            <a:avLst/>
            <a:gdLst>
              <a:gd name="connsiteX0" fmla="*/ 287498 w 294646"/>
              <a:gd name="connsiteY0" fmla="*/ 12989 h 811711"/>
              <a:gd name="connsiteX1" fmla="*/ 94458 w 294646"/>
              <a:gd name="connsiteY1" fmla="*/ 195869 h 811711"/>
              <a:gd name="connsiteX2" fmla="*/ 43658 w 294646"/>
              <a:gd name="connsiteY2" fmla="*/ 551469 h 811711"/>
              <a:gd name="connsiteX3" fmla="*/ 43658 w 294646"/>
              <a:gd name="connsiteY3" fmla="*/ 810549 h 811711"/>
              <a:gd name="connsiteX4" fmla="*/ 3018 w 294646"/>
              <a:gd name="connsiteY4" fmla="*/ 642909 h 811711"/>
              <a:gd name="connsiteX5" fmla="*/ 8098 w 294646"/>
              <a:gd name="connsiteY5" fmla="*/ 546389 h 811711"/>
              <a:gd name="connsiteX6" fmla="*/ 48738 w 294646"/>
              <a:gd name="connsiteY6" fmla="*/ 246669 h 811711"/>
              <a:gd name="connsiteX7" fmla="*/ 231618 w 294646"/>
              <a:gd name="connsiteY7" fmla="*/ 38389 h 811711"/>
              <a:gd name="connsiteX8" fmla="*/ 287498 w 294646"/>
              <a:gd name="connsiteY8" fmla="*/ 12989 h 811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4646" h="811711">
                <a:moveTo>
                  <a:pt x="287498" y="12989"/>
                </a:moveTo>
                <a:cubicBezTo>
                  <a:pt x="264638" y="39236"/>
                  <a:pt x="135098" y="106122"/>
                  <a:pt x="94458" y="195869"/>
                </a:cubicBezTo>
                <a:cubicBezTo>
                  <a:pt x="53818" y="285616"/>
                  <a:pt x="52125" y="449022"/>
                  <a:pt x="43658" y="551469"/>
                </a:cubicBezTo>
                <a:cubicBezTo>
                  <a:pt x="35191" y="653916"/>
                  <a:pt x="50431" y="795309"/>
                  <a:pt x="43658" y="810549"/>
                </a:cubicBezTo>
                <a:cubicBezTo>
                  <a:pt x="36885" y="825789"/>
                  <a:pt x="8945" y="686936"/>
                  <a:pt x="3018" y="642909"/>
                </a:cubicBezTo>
                <a:cubicBezTo>
                  <a:pt x="-2909" y="598882"/>
                  <a:pt x="478" y="612429"/>
                  <a:pt x="8098" y="546389"/>
                </a:cubicBezTo>
                <a:cubicBezTo>
                  <a:pt x="15718" y="480349"/>
                  <a:pt x="11485" y="331336"/>
                  <a:pt x="48738" y="246669"/>
                </a:cubicBezTo>
                <a:cubicBezTo>
                  <a:pt x="85991" y="162002"/>
                  <a:pt x="188438" y="73949"/>
                  <a:pt x="231618" y="38389"/>
                </a:cubicBezTo>
                <a:cubicBezTo>
                  <a:pt x="274798" y="2829"/>
                  <a:pt x="310358" y="-13258"/>
                  <a:pt x="287498" y="1298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: 図形 1289">
            <a:extLst>
              <a:ext uri="{FF2B5EF4-FFF2-40B4-BE49-F238E27FC236}">
                <a16:creationId xmlns:a16="http://schemas.microsoft.com/office/drawing/2014/main" id="{0C852765-67DE-4FAE-9306-6D8FED07C273}"/>
              </a:ext>
            </a:extLst>
          </p:cNvPr>
          <p:cNvSpPr/>
          <p:nvPr/>
        </p:nvSpPr>
        <p:spPr>
          <a:xfrm>
            <a:off x="5949091" y="4095644"/>
            <a:ext cx="1669148" cy="913355"/>
          </a:xfrm>
          <a:custGeom>
            <a:avLst/>
            <a:gdLst>
              <a:gd name="connsiteX0" fmla="*/ 45309 w 1669148"/>
              <a:gd name="connsiteY0" fmla="*/ 19156 h 913355"/>
              <a:gd name="connsiteX1" fmla="*/ 157069 w 1669148"/>
              <a:gd name="connsiteY1" fmla="*/ 64876 h 913355"/>
              <a:gd name="connsiteX2" fmla="*/ 817469 w 1669148"/>
              <a:gd name="connsiteY2" fmla="*/ 283316 h 913355"/>
              <a:gd name="connsiteX3" fmla="*/ 1548989 w 1669148"/>
              <a:gd name="connsiteY3" fmla="*/ 588116 h 913355"/>
              <a:gd name="connsiteX4" fmla="*/ 1660749 w 1669148"/>
              <a:gd name="connsiteY4" fmla="*/ 913236 h 913355"/>
              <a:gd name="connsiteX5" fmla="*/ 1467709 w 1669148"/>
              <a:gd name="connsiteY5" fmla="*/ 623676 h 913355"/>
              <a:gd name="connsiteX6" fmla="*/ 1040989 w 1669148"/>
              <a:gd name="connsiteY6" fmla="*/ 435716 h 913355"/>
              <a:gd name="connsiteX7" fmla="*/ 45309 w 1669148"/>
              <a:gd name="connsiteY7" fmla="*/ 19156 h 913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69148" h="913355">
                <a:moveTo>
                  <a:pt x="45309" y="19156"/>
                </a:moveTo>
                <a:cubicBezTo>
                  <a:pt x="-102011" y="-42651"/>
                  <a:pt x="157069" y="64876"/>
                  <a:pt x="157069" y="64876"/>
                </a:cubicBezTo>
                <a:cubicBezTo>
                  <a:pt x="285762" y="108903"/>
                  <a:pt x="585482" y="196109"/>
                  <a:pt x="817469" y="283316"/>
                </a:cubicBezTo>
                <a:cubicBezTo>
                  <a:pt x="1049456" y="370523"/>
                  <a:pt x="1408442" y="483129"/>
                  <a:pt x="1548989" y="588116"/>
                </a:cubicBezTo>
                <a:cubicBezTo>
                  <a:pt x="1689536" y="693103"/>
                  <a:pt x="1674296" y="907309"/>
                  <a:pt x="1660749" y="913236"/>
                </a:cubicBezTo>
                <a:cubicBezTo>
                  <a:pt x="1647202" y="919163"/>
                  <a:pt x="1571002" y="703263"/>
                  <a:pt x="1467709" y="623676"/>
                </a:cubicBezTo>
                <a:cubicBezTo>
                  <a:pt x="1364416" y="544089"/>
                  <a:pt x="1283136" y="534776"/>
                  <a:pt x="1040989" y="435716"/>
                </a:cubicBezTo>
                <a:lnTo>
                  <a:pt x="45309" y="19156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: 図形 1290">
            <a:extLst>
              <a:ext uri="{FF2B5EF4-FFF2-40B4-BE49-F238E27FC236}">
                <a16:creationId xmlns:a16="http://schemas.microsoft.com/office/drawing/2014/main" id="{4A9FFB1C-86CC-43B0-AD2F-243BF87BB30B}"/>
              </a:ext>
            </a:extLst>
          </p:cNvPr>
          <p:cNvSpPr/>
          <p:nvPr/>
        </p:nvSpPr>
        <p:spPr>
          <a:xfrm>
            <a:off x="5021150" y="4711377"/>
            <a:ext cx="1141068" cy="1958129"/>
          </a:xfrm>
          <a:custGeom>
            <a:avLst/>
            <a:gdLst>
              <a:gd name="connsiteX0" fmla="*/ 729410 w 1141068"/>
              <a:gd name="connsiteY0" fmla="*/ 2863 h 1958129"/>
              <a:gd name="connsiteX1" fmla="*/ 1059610 w 1141068"/>
              <a:gd name="connsiteY1" fmla="*/ 236543 h 1958129"/>
              <a:gd name="connsiteX2" fmla="*/ 983410 w 1141068"/>
              <a:gd name="connsiteY2" fmla="*/ 368623 h 1958129"/>
              <a:gd name="connsiteX3" fmla="*/ 566850 w 1141068"/>
              <a:gd name="connsiteY3" fmla="*/ 927423 h 1958129"/>
              <a:gd name="connsiteX4" fmla="*/ 2970 w 1141068"/>
              <a:gd name="connsiteY4" fmla="*/ 1943423 h 1958129"/>
              <a:gd name="connsiteX5" fmla="*/ 378890 w 1141068"/>
              <a:gd name="connsiteY5" fmla="*/ 1440503 h 1958129"/>
              <a:gd name="connsiteX6" fmla="*/ 1110410 w 1141068"/>
              <a:gd name="connsiteY6" fmla="*/ 231463 h 1958129"/>
              <a:gd name="connsiteX7" fmla="*/ 978330 w 1141068"/>
              <a:gd name="connsiteY7" fmla="*/ 114623 h 1958129"/>
              <a:gd name="connsiteX8" fmla="*/ 729410 w 1141068"/>
              <a:gd name="connsiteY8" fmla="*/ 2863 h 1958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1068" h="1958129">
                <a:moveTo>
                  <a:pt x="729410" y="2863"/>
                </a:moveTo>
                <a:cubicBezTo>
                  <a:pt x="742957" y="23183"/>
                  <a:pt x="1017277" y="175583"/>
                  <a:pt x="1059610" y="236543"/>
                </a:cubicBezTo>
                <a:cubicBezTo>
                  <a:pt x="1101943" y="297503"/>
                  <a:pt x="1065537" y="253476"/>
                  <a:pt x="983410" y="368623"/>
                </a:cubicBezTo>
                <a:cubicBezTo>
                  <a:pt x="901283" y="483770"/>
                  <a:pt x="730257" y="664956"/>
                  <a:pt x="566850" y="927423"/>
                </a:cubicBezTo>
                <a:cubicBezTo>
                  <a:pt x="403443" y="1189890"/>
                  <a:pt x="34297" y="1857910"/>
                  <a:pt x="2970" y="1943423"/>
                </a:cubicBezTo>
                <a:cubicBezTo>
                  <a:pt x="-28357" y="2028936"/>
                  <a:pt x="194317" y="1725830"/>
                  <a:pt x="378890" y="1440503"/>
                </a:cubicBezTo>
                <a:cubicBezTo>
                  <a:pt x="563463" y="1155176"/>
                  <a:pt x="1010503" y="452443"/>
                  <a:pt x="1110410" y="231463"/>
                </a:cubicBezTo>
                <a:cubicBezTo>
                  <a:pt x="1210317" y="10483"/>
                  <a:pt x="1039290" y="153570"/>
                  <a:pt x="978330" y="114623"/>
                </a:cubicBezTo>
                <a:cubicBezTo>
                  <a:pt x="917370" y="75676"/>
                  <a:pt x="715863" y="-17457"/>
                  <a:pt x="729410" y="28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: 図形 1291">
            <a:extLst>
              <a:ext uri="{FF2B5EF4-FFF2-40B4-BE49-F238E27FC236}">
                <a16:creationId xmlns:a16="http://schemas.microsoft.com/office/drawing/2014/main" id="{3FC37882-7A68-4D6B-9A93-85B8C48A71D6}"/>
              </a:ext>
            </a:extLst>
          </p:cNvPr>
          <p:cNvSpPr/>
          <p:nvPr/>
        </p:nvSpPr>
        <p:spPr>
          <a:xfrm>
            <a:off x="6648879" y="4530229"/>
            <a:ext cx="615977" cy="1676486"/>
          </a:xfrm>
          <a:custGeom>
            <a:avLst/>
            <a:gdLst>
              <a:gd name="connsiteX0" fmla="*/ 544401 w 615977"/>
              <a:gd name="connsiteY0" fmla="*/ 123051 h 1676486"/>
              <a:gd name="connsiteX1" fmla="*/ 275161 w 615977"/>
              <a:gd name="connsiteY1" fmla="*/ 895211 h 1676486"/>
              <a:gd name="connsiteX2" fmla="*/ 87201 w 615977"/>
              <a:gd name="connsiteY2" fmla="*/ 1443851 h 1676486"/>
              <a:gd name="connsiteX3" fmla="*/ 5921 w 615977"/>
              <a:gd name="connsiteY3" fmla="*/ 1662291 h 1676486"/>
              <a:gd name="connsiteX4" fmla="*/ 239601 w 615977"/>
              <a:gd name="connsiteY4" fmla="*/ 1073011 h 1676486"/>
              <a:gd name="connsiteX5" fmla="*/ 590121 w 615977"/>
              <a:gd name="connsiteY5" fmla="*/ 97651 h 1676486"/>
              <a:gd name="connsiteX6" fmla="*/ 544401 w 615977"/>
              <a:gd name="connsiteY6" fmla="*/ 123051 h 1676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5977" h="1676486">
                <a:moveTo>
                  <a:pt x="544401" y="123051"/>
                </a:moveTo>
                <a:cubicBezTo>
                  <a:pt x="491908" y="255978"/>
                  <a:pt x="351361" y="675078"/>
                  <a:pt x="275161" y="895211"/>
                </a:cubicBezTo>
                <a:cubicBezTo>
                  <a:pt x="198961" y="1115344"/>
                  <a:pt x="132074" y="1316004"/>
                  <a:pt x="87201" y="1443851"/>
                </a:cubicBezTo>
                <a:cubicBezTo>
                  <a:pt x="42328" y="1571698"/>
                  <a:pt x="-19479" y="1724097"/>
                  <a:pt x="5921" y="1662291"/>
                </a:cubicBezTo>
                <a:cubicBezTo>
                  <a:pt x="31321" y="1600485"/>
                  <a:pt x="142234" y="1333784"/>
                  <a:pt x="239601" y="1073011"/>
                </a:cubicBezTo>
                <a:cubicBezTo>
                  <a:pt x="336968" y="812238"/>
                  <a:pt x="531701" y="254284"/>
                  <a:pt x="590121" y="97651"/>
                </a:cubicBezTo>
                <a:cubicBezTo>
                  <a:pt x="648541" y="-58982"/>
                  <a:pt x="596894" y="-9876"/>
                  <a:pt x="544401" y="12305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: 図形 1292">
            <a:extLst>
              <a:ext uri="{FF2B5EF4-FFF2-40B4-BE49-F238E27FC236}">
                <a16:creationId xmlns:a16="http://schemas.microsoft.com/office/drawing/2014/main" id="{85B944E1-1DE6-4D19-BCB7-1FEB1880F667}"/>
              </a:ext>
            </a:extLst>
          </p:cNvPr>
          <p:cNvSpPr/>
          <p:nvPr/>
        </p:nvSpPr>
        <p:spPr>
          <a:xfrm>
            <a:off x="7619161" y="4952072"/>
            <a:ext cx="112617" cy="1624883"/>
          </a:xfrm>
          <a:custGeom>
            <a:avLst/>
            <a:gdLst>
              <a:gd name="connsiteX0" fmla="*/ 839 w 112617"/>
              <a:gd name="connsiteY0" fmla="*/ 6008 h 1624883"/>
              <a:gd name="connsiteX1" fmla="*/ 66879 w 112617"/>
              <a:gd name="connsiteY1" fmla="*/ 656248 h 1624883"/>
              <a:gd name="connsiteX2" fmla="*/ 112599 w 112617"/>
              <a:gd name="connsiteY2" fmla="*/ 1174408 h 1624883"/>
              <a:gd name="connsiteX3" fmla="*/ 71959 w 112617"/>
              <a:gd name="connsiteY3" fmla="*/ 1469048 h 1624883"/>
              <a:gd name="connsiteX4" fmla="*/ 36399 w 112617"/>
              <a:gd name="connsiteY4" fmla="*/ 1606208 h 1624883"/>
              <a:gd name="connsiteX5" fmla="*/ 31319 w 112617"/>
              <a:gd name="connsiteY5" fmla="*/ 1062648 h 1624883"/>
              <a:gd name="connsiteX6" fmla="*/ 839 w 112617"/>
              <a:gd name="connsiteY6" fmla="*/ 6008 h 1624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617" h="1624883">
                <a:moveTo>
                  <a:pt x="839" y="6008"/>
                </a:moveTo>
                <a:cubicBezTo>
                  <a:pt x="6766" y="-61725"/>
                  <a:pt x="48252" y="461515"/>
                  <a:pt x="66879" y="656248"/>
                </a:cubicBezTo>
                <a:cubicBezTo>
                  <a:pt x="85506" y="850981"/>
                  <a:pt x="111752" y="1038941"/>
                  <a:pt x="112599" y="1174408"/>
                </a:cubicBezTo>
                <a:cubicBezTo>
                  <a:pt x="113446" y="1309875"/>
                  <a:pt x="84659" y="1397081"/>
                  <a:pt x="71959" y="1469048"/>
                </a:cubicBezTo>
                <a:cubicBezTo>
                  <a:pt x="59259" y="1541015"/>
                  <a:pt x="43172" y="1673941"/>
                  <a:pt x="36399" y="1606208"/>
                </a:cubicBezTo>
                <a:cubicBezTo>
                  <a:pt x="29626" y="1538475"/>
                  <a:pt x="40632" y="1333581"/>
                  <a:pt x="31319" y="1062648"/>
                </a:cubicBezTo>
                <a:cubicBezTo>
                  <a:pt x="22006" y="791715"/>
                  <a:pt x="-5088" y="73741"/>
                  <a:pt x="839" y="600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: 図形 1294">
            <a:extLst>
              <a:ext uri="{FF2B5EF4-FFF2-40B4-BE49-F238E27FC236}">
                <a16:creationId xmlns:a16="http://schemas.microsoft.com/office/drawing/2014/main" id="{D27ECA4B-7A22-4D9C-859C-23FFA76F0CC3}"/>
              </a:ext>
            </a:extLst>
          </p:cNvPr>
          <p:cNvSpPr/>
          <p:nvPr/>
        </p:nvSpPr>
        <p:spPr>
          <a:xfrm>
            <a:off x="1382107" y="5680784"/>
            <a:ext cx="351831" cy="2447288"/>
          </a:xfrm>
          <a:custGeom>
            <a:avLst/>
            <a:gdLst>
              <a:gd name="connsiteX0" fmla="*/ 351443 w 351831"/>
              <a:gd name="connsiteY0" fmla="*/ 2466 h 2447288"/>
              <a:gd name="connsiteX1" fmla="*/ 72043 w 351831"/>
              <a:gd name="connsiteY1" fmla="*/ 1374066 h 2447288"/>
              <a:gd name="connsiteX2" fmla="*/ 2193 w 351831"/>
              <a:gd name="connsiteY2" fmla="*/ 2440866 h 2447288"/>
              <a:gd name="connsiteX3" fmla="*/ 129193 w 351831"/>
              <a:gd name="connsiteY3" fmla="*/ 1729666 h 2447288"/>
              <a:gd name="connsiteX4" fmla="*/ 351443 w 351831"/>
              <a:gd name="connsiteY4" fmla="*/ 2466 h 2447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1831" h="2447288">
                <a:moveTo>
                  <a:pt x="351443" y="2466"/>
                </a:moveTo>
                <a:cubicBezTo>
                  <a:pt x="341918" y="-56801"/>
                  <a:pt x="130251" y="967666"/>
                  <a:pt x="72043" y="1374066"/>
                </a:cubicBezTo>
                <a:cubicBezTo>
                  <a:pt x="13835" y="1780466"/>
                  <a:pt x="-7332" y="2381599"/>
                  <a:pt x="2193" y="2440866"/>
                </a:cubicBezTo>
                <a:cubicBezTo>
                  <a:pt x="11718" y="2500133"/>
                  <a:pt x="65693" y="2140299"/>
                  <a:pt x="129193" y="1729666"/>
                </a:cubicBezTo>
                <a:cubicBezTo>
                  <a:pt x="192693" y="1319033"/>
                  <a:pt x="360968" y="61733"/>
                  <a:pt x="351443" y="246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: 図形 1295">
            <a:extLst>
              <a:ext uri="{FF2B5EF4-FFF2-40B4-BE49-F238E27FC236}">
                <a16:creationId xmlns:a16="http://schemas.microsoft.com/office/drawing/2014/main" id="{BC0EB751-D740-4FBB-9B16-B624EEACEEE6}"/>
              </a:ext>
            </a:extLst>
          </p:cNvPr>
          <p:cNvSpPr/>
          <p:nvPr/>
        </p:nvSpPr>
        <p:spPr>
          <a:xfrm>
            <a:off x="3691396" y="3611033"/>
            <a:ext cx="644540" cy="762007"/>
          </a:xfrm>
          <a:custGeom>
            <a:avLst/>
            <a:gdLst>
              <a:gd name="connsiteX0" fmla="*/ 71 w 644540"/>
              <a:gd name="connsiteY0" fmla="*/ 207434 h 762007"/>
              <a:gd name="connsiteX1" fmla="*/ 88971 w 644540"/>
              <a:gd name="connsiteY1" fmla="*/ 207434 h 762007"/>
              <a:gd name="connsiteX2" fmla="*/ 440337 w 644540"/>
              <a:gd name="connsiteY2" fmla="*/ 84667 h 762007"/>
              <a:gd name="connsiteX3" fmla="*/ 643537 w 644540"/>
              <a:gd name="connsiteY3" fmla="*/ 0 h 762007"/>
              <a:gd name="connsiteX4" fmla="*/ 516537 w 644540"/>
              <a:gd name="connsiteY4" fmla="*/ 84667 h 762007"/>
              <a:gd name="connsiteX5" fmla="*/ 474204 w 644540"/>
              <a:gd name="connsiteY5" fmla="*/ 325967 h 762007"/>
              <a:gd name="connsiteX6" fmla="*/ 563104 w 644540"/>
              <a:gd name="connsiteY6" fmla="*/ 639234 h 762007"/>
              <a:gd name="connsiteX7" fmla="*/ 372604 w 644540"/>
              <a:gd name="connsiteY7" fmla="*/ 397934 h 762007"/>
              <a:gd name="connsiteX8" fmla="*/ 220204 w 644540"/>
              <a:gd name="connsiteY8" fmla="*/ 266700 h 762007"/>
              <a:gd name="connsiteX9" fmla="*/ 131304 w 644540"/>
              <a:gd name="connsiteY9" fmla="*/ 474134 h 762007"/>
              <a:gd name="connsiteX10" fmla="*/ 207504 w 644540"/>
              <a:gd name="connsiteY10" fmla="*/ 762000 h 762007"/>
              <a:gd name="connsiteX11" fmla="*/ 76271 w 644540"/>
              <a:gd name="connsiteY11" fmla="*/ 482600 h 762007"/>
              <a:gd name="connsiteX12" fmla="*/ 71 w 644540"/>
              <a:gd name="connsiteY12" fmla="*/ 207434 h 762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44540" h="762007">
                <a:moveTo>
                  <a:pt x="71" y="207434"/>
                </a:moveTo>
                <a:cubicBezTo>
                  <a:pt x="2188" y="161573"/>
                  <a:pt x="15593" y="227895"/>
                  <a:pt x="88971" y="207434"/>
                </a:cubicBezTo>
                <a:cubicBezTo>
                  <a:pt x="162349" y="186973"/>
                  <a:pt x="347910" y="119239"/>
                  <a:pt x="440337" y="84667"/>
                </a:cubicBezTo>
                <a:cubicBezTo>
                  <a:pt x="532764" y="50095"/>
                  <a:pt x="630837" y="0"/>
                  <a:pt x="643537" y="0"/>
                </a:cubicBezTo>
                <a:cubicBezTo>
                  <a:pt x="656237" y="0"/>
                  <a:pt x="544759" y="30339"/>
                  <a:pt x="516537" y="84667"/>
                </a:cubicBezTo>
                <a:cubicBezTo>
                  <a:pt x="488315" y="138995"/>
                  <a:pt x="466443" y="233539"/>
                  <a:pt x="474204" y="325967"/>
                </a:cubicBezTo>
                <a:cubicBezTo>
                  <a:pt x="481965" y="418395"/>
                  <a:pt x="580037" y="627240"/>
                  <a:pt x="563104" y="639234"/>
                </a:cubicBezTo>
                <a:cubicBezTo>
                  <a:pt x="546171" y="651229"/>
                  <a:pt x="429754" y="460023"/>
                  <a:pt x="372604" y="397934"/>
                </a:cubicBezTo>
                <a:cubicBezTo>
                  <a:pt x="315454" y="335845"/>
                  <a:pt x="260421" y="254000"/>
                  <a:pt x="220204" y="266700"/>
                </a:cubicBezTo>
                <a:cubicBezTo>
                  <a:pt x="179987" y="279400"/>
                  <a:pt x="133421" y="391584"/>
                  <a:pt x="131304" y="474134"/>
                </a:cubicBezTo>
                <a:cubicBezTo>
                  <a:pt x="129187" y="556684"/>
                  <a:pt x="216676" y="760589"/>
                  <a:pt x="207504" y="762000"/>
                </a:cubicBezTo>
                <a:cubicBezTo>
                  <a:pt x="198332" y="763411"/>
                  <a:pt x="109432" y="573617"/>
                  <a:pt x="76271" y="482600"/>
                </a:cubicBezTo>
                <a:cubicBezTo>
                  <a:pt x="43110" y="391583"/>
                  <a:pt x="-2046" y="253295"/>
                  <a:pt x="71" y="207434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97" name="フリーフォーム: 図形 1296">
            <a:extLst>
              <a:ext uri="{FF2B5EF4-FFF2-40B4-BE49-F238E27FC236}">
                <a16:creationId xmlns:a16="http://schemas.microsoft.com/office/drawing/2014/main" id="{2F91BF8A-597D-4AE6-9F6F-80F262D9E733}"/>
              </a:ext>
            </a:extLst>
          </p:cNvPr>
          <p:cNvSpPr/>
          <p:nvPr/>
        </p:nvSpPr>
        <p:spPr>
          <a:xfrm>
            <a:off x="4154565" y="3533851"/>
            <a:ext cx="1085789" cy="1072236"/>
          </a:xfrm>
          <a:custGeom>
            <a:avLst/>
            <a:gdLst>
              <a:gd name="connsiteX0" fmla="*/ 878868 w 1085789"/>
              <a:gd name="connsiteY0" fmla="*/ 9449 h 1072236"/>
              <a:gd name="connsiteX1" fmla="*/ 1005868 w 1085789"/>
              <a:gd name="connsiteY1" fmla="*/ 9449 h 1072236"/>
              <a:gd name="connsiteX2" fmla="*/ 1069368 w 1085789"/>
              <a:gd name="connsiteY2" fmla="*/ 115282 h 1072236"/>
              <a:gd name="connsiteX3" fmla="*/ 696835 w 1085789"/>
              <a:gd name="connsiteY3" fmla="*/ 521682 h 1072236"/>
              <a:gd name="connsiteX4" fmla="*/ 328535 w 1085789"/>
              <a:gd name="connsiteY4" fmla="*/ 991582 h 1072236"/>
              <a:gd name="connsiteX5" fmla="*/ 201535 w 1085789"/>
              <a:gd name="connsiteY5" fmla="*/ 1059316 h 1072236"/>
              <a:gd name="connsiteX6" fmla="*/ 2568 w 1085789"/>
              <a:gd name="connsiteY6" fmla="*/ 1055082 h 1072236"/>
              <a:gd name="connsiteX7" fmla="*/ 353935 w 1085789"/>
              <a:gd name="connsiteY7" fmla="*/ 885749 h 1072236"/>
              <a:gd name="connsiteX8" fmla="*/ 853468 w 1085789"/>
              <a:gd name="connsiteY8" fmla="*/ 568249 h 1072236"/>
              <a:gd name="connsiteX9" fmla="*/ 1039735 w 1085789"/>
              <a:gd name="connsiteY9" fmla="*/ 127982 h 1072236"/>
              <a:gd name="connsiteX10" fmla="*/ 938135 w 1085789"/>
              <a:gd name="connsiteY10" fmla="*/ 47549 h 1072236"/>
              <a:gd name="connsiteX11" fmla="*/ 878868 w 1085789"/>
              <a:gd name="connsiteY11" fmla="*/ 9449 h 107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85789" h="1072236">
                <a:moveTo>
                  <a:pt x="878868" y="9449"/>
                </a:moveTo>
                <a:cubicBezTo>
                  <a:pt x="890157" y="3099"/>
                  <a:pt x="974118" y="-8190"/>
                  <a:pt x="1005868" y="9449"/>
                </a:cubicBezTo>
                <a:cubicBezTo>
                  <a:pt x="1037618" y="27088"/>
                  <a:pt x="1120874" y="29910"/>
                  <a:pt x="1069368" y="115282"/>
                </a:cubicBezTo>
                <a:cubicBezTo>
                  <a:pt x="1017862" y="200654"/>
                  <a:pt x="820307" y="375632"/>
                  <a:pt x="696835" y="521682"/>
                </a:cubicBezTo>
                <a:cubicBezTo>
                  <a:pt x="573363" y="667732"/>
                  <a:pt x="411085" y="901976"/>
                  <a:pt x="328535" y="991582"/>
                </a:cubicBezTo>
                <a:cubicBezTo>
                  <a:pt x="245985" y="1081188"/>
                  <a:pt x="255863" y="1048733"/>
                  <a:pt x="201535" y="1059316"/>
                </a:cubicBezTo>
                <a:cubicBezTo>
                  <a:pt x="147207" y="1069899"/>
                  <a:pt x="-22832" y="1084010"/>
                  <a:pt x="2568" y="1055082"/>
                </a:cubicBezTo>
                <a:cubicBezTo>
                  <a:pt x="27968" y="1026154"/>
                  <a:pt x="212118" y="966888"/>
                  <a:pt x="353935" y="885749"/>
                </a:cubicBezTo>
                <a:cubicBezTo>
                  <a:pt x="495752" y="804610"/>
                  <a:pt x="739168" y="694544"/>
                  <a:pt x="853468" y="568249"/>
                </a:cubicBezTo>
                <a:cubicBezTo>
                  <a:pt x="967768" y="441955"/>
                  <a:pt x="1025624" y="214765"/>
                  <a:pt x="1039735" y="127982"/>
                </a:cubicBezTo>
                <a:cubicBezTo>
                  <a:pt x="1053846" y="41199"/>
                  <a:pt x="961418" y="72243"/>
                  <a:pt x="938135" y="47549"/>
                </a:cubicBezTo>
                <a:cubicBezTo>
                  <a:pt x="914852" y="22855"/>
                  <a:pt x="867579" y="15799"/>
                  <a:pt x="878868" y="9449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: 図形 1298">
            <a:extLst>
              <a:ext uri="{FF2B5EF4-FFF2-40B4-BE49-F238E27FC236}">
                <a16:creationId xmlns:a16="http://schemas.microsoft.com/office/drawing/2014/main" id="{58F7271B-BE36-4B0F-AAAF-25555C47F609}"/>
              </a:ext>
            </a:extLst>
          </p:cNvPr>
          <p:cNvSpPr/>
          <p:nvPr/>
        </p:nvSpPr>
        <p:spPr>
          <a:xfrm>
            <a:off x="3418414" y="3186363"/>
            <a:ext cx="669591" cy="146520"/>
          </a:xfrm>
          <a:custGeom>
            <a:avLst/>
            <a:gdLst>
              <a:gd name="connsiteX0" fmla="*/ 3 w 669591"/>
              <a:gd name="connsiteY0" fmla="*/ 141037 h 146520"/>
              <a:gd name="connsiteX1" fmla="*/ 148169 w 669591"/>
              <a:gd name="connsiteY1" fmla="*/ 41554 h 146520"/>
              <a:gd name="connsiteX2" fmla="*/ 289986 w 669591"/>
              <a:gd name="connsiteY2" fmla="*/ 1337 h 146520"/>
              <a:gd name="connsiteX3" fmla="*/ 465669 w 669591"/>
              <a:gd name="connsiteY3" fmla="*/ 9804 h 146520"/>
              <a:gd name="connsiteX4" fmla="*/ 668869 w 669591"/>
              <a:gd name="connsiteY4" fmla="*/ 11920 h 146520"/>
              <a:gd name="connsiteX5" fmla="*/ 527053 w 669591"/>
              <a:gd name="connsiteY5" fmla="*/ 22504 h 146520"/>
              <a:gd name="connsiteX6" fmla="*/ 361953 w 669591"/>
              <a:gd name="connsiteY6" fmla="*/ 71187 h 146520"/>
              <a:gd name="connsiteX7" fmla="*/ 245536 w 669591"/>
              <a:gd name="connsiteY7" fmla="*/ 121987 h 146520"/>
              <a:gd name="connsiteX8" fmla="*/ 152403 w 669591"/>
              <a:gd name="connsiteY8" fmla="*/ 132570 h 146520"/>
              <a:gd name="connsiteX9" fmla="*/ 3 w 669591"/>
              <a:gd name="connsiteY9" fmla="*/ 141037 h 146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9591" h="146520">
                <a:moveTo>
                  <a:pt x="3" y="141037"/>
                </a:moveTo>
                <a:cubicBezTo>
                  <a:pt x="-703" y="125868"/>
                  <a:pt x="99839" y="64837"/>
                  <a:pt x="148169" y="41554"/>
                </a:cubicBezTo>
                <a:cubicBezTo>
                  <a:pt x="196499" y="18271"/>
                  <a:pt x="237069" y="6629"/>
                  <a:pt x="289986" y="1337"/>
                </a:cubicBezTo>
                <a:cubicBezTo>
                  <a:pt x="342903" y="-3955"/>
                  <a:pt x="402522" y="8040"/>
                  <a:pt x="465669" y="9804"/>
                </a:cubicBezTo>
                <a:cubicBezTo>
                  <a:pt x="528816" y="11568"/>
                  <a:pt x="658638" y="9803"/>
                  <a:pt x="668869" y="11920"/>
                </a:cubicBezTo>
                <a:cubicBezTo>
                  <a:pt x="679100" y="14037"/>
                  <a:pt x="578206" y="12626"/>
                  <a:pt x="527053" y="22504"/>
                </a:cubicBezTo>
                <a:cubicBezTo>
                  <a:pt x="475900" y="32382"/>
                  <a:pt x="408873" y="54606"/>
                  <a:pt x="361953" y="71187"/>
                </a:cubicBezTo>
                <a:cubicBezTo>
                  <a:pt x="315033" y="87768"/>
                  <a:pt x="280461" y="111756"/>
                  <a:pt x="245536" y="121987"/>
                </a:cubicBezTo>
                <a:cubicBezTo>
                  <a:pt x="210611" y="132217"/>
                  <a:pt x="194736" y="129748"/>
                  <a:pt x="152403" y="132570"/>
                </a:cubicBezTo>
                <a:cubicBezTo>
                  <a:pt x="110070" y="135392"/>
                  <a:pt x="709" y="156206"/>
                  <a:pt x="3" y="141037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: 図形 1299">
            <a:extLst>
              <a:ext uri="{FF2B5EF4-FFF2-40B4-BE49-F238E27FC236}">
                <a16:creationId xmlns:a16="http://schemas.microsoft.com/office/drawing/2014/main" id="{837AC1A5-D841-4D07-BC8B-BF41F0A40C4D}"/>
              </a:ext>
            </a:extLst>
          </p:cNvPr>
          <p:cNvSpPr/>
          <p:nvPr/>
        </p:nvSpPr>
        <p:spPr>
          <a:xfrm>
            <a:off x="3402412" y="3203075"/>
            <a:ext cx="632939" cy="261403"/>
          </a:xfrm>
          <a:custGeom>
            <a:avLst/>
            <a:gdLst>
              <a:gd name="connsiteX0" fmla="*/ 3305 w 632939"/>
              <a:gd name="connsiteY0" fmla="*/ 134908 h 261403"/>
              <a:gd name="connsiteX1" fmla="*/ 333505 w 632939"/>
              <a:gd name="connsiteY1" fmla="*/ 75642 h 261403"/>
              <a:gd name="connsiteX2" fmla="*/ 583271 w 632939"/>
              <a:gd name="connsiteY2" fmla="*/ 5792 h 261403"/>
              <a:gd name="connsiteX3" fmla="*/ 629838 w 632939"/>
              <a:gd name="connsiteY3" fmla="*/ 10025 h 261403"/>
              <a:gd name="connsiteX4" fmla="*/ 534588 w 632939"/>
              <a:gd name="connsiteY4" fmla="*/ 58708 h 261403"/>
              <a:gd name="connsiteX5" fmla="*/ 511305 w 632939"/>
              <a:gd name="connsiteY5" fmla="*/ 145492 h 261403"/>
              <a:gd name="connsiteX6" fmla="*/ 422405 w 632939"/>
              <a:gd name="connsiteY6" fmla="*/ 219575 h 261403"/>
              <a:gd name="connsiteX7" fmla="*/ 278471 w 632939"/>
              <a:gd name="connsiteY7" fmla="*/ 251325 h 261403"/>
              <a:gd name="connsiteX8" fmla="*/ 170521 w 632939"/>
              <a:gd name="connsiteY8" fmla="*/ 251325 h 261403"/>
              <a:gd name="connsiteX9" fmla="*/ 3305 w 632939"/>
              <a:gd name="connsiteY9" fmla="*/ 134908 h 261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2939" h="261403">
                <a:moveTo>
                  <a:pt x="3305" y="134908"/>
                </a:moveTo>
                <a:cubicBezTo>
                  <a:pt x="30469" y="105628"/>
                  <a:pt x="236844" y="97161"/>
                  <a:pt x="333505" y="75642"/>
                </a:cubicBezTo>
                <a:cubicBezTo>
                  <a:pt x="430166" y="54123"/>
                  <a:pt x="533882" y="16728"/>
                  <a:pt x="583271" y="5792"/>
                </a:cubicBezTo>
                <a:cubicBezTo>
                  <a:pt x="632660" y="-5144"/>
                  <a:pt x="637952" y="1206"/>
                  <a:pt x="629838" y="10025"/>
                </a:cubicBezTo>
                <a:cubicBezTo>
                  <a:pt x="621724" y="18844"/>
                  <a:pt x="554344" y="36130"/>
                  <a:pt x="534588" y="58708"/>
                </a:cubicBezTo>
                <a:cubicBezTo>
                  <a:pt x="514832" y="81286"/>
                  <a:pt x="530002" y="118681"/>
                  <a:pt x="511305" y="145492"/>
                </a:cubicBezTo>
                <a:cubicBezTo>
                  <a:pt x="492608" y="172303"/>
                  <a:pt x="461211" y="201936"/>
                  <a:pt x="422405" y="219575"/>
                </a:cubicBezTo>
                <a:cubicBezTo>
                  <a:pt x="383599" y="237214"/>
                  <a:pt x="320452" y="246033"/>
                  <a:pt x="278471" y="251325"/>
                </a:cubicBezTo>
                <a:cubicBezTo>
                  <a:pt x="236490" y="256617"/>
                  <a:pt x="217087" y="271080"/>
                  <a:pt x="170521" y="251325"/>
                </a:cubicBezTo>
                <a:cubicBezTo>
                  <a:pt x="123955" y="231570"/>
                  <a:pt x="-23859" y="164188"/>
                  <a:pt x="3305" y="134908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: 図形 1300">
            <a:extLst>
              <a:ext uri="{FF2B5EF4-FFF2-40B4-BE49-F238E27FC236}">
                <a16:creationId xmlns:a16="http://schemas.microsoft.com/office/drawing/2014/main" id="{58E8D658-453C-4F69-95EB-8E45E05C5710}"/>
              </a:ext>
            </a:extLst>
          </p:cNvPr>
          <p:cNvSpPr/>
          <p:nvPr/>
        </p:nvSpPr>
        <p:spPr>
          <a:xfrm>
            <a:off x="3623445" y="3228915"/>
            <a:ext cx="64545" cy="45830"/>
          </a:xfrm>
          <a:custGeom>
            <a:avLst/>
            <a:gdLst>
              <a:gd name="connsiteX0" fmla="*/ 818 w 64545"/>
              <a:gd name="connsiteY0" fmla="*/ 60 h 45830"/>
              <a:gd name="connsiteX1" fmla="*/ 56380 w 64545"/>
              <a:gd name="connsiteY1" fmla="*/ 34985 h 45830"/>
              <a:gd name="connsiteX2" fmla="*/ 61143 w 64545"/>
              <a:gd name="connsiteY2" fmla="*/ 38160 h 45830"/>
              <a:gd name="connsiteX3" fmla="*/ 26218 w 64545"/>
              <a:gd name="connsiteY3" fmla="*/ 44510 h 45830"/>
              <a:gd name="connsiteX4" fmla="*/ 818 w 64545"/>
              <a:gd name="connsiteY4" fmla="*/ 60 h 45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545" h="45830">
                <a:moveTo>
                  <a:pt x="818" y="60"/>
                </a:moveTo>
                <a:cubicBezTo>
                  <a:pt x="5845" y="-1527"/>
                  <a:pt x="46326" y="28635"/>
                  <a:pt x="56380" y="34985"/>
                </a:cubicBezTo>
                <a:cubicBezTo>
                  <a:pt x="66434" y="41335"/>
                  <a:pt x="66170" y="36573"/>
                  <a:pt x="61143" y="38160"/>
                </a:cubicBezTo>
                <a:cubicBezTo>
                  <a:pt x="56116" y="39747"/>
                  <a:pt x="37330" y="49272"/>
                  <a:pt x="26218" y="44510"/>
                </a:cubicBezTo>
                <a:cubicBezTo>
                  <a:pt x="15106" y="39748"/>
                  <a:pt x="-4209" y="1647"/>
                  <a:pt x="818" y="6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: 図形 1302">
            <a:extLst>
              <a:ext uri="{FF2B5EF4-FFF2-40B4-BE49-F238E27FC236}">
                <a16:creationId xmlns:a16="http://schemas.microsoft.com/office/drawing/2014/main" id="{2B644642-715E-4AA8-A7AE-92D28E196CEE}"/>
              </a:ext>
            </a:extLst>
          </p:cNvPr>
          <p:cNvSpPr/>
          <p:nvPr/>
        </p:nvSpPr>
        <p:spPr>
          <a:xfrm>
            <a:off x="3660963" y="3220777"/>
            <a:ext cx="197880" cy="22588"/>
          </a:xfrm>
          <a:custGeom>
            <a:avLst/>
            <a:gdLst>
              <a:gd name="connsiteX0" fmla="*/ 4575 w 197880"/>
              <a:gd name="connsiteY0" fmla="*/ 261 h 22588"/>
              <a:gd name="connsiteX1" fmla="*/ 180787 w 197880"/>
              <a:gd name="connsiteY1" fmla="*/ 6611 h 22588"/>
              <a:gd name="connsiteX2" fmla="*/ 179200 w 197880"/>
              <a:gd name="connsiteY2" fmla="*/ 11373 h 22588"/>
              <a:gd name="connsiteX3" fmla="*/ 76012 w 197880"/>
              <a:gd name="connsiteY3" fmla="*/ 22486 h 22588"/>
              <a:gd name="connsiteX4" fmla="*/ 52200 w 197880"/>
              <a:gd name="connsiteY4" fmla="*/ 16136 h 22588"/>
              <a:gd name="connsiteX5" fmla="*/ 4575 w 197880"/>
              <a:gd name="connsiteY5" fmla="*/ 261 h 22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880" h="22588">
                <a:moveTo>
                  <a:pt x="4575" y="261"/>
                </a:moveTo>
                <a:cubicBezTo>
                  <a:pt x="26006" y="-1327"/>
                  <a:pt x="151683" y="4759"/>
                  <a:pt x="180787" y="6611"/>
                </a:cubicBezTo>
                <a:cubicBezTo>
                  <a:pt x="209891" y="8463"/>
                  <a:pt x="196663" y="8727"/>
                  <a:pt x="179200" y="11373"/>
                </a:cubicBezTo>
                <a:cubicBezTo>
                  <a:pt x="161737" y="14019"/>
                  <a:pt x="97179" y="21692"/>
                  <a:pt x="76012" y="22486"/>
                </a:cubicBezTo>
                <a:cubicBezTo>
                  <a:pt x="54845" y="23280"/>
                  <a:pt x="60931" y="19311"/>
                  <a:pt x="52200" y="16136"/>
                </a:cubicBezTo>
                <a:cubicBezTo>
                  <a:pt x="43469" y="12961"/>
                  <a:pt x="-16856" y="1849"/>
                  <a:pt x="4575" y="2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: 図形 1303">
            <a:extLst>
              <a:ext uri="{FF2B5EF4-FFF2-40B4-BE49-F238E27FC236}">
                <a16:creationId xmlns:a16="http://schemas.microsoft.com/office/drawing/2014/main" id="{9D665741-891C-4FBD-B3F9-A5EBB7AF4BEC}"/>
              </a:ext>
            </a:extLst>
          </p:cNvPr>
          <p:cNvSpPr/>
          <p:nvPr/>
        </p:nvSpPr>
        <p:spPr>
          <a:xfrm>
            <a:off x="3592922" y="3262296"/>
            <a:ext cx="318827" cy="104278"/>
          </a:xfrm>
          <a:custGeom>
            <a:avLst/>
            <a:gdLst>
              <a:gd name="connsiteX0" fmla="*/ 7528 w 318827"/>
              <a:gd name="connsiteY0" fmla="*/ 98442 h 104278"/>
              <a:gd name="connsiteX1" fmla="*/ 58328 w 318827"/>
              <a:gd name="connsiteY1" fmla="*/ 98442 h 104278"/>
              <a:gd name="connsiteX2" fmla="*/ 221841 w 318827"/>
              <a:gd name="connsiteY2" fmla="*/ 41292 h 104278"/>
              <a:gd name="connsiteX3" fmla="*/ 318678 w 318827"/>
              <a:gd name="connsiteY3" fmla="*/ 17 h 104278"/>
              <a:gd name="connsiteX4" fmla="*/ 244066 w 318827"/>
              <a:gd name="connsiteY4" fmla="*/ 46054 h 104278"/>
              <a:gd name="connsiteX5" fmla="*/ 245653 w 318827"/>
              <a:gd name="connsiteY5" fmla="*/ 84154 h 104278"/>
              <a:gd name="connsiteX6" fmla="*/ 204378 w 318827"/>
              <a:gd name="connsiteY6" fmla="*/ 63517 h 104278"/>
              <a:gd name="connsiteX7" fmla="*/ 7528 w 318827"/>
              <a:gd name="connsiteY7" fmla="*/ 98442 h 104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8827" h="104278">
                <a:moveTo>
                  <a:pt x="7528" y="98442"/>
                </a:moveTo>
                <a:cubicBezTo>
                  <a:pt x="-16814" y="104263"/>
                  <a:pt x="22609" y="107967"/>
                  <a:pt x="58328" y="98442"/>
                </a:cubicBezTo>
                <a:cubicBezTo>
                  <a:pt x="94047" y="88917"/>
                  <a:pt x="178449" y="57696"/>
                  <a:pt x="221841" y="41292"/>
                </a:cubicBezTo>
                <a:cubicBezTo>
                  <a:pt x="265233" y="24888"/>
                  <a:pt x="314974" y="-777"/>
                  <a:pt x="318678" y="17"/>
                </a:cubicBezTo>
                <a:cubicBezTo>
                  <a:pt x="322382" y="811"/>
                  <a:pt x="256237" y="32031"/>
                  <a:pt x="244066" y="46054"/>
                </a:cubicBezTo>
                <a:cubicBezTo>
                  <a:pt x="231895" y="60077"/>
                  <a:pt x="252268" y="81243"/>
                  <a:pt x="245653" y="84154"/>
                </a:cubicBezTo>
                <a:cubicBezTo>
                  <a:pt x="239038" y="87064"/>
                  <a:pt x="240890" y="56109"/>
                  <a:pt x="204378" y="63517"/>
                </a:cubicBezTo>
                <a:cubicBezTo>
                  <a:pt x="167866" y="70925"/>
                  <a:pt x="31870" y="92621"/>
                  <a:pt x="7528" y="9844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: 図形 1304">
            <a:extLst>
              <a:ext uri="{FF2B5EF4-FFF2-40B4-BE49-F238E27FC236}">
                <a16:creationId xmlns:a16="http://schemas.microsoft.com/office/drawing/2014/main" id="{3CE6AC2D-9464-498B-9738-144D6943D16A}"/>
              </a:ext>
            </a:extLst>
          </p:cNvPr>
          <p:cNvSpPr/>
          <p:nvPr/>
        </p:nvSpPr>
        <p:spPr>
          <a:xfrm>
            <a:off x="3193609" y="723533"/>
            <a:ext cx="1612074" cy="1674405"/>
          </a:xfrm>
          <a:custGeom>
            <a:avLst/>
            <a:gdLst>
              <a:gd name="connsiteX0" fmla="*/ 32191 w 1612074"/>
              <a:gd name="connsiteY0" fmla="*/ 38467 h 1674405"/>
              <a:gd name="connsiteX1" fmla="*/ 113471 w 1612074"/>
              <a:gd name="connsiteY1" fmla="*/ 38467 h 1674405"/>
              <a:gd name="connsiteX2" fmla="*/ 916111 w 1612074"/>
              <a:gd name="connsiteY2" fmla="*/ 383907 h 1674405"/>
              <a:gd name="connsiteX3" fmla="*/ 1312351 w 1612074"/>
              <a:gd name="connsiteY3" fmla="*/ 866507 h 1674405"/>
              <a:gd name="connsiteX4" fmla="*/ 1413951 w 1612074"/>
              <a:gd name="connsiteY4" fmla="*/ 1252587 h 1674405"/>
              <a:gd name="connsiteX5" fmla="*/ 1612071 w 1612074"/>
              <a:gd name="connsiteY5" fmla="*/ 1674227 h 1674405"/>
              <a:gd name="connsiteX6" fmla="*/ 1408871 w 1612074"/>
              <a:gd name="connsiteY6" fmla="*/ 1201787 h 1674405"/>
              <a:gd name="connsiteX7" fmla="*/ 931351 w 1612074"/>
              <a:gd name="connsiteY7" fmla="*/ 272147 h 1674405"/>
              <a:gd name="connsiteX8" fmla="*/ 367471 w 1612074"/>
              <a:gd name="connsiteY8" fmla="*/ 13067 h 1674405"/>
              <a:gd name="connsiteX9" fmla="*/ 32191 w 1612074"/>
              <a:gd name="connsiteY9" fmla="*/ 38467 h 1674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12074" h="1674405">
                <a:moveTo>
                  <a:pt x="32191" y="38467"/>
                </a:moveTo>
                <a:cubicBezTo>
                  <a:pt x="-10142" y="42700"/>
                  <a:pt x="-33849" y="-19106"/>
                  <a:pt x="113471" y="38467"/>
                </a:cubicBezTo>
                <a:cubicBezTo>
                  <a:pt x="260791" y="96040"/>
                  <a:pt x="716298" y="245900"/>
                  <a:pt x="916111" y="383907"/>
                </a:cubicBezTo>
                <a:cubicBezTo>
                  <a:pt x="1115924" y="521914"/>
                  <a:pt x="1229378" y="721727"/>
                  <a:pt x="1312351" y="866507"/>
                </a:cubicBezTo>
                <a:cubicBezTo>
                  <a:pt x="1395324" y="1011287"/>
                  <a:pt x="1363998" y="1117967"/>
                  <a:pt x="1413951" y="1252587"/>
                </a:cubicBezTo>
                <a:cubicBezTo>
                  <a:pt x="1463904" y="1387207"/>
                  <a:pt x="1612918" y="1682694"/>
                  <a:pt x="1612071" y="1674227"/>
                </a:cubicBezTo>
                <a:cubicBezTo>
                  <a:pt x="1611224" y="1665760"/>
                  <a:pt x="1522324" y="1435467"/>
                  <a:pt x="1408871" y="1201787"/>
                </a:cubicBezTo>
                <a:cubicBezTo>
                  <a:pt x="1295418" y="968107"/>
                  <a:pt x="1104918" y="470267"/>
                  <a:pt x="931351" y="272147"/>
                </a:cubicBezTo>
                <a:cubicBezTo>
                  <a:pt x="757784" y="74027"/>
                  <a:pt x="517331" y="52014"/>
                  <a:pt x="367471" y="13067"/>
                </a:cubicBezTo>
                <a:cubicBezTo>
                  <a:pt x="217611" y="-25880"/>
                  <a:pt x="74524" y="34234"/>
                  <a:pt x="32191" y="38467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: 図形 1305">
            <a:extLst>
              <a:ext uri="{FF2B5EF4-FFF2-40B4-BE49-F238E27FC236}">
                <a16:creationId xmlns:a16="http://schemas.microsoft.com/office/drawing/2014/main" id="{E2FFDCF3-2028-4A60-8BCE-7EFF34FF34CC}"/>
              </a:ext>
            </a:extLst>
          </p:cNvPr>
          <p:cNvSpPr/>
          <p:nvPr/>
        </p:nvSpPr>
        <p:spPr>
          <a:xfrm>
            <a:off x="1920944" y="4889347"/>
            <a:ext cx="749911" cy="2942099"/>
          </a:xfrm>
          <a:custGeom>
            <a:avLst/>
            <a:gdLst>
              <a:gd name="connsiteX0" fmla="*/ 14536 w 749911"/>
              <a:gd name="connsiteY0" fmla="*/ 83973 h 2942099"/>
              <a:gd name="connsiteX1" fmla="*/ 100896 w 749911"/>
              <a:gd name="connsiteY1" fmla="*/ 998373 h 2942099"/>
              <a:gd name="connsiteX2" fmla="*/ 588576 w 749911"/>
              <a:gd name="connsiteY2" fmla="*/ 2481733 h 2942099"/>
              <a:gd name="connsiteX3" fmla="*/ 735896 w 749911"/>
              <a:gd name="connsiteY3" fmla="*/ 2938933 h 2942099"/>
              <a:gd name="connsiteX4" fmla="*/ 680016 w 749911"/>
              <a:gd name="connsiteY4" fmla="*/ 2598573 h 2942099"/>
              <a:gd name="connsiteX5" fmla="*/ 172016 w 749911"/>
              <a:gd name="connsiteY5" fmla="*/ 1171093 h 2942099"/>
              <a:gd name="connsiteX6" fmla="*/ 105976 w 749911"/>
              <a:gd name="connsiteY6" fmla="*/ 790093 h 2942099"/>
              <a:gd name="connsiteX7" fmla="*/ 24696 w 749911"/>
              <a:gd name="connsiteY7" fmla="*/ 266853 h 2942099"/>
              <a:gd name="connsiteX8" fmla="*/ 34856 w 749911"/>
              <a:gd name="connsiteY8" fmla="*/ 28093 h 2942099"/>
              <a:gd name="connsiteX9" fmla="*/ 4376 w 749911"/>
              <a:gd name="connsiteY9" fmla="*/ 33173 h 2942099"/>
              <a:gd name="connsiteX10" fmla="*/ 14536 w 749911"/>
              <a:gd name="connsiteY10" fmla="*/ 83973 h 2942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49911" h="2942099">
                <a:moveTo>
                  <a:pt x="14536" y="83973"/>
                </a:moveTo>
                <a:cubicBezTo>
                  <a:pt x="30623" y="244840"/>
                  <a:pt x="5223" y="598746"/>
                  <a:pt x="100896" y="998373"/>
                </a:cubicBezTo>
                <a:cubicBezTo>
                  <a:pt x="196569" y="1398000"/>
                  <a:pt x="482743" y="2158306"/>
                  <a:pt x="588576" y="2481733"/>
                </a:cubicBezTo>
                <a:cubicBezTo>
                  <a:pt x="694409" y="2805160"/>
                  <a:pt x="720656" y="2919460"/>
                  <a:pt x="735896" y="2938933"/>
                </a:cubicBezTo>
                <a:cubicBezTo>
                  <a:pt x="751136" y="2958406"/>
                  <a:pt x="773996" y="2893213"/>
                  <a:pt x="680016" y="2598573"/>
                </a:cubicBezTo>
                <a:cubicBezTo>
                  <a:pt x="586036" y="2303933"/>
                  <a:pt x="267689" y="1472506"/>
                  <a:pt x="172016" y="1171093"/>
                </a:cubicBezTo>
                <a:cubicBezTo>
                  <a:pt x="76343" y="869680"/>
                  <a:pt x="130529" y="940800"/>
                  <a:pt x="105976" y="790093"/>
                </a:cubicBezTo>
                <a:cubicBezTo>
                  <a:pt x="81423" y="639386"/>
                  <a:pt x="36549" y="393853"/>
                  <a:pt x="24696" y="266853"/>
                </a:cubicBezTo>
                <a:cubicBezTo>
                  <a:pt x="12843" y="139853"/>
                  <a:pt x="38243" y="67040"/>
                  <a:pt x="34856" y="28093"/>
                </a:cubicBezTo>
                <a:cubicBezTo>
                  <a:pt x="31469" y="-10854"/>
                  <a:pt x="11996" y="21320"/>
                  <a:pt x="4376" y="33173"/>
                </a:cubicBezTo>
                <a:cubicBezTo>
                  <a:pt x="-3244" y="45026"/>
                  <a:pt x="-1551" y="-76894"/>
                  <a:pt x="14536" y="8397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: 図形 1306">
            <a:extLst>
              <a:ext uri="{FF2B5EF4-FFF2-40B4-BE49-F238E27FC236}">
                <a16:creationId xmlns:a16="http://schemas.microsoft.com/office/drawing/2014/main" id="{5063BB8D-D81B-4950-8CEC-7E327D2EA502}"/>
              </a:ext>
            </a:extLst>
          </p:cNvPr>
          <p:cNvSpPr/>
          <p:nvPr/>
        </p:nvSpPr>
        <p:spPr>
          <a:xfrm>
            <a:off x="1982882" y="5879349"/>
            <a:ext cx="383711" cy="1862571"/>
          </a:xfrm>
          <a:custGeom>
            <a:avLst/>
            <a:gdLst>
              <a:gd name="connsiteX0" fmla="*/ 28798 w 383711"/>
              <a:gd name="connsiteY0" fmla="*/ 104891 h 1862571"/>
              <a:gd name="connsiteX1" fmla="*/ 38958 w 383711"/>
              <a:gd name="connsiteY1" fmla="*/ 186171 h 1862571"/>
              <a:gd name="connsiteX2" fmla="*/ 267558 w 383711"/>
              <a:gd name="connsiteY2" fmla="*/ 1247891 h 1862571"/>
              <a:gd name="connsiteX3" fmla="*/ 364078 w 383711"/>
              <a:gd name="connsiteY3" fmla="*/ 1659371 h 1862571"/>
              <a:gd name="connsiteX4" fmla="*/ 379318 w 383711"/>
              <a:gd name="connsiteY4" fmla="*/ 1862571 h 1862571"/>
              <a:gd name="connsiteX5" fmla="*/ 379318 w 383711"/>
              <a:gd name="connsiteY5" fmla="*/ 1659371 h 1862571"/>
              <a:gd name="connsiteX6" fmla="*/ 328518 w 383711"/>
              <a:gd name="connsiteY6" fmla="*/ 1278371 h 1862571"/>
              <a:gd name="connsiteX7" fmla="*/ 28798 w 383711"/>
              <a:gd name="connsiteY7" fmla="*/ 104891 h 1862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711" h="1862571">
                <a:moveTo>
                  <a:pt x="28798" y="104891"/>
                </a:moveTo>
                <a:cubicBezTo>
                  <a:pt x="-19462" y="-77142"/>
                  <a:pt x="-835" y="-4329"/>
                  <a:pt x="38958" y="186171"/>
                </a:cubicBezTo>
                <a:cubicBezTo>
                  <a:pt x="78751" y="376671"/>
                  <a:pt x="213371" y="1002358"/>
                  <a:pt x="267558" y="1247891"/>
                </a:cubicBezTo>
                <a:cubicBezTo>
                  <a:pt x="321745" y="1493424"/>
                  <a:pt x="345451" y="1556924"/>
                  <a:pt x="364078" y="1659371"/>
                </a:cubicBezTo>
                <a:cubicBezTo>
                  <a:pt x="382705" y="1761818"/>
                  <a:pt x="376778" y="1862571"/>
                  <a:pt x="379318" y="1862571"/>
                </a:cubicBezTo>
                <a:cubicBezTo>
                  <a:pt x="381858" y="1862571"/>
                  <a:pt x="387785" y="1756738"/>
                  <a:pt x="379318" y="1659371"/>
                </a:cubicBezTo>
                <a:cubicBezTo>
                  <a:pt x="370851" y="1562004"/>
                  <a:pt x="384398" y="1539991"/>
                  <a:pt x="328518" y="1278371"/>
                </a:cubicBezTo>
                <a:cubicBezTo>
                  <a:pt x="272638" y="1016751"/>
                  <a:pt x="77058" y="286924"/>
                  <a:pt x="28798" y="10489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: 図形 1307">
            <a:extLst>
              <a:ext uri="{FF2B5EF4-FFF2-40B4-BE49-F238E27FC236}">
                <a16:creationId xmlns:a16="http://schemas.microsoft.com/office/drawing/2014/main" id="{6C3D2A0F-7F0B-4EE5-ACA0-005696811CEA}"/>
              </a:ext>
            </a:extLst>
          </p:cNvPr>
          <p:cNvSpPr/>
          <p:nvPr/>
        </p:nvSpPr>
        <p:spPr>
          <a:xfrm>
            <a:off x="6496056" y="6037547"/>
            <a:ext cx="254032" cy="2137507"/>
          </a:xfrm>
          <a:custGeom>
            <a:avLst/>
            <a:gdLst>
              <a:gd name="connsiteX0" fmla="*/ 253994 w 254032"/>
              <a:gd name="connsiteY0" fmla="*/ 1303 h 2137507"/>
              <a:gd name="connsiteX1" fmla="*/ 25394 w 254032"/>
              <a:gd name="connsiteY1" fmla="*/ 1080803 h 2137507"/>
              <a:gd name="connsiteX2" fmla="*/ 25394 w 254032"/>
              <a:gd name="connsiteY2" fmla="*/ 2122203 h 2137507"/>
              <a:gd name="connsiteX3" fmla="*/ 63494 w 254032"/>
              <a:gd name="connsiteY3" fmla="*/ 1645953 h 2137507"/>
              <a:gd name="connsiteX4" fmla="*/ 6344 w 254032"/>
              <a:gd name="connsiteY4" fmla="*/ 877603 h 2137507"/>
              <a:gd name="connsiteX5" fmla="*/ 253994 w 254032"/>
              <a:gd name="connsiteY5" fmla="*/ 1303 h 2137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032" h="2137507">
                <a:moveTo>
                  <a:pt x="253994" y="1303"/>
                </a:moveTo>
                <a:cubicBezTo>
                  <a:pt x="257169" y="35170"/>
                  <a:pt x="63494" y="727320"/>
                  <a:pt x="25394" y="1080803"/>
                </a:cubicBezTo>
                <a:cubicBezTo>
                  <a:pt x="-12706" y="1434286"/>
                  <a:pt x="19044" y="2028011"/>
                  <a:pt x="25394" y="2122203"/>
                </a:cubicBezTo>
                <a:cubicBezTo>
                  <a:pt x="31744" y="2216395"/>
                  <a:pt x="66669" y="1853386"/>
                  <a:pt x="63494" y="1645953"/>
                </a:cubicBezTo>
                <a:cubicBezTo>
                  <a:pt x="60319" y="1438520"/>
                  <a:pt x="-23289" y="1152770"/>
                  <a:pt x="6344" y="877603"/>
                </a:cubicBezTo>
                <a:cubicBezTo>
                  <a:pt x="35977" y="602436"/>
                  <a:pt x="250819" y="-32564"/>
                  <a:pt x="253994" y="130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: 図形 1308">
            <a:extLst>
              <a:ext uri="{FF2B5EF4-FFF2-40B4-BE49-F238E27FC236}">
                <a16:creationId xmlns:a16="http://schemas.microsoft.com/office/drawing/2014/main" id="{A332BE60-9F9B-4B5E-B29E-1A914E1089D8}"/>
              </a:ext>
            </a:extLst>
          </p:cNvPr>
          <p:cNvSpPr/>
          <p:nvPr/>
        </p:nvSpPr>
        <p:spPr>
          <a:xfrm>
            <a:off x="6826207" y="6075695"/>
            <a:ext cx="430571" cy="2052564"/>
          </a:xfrm>
          <a:custGeom>
            <a:avLst/>
            <a:gdLst>
              <a:gd name="connsiteX0" fmla="*/ 43 w 430571"/>
              <a:gd name="connsiteY0" fmla="*/ 1255 h 2052564"/>
              <a:gd name="connsiteX1" fmla="*/ 203243 w 430571"/>
              <a:gd name="connsiteY1" fmla="*/ 1385555 h 2052564"/>
              <a:gd name="connsiteX2" fmla="*/ 196893 w 430571"/>
              <a:gd name="connsiteY2" fmla="*/ 1696705 h 2052564"/>
              <a:gd name="connsiteX3" fmla="*/ 336593 w 430571"/>
              <a:gd name="connsiteY3" fmla="*/ 1969755 h 2052564"/>
              <a:gd name="connsiteX4" fmla="*/ 425493 w 430571"/>
              <a:gd name="connsiteY4" fmla="*/ 2045955 h 2052564"/>
              <a:gd name="connsiteX5" fmla="*/ 184193 w 430571"/>
              <a:gd name="connsiteY5" fmla="*/ 1830055 h 2052564"/>
              <a:gd name="connsiteX6" fmla="*/ 222293 w 430571"/>
              <a:gd name="connsiteY6" fmla="*/ 1150605 h 2052564"/>
              <a:gd name="connsiteX7" fmla="*/ 43 w 430571"/>
              <a:gd name="connsiteY7" fmla="*/ 1255 h 205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0571" h="2052564">
                <a:moveTo>
                  <a:pt x="43" y="1255"/>
                </a:moveTo>
                <a:cubicBezTo>
                  <a:pt x="-3132" y="40413"/>
                  <a:pt x="170435" y="1102980"/>
                  <a:pt x="203243" y="1385555"/>
                </a:cubicBezTo>
                <a:cubicBezTo>
                  <a:pt x="236051" y="1668130"/>
                  <a:pt x="174668" y="1599338"/>
                  <a:pt x="196893" y="1696705"/>
                </a:cubicBezTo>
                <a:cubicBezTo>
                  <a:pt x="219118" y="1794072"/>
                  <a:pt x="298493" y="1911547"/>
                  <a:pt x="336593" y="1969755"/>
                </a:cubicBezTo>
                <a:cubicBezTo>
                  <a:pt x="374693" y="2027963"/>
                  <a:pt x="450893" y="2069238"/>
                  <a:pt x="425493" y="2045955"/>
                </a:cubicBezTo>
                <a:cubicBezTo>
                  <a:pt x="400093" y="2022672"/>
                  <a:pt x="218060" y="1979280"/>
                  <a:pt x="184193" y="1830055"/>
                </a:cubicBezTo>
                <a:cubicBezTo>
                  <a:pt x="150326" y="1680830"/>
                  <a:pt x="255101" y="1451172"/>
                  <a:pt x="222293" y="1150605"/>
                </a:cubicBezTo>
                <a:cubicBezTo>
                  <a:pt x="189485" y="850038"/>
                  <a:pt x="3218" y="-37903"/>
                  <a:pt x="43" y="125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: 図形 1309">
            <a:extLst>
              <a:ext uri="{FF2B5EF4-FFF2-40B4-BE49-F238E27FC236}">
                <a16:creationId xmlns:a16="http://schemas.microsoft.com/office/drawing/2014/main" id="{4C8E16C9-3BCA-4862-810D-9F9E836315CA}"/>
              </a:ext>
            </a:extLst>
          </p:cNvPr>
          <p:cNvSpPr/>
          <p:nvPr/>
        </p:nvSpPr>
        <p:spPr>
          <a:xfrm>
            <a:off x="7662757" y="6475285"/>
            <a:ext cx="220650" cy="1767037"/>
          </a:xfrm>
          <a:custGeom>
            <a:avLst/>
            <a:gdLst>
              <a:gd name="connsiteX0" fmla="*/ 14393 w 220650"/>
              <a:gd name="connsiteY0" fmla="*/ 1715 h 1767037"/>
              <a:gd name="connsiteX1" fmla="*/ 77893 w 220650"/>
              <a:gd name="connsiteY1" fmla="*/ 1005015 h 1767037"/>
              <a:gd name="connsiteX2" fmla="*/ 211243 w 220650"/>
              <a:gd name="connsiteY2" fmla="*/ 1443165 h 1767037"/>
              <a:gd name="connsiteX3" fmla="*/ 198543 w 220650"/>
              <a:gd name="connsiteY3" fmla="*/ 1767015 h 1767037"/>
              <a:gd name="connsiteX4" fmla="*/ 109643 w 220650"/>
              <a:gd name="connsiteY4" fmla="*/ 1455865 h 1767037"/>
              <a:gd name="connsiteX5" fmla="*/ 8043 w 220650"/>
              <a:gd name="connsiteY5" fmla="*/ 782765 h 1767037"/>
              <a:gd name="connsiteX6" fmla="*/ 14393 w 220650"/>
              <a:gd name="connsiteY6" fmla="*/ 1715 h 1767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650" h="1767037">
                <a:moveTo>
                  <a:pt x="14393" y="1715"/>
                </a:moveTo>
                <a:cubicBezTo>
                  <a:pt x="26035" y="38757"/>
                  <a:pt x="45085" y="764773"/>
                  <a:pt x="77893" y="1005015"/>
                </a:cubicBezTo>
                <a:cubicBezTo>
                  <a:pt x="110701" y="1245257"/>
                  <a:pt x="191135" y="1316165"/>
                  <a:pt x="211243" y="1443165"/>
                </a:cubicBezTo>
                <a:cubicBezTo>
                  <a:pt x="231351" y="1570165"/>
                  <a:pt x="215476" y="1764898"/>
                  <a:pt x="198543" y="1767015"/>
                </a:cubicBezTo>
                <a:cubicBezTo>
                  <a:pt x="181610" y="1769132"/>
                  <a:pt x="141393" y="1619907"/>
                  <a:pt x="109643" y="1455865"/>
                </a:cubicBezTo>
                <a:cubicBezTo>
                  <a:pt x="77893" y="1291823"/>
                  <a:pt x="23918" y="1028298"/>
                  <a:pt x="8043" y="782765"/>
                </a:cubicBezTo>
                <a:cubicBezTo>
                  <a:pt x="-7832" y="537232"/>
                  <a:pt x="2751" y="-35327"/>
                  <a:pt x="14393" y="171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004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スペシャル・インタビュー】「もっと練習したい、もっとうまくなりたいと思った」 平手友梨奈が『ドラゴン桜』とバドミントンを語る | バドスピ |  BADMINTON SPIRIT">
            <a:extLst>
              <a:ext uri="{FF2B5EF4-FFF2-40B4-BE49-F238E27FC236}">
                <a16:creationId xmlns:a16="http://schemas.microsoft.com/office/drawing/2014/main" id="{0CBCFB66-83CB-4270-A3A1-4F2318CA7F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43" t="10341" r="3493" b="7203"/>
          <a:stretch/>
        </p:blipFill>
        <p:spPr bwMode="auto">
          <a:xfrm>
            <a:off x="1001828" y="0"/>
            <a:ext cx="7597544" cy="128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3213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3AA3CB-3B0A-47F5-B299-CF431AA65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69BE87C-279C-4A68-84F4-4AE5AE442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549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70C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0</Words>
  <Application>Microsoft Office PowerPoint</Application>
  <PresentationFormat>A3 297x420 mm</PresentationFormat>
  <Paragraphs>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9</cp:revision>
  <dcterms:created xsi:type="dcterms:W3CDTF">2021-09-06T12:08:09Z</dcterms:created>
  <dcterms:modified xsi:type="dcterms:W3CDTF">2021-09-09T16:05:51Z</dcterms:modified>
</cp:coreProperties>
</file>