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9601200" cy="128016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32" userDrawn="1">
          <p15:clr>
            <a:srgbClr val="A4A3A4"/>
          </p15:clr>
        </p15:guide>
        <p15:guide id="2" pos="302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FFCCCC"/>
    <a:srgbClr val="E6E6E6"/>
    <a:srgbClr val="FFCCFF"/>
    <a:srgbClr val="FFFF99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34" d="100"/>
          <a:sy n="34" d="100"/>
        </p:scale>
        <p:origin x="2124" y="68"/>
      </p:cViewPr>
      <p:guideLst>
        <p:guide orient="horz" pos="4032"/>
        <p:guide pos="30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095078"/>
            <a:ext cx="8161020" cy="4456853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8499C-8BFC-4B72-837A-E55B05EE2E01}" type="datetimeFigureOut">
              <a:rPr kumimoji="1" lang="ja-JP" altLang="en-US" smtClean="0"/>
              <a:t>2021/9/8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8FFB1-D9A6-4D68-9B25-21BF13B87C2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0637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8499C-8BFC-4B72-837A-E55B05EE2E01}" type="datetimeFigureOut">
              <a:rPr kumimoji="1" lang="ja-JP" altLang="en-US" smtClean="0"/>
              <a:t>2021/9/8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8FFB1-D9A6-4D68-9B25-21BF13B87C2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7434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81567"/>
            <a:ext cx="2070259" cy="10848764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681567"/>
            <a:ext cx="6090761" cy="10848764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8499C-8BFC-4B72-837A-E55B05EE2E01}" type="datetimeFigureOut">
              <a:rPr kumimoji="1" lang="ja-JP" altLang="en-US" smtClean="0"/>
              <a:t>2021/9/8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8FFB1-D9A6-4D68-9B25-21BF13B87C2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7183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8499C-8BFC-4B72-837A-E55B05EE2E01}" type="datetimeFigureOut">
              <a:rPr kumimoji="1" lang="ja-JP" altLang="en-US" smtClean="0"/>
              <a:t>2021/9/8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8FFB1-D9A6-4D68-9B25-21BF13B87C2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8813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3191514"/>
            <a:ext cx="8281035" cy="5325109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8567000"/>
            <a:ext cx="8281035" cy="28003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/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8499C-8BFC-4B72-837A-E55B05EE2E01}" type="datetimeFigureOut">
              <a:rPr kumimoji="1" lang="ja-JP" altLang="en-US" smtClean="0"/>
              <a:t>2021/9/8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8FFB1-D9A6-4D68-9B25-21BF13B87C2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836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3407833"/>
            <a:ext cx="4080510" cy="81224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07833"/>
            <a:ext cx="4080510" cy="81224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8499C-8BFC-4B72-837A-E55B05EE2E01}" type="datetimeFigureOut">
              <a:rPr kumimoji="1" lang="ja-JP" altLang="en-US" smtClean="0"/>
              <a:t>2021/9/8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8FFB1-D9A6-4D68-9B25-21BF13B87C2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7352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681570"/>
            <a:ext cx="8281035" cy="2474384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4676140"/>
            <a:ext cx="4061757" cy="68778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3138171"/>
            <a:ext cx="4081761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4676140"/>
            <a:ext cx="4081761" cy="68778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8499C-8BFC-4B72-837A-E55B05EE2E01}" type="datetimeFigureOut">
              <a:rPr kumimoji="1" lang="ja-JP" altLang="en-US" smtClean="0"/>
              <a:t>2021/9/8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8FFB1-D9A6-4D68-9B25-21BF13B87C2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9564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8499C-8BFC-4B72-837A-E55B05EE2E01}" type="datetimeFigureOut">
              <a:rPr kumimoji="1" lang="ja-JP" altLang="en-US" smtClean="0"/>
              <a:t>2021/9/8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8FFB1-D9A6-4D68-9B25-21BF13B87C2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4841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8499C-8BFC-4B72-837A-E55B05EE2E01}" type="datetimeFigureOut">
              <a:rPr kumimoji="1" lang="ja-JP" altLang="en-US" smtClean="0"/>
              <a:t>2021/9/8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8FFB1-D9A6-4D68-9B25-21BF13B87C2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430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1843196"/>
            <a:ext cx="4860608" cy="9097433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8499C-8BFC-4B72-837A-E55B05EE2E01}" type="datetimeFigureOut">
              <a:rPr kumimoji="1" lang="ja-JP" altLang="en-US" smtClean="0"/>
              <a:t>2021/9/8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8FFB1-D9A6-4D68-9B25-21BF13B87C2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7139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0" y="1843196"/>
            <a:ext cx="4860608" cy="9097433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8499C-8BFC-4B72-837A-E55B05EE2E01}" type="datetimeFigureOut">
              <a:rPr kumimoji="1" lang="ja-JP" altLang="en-US" smtClean="0"/>
              <a:t>2021/9/8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8FFB1-D9A6-4D68-9B25-21BF13B87C2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5322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B8499C-8BFC-4B72-837A-E55B05EE2E01}" type="datetimeFigureOut">
              <a:rPr kumimoji="1" lang="ja-JP" altLang="en-US" smtClean="0"/>
              <a:t>2021/9/8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08FFB1-D9A6-4D68-9B25-21BF13B87C2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1669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kumimoji="1"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kumimoji="1"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FCCB"/>
            </a:gs>
            <a:gs pos="53000">
              <a:schemeClr val="accent1">
                <a:lumMod val="5000"/>
                <a:lumOff val="95000"/>
              </a:schemeClr>
            </a:gs>
            <a:gs pos="100000">
              <a:srgbClr val="FFFF9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楕円 19">
            <a:extLst>
              <a:ext uri="{FF2B5EF4-FFF2-40B4-BE49-F238E27FC236}">
                <a16:creationId xmlns:a16="http://schemas.microsoft.com/office/drawing/2014/main" id="{F74034EB-8DB1-45D5-BFA4-23D44F7F485F}"/>
              </a:ext>
            </a:extLst>
          </p:cNvPr>
          <p:cNvSpPr/>
          <p:nvPr/>
        </p:nvSpPr>
        <p:spPr>
          <a:xfrm>
            <a:off x="-876300" y="723900"/>
            <a:ext cx="11353800" cy="11353800"/>
          </a:xfrm>
          <a:prstGeom prst="ellipse">
            <a:avLst/>
          </a:prstGeom>
          <a:gradFill flip="none" rotWithShape="1">
            <a:gsLst>
              <a:gs pos="25000">
                <a:srgbClr val="FFCCCC"/>
              </a:gs>
              <a:gs pos="50000">
                <a:schemeClr val="accent1">
                  <a:lumMod val="5000"/>
                  <a:lumOff val="95000"/>
                </a:schemeClr>
              </a:gs>
              <a:gs pos="75000">
                <a:srgbClr val="FFCCCC"/>
              </a:gs>
            </a:gsLst>
            <a:lin ang="2700000" scaled="1"/>
            <a:tileRect/>
          </a:gradFill>
          <a:ln w="254000">
            <a:solidFill>
              <a:schemeClr val="bg1">
                <a:alpha val="25000"/>
              </a:schemeClr>
            </a:solidFill>
          </a:ln>
          <a:effectLst>
            <a:glow rad="1905000">
              <a:srgbClr val="FF99FF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8" name="図 17" descr="花火 が含まれている画像&#10;&#10;自動的に生成された説明">
            <a:extLst>
              <a:ext uri="{FF2B5EF4-FFF2-40B4-BE49-F238E27FC236}">
                <a16:creationId xmlns:a16="http://schemas.microsoft.com/office/drawing/2014/main" id="{F25979DE-D858-4856-910F-0CACA9C1D5E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73030">
            <a:off x="1110961" y="-706663"/>
            <a:ext cx="8005444" cy="5469023"/>
          </a:xfrm>
          <a:prstGeom prst="rect">
            <a:avLst/>
          </a:prstGeom>
          <a:noFill/>
        </p:spPr>
      </p:pic>
      <p:pic>
        <p:nvPicPr>
          <p:cNvPr id="7" name="図 6" descr="背景パターン が含まれている画像&#10;&#10;自動的に生成された説明">
            <a:extLst>
              <a:ext uri="{FF2B5EF4-FFF2-40B4-BE49-F238E27FC236}">
                <a16:creationId xmlns:a16="http://schemas.microsoft.com/office/drawing/2014/main" id="{7AF581B3-4E06-4950-820F-5FBF99E749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150" y="6532725"/>
            <a:ext cx="6044841" cy="6268875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ABCF0788-22C8-4170-A360-A8AC75E508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311897" cy="5314950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6214DD53-294A-45BD-B2E8-2269A0EC17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3562" y="1190774"/>
            <a:ext cx="5934075" cy="5610368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DBED70CC-E73E-472B-9725-1CB6956B8D7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250" y="62373"/>
            <a:ext cx="4919585" cy="6890877"/>
          </a:xfrm>
          <a:prstGeom prst="rect">
            <a:avLst/>
          </a:prstGeom>
        </p:spPr>
      </p:pic>
      <p:pic>
        <p:nvPicPr>
          <p:cNvPr id="14" name="図 13" descr="本 が含まれている画像&#10;&#10;自動的に生成された説明">
            <a:extLst>
              <a:ext uri="{FF2B5EF4-FFF2-40B4-BE49-F238E27FC236}">
                <a16:creationId xmlns:a16="http://schemas.microsoft.com/office/drawing/2014/main" id="{42BA4F14-1F4C-4E3F-B205-2BB6E4D3B8E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9150" y="5334000"/>
            <a:ext cx="6756290" cy="7891755"/>
          </a:xfrm>
          <a:prstGeom prst="rect">
            <a:avLst/>
          </a:prstGeom>
          <a:ln w="63500">
            <a:noFill/>
          </a:ln>
        </p:spPr>
      </p:pic>
      <p:pic>
        <p:nvPicPr>
          <p:cNvPr id="16" name="図 15" descr="プレート が含まれている画像&#10;&#10;自動的に生成された説明">
            <a:extLst>
              <a:ext uri="{FF2B5EF4-FFF2-40B4-BE49-F238E27FC236}">
                <a16:creationId xmlns:a16="http://schemas.microsoft.com/office/drawing/2014/main" id="{DC1E3F19-21B9-4D2F-80BE-4B2C8F1895E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598" y="3827578"/>
            <a:ext cx="6828004" cy="3393844"/>
          </a:xfrm>
          <a:prstGeom prst="rect">
            <a:avLst/>
          </a:prstGeom>
        </p:spPr>
      </p:pic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AD08372-3C62-4AC1-8375-F861332E3853}"/>
              </a:ext>
            </a:extLst>
          </p:cNvPr>
          <p:cNvSpPr txBox="1"/>
          <p:nvPr/>
        </p:nvSpPr>
        <p:spPr>
          <a:xfrm>
            <a:off x="4482436" y="6886919"/>
            <a:ext cx="636328" cy="4299703"/>
          </a:xfrm>
          <a:prstGeom prst="rect">
            <a:avLst/>
          </a:prstGeom>
          <a:noFill/>
          <a:effectLst>
            <a:glow rad="520700">
              <a:schemeClr val="accent1">
                <a:alpha val="40000"/>
              </a:schemeClr>
            </a:glow>
          </a:effectLst>
        </p:spPr>
        <p:txBody>
          <a:bodyPr vert="eaVert" wrap="none" rtlCol="0">
            <a:spAutoFit/>
          </a:bodyPr>
          <a:lstStyle/>
          <a:p>
            <a:pPr algn="ctr"/>
            <a:r>
              <a:rPr kumimoji="1" lang="ja-JP" altLang="en-US" sz="2800" dirty="0">
                <a:solidFill>
                  <a:schemeClr val="bg1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毎週日曜　夜</a:t>
            </a:r>
            <a:r>
              <a:rPr kumimoji="1" lang="en-US" altLang="ja-JP" sz="2800" dirty="0">
                <a:solidFill>
                  <a:schemeClr val="bg1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6</a:t>
            </a:r>
            <a:r>
              <a:rPr kumimoji="1" lang="ja-JP" altLang="en-US" sz="2800" dirty="0">
                <a:solidFill>
                  <a:schemeClr val="bg1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時</a:t>
            </a:r>
            <a:r>
              <a:rPr kumimoji="1" lang="en-US" altLang="ja-JP" sz="2800" dirty="0">
                <a:solidFill>
                  <a:schemeClr val="bg1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30</a:t>
            </a:r>
            <a:r>
              <a:rPr kumimoji="1" lang="ja-JP" altLang="en-US" sz="2800" dirty="0">
                <a:solidFill>
                  <a:schemeClr val="bg1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分放送</a:t>
            </a: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8976B624-9A75-4EB7-942D-589AB678418E}"/>
              </a:ext>
            </a:extLst>
          </p:cNvPr>
          <p:cNvGrpSpPr/>
          <p:nvPr/>
        </p:nvGrpSpPr>
        <p:grpSpPr>
          <a:xfrm>
            <a:off x="4173019" y="11547302"/>
            <a:ext cx="1255161" cy="1268871"/>
            <a:chOff x="1849120" y="11262360"/>
            <a:chExt cx="1427480" cy="1443073"/>
          </a:xfrm>
        </p:grpSpPr>
        <p:sp>
          <p:nvSpPr>
            <p:cNvPr id="2" name="正方形/長方形 1">
              <a:extLst>
                <a:ext uri="{FF2B5EF4-FFF2-40B4-BE49-F238E27FC236}">
                  <a16:creationId xmlns:a16="http://schemas.microsoft.com/office/drawing/2014/main" id="{D649F4B9-295D-4463-8D1B-9DC251454F07}"/>
                </a:ext>
              </a:extLst>
            </p:cNvPr>
            <p:cNvSpPr/>
            <p:nvPr/>
          </p:nvSpPr>
          <p:spPr>
            <a:xfrm>
              <a:off x="1849120" y="11262360"/>
              <a:ext cx="1427480" cy="1427480"/>
            </a:xfrm>
            <a:prstGeom prst="rect">
              <a:avLst/>
            </a:prstGeom>
            <a:solidFill>
              <a:schemeClr val="bg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7" name="図 16">
              <a:extLst>
                <a:ext uri="{FF2B5EF4-FFF2-40B4-BE49-F238E27FC236}">
                  <a16:creationId xmlns:a16="http://schemas.microsoft.com/office/drawing/2014/main" id="{C709A916-DC75-4B86-8077-E313FF89033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010536" y="11321719"/>
              <a:ext cx="1094167" cy="1057491"/>
            </a:xfrm>
            <a:prstGeom prst="rect">
              <a:avLst/>
            </a:prstGeom>
          </p:spPr>
        </p:pic>
        <p:sp>
          <p:nvSpPr>
            <p:cNvPr id="21" name="テキスト ボックス 20">
              <a:extLst>
                <a:ext uri="{FF2B5EF4-FFF2-40B4-BE49-F238E27FC236}">
                  <a16:creationId xmlns:a16="http://schemas.microsoft.com/office/drawing/2014/main" id="{131DC88A-37AB-4E98-8AD0-3FFFA5E720C5}"/>
                </a:ext>
              </a:extLst>
            </p:cNvPr>
            <p:cNvSpPr txBox="1"/>
            <p:nvPr/>
          </p:nvSpPr>
          <p:spPr>
            <a:xfrm>
              <a:off x="1919540" y="12285396"/>
              <a:ext cx="1300219" cy="4200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クジテレビ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76391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そこにシビれる憧れるDIOの名言10選（第1部より） | JOJO The World" hidden="1">
            <a:extLst>
              <a:ext uri="{FF2B5EF4-FFF2-40B4-BE49-F238E27FC236}">
                <a16:creationId xmlns:a16="http://schemas.microsoft.com/office/drawing/2014/main" id="{05099D28-5FA5-4DBA-8A3F-E0818E47E0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900" y="3386138"/>
            <a:ext cx="5105400" cy="602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フリーフォーム: 図形 3">
            <a:extLst>
              <a:ext uri="{FF2B5EF4-FFF2-40B4-BE49-F238E27FC236}">
                <a16:creationId xmlns:a16="http://schemas.microsoft.com/office/drawing/2014/main" id="{14B9812F-DEDB-449A-B6A0-88C952A3C676}"/>
              </a:ext>
            </a:extLst>
          </p:cNvPr>
          <p:cNvSpPr/>
          <p:nvPr/>
        </p:nvSpPr>
        <p:spPr>
          <a:xfrm>
            <a:off x="2324057" y="4338167"/>
            <a:ext cx="59922" cy="624846"/>
          </a:xfrm>
          <a:custGeom>
            <a:avLst/>
            <a:gdLst>
              <a:gd name="connsiteX0" fmla="*/ 2583 w 59922"/>
              <a:gd name="connsiteY0" fmla="*/ 5233 h 624846"/>
              <a:gd name="connsiteX1" fmla="*/ 12743 w 59922"/>
              <a:gd name="connsiteY1" fmla="*/ 609753 h 624846"/>
              <a:gd name="connsiteX2" fmla="*/ 43223 w 59922"/>
              <a:gd name="connsiteY2" fmla="*/ 431953 h 624846"/>
              <a:gd name="connsiteX3" fmla="*/ 58463 w 59922"/>
              <a:gd name="connsiteY3" fmla="*/ 320193 h 624846"/>
              <a:gd name="connsiteX4" fmla="*/ 2583 w 59922"/>
              <a:gd name="connsiteY4" fmla="*/ 5233 h 624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922" h="624846">
                <a:moveTo>
                  <a:pt x="2583" y="5233"/>
                </a:moveTo>
                <a:cubicBezTo>
                  <a:pt x="-5037" y="53493"/>
                  <a:pt x="5970" y="538633"/>
                  <a:pt x="12743" y="609753"/>
                </a:cubicBezTo>
                <a:cubicBezTo>
                  <a:pt x="19516" y="680873"/>
                  <a:pt x="35603" y="480213"/>
                  <a:pt x="43223" y="431953"/>
                </a:cubicBezTo>
                <a:cubicBezTo>
                  <a:pt x="50843" y="383693"/>
                  <a:pt x="64390" y="383693"/>
                  <a:pt x="58463" y="320193"/>
                </a:cubicBezTo>
                <a:cubicBezTo>
                  <a:pt x="52536" y="256693"/>
                  <a:pt x="10203" y="-43027"/>
                  <a:pt x="2583" y="5233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フリーフォーム: 図形 4">
            <a:extLst>
              <a:ext uri="{FF2B5EF4-FFF2-40B4-BE49-F238E27FC236}">
                <a16:creationId xmlns:a16="http://schemas.microsoft.com/office/drawing/2014/main" id="{11DB10F1-1704-40FC-8A6C-C730FB867B24}"/>
              </a:ext>
            </a:extLst>
          </p:cNvPr>
          <p:cNvSpPr/>
          <p:nvPr/>
        </p:nvSpPr>
        <p:spPr>
          <a:xfrm>
            <a:off x="2361372" y="3701935"/>
            <a:ext cx="520934" cy="1340919"/>
          </a:xfrm>
          <a:custGeom>
            <a:avLst/>
            <a:gdLst>
              <a:gd name="connsiteX0" fmla="*/ 828 w 520934"/>
              <a:gd name="connsiteY0" fmla="*/ 734598 h 1340919"/>
              <a:gd name="connsiteX1" fmla="*/ 470728 w 520934"/>
              <a:gd name="connsiteY1" fmla="*/ 14932 h 1340919"/>
              <a:gd name="connsiteX2" fmla="*/ 496128 w 520934"/>
              <a:gd name="connsiteY2" fmla="*/ 328198 h 1340919"/>
              <a:gd name="connsiteX3" fmla="*/ 369128 w 520934"/>
              <a:gd name="connsiteY3" fmla="*/ 1263765 h 1340919"/>
              <a:gd name="connsiteX4" fmla="*/ 377595 w 520934"/>
              <a:gd name="connsiteY4" fmla="*/ 1157932 h 1340919"/>
              <a:gd name="connsiteX5" fmla="*/ 491895 w 520934"/>
              <a:gd name="connsiteY5" fmla="*/ 129232 h 1340919"/>
              <a:gd name="connsiteX6" fmla="*/ 360661 w 520934"/>
              <a:gd name="connsiteY6" fmla="*/ 332432 h 1340919"/>
              <a:gd name="connsiteX7" fmla="*/ 828 w 520934"/>
              <a:gd name="connsiteY7" fmla="*/ 734598 h 1340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0934" h="1340919">
                <a:moveTo>
                  <a:pt x="828" y="734598"/>
                </a:moveTo>
                <a:cubicBezTo>
                  <a:pt x="19172" y="681681"/>
                  <a:pt x="388178" y="82665"/>
                  <a:pt x="470728" y="14932"/>
                </a:cubicBezTo>
                <a:cubicBezTo>
                  <a:pt x="553278" y="-52801"/>
                  <a:pt x="513061" y="120059"/>
                  <a:pt x="496128" y="328198"/>
                </a:cubicBezTo>
                <a:cubicBezTo>
                  <a:pt x="479195" y="536337"/>
                  <a:pt x="388884" y="1125476"/>
                  <a:pt x="369128" y="1263765"/>
                </a:cubicBezTo>
                <a:cubicBezTo>
                  <a:pt x="349372" y="1402054"/>
                  <a:pt x="357134" y="1347021"/>
                  <a:pt x="377595" y="1157932"/>
                </a:cubicBezTo>
                <a:cubicBezTo>
                  <a:pt x="398056" y="968843"/>
                  <a:pt x="494717" y="266815"/>
                  <a:pt x="491895" y="129232"/>
                </a:cubicBezTo>
                <a:cubicBezTo>
                  <a:pt x="489073" y="-8351"/>
                  <a:pt x="447444" y="230126"/>
                  <a:pt x="360661" y="332432"/>
                </a:cubicBezTo>
                <a:cubicBezTo>
                  <a:pt x="273878" y="434737"/>
                  <a:pt x="-17516" y="787515"/>
                  <a:pt x="828" y="734598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フリーフォーム: 図形 5">
            <a:extLst>
              <a:ext uri="{FF2B5EF4-FFF2-40B4-BE49-F238E27FC236}">
                <a16:creationId xmlns:a16="http://schemas.microsoft.com/office/drawing/2014/main" id="{AA3FC2B4-135F-4E1F-A1A1-FC4475C6A91F}"/>
              </a:ext>
            </a:extLst>
          </p:cNvPr>
          <p:cNvSpPr/>
          <p:nvPr/>
        </p:nvSpPr>
        <p:spPr>
          <a:xfrm>
            <a:off x="2329597" y="4252876"/>
            <a:ext cx="325313" cy="677364"/>
          </a:xfrm>
          <a:custGeom>
            <a:avLst/>
            <a:gdLst>
              <a:gd name="connsiteX0" fmla="*/ 324703 w 325313"/>
              <a:gd name="connsiteY0" fmla="*/ 5857 h 677364"/>
              <a:gd name="connsiteX1" fmla="*/ 19903 w 325313"/>
              <a:gd name="connsiteY1" fmla="*/ 657791 h 677364"/>
              <a:gd name="connsiteX2" fmla="*/ 36836 w 325313"/>
              <a:gd name="connsiteY2" fmla="*/ 492691 h 677364"/>
              <a:gd name="connsiteX3" fmla="*/ 96103 w 325313"/>
              <a:gd name="connsiteY3" fmla="*/ 344524 h 677364"/>
              <a:gd name="connsiteX4" fmla="*/ 324703 w 325313"/>
              <a:gd name="connsiteY4" fmla="*/ 5857 h 677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313" h="677364">
                <a:moveTo>
                  <a:pt x="324703" y="5857"/>
                </a:moveTo>
                <a:cubicBezTo>
                  <a:pt x="312003" y="58068"/>
                  <a:pt x="67881" y="576652"/>
                  <a:pt x="19903" y="657791"/>
                </a:cubicBezTo>
                <a:cubicBezTo>
                  <a:pt x="-28075" y="738930"/>
                  <a:pt x="24136" y="544902"/>
                  <a:pt x="36836" y="492691"/>
                </a:cubicBezTo>
                <a:cubicBezTo>
                  <a:pt x="49536" y="440480"/>
                  <a:pt x="43892" y="423546"/>
                  <a:pt x="96103" y="344524"/>
                </a:cubicBezTo>
                <a:cubicBezTo>
                  <a:pt x="148314" y="265502"/>
                  <a:pt x="337403" y="-46354"/>
                  <a:pt x="324703" y="5857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: 図形 6">
            <a:extLst>
              <a:ext uri="{FF2B5EF4-FFF2-40B4-BE49-F238E27FC236}">
                <a16:creationId xmlns:a16="http://schemas.microsoft.com/office/drawing/2014/main" id="{39DBA90B-B58D-4BAD-B63F-76F0B8D364F3}"/>
              </a:ext>
            </a:extLst>
          </p:cNvPr>
          <p:cNvSpPr/>
          <p:nvPr/>
        </p:nvSpPr>
        <p:spPr>
          <a:xfrm>
            <a:off x="2366357" y="4300865"/>
            <a:ext cx="292178" cy="2290650"/>
          </a:xfrm>
          <a:custGeom>
            <a:avLst/>
            <a:gdLst>
              <a:gd name="connsiteX0" fmla="*/ 292176 w 292178"/>
              <a:gd name="connsiteY0" fmla="*/ 8668 h 2290650"/>
              <a:gd name="connsiteX1" fmla="*/ 67810 w 292178"/>
              <a:gd name="connsiteY1" fmla="*/ 1050068 h 2290650"/>
              <a:gd name="connsiteX2" fmla="*/ 76 w 292178"/>
              <a:gd name="connsiteY2" fmla="*/ 1816302 h 2290650"/>
              <a:gd name="connsiteX3" fmla="*/ 55110 w 292178"/>
              <a:gd name="connsiteY3" fmla="*/ 2015268 h 2290650"/>
              <a:gd name="connsiteX4" fmla="*/ 88976 w 292178"/>
              <a:gd name="connsiteY4" fmla="*/ 2290435 h 2290650"/>
              <a:gd name="connsiteX5" fmla="*/ 55110 w 292178"/>
              <a:gd name="connsiteY5" fmla="*/ 1968702 h 2290650"/>
              <a:gd name="connsiteX6" fmla="*/ 63576 w 292178"/>
              <a:gd name="connsiteY6" fmla="*/ 1668135 h 2290650"/>
              <a:gd name="connsiteX7" fmla="*/ 292176 w 292178"/>
              <a:gd name="connsiteY7" fmla="*/ 8668 h 2290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2178" h="2290650">
                <a:moveTo>
                  <a:pt x="292176" y="8668"/>
                </a:moveTo>
                <a:cubicBezTo>
                  <a:pt x="292882" y="-94343"/>
                  <a:pt x="116493" y="748796"/>
                  <a:pt x="67810" y="1050068"/>
                </a:cubicBezTo>
                <a:cubicBezTo>
                  <a:pt x="19127" y="1351340"/>
                  <a:pt x="2193" y="1655435"/>
                  <a:pt x="76" y="1816302"/>
                </a:cubicBezTo>
                <a:cubicBezTo>
                  <a:pt x="-2041" y="1977169"/>
                  <a:pt x="40293" y="1936246"/>
                  <a:pt x="55110" y="2015268"/>
                </a:cubicBezTo>
                <a:cubicBezTo>
                  <a:pt x="69927" y="2094290"/>
                  <a:pt x="88976" y="2298196"/>
                  <a:pt x="88976" y="2290435"/>
                </a:cubicBezTo>
                <a:cubicBezTo>
                  <a:pt x="88976" y="2282674"/>
                  <a:pt x="59343" y="2072419"/>
                  <a:pt x="55110" y="1968702"/>
                </a:cubicBezTo>
                <a:cubicBezTo>
                  <a:pt x="50877" y="1864985"/>
                  <a:pt x="21948" y="1989868"/>
                  <a:pt x="63576" y="1668135"/>
                </a:cubicBezTo>
                <a:cubicBezTo>
                  <a:pt x="105204" y="1346402"/>
                  <a:pt x="291470" y="111679"/>
                  <a:pt x="292176" y="8668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: 図形 7">
            <a:extLst>
              <a:ext uri="{FF2B5EF4-FFF2-40B4-BE49-F238E27FC236}">
                <a16:creationId xmlns:a16="http://schemas.microsoft.com/office/drawing/2014/main" id="{223FB5FD-333D-4FB3-8080-67A10E64185E}"/>
              </a:ext>
            </a:extLst>
          </p:cNvPr>
          <p:cNvSpPr/>
          <p:nvPr/>
        </p:nvSpPr>
        <p:spPr>
          <a:xfrm>
            <a:off x="2454742" y="5302510"/>
            <a:ext cx="216556" cy="1505494"/>
          </a:xfrm>
          <a:custGeom>
            <a:avLst/>
            <a:gdLst>
              <a:gd name="connsiteX0" fmla="*/ 216491 w 216556"/>
              <a:gd name="connsiteY0" fmla="*/ 1857 h 1505494"/>
              <a:gd name="connsiteX1" fmla="*/ 106425 w 216556"/>
              <a:gd name="connsiteY1" fmla="*/ 780790 h 1505494"/>
              <a:gd name="connsiteX2" fmla="*/ 76791 w 216556"/>
              <a:gd name="connsiteY2" fmla="*/ 1039023 h 1505494"/>
              <a:gd name="connsiteX3" fmla="*/ 17525 w 216556"/>
              <a:gd name="connsiteY3" fmla="*/ 1487757 h 1505494"/>
              <a:gd name="connsiteX4" fmla="*/ 4825 w 216556"/>
              <a:gd name="connsiteY4" fmla="*/ 1377690 h 1505494"/>
              <a:gd name="connsiteX5" fmla="*/ 89491 w 216556"/>
              <a:gd name="connsiteY5" fmla="*/ 1026323 h 1505494"/>
              <a:gd name="connsiteX6" fmla="*/ 216491 w 216556"/>
              <a:gd name="connsiteY6" fmla="*/ 1857 h 1505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556" h="1505494">
                <a:moveTo>
                  <a:pt x="216491" y="1857"/>
                </a:moveTo>
                <a:cubicBezTo>
                  <a:pt x="219313" y="-39065"/>
                  <a:pt x="129708" y="607929"/>
                  <a:pt x="106425" y="780790"/>
                </a:cubicBezTo>
                <a:cubicBezTo>
                  <a:pt x="83142" y="953651"/>
                  <a:pt x="91608" y="921195"/>
                  <a:pt x="76791" y="1039023"/>
                </a:cubicBezTo>
                <a:cubicBezTo>
                  <a:pt x="61974" y="1156851"/>
                  <a:pt x="29519" y="1431313"/>
                  <a:pt x="17525" y="1487757"/>
                </a:cubicBezTo>
                <a:cubicBezTo>
                  <a:pt x="5531" y="1544201"/>
                  <a:pt x="-7169" y="1454596"/>
                  <a:pt x="4825" y="1377690"/>
                </a:cubicBezTo>
                <a:cubicBezTo>
                  <a:pt x="16819" y="1300784"/>
                  <a:pt x="55624" y="1252806"/>
                  <a:pt x="89491" y="1026323"/>
                </a:cubicBezTo>
                <a:cubicBezTo>
                  <a:pt x="123358" y="799840"/>
                  <a:pt x="213669" y="42779"/>
                  <a:pt x="216491" y="1857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: 図形 8">
            <a:extLst>
              <a:ext uri="{FF2B5EF4-FFF2-40B4-BE49-F238E27FC236}">
                <a16:creationId xmlns:a16="http://schemas.microsoft.com/office/drawing/2014/main" id="{CE56691B-BBD3-42B5-B312-7AD72A4FAF9A}"/>
              </a:ext>
            </a:extLst>
          </p:cNvPr>
          <p:cNvSpPr/>
          <p:nvPr/>
        </p:nvSpPr>
        <p:spPr>
          <a:xfrm>
            <a:off x="2712206" y="4892468"/>
            <a:ext cx="629620" cy="1676882"/>
          </a:xfrm>
          <a:custGeom>
            <a:avLst/>
            <a:gdLst>
              <a:gd name="connsiteX0" fmla="*/ 30994 w 629620"/>
              <a:gd name="connsiteY0" fmla="*/ 73232 h 1676882"/>
              <a:gd name="connsiteX1" fmla="*/ 411994 w 629620"/>
              <a:gd name="connsiteY1" fmla="*/ 957999 h 1676882"/>
              <a:gd name="connsiteX2" fmla="*/ 577094 w 629620"/>
              <a:gd name="connsiteY2" fmla="*/ 1233165 h 1676882"/>
              <a:gd name="connsiteX3" fmla="*/ 594027 w 629620"/>
              <a:gd name="connsiteY3" fmla="*/ 1347465 h 1676882"/>
              <a:gd name="connsiteX4" fmla="*/ 610961 w 629620"/>
              <a:gd name="connsiteY4" fmla="*/ 1542199 h 1676882"/>
              <a:gd name="connsiteX5" fmla="*/ 606727 w 629620"/>
              <a:gd name="connsiteY5" fmla="*/ 1673432 h 1676882"/>
              <a:gd name="connsiteX6" fmla="*/ 585561 w 629620"/>
              <a:gd name="connsiteY6" fmla="*/ 1402499 h 1676882"/>
              <a:gd name="connsiteX7" fmla="*/ 81794 w 629620"/>
              <a:gd name="connsiteY7" fmla="*/ 204465 h 1676882"/>
              <a:gd name="connsiteX8" fmla="*/ 30994 w 629620"/>
              <a:gd name="connsiteY8" fmla="*/ 73232 h 1676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620" h="1676882">
                <a:moveTo>
                  <a:pt x="30994" y="73232"/>
                </a:moveTo>
                <a:cubicBezTo>
                  <a:pt x="86027" y="198821"/>
                  <a:pt x="320977" y="764677"/>
                  <a:pt x="411994" y="957999"/>
                </a:cubicBezTo>
                <a:cubicBezTo>
                  <a:pt x="503011" y="1151321"/>
                  <a:pt x="546755" y="1168254"/>
                  <a:pt x="577094" y="1233165"/>
                </a:cubicBezTo>
                <a:cubicBezTo>
                  <a:pt x="607433" y="1298076"/>
                  <a:pt x="588383" y="1295959"/>
                  <a:pt x="594027" y="1347465"/>
                </a:cubicBezTo>
                <a:cubicBezTo>
                  <a:pt x="599671" y="1398971"/>
                  <a:pt x="608844" y="1487871"/>
                  <a:pt x="610961" y="1542199"/>
                </a:cubicBezTo>
                <a:cubicBezTo>
                  <a:pt x="613078" y="1596527"/>
                  <a:pt x="610960" y="1696715"/>
                  <a:pt x="606727" y="1673432"/>
                </a:cubicBezTo>
                <a:cubicBezTo>
                  <a:pt x="602494" y="1650149"/>
                  <a:pt x="673050" y="1647327"/>
                  <a:pt x="585561" y="1402499"/>
                </a:cubicBezTo>
                <a:cubicBezTo>
                  <a:pt x="498072" y="1157671"/>
                  <a:pt x="168577" y="430243"/>
                  <a:pt x="81794" y="204465"/>
                </a:cubicBezTo>
                <a:cubicBezTo>
                  <a:pt x="-4989" y="-21313"/>
                  <a:pt x="-24039" y="-52357"/>
                  <a:pt x="30994" y="73232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: 図形 9">
            <a:extLst>
              <a:ext uri="{FF2B5EF4-FFF2-40B4-BE49-F238E27FC236}">
                <a16:creationId xmlns:a16="http://schemas.microsoft.com/office/drawing/2014/main" id="{D18F583D-7D46-4B27-82FB-944B1E268D9C}"/>
              </a:ext>
            </a:extLst>
          </p:cNvPr>
          <p:cNvSpPr/>
          <p:nvPr/>
        </p:nvSpPr>
        <p:spPr>
          <a:xfrm>
            <a:off x="2649527" y="5278896"/>
            <a:ext cx="610169" cy="1334392"/>
          </a:xfrm>
          <a:custGeom>
            <a:avLst/>
            <a:gdLst>
              <a:gd name="connsiteX0" fmla="*/ 540 w 610169"/>
              <a:gd name="connsiteY0" fmla="*/ 71 h 1334392"/>
              <a:gd name="connsiteX1" fmla="*/ 233373 w 610169"/>
              <a:gd name="connsiteY1" fmla="*/ 529237 h 1334392"/>
              <a:gd name="connsiteX2" fmla="*/ 322273 w 610169"/>
              <a:gd name="connsiteY2" fmla="*/ 698571 h 1334392"/>
              <a:gd name="connsiteX3" fmla="*/ 453506 w 610169"/>
              <a:gd name="connsiteY3" fmla="*/ 872137 h 1334392"/>
              <a:gd name="connsiteX4" fmla="*/ 610140 w 610169"/>
              <a:gd name="connsiteY4" fmla="*/ 1333571 h 1334392"/>
              <a:gd name="connsiteX5" fmla="*/ 440806 w 610169"/>
              <a:gd name="connsiteY5" fmla="*/ 973737 h 1334392"/>
              <a:gd name="connsiteX6" fmla="*/ 305340 w 610169"/>
              <a:gd name="connsiteY6" fmla="*/ 567337 h 1334392"/>
              <a:gd name="connsiteX7" fmla="*/ 540 w 610169"/>
              <a:gd name="connsiteY7" fmla="*/ 71 h 1334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0169" h="1334392">
                <a:moveTo>
                  <a:pt x="540" y="71"/>
                </a:moveTo>
                <a:cubicBezTo>
                  <a:pt x="-11455" y="-6279"/>
                  <a:pt x="179751" y="412820"/>
                  <a:pt x="233373" y="529237"/>
                </a:cubicBezTo>
                <a:cubicBezTo>
                  <a:pt x="286995" y="645654"/>
                  <a:pt x="285584" y="641421"/>
                  <a:pt x="322273" y="698571"/>
                </a:cubicBezTo>
                <a:cubicBezTo>
                  <a:pt x="358962" y="755721"/>
                  <a:pt x="405528" y="766304"/>
                  <a:pt x="453506" y="872137"/>
                </a:cubicBezTo>
                <a:cubicBezTo>
                  <a:pt x="501484" y="977970"/>
                  <a:pt x="612257" y="1316638"/>
                  <a:pt x="610140" y="1333571"/>
                </a:cubicBezTo>
                <a:cubicBezTo>
                  <a:pt x="608023" y="1350504"/>
                  <a:pt x="491606" y="1101443"/>
                  <a:pt x="440806" y="973737"/>
                </a:cubicBezTo>
                <a:cubicBezTo>
                  <a:pt x="390006" y="846031"/>
                  <a:pt x="373779" y="724676"/>
                  <a:pt x="305340" y="567337"/>
                </a:cubicBezTo>
                <a:cubicBezTo>
                  <a:pt x="236901" y="409998"/>
                  <a:pt x="12535" y="6421"/>
                  <a:pt x="540" y="71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: 図形 10">
            <a:extLst>
              <a:ext uri="{FF2B5EF4-FFF2-40B4-BE49-F238E27FC236}">
                <a16:creationId xmlns:a16="http://schemas.microsoft.com/office/drawing/2014/main" id="{11E9CCB5-861F-4164-B227-B2A71D8AFDF0}"/>
              </a:ext>
            </a:extLst>
          </p:cNvPr>
          <p:cNvSpPr/>
          <p:nvPr/>
        </p:nvSpPr>
        <p:spPr>
          <a:xfrm>
            <a:off x="2900334" y="3591522"/>
            <a:ext cx="158561" cy="1319781"/>
          </a:xfrm>
          <a:custGeom>
            <a:avLst/>
            <a:gdLst>
              <a:gd name="connsiteX0" fmla="*/ 61306 w 158561"/>
              <a:gd name="connsiteY0" fmla="*/ 38 h 1319781"/>
              <a:gd name="connsiteX1" fmla="*/ 346 w 158561"/>
              <a:gd name="connsiteY1" fmla="*/ 695998 h 1319781"/>
              <a:gd name="connsiteX2" fmla="*/ 40986 w 158561"/>
              <a:gd name="connsiteY2" fmla="*/ 965238 h 1319781"/>
              <a:gd name="connsiteX3" fmla="*/ 132426 w 158561"/>
              <a:gd name="connsiteY3" fmla="*/ 1229398 h 1319781"/>
              <a:gd name="connsiteX4" fmla="*/ 142586 w 158561"/>
              <a:gd name="connsiteY4" fmla="*/ 1310678 h 1319781"/>
              <a:gd name="connsiteX5" fmla="*/ 157826 w 158561"/>
              <a:gd name="connsiteY5" fmla="*/ 1041438 h 1319781"/>
              <a:gd name="connsiteX6" fmla="*/ 117186 w 158561"/>
              <a:gd name="connsiteY6" fmla="*/ 665518 h 1319781"/>
              <a:gd name="connsiteX7" fmla="*/ 61306 w 158561"/>
              <a:gd name="connsiteY7" fmla="*/ 38 h 1319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8561" h="1319781">
                <a:moveTo>
                  <a:pt x="61306" y="38"/>
                </a:moveTo>
                <a:cubicBezTo>
                  <a:pt x="41833" y="5118"/>
                  <a:pt x="3733" y="535131"/>
                  <a:pt x="346" y="695998"/>
                </a:cubicBezTo>
                <a:cubicBezTo>
                  <a:pt x="-3041" y="856865"/>
                  <a:pt x="18973" y="876338"/>
                  <a:pt x="40986" y="965238"/>
                </a:cubicBezTo>
                <a:cubicBezTo>
                  <a:pt x="62999" y="1054138"/>
                  <a:pt x="115493" y="1171825"/>
                  <a:pt x="132426" y="1229398"/>
                </a:cubicBezTo>
                <a:cubicBezTo>
                  <a:pt x="149359" y="1286971"/>
                  <a:pt x="138353" y="1342005"/>
                  <a:pt x="142586" y="1310678"/>
                </a:cubicBezTo>
                <a:cubicBezTo>
                  <a:pt x="146819" y="1279351"/>
                  <a:pt x="162059" y="1148965"/>
                  <a:pt x="157826" y="1041438"/>
                </a:cubicBezTo>
                <a:cubicBezTo>
                  <a:pt x="153593" y="933911"/>
                  <a:pt x="134966" y="839931"/>
                  <a:pt x="117186" y="665518"/>
                </a:cubicBezTo>
                <a:cubicBezTo>
                  <a:pt x="99406" y="491105"/>
                  <a:pt x="80779" y="-5042"/>
                  <a:pt x="61306" y="38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: 図形 11">
            <a:extLst>
              <a:ext uri="{FF2B5EF4-FFF2-40B4-BE49-F238E27FC236}">
                <a16:creationId xmlns:a16="http://schemas.microsoft.com/office/drawing/2014/main" id="{EC559E03-42DB-46ED-A41F-07F523B72450}"/>
              </a:ext>
            </a:extLst>
          </p:cNvPr>
          <p:cNvSpPr/>
          <p:nvPr/>
        </p:nvSpPr>
        <p:spPr>
          <a:xfrm>
            <a:off x="2986754" y="3642109"/>
            <a:ext cx="128523" cy="777585"/>
          </a:xfrm>
          <a:custGeom>
            <a:avLst/>
            <a:gdLst>
              <a:gd name="connsiteX0" fmla="*/ 286 w 128523"/>
              <a:gd name="connsiteY0" fmla="*/ 251 h 777585"/>
              <a:gd name="connsiteX1" fmla="*/ 91726 w 128523"/>
              <a:gd name="connsiteY1" fmla="*/ 294891 h 777585"/>
              <a:gd name="connsiteX2" fmla="*/ 56166 w 128523"/>
              <a:gd name="connsiteY2" fmla="*/ 777491 h 777585"/>
              <a:gd name="connsiteX3" fmla="*/ 127286 w 128523"/>
              <a:gd name="connsiteY3" fmla="*/ 254251 h 777585"/>
              <a:gd name="connsiteX4" fmla="*/ 286 w 128523"/>
              <a:gd name="connsiteY4" fmla="*/ 251 h 777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523" h="777585">
                <a:moveTo>
                  <a:pt x="286" y="251"/>
                </a:moveTo>
                <a:cubicBezTo>
                  <a:pt x="-5641" y="7024"/>
                  <a:pt x="82413" y="165351"/>
                  <a:pt x="91726" y="294891"/>
                </a:cubicBezTo>
                <a:cubicBezTo>
                  <a:pt x="101039" y="424431"/>
                  <a:pt x="50239" y="784264"/>
                  <a:pt x="56166" y="777491"/>
                </a:cubicBezTo>
                <a:cubicBezTo>
                  <a:pt x="62093" y="770718"/>
                  <a:pt x="139139" y="383791"/>
                  <a:pt x="127286" y="254251"/>
                </a:cubicBezTo>
                <a:cubicBezTo>
                  <a:pt x="115433" y="124711"/>
                  <a:pt x="6213" y="-6522"/>
                  <a:pt x="286" y="251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: 図形 12">
            <a:extLst>
              <a:ext uri="{FF2B5EF4-FFF2-40B4-BE49-F238E27FC236}">
                <a16:creationId xmlns:a16="http://schemas.microsoft.com/office/drawing/2014/main" id="{02F21CE4-A2BA-4DCC-AD57-3F49DA24183C}"/>
              </a:ext>
            </a:extLst>
          </p:cNvPr>
          <p:cNvSpPr/>
          <p:nvPr/>
        </p:nvSpPr>
        <p:spPr>
          <a:xfrm>
            <a:off x="3134282" y="3606790"/>
            <a:ext cx="86509" cy="1272095"/>
          </a:xfrm>
          <a:custGeom>
            <a:avLst/>
            <a:gdLst>
              <a:gd name="connsiteX0" fmla="*/ 30558 w 86509"/>
              <a:gd name="connsiteY0" fmla="*/ 10 h 1272095"/>
              <a:gd name="connsiteX1" fmla="*/ 78 w 86509"/>
              <a:gd name="connsiteY1" fmla="*/ 624850 h 1272095"/>
              <a:gd name="connsiteX2" fmla="*/ 40718 w 86509"/>
              <a:gd name="connsiteY2" fmla="*/ 924570 h 1272095"/>
              <a:gd name="connsiteX3" fmla="*/ 86438 w 86509"/>
              <a:gd name="connsiteY3" fmla="*/ 1148090 h 1272095"/>
              <a:gd name="connsiteX4" fmla="*/ 50878 w 86509"/>
              <a:gd name="connsiteY4" fmla="*/ 1270010 h 1272095"/>
              <a:gd name="connsiteX5" fmla="*/ 35638 w 86509"/>
              <a:gd name="connsiteY5" fmla="*/ 1051570 h 1272095"/>
              <a:gd name="connsiteX6" fmla="*/ 35638 w 86509"/>
              <a:gd name="connsiteY6" fmla="*/ 609610 h 1272095"/>
              <a:gd name="connsiteX7" fmla="*/ 30558 w 86509"/>
              <a:gd name="connsiteY7" fmla="*/ 10 h 1272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6509" h="1272095">
                <a:moveTo>
                  <a:pt x="30558" y="10"/>
                </a:moveTo>
                <a:cubicBezTo>
                  <a:pt x="24631" y="2550"/>
                  <a:pt x="-1615" y="470757"/>
                  <a:pt x="78" y="624850"/>
                </a:cubicBezTo>
                <a:cubicBezTo>
                  <a:pt x="1771" y="778943"/>
                  <a:pt x="26325" y="837363"/>
                  <a:pt x="40718" y="924570"/>
                </a:cubicBezTo>
                <a:cubicBezTo>
                  <a:pt x="55111" y="1011777"/>
                  <a:pt x="84745" y="1090517"/>
                  <a:pt x="86438" y="1148090"/>
                </a:cubicBezTo>
                <a:cubicBezTo>
                  <a:pt x="88131" y="1205663"/>
                  <a:pt x="59345" y="1286097"/>
                  <a:pt x="50878" y="1270010"/>
                </a:cubicBezTo>
                <a:cubicBezTo>
                  <a:pt x="42411" y="1253923"/>
                  <a:pt x="38178" y="1161637"/>
                  <a:pt x="35638" y="1051570"/>
                </a:cubicBezTo>
                <a:cubicBezTo>
                  <a:pt x="33098" y="941503"/>
                  <a:pt x="33098" y="779790"/>
                  <a:pt x="35638" y="609610"/>
                </a:cubicBezTo>
                <a:cubicBezTo>
                  <a:pt x="38178" y="439430"/>
                  <a:pt x="36485" y="-2530"/>
                  <a:pt x="30558" y="10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: 図形 13">
            <a:extLst>
              <a:ext uri="{FF2B5EF4-FFF2-40B4-BE49-F238E27FC236}">
                <a16:creationId xmlns:a16="http://schemas.microsoft.com/office/drawing/2014/main" id="{296CE8AA-E6A5-4429-ABA9-04BA1C94F049}"/>
              </a:ext>
            </a:extLst>
          </p:cNvPr>
          <p:cNvSpPr/>
          <p:nvPr/>
        </p:nvSpPr>
        <p:spPr>
          <a:xfrm>
            <a:off x="3184226" y="3601156"/>
            <a:ext cx="106724" cy="1227932"/>
          </a:xfrm>
          <a:custGeom>
            <a:avLst/>
            <a:gdLst>
              <a:gd name="connsiteX0" fmla="*/ 934 w 106724"/>
              <a:gd name="connsiteY0" fmla="*/ 564 h 1227932"/>
              <a:gd name="connsiteX1" fmla="*/ 102534 w 106724"/>
              <a:gd name="connsiteY1" fmla="*/ 310444 h 1227932"/>
              <a:gd name="connsiteX2" fmla="*/ 87294 w 106724"/>
              <a:gd name="connsiteY2" fmla="*/ 732084 h 1227932"/>
              <a:gd name="connsiteX3" fmla="*/ 87294 w 106724"/>
              <a:gd name="connsiteY3" fmla="*/ 981004 h 1227932"/>
              <a:gd name="connsiteX4" fmla="*/ 56814 w 106724"/>
              <a:gd name="connsiteY4" fmla="*/ 1224844 h 1227932"/>
              <a:gd name="connsiteX5" fmla="*/ 51734 w 106724"/>
              <a:gd name="connsiteY5" fmla="*/ 803204 h 1227932"/>
              <a:gd name="connsiteX6" fmla="*/ 51734 w 106724"/>
              <a:gd name="connsiteY6" fmla="*/ 249484 h 1227932"/>
              <a:gd name="connsiteX7" fmla="*/ 934 w 106724"/>
              <a:gd name="connsiteY7" fmla="*/ 564 h 1227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6724" h="1227932">
                <a:moveTo>
                  <a:pt x="934" y="564"/>
                </a:moveTo>
                <a:cubicBezTo>
                  <a:pt x="9401" y="10724"/>
                  <a:pt x="88141" y="188524"/>
                  <a:pt x="102534" y="310444"/>
                </a:cubicBezTo>
                <a:cubicBezTo>
                  <a:pt x="116927" y="432364"/>
                  <a:pt x="89834" y="620324"/>
                  <a:pt x="87294" y="732084"/>
                </a:cubicBezTo>
                <a:cubicBezTo>
                  <a:pt x="84754" y="843844"/>
                  <a:pt x="92374" y="898877"/>
                  <a:pt x="87294" y="981004"/>
                </a:cubicBezTo>
                <a:cubicBezTo>
                  <a:pt x="82214" y="1063131"/>
                  <a:pt x="62741" y="1254477"/>
                  <a:pt x="56814" y="1224844"/>
                </a:cubicBezTo>
                <a:cubicBezTo>
                  <a:pt x="50887" y="1195211"/>
                  <a:pt x="52581" y="965764"/>
                  <a:pt x="51734" y="803204"/>
                </a:cubicBezTo>
                <a:cubicBezTo>
                  <a:pt x="50887" y="640644"/>
                  <a:pt x="59354" y="379871"/>
                  <a:pt x="51734" y="249484"/>
                </a:cubicBezTo>
                <a:cubicBezTo>
                  <a:pt x="44114" y="119097"/>
                  <a:pt x="-7533" y="-9596"/>
                  <a:pt x="934" y="564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: 図形 14">
            <a:extLst>
              <a:ext uri="{FF2B5EF4-FFF2-40B4-BE49-F238E27FC236}">
                <a16:creationId xmlns:a16="http://schemas.microsoft.com/office/drawing/2014/main" id="{0D7F9034-AAE7-49C7-A46C-BA47FD095026}"/>
              </a:ext>
            </a:extLst>
          </p:cNvPr>
          <p:cNvSpPr/>
          <p:nvPr/>
        </p:nvSpPr>
        <p:spPr>
          <a:xfrm>
            <a:off x="3377800" y="4117801"/>
            <a:ext cx="416306" cy="73007"/>
          </a:xfrm>
          <a:custGeom>
            <a:avLst/>
            <a:gdLst>
              <a:gd name="connsiteX0" fmla="*/ 400 w 416306"/>
              <a:gd name="connsiteY0" fmla="*/ 68119 h 73007"/>
              <a:gd name="connsiteX1" fmla="*/ 56280 w 416306"/>
              <a:gd name="connsiteY1" fmla="*/ 57959 h 73007"/>
              <a:gd name="connsiteX2" fmla="*/ 406800 w 416306"/>
              <a:gd name="connsiteY2" fmla="*/ 2079 h 73007"/>
              <a:gd name="connsiteX3" fmla="*/ 300120 w 416306"/>
              <a:gd name="connsiteY3" fmla="*/ 17319 h 73007"/>
              <a:gd name="connsiteX4" fmla="*/ 122320 w 416306"/>
              <a:gd name="connsiteY4" fmla="*/ 68119 h 73007"/>
              <a:gd name="connsiteX5" fmla="*/ 400 w 416306"/>
              <a:gd name="connsiteY5" fmla="*/ 68119 h 73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6306" h="73007">
                <a:moveTo>
                  <a:pt x="400" y="68119"/>
                </a:moveTo>
                <a:cubicBezTo>
                  <a:pt x="-5527" y="68542"/>
                  <a:pt x="56280" y="57959"/>
                  <a:pt x="56280" y="57959"/>
                </a:cubicBezTo>
                <a:lnTo>
                  <a:pt x="406800" y="2079"/>
                </a:lnTo>
                <a:cubicBezTo>
                  <a:pt x="447440" y="-4694"/>
                  <a:pt x="347533" y="6312"/>
                  <a:pt x="300120" y="17319"/>
                </a:cubicBezTo>
                <a:cubicBezTo>
                  <a:pt x="252707" y="28326"/>
                  <a:pt x="170580" y="59652"/>
                  <a:pt x="122320" y="68119"/>
                </a:cubicBezTo>
                <a:cubicBezTo>
                  <a:pt x="74060" y="76586"/>
                  <a:pt x="42310" y="72352"/>
                  <a:pt x="400" y="68119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: 図形 15">
            <a:extLst>
              <a:ext uri="{FF2B5EF4-FFF2-40B4-BE49-F238E27FC236}">
                <a16:creationId xmlns:a16="http://schemas.microsoft.com/office/drawing/2014/main" id="{B8EEAD93-2A0E-4BF3-BAF6-53AA0CAAB031}"/>
              </a:ext>
            </a:extLst>
          </p:cNvPr>
          <p:cNvSpPr/>
          <p:nvPr/>
        </p:nvSpPr>
        <p:spPr>
          <a:xfrm>
            <a:off x="3753346" y="3433504"/>
            <a:ext cx="46509" cy="720348"/>
          </a:xfrm>
          <a:custGeom>
            <a:avLst/>
            <a:gdLst>
              <a:gd name="connsiteX0" fmla="*/ 5854 w 46509"/>
              <a:gd name="connsiteY0" fmla="*/ 10736 h 720348"/>
              <a:gd name="connsiteX1" fmla="*/ 774 w 46509"/>
              <a:gd name="connsiteY1" fmla="*/ 645736 h 720348"/>
              <a:gd name="connsiteX2" fmla="*/ 10934 w 46509"/>
              <a:gd name="connsiteY2" fmla="*/ 686376 h 720348"/>
              <a:gd name="connsiteX3" fmla="*/ 21094 w 46509"/>
              <a:gd name="connsiteY3" fmla="*/ 452696 h 720348"/>
              <a:gd name="connsiteX4" fmla="*/ 46494 w 46509"/>
              <a:gd name="connsiteY4" fmla="*/ 259656 h 720348"/>
              <a:gd name="connsiteX5" fmla="*/ 5854 w 46509"/>
              <a:gd name="connsiteY5" fmla="*/ 10736 h 720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509" h="720348">
                <a:moveTo>
                  <a:pt x="5854" y="10736"/>
                </a:moveTo>
                <a:cubicBezTo>
                  <a:pt x="-1766" y="75083"/>
                  <a:pt x="-73" y="533129"/>
                  <a:pt x="774" y="645736"/>
                </a:cubicBezTo>
                <a:cubicBezTo>
                  <a:pt x="1621" y="758343"/>
                  <a:pt x="7547" y="718549"/>
                  <a:pt x="10934" y="686376"/>
                </a:cubicBezTo>
                <a:cubicBezTo>
                  <a:pt x="14321" y="654203"/>
                  <a:pt x="15167" y="523816"/>
                  <a:pt x="21094" y="452696"/>
                </a:cubicBezTo>
                <a:cubicBezTo>
                  <a:pt x="27021" y="381576"/>
                  <a:pt x="45647" y="329929"/>
                  <a:pt x="46494" y="259656"/>
                </a:cubicBezTo>
                <a:cubicBezTo>
                  <a:pt x="47341" y="189383"/>
                  <a:pt x="13474" y="-53611"/>
                  <a:pt x="5854" y="10736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: 図形 16">
            <a:extLst>
              <a:ext uri="{FF2B5EF4-FFF2-40B4-BE49-F238E27FC236}">
                <a16:creationId xmlns:a16="http://schemas.microsoft.com/office/drawing/2014/main" id="{35D6ED2D-DE67-42AF-B405-0806BE4099B4}"/>
              </a:ext>
            </a:extLst>
          </p:cNvPr>
          <p:cNvSpPr/>
          <p:nvPr/>
        </p:nvSpPr>
        <p:spPr>
          <a:xfrm>
            <a:off x="3326553" y="4262174"/>
            <a:ext cx="481274" cy="126969"/>
          </a:xfrm>
          <a:custGeom>
            <a:avLst/>
            <a:gdLst>
              <a:gd name="connsiteX0" fmla="*/ 847 w 481274"/>
              <a:gd name="connsiteY0" fmla="*/ 126946 h 126969"/>
              <a:gd name="connsiteX1" fmla="*/ 463127 w 481274"/>
              <a:gd name="connsiteY1" fmla="*/ 20266 h 126969"/>
              <a:gd name="connsiteX2" fmla="*/ 351367 w 481274"/>
              <a:gd name="connsiteY2" fmla="*/ 10106 h 126969"/>
              <a:gd name="connsiteX3" fmla="*/ 847 w 481274"/>
              <a:gd name="connsiteY3" fmla="*/ 126946 h 126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1274" h="126969">
                <a:moveTo>
                  <a:pt x="847" y="126946"/>
                </a:moveTo>
                <a:cubicBezTo>
                  <a:pt x="19474" y="128639"/>
                  <a:pt x="404707" y="39739"/>
                  <a:pt x="463127" y="20266"/>
                </a:cubicBezTo>
                <a:cubicBezTo>
                  <a:pt x="521547" y="793"/>
                  <a:pt x="426720" y="-8521"/>
                  <a:pt x="351367" y="10106"/>
                </a:cubicBezTo>
                <a:cubicBezTo>
                  <a:pt x="276014" y="28733"/>
                  <a:pt x="-17780" y="125253"/>
                  <a:pt x="847" y="126946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: 図形 17">
            <a:extLst>
              <a:ext uri="{FF2B5EF4-FFF2-40B4-BE49-F238E27FC236}">
                <a16:creationId xmlns:a16="http://schemas.microsoft.com/office/drawing/2014/main" id="{142C84DE-9774-4451-8F64-1AB7E6C6FDB5}"/>
              </a:ext>
            </a:extLst>
          </p:cNvPr>
          <p:cNvSpPr/>
          <p:nvPr/>
        </p:nvSpPr>
        <p:spPr>
          <a:xfrm>
            <a:off x="3317899" y="4186763"/>
            <a:ext cx="57012" cy="215910"/>
          </a:xfrm>
          <a:custGeom>
            <a:avLst/>
            <a:gdLst>
              <a:gd name="connsiteX0" fmla="*/ 47601 w 57012"/>
              <a:gd name="connsiteY0" fmla="*/ 4 h 215910"/>
              <a:gd name="connsiteX1" fmla="*/ 53951 w 57012"/>
              <a:gd name="connsiteY1" fmla="*/ 118537 h 215910"/>
              <a:gd name="connsiteX2" fmla="*/ 1034 w 57012"/>
              <a:gd name="connsiteY2" fmla="*/ 215904 h 215910"/>
              <a:gd name="connsiteX3" fmla="*/ 22201 w 57012"/>
              <a:gd name="connsiteY3" fmla="*/ 122770 h 215910"/>
              <a:gd name="connsiteX4" fmla="*/ 47601 w 57012"/>
              <a:gd name="connsiteY4" fmla="*/ 4 h 215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012" h="215910">
                <a:moveTo>
                  <a:pt x="47601" y="4"/>
                </a:moveTo>
                <a:cubicBezTo>
                  <a:pt x="52893" y="-701"/>
                  <a:pt x="61712" y="82554"/>
                  <a:pt x="53951" y="118537"/>
                </a:cubicBezTo>
                <a:cubicBezTo>
                  <a:pt x="46190" y="154520"/>
                  <a:pt x="6326" y="215199"/>
                  <a:pt x="1034" y="215904"/>
                </a:cubicBezTo>
                <a:cubicBezTo>
                  <a:pt x="-4258" y="216609"/>
                  <a:pt x="11970" y="157695"/>
                  <a:pt x="22201" y="122770"/>
                </a:cubicBezTo>
                <a:cubicBezTo>
                  <a:pt x="32432" y="87845"/>
                  <a:pt x="42309" y="709"/>
                  <a:pt x="47601" y="4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: 図形 18">
            <a:extLst>
              <a:ext uri="{FF2B5EF4-FFF2-40B4-BE49-F238E27FC236}">
                <a16:creationId xmlns:a16="http://schemas.microsoft.com/office/drawing/2014/main" id="{94D2604C-3C1E-4FA0-932F-85F6A14C4376}"/>
              </a:ext>
            </a:extLst>
          </p:cNvPr>
          <p:cNvSpPr/>
          <p:nvPr/>
        </p:nvSpPr>
        <p:spPr>
          <a:xfrm>
            <a:off x="3752764" y="3418807"/>
            <a:ext cx="251984" cy="628279"/>
          </a:xfrm>
          <a:custGeom>
            <a:avLst/>
            <a:gdLst>
              <a:gd name="connsiteX0" fmla="*/ 86 w 251984"/>
              <a:gd name="connsiteY0" fmla="*/ 1726 h 628279"/>
              <a:gd name="connsiteX1" fmla="*/ 114386 w 251984"/>
              <a:gd name="connsiteY1" fmla="*/ 204926 h 628279"/>
              <a:gd name="connsiteX2" fmla="*/ 203286 w 251984"/>
              <a:gd name="connsiteY2" fmla="*/ 374260 h 628279"/>
              <a:gd name="connsiteX3" fmla="*/ 213869 w 251984"/>
              <a:gd name="connsiteY3" fmla="*/ 469510 h 628279"/>
              <a:gd name="connsiteX4" fmla="*/ 222336 w 251984"/>
              <a:gd name="connsiteY4" fmla="*/ 628260 h 628279"/>
              <a:gd name="connsiteX5" fmla="*/ 251969 w 251984"/>
              <a:gd name="connsiteY5" fmla="*/ 458926 h 628279"/>
              <a:gd name="connsiteX6" fmla="*/ 218103 w 251984"/>
              <a:gd name="connsiteY6" fmla="*/ 314993 h 628279"/>
              <a:gd name="connsiteX7" fmla="*/ 97453 w 251984"/>
              <a:gd name="connsiteY7" fmla="*/ 118143 h 628279"/>
              <a:gd name="connsiteX8" fmla="*/ 86 w 251984"/>
              <a:gd name="connsiteY8" fmla="*/ 1726 h 628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1984" h="628279">
                <a:moveTo>
                  <a:pt x="86" y="1726"/>
                </a:moveTo>
                <a:cubicBezTo>
                  <a:pt x="2908" y="16190"/>
                  <a:pt x="80519" y="142837"/>
                  <a:pt x="114386" y="204926"/>
                </a:cubicBezTo>
                <a:cubicBezTo>
                  <a:pt x="148253" y="267015"/>
                  <a:pt x="186706" y="330163"/>
                  <a:pt x="203286" y="374260"/>
                </a:cubicBezTo>
                <a:cubicBezTo>
                  <a:pt x="219867" y="418357"/>
                  <a:pt x="210694" y="427177"/>
                  <a:pt x="213869" y="469510"/>
                </a:cubicBezTo>
                <a:cubicBezTo>
                  <a:pt x="217044" y="511843"/>
                  <a:pt x="215986" y="630024"/>
                  <a:pt x="222336" y="628260"/>
                </a:cubicBezTo>
                <a:cubicBezTo>
                  <a:pt x="228686" y="626496"/>
                  <a:pt x="252674" y="511137"/>
                  <a:pt x="251969" y="458926"/>
                </a:cubicBezTo>
                <a:cubicBezTo>
                  <a:pt x="251264" y="406715"/>
                  <a:pt x="243856" y="371790"/>
                  <a:pt x="218103" y="314993"/>
                </a:cubicBezTo>
                <a:cubicBezTo>
                  <a:pt x="192350" y="258196"/>
                  <a:pt x="130967" y="169296"/>
                  <a:pt x="97453" y="118143"/>
                </a:cubicBezTo>
                <a:cubicBezTo>
                  <a:pt x="63939" y="66990"/>
                  <a:pt x="-2736" y="-12738"/>
                  <a:pt x="86" y="1726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: 図形 19">
            <a:extLst>
              <a:ext uri="{FF2B5EF4-FFF2-40B4-BE49-F238E27FC236}">
                <a16:creationId xmlns:a16="http://schemas.microsoft.com/office/drawing/2014/main" id="{8575E18B-BDFF-4435-8BB1-F21CF3CC4283}"/>
              </a:ext>
            </a:extLst>
          </p:cNvPr>
          <p:cNvSpPr/>
          <p:nvPr/>
        </p:nvSpPr>
        <p:spPr>
          <a:xfrm>
            <a:off x="3966633" y="3943298"/>
            <a:ext cx="550951" cy="270335"/>
          </a:xfrm>
          <a:custGeom>
            <a:avLst/>
            <a:gdLst>
              <a:gd name="connsiteX0" fmla="*/ 0 w 550951"/>
              <a:gd name="connsiteY0" fmla="*/ 97419 h 270335"/>
              <a:gd name="connsiteX1" fmla="*/ 205317 w 550951"/>
              <a:gd name="connsiteY1" fmla="*/ 67785 h 270335"/>
              <a:gd name="connsiteX2" fmla="*/ 289984 w 550951"/>
              <a:gd name="connsiteY2" fmla="*/ 55085 h 270335"/>
              <a:gd name="connsiteX3" fmla="*/ 550334 w 550951"/>
              <a:gd name="connsiteY3" fmla="*/ 2169 h 270335"/>
              <a:gd name="connsiteX4" fmla="*/ 359834 w 550951"/>
              <a:gd name="connsiteY4" fmla="*/ 137635 h 270335"/>
              <a:gd name="connsiteX5" fmla="*/ 275167 w 550951"/>
              <a:gd name="connsiteY5" fmla="*/ 224419 h 270335"/>
              <a:gd name="connsiteX6" fmla="*/ 175684 w 550951"/>
              <a:gd name="connsiteY6" fmla="*/ 251935 h 270335"/>
              <a:gd name="connsiteX7" fmla="*/ 21167 w 550951"/>
              <a:gd name="connsiteY7" fmla="*/ 268869 h 270335"/>
              <a:gd name="connsiteX8" fmla="*/ 243417 w 550951"/>
              <a:gd name="connsiteY8" fmla="*/ 213835 h 270335"/>
              <a:gd name="connsiteX9" fmla="*/ 410634 w 550951"/>
              <a:gd name="connsiteY9" fmla="*/ 82602 h 270335"/>
              <a:gd name="connsiteX10" fmla="*/ 425450 w 550951"/>
              <a:gd name="connsiteY10" fmla="*/ 33919 h 270335"/>
              <a:gd name="connsiteX11" fmla="*/ 0 w 550951"/>
              <a:gd name="connsiteY11" fmla="*/ 97419 h 270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50951" h="270335">
                <a:moveTo>
                  <a:pt x="0" y="97419"/>
                </a:moveTo>
                <a:lnTo>
                  <a:pt x="205317" y="67785"/>
                </a:lnTo>
                <a:cubicBezTo>
                  <a:pt x="253648" y="60729"/>
                  <a:pt x="232481" y="66021"/>
                  <a:pt x="289984" y="55085"/>
                </a:cubicBezTo>
                <a:cubicBezTo>
                  <a:pt x="347487" y="44149"/>
                  <a:pt x="538692" y="-11589"/>
                  <a:pt x="550334" y="2169"/>
                </a:cubicBezTo>
                <a:cubicBezTo>
                  <a:pt x="561976" y="15927"/>
                  <a:pt x="405695" y="100593"/>
                  <a:pt x="359834" y="137635"/>
                </a:cubicBezTo>
                <a:cubicBezTo>
                  <a:pt x="313973" y="174677"/>
                  <a:pt x="305859" y="205369"/>
                  <a:pt x="275167" y="224419"/>
                </a:cubicBezTo>
                <a:cubicBezTo>
                  <a:pt x="244475" y="243469"/>
                  <a:pt x="218017" y="244527"/>
                  <a:pt x="175684" y="251935"/>
                </a:cubicBezTo>
                <a:cubicBezTo>
                  <a:pt x="133351" y="259343"/>
                  <a:pt x="9878" y="275219"/>
                  <a:pt x="21167" y="268869"/>
                </a:cubicBezTo>
                <a:cubicBezTo>
                  <a:pt x="32456" y="262519"/>
                  <a:pt x="178506" y="244880"/>
                  <a:pt x="243417" y="213835"/>
                </a:cubicBezTo>
                <a:cubicBezTo>
                  <a:pt x="308328" y="182791"/>
                  <a:pt x="380295" y="112588"/>
                  <a:pt x="410634" y="82602"/>
                </a:cubicBezTo>
                <a:cubicBezTo>
                  <a:pt x="440973" y="52616"/>
                  <a:pt x="492125" y="28627"/>
                  <a:pt x="425450" y="33919"/>
                </a:cubicBezTo>
                <a:cubicBezTo>
                  <a:pt x="358775" y="39211"/>
                  <a:pt x="36689" y="91775"/>
                  <a:pt x="0" y="97419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: 図形 20">
            <a:extLst>
              <a:ext uri="{FF2B5EF4-FFF2-40B4-BE49-F238E27FC236}">
                <a16:creationId xmlns:a16="http://schemas.microsoft.com/office/drawing/2014/main" id="{B4A93E6C-CB8E-439A-8599-56D7448AC6D8}"/>
              </a:ext>
            </a:extLst>
          </p:cNvPr>
          <p:cNvSpPr/>
          <p:nvPr/>
        </p:nvSpPr>
        <p:spPr>
          <a:xfrm>
            <a:off x="3735893" y="4259990"/>
            <a:ext cx="47986" cy="365990"/>
          </a:xfrm>
          <a:custGeom>
            <a:avLst/>
            <a:gdLst>
              <a:gd name="connsiteX0" fmla="*/ 38124 w 47986"/>
              <a:gd name="connsiteY0" fmla="*/ 860 h 365990"/>
              <a:gd name="connsiteX1" fmla="*/ 36007 w 47986"/>
              <a:gd name="connsiteY1" fmla="*/ 284493 h 365990"/>
              <a:gd name="connsiteX2" fmla="*/ 46590 w 47986"/>
              <a:gd name="connsiteY2" fmla="*/ 362810 h 365990"/>
              <a:gd name="connsiteX3" fmla="*/ 24 w 47986"/>
              <a:gd name="connsiteY3" fmla="*/ 201943 h 365990"/>
              <a:gd name="connsiteX4" fmla="*/ 38124 w 47986"/>
              <a:gd name="connsiteY4" fmla="*/ 860 h 365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986" h="365990">
                <a:moveTo>
                  <a:pt x="38124" y="860"/>
                </a:moveTo>
                <a:cubicBezTo>
                  <a:pt x="44121" y="14618"/>
                  <a:pt x="34596" y="224168"/>
                  <a:pt x="36007" y="284493"/>
                </a:cubicBezTo>
                <a:cubicBezTo>
                  <a:pt x="37418" y="344818"/>
                  <a:pt x="52587" y="376568"/>
                  <a:pt x="46590" y="362810"/>
                </a:cubicBezTo>
                <a:cubicBezTo>
                  <a:pt x="40593" y="349052"/>
                  <a:pt x="1082" y="261915"/>
                  <a:pt x="24" y="201943"/>
                </a:cubicBezTo>
                <a:cubicBezTo>
                  <a:pt x="-1034" y="141971"/>
                  <a:pt x="32127" y="-12898"/>
                  <a:pt x="38124" y="860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: 図形 21">
            <a:extLst>
              <a:ext uri="{FF2B5EF4-FFF2-40B4-BE49-F238E27FC236}">
                <a16:creationId xmlns:a16="http://schemas.microsoft.com/office/drawing/2014/main" id="{7FEB7475-400F-4DB5-9467-2CD74D599A08}"/>
              </a:ext>
            </a:extLst>
          </p:cNvPr>
          <p:cNvSpPr/>
          <p:nvPr/>
        </p:nvSpPr>
        <p:spPr>
          <a:xfrm>
            <a:off x="3952590" y="4192424"/>
            <a:ext cx="22884" cy="381552"/>
          </a:xfrm>
          <a:custGeom>
            <a:avLst/>
            <a:gdLst>
              <a:gd name="connsiteX0" fmla="*/ 22510 w 22884"/>
              <a:gd name="connsiteY0" fmla="*/ 4926 h 381552"/>
              <a:gd name="connsiteX1" fmla="*/ 14043 w 22884"/>
              <a:gd name="connsiteY1" fmla="*/ 371109 h 381552"/>
              <a:gd name="connsiteX2" fmla="*/ 3460 w 22884"/>
              <a:gd name="connsiteY2" fmla="*/ 271626 h 381552"/>
              <a:gd name="connsiteX3" fmla="*/ 1343 w 22884"/>
              <a:gd name="connsiteY3" fmla="*/ 165793 h 381552"/>
              <a:gd name="connsiteX4" fmla="*/ 22510 w 22884"/>
              <a:gd name="connsiteY4" fmla="*/ 4926 h 381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884" h="381552">
                <a:moveTo>
                  <a:pt x="22510" y="4926"/>
                </a:moveTo>
                <a:cubicBezTo>
                  <a:pt x="24627" y="39145"/>
                  <a:pt x="17218" y="326659"/>
                  <a:pt x="14043" y="371109"/>
                </a:cubicBezTo>
                <a:cubicBezTo>
                  <a:pt x="10868" y="415559"/>
                  <a:pt x="5577" y="305845"/>
                  <a:pt x="3460" y="271626"/>
                </a:cubicBezTo>
                <a:cubicBezTo>
                  <a:pt x="1343" y="237407"/>
                  <a:pt x="-1832" y="207068"/>
                  <a:pt x="1343" y="165793"/>
                </a:cubicBezTo>
                <a:cubicBezTo>
                  <a:pt x="4518" y="124518"/>
                  <a:pt x="20393" y="-29293"/>
                  <a:pt x="22510" y="4926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: 図形 22">
            <a:extLst>
              <a:ext uri="{FF2B5EF4-FFF2-40B4-BE49-F238E27FC236}">
                <a16:creationId xmlns:a16="http://schemas.microsoft.com/office/drawing/2014/main" id="{AAF511AD-85EC-40EF-B0F7-3F3488A1F2ED}"/>
              </a:ext>
            </a:extLst>
          </p:cNvPr>
          <p:cNvSpPr/>
          <p:nvPr/>
        </p:nvSpPr>
        <p:spPr>
          <a:xfrm>
            <a:off x="3117682" y="4608421"/>
            <a:ext cx="758391" cy="386281"/>
          </a:xfrm>
          <a:custGeom>
            <a:avLst/>
            <a:gdLst>
              <a:gd name="connsiteX0" fmla="*/ 696551 w 758391"/>
              <a:gd name="connsiteY0" fmla="*/ 1679 h 386281"/>
              <a:gd name="connsiteX1" fmla="*/ 425618 w 758391"/>
              <a:gd name="connsiteY1" fmla="*/ 41896 h 386281"/>
              <a:gd name="connsiteX2" fmla="*/ 296501 w 758391"/>
              <a:gd name="connsiteY2" fmla="*/ 84229 h 386281"/>
              <a:gd name="connsiteX3" fmla="*/ 245701 w 758391"/>
              <a:gd name="connsiteY3" fmla="*/ 147729 h 386281"/>
              <a:gd name="connsiteX4" fmla="*/ 207601 w 758391"/>
              <a:gd name="connsiteY4" fmla="*/ 206996 h 386281"/>
              <a:gd name="connsiteX5" fmla="*/ 168 w 758391"/>
              <a:gd name="connsiteY5" fmla="*/ 382679 h 386281"/>
              <a:gd name="connsiteX6" fmla="*/ 169501 w 758391"/>
              <a:gd name="connsiteY6" fmla="*/ 329762 h 386281"/>
              <a:gd name="connsiteX7" fmla="*/ 751585 w 758391"/>
              <a:gd name="connsiteY7" fmla="*/ 149846 h 386281"/>
              <a:gd name="connsiteX8" fmla="*/ 465835 w 758391"/>
              <a:gd name="connsiteY8" fmla="*/ 204879 h 386281"/>
              <a:gd name="connsiteX9" fmla="*/ 133518 w 758391"/>
              <a:gd name="connsiteY9" fmla="*/ 291662 h 386281"/>
              <a:gd name="connsiteX10" fmla="*/ 355768 w 758391"/>
              <a:gd name="connsiteY10" fmla="*/ 101162 h 386281"/>
              <a:gd name="connsiteX11" fmla="*/ 696551 w 758391"/>
              <a:gd name="connsiteY11" fmla="*/ 1679 h 386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58391" h="386281">
                <a:moveTo>
                  <a:pt x="696551" y="1679"/>
                </a:moveTo>
                <a:cubicBezTo>
                  <a:pt x="708193" y="-8199"/>
                  <a:pt x="492293" y="28138"/>
                  <a:pt x="425618" y="41896"/>
                </a:cubicBezTo>
                <a:cubicBezTo>
                  <a:pt x="358943" y="55654"/>
                  <a:pt x="326487" y="66590"/>
                  <a:pt x="296501" y="84229"/>
                </a:cubicBezTo>
                <a:cubicBezTo>
                  <a:pt x="266515" y="101868"/>
                  <a:pt x="260518" y="127268"/>
                  <a:pt x="245701" y="147729"/>
                </a:cubicBezTo>
                <a:cubicBezTo>
                  <a:pt x="230884" y="168190"/>
                  <a:pt x="248523" y="167838"/>
                  <a:pt x="207601" y="206996"/>
                </a:cubicBezTo>
                <a:cubicBezTo>
                  <a:pt x="166679" y="246154"/>
                  <a:pt x="6518" y="362218"/>
                  <a:pt x="168" y="382679"/>
                </a:cubicBezTo>
                <a:cubicBezTo>
                  <a:pt x="-6182" y="403140"/>
                  <a:pt x="169501" y="329762"/>
                  <a:pt x="169501" y="329762"/>
                </a:cubicBezTo>
                <a:cubicBezTo>
                  <a:pt x="294737" y="290957"/>
                  <a:pt x="702196" y="170660"/>
                  <a:pt x="751585" y="149846"/>
                </a:cubicBezTo>
                <a:cubicBezTo>
                  <a:pt x="800974" y="129032"/>
                  <a:pt x="568846" y="181243"/>
                  <a:pt x="465835" y="204879"/>
                </a:cubicBezTo>
                <a:cubicBezTo>
                  <a:pt x="362824" y="228515"/>
                  <a:pt x="151862" y="308948"/>
                  <a:pt x="133518" y="291662"/>
                </a:cubicBezTo>
                <a:cubicBezTo>
                  <a:pt x="115173" y="274376"/>
                  <a:pt x="258048" y="147729"/>
                  <a:pt x="355768" y="101162"/>
                </a:cubicBezTo>
                <a:cubicBezTo>
                  <a:pt x="453488" y="54595"/>
                  <a:pt x="684909" y="11557"/>
                  <a:pt x="696551" y="1679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: 図形 23">
            <a:extLst>
              <a:ext uri="{FF2B5EF4-FFF2-40B4-BE49-F238E27FC236}">
                <a16:creationId xmlns:a16="http://schemas.microsoft.com/office/drawing/2014/main" id="{80C4D99D-72D3-439A-9289-2B958BB50F2F}"/>
              </a:ext>
            </a:extLst>
          </p:cNvPr>
          <p:cNvSpPr/>
          <p:nvPr/>
        </p:nvSpPr>
        <p:spPr>
          <a:xfrm>
            <a:off x="3941974" y="4458560"/>
            <a:ext cx="509754" cy="290461"/>
          </a:xfrm>
          <a:custGeom>
            <a:avLst/>
            <a:gdLst>
              <a:gd name="connsiteX0" fmla="*/ 1376 w 509754"/>
              <a:gd name="connsiteY0" fmla="*/ 113440 h 290461"/>
              <a:gd name="connsiteX1" fmla="*/ 293476 w 509754"/>
              <a:gd name="connsiteY1" fmla="*/ 54173 h 290461"/>
              <a:gd name="connsiteX2" fmla="*/ 509376 w 509754"/>
              <a:gd name="connsiteY2" fmla="*/ 1257 h 290461"/>
              <a:gd name="connsiteX3" fmla="*/ 340043 w 509754"/>
              <a:gd name="connsiteY3" fmla="*/ 109207 h 290461"/>
              <a:gd name="connsiteX4" fmla="*/ 128376 w 509754"/>
              <a:gd name="connsiteY4" fmla="*/ 278540 h 290461"/>
              <a:gd name="connsiteX5" fmla="*/ 20426 w 509754"/>
              <a:gd name="connsiteY5" fmla="*/ 270073 h 290461"/>
              <a:gd name="connsiteX6" fmla="*/ 166476 w 509754"/>
              <a:gd name="connsiteY6" fmla="*/ 219273 h 290461"/>
              <a:gd name="connsiteX7" fmla="*/ 420476 w 509754"/>
              <a:gd name="connsiteY7" fmla="*/ 30890 h 290461"/>
              <a:gd name="connsiteX8" fmla="*/ 1376 w 509754"/>
              <a:gd name="connsiteY8" fmla="*/ 113440 h 290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9754" h="290461">
                <a:moveTo>
                  <a:pt x="1376" y="113440"/>
                </a:moveTo>
                <a:cubicBezTo>
                  <a:pt x="-19791" y="117320"/>
                  <a:pt x="208809" y="72870"/>
                  <a:pt x="293476" y="54173"/>
                </a:cubicBezTo>
                <a:cubicBezTo>
                  <a:pt x="378143" y="35476"/>
                  <a:pt x="501615" y="-7915"/>
                  <a:pt x="509376" y="1257"/>
                </a:cubicBezTo>
                <a:cubicBezTo>
                  <a:pt x="517137" y="10429"/>
                  <a:pt x="403543" y="62993"/>
                  <a:pt x="340043" y="109207"/>
                </a:cubicBezTo>
                <a:cubicBezTo>
                  <a:pt x="276543" y="155421"/>
                  <a:pt x="181645" y="251729"/>
                  <a:pt x="128376" y="278540"/>
                </a:cubicBezTo>
                <a:cubicBezTo>
                  <a:pt x="75107" y="305351"/>
                  <a:pt x="14076" y="279951"/>
                  <a:pt x="20426" y="270073"/>
                </a:cubicBezTo>
                <a:cubicBezTo>
                  <a:pt x="26776" y="260195"/>
                  <a:pt x="99801" y="259137"/>
                  <a:pt x="166476" y="219273"/>
                </a:cubicBezTo>
                <a:cubicBezTo>
                  <a:pt x="233151" y="179409"/>
                  <a:pt x="443054" y="47470"/>
                  <a:pt x="420476" y="30890"/>
                </a:cubicBezTo>
                <a:cubicBezTo>
                  <a:pt x="397898" y="14309"/>
                  <a:pt x="22543" y="109560"/>
                  <a:pt x="1376" y="113440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: 図形 24">
            <a:extLst>
              <a:ext uri="{FF2B5EF4-FFF2-40B4-BE49-F238E27FC236}">
                <a16:creationId xmlns:a16="http://schemas.microsoft.com/office/drawing/2014/main" id="{28E635F0-4A2A-4ED7-B219-02BB79012065}"/>
              </a:ext>
            </a:extLst>
          </p:cNvPr>
          <p:cNvSpPr/>
          <p:nvPr/>
        </p:nvSpPr>
        <p:spPr>
          <a:xfrm>
            <a:off x="3788286" y="4766723"/>
            <a:ext cx="256738" cy="1178994"/>
          </a:xfrm>
          <a:custGeom>
            <a:avLst/>
            <a:gdLst>
              <a:gd name="connsiteX0" fmla="*/ 547 w 256738"/>
              <a:gd name="connsiteY0" fmla="*/ 10 h 1178994"/>
              <a:gd name="connsiteX1" fmla="*/ 66164 w 256738"/>
              <a:gd name="connsiteY1" fmla="*/ 751427 h 1178994"/>
              <a:gd name="connsiteX2" fmla="*/ 93681 w 256738"/>
              <a:gd name="connsiteY2" fmla="*/ 840327 h 1178994"/>
              <a:gd name="connsiteX3" fmla="*/ 161414 w 256738"/>
              <a:gd name="connsiteY3" fmla="*/ 975794 h 1178994"/>
              <a:gd name="connsiteX4" fmla="*/ 205864 w 256738"/>
              <a:gd name="connsiteY4" fmla="*/ 1037177 h 1178994"/>
              <a:gd name="connsiteX5" fmla="*/ 256664 w 256738"/>
              <a:gd name="connsiteY5" fmla="*/ 1178994 h 1178994"/>
              <a:gd name="connsiteX6" fmla="*/ 214331 w 256738"/>
              <a:gd name="connsiteY6" fmla="*/ 1035060 h 1178994"/>
              <a:gd name="connsiteX7" fmla="*/ 106381 w 256738"/>
              <a:gd name="connsiteY7" fmla="*/ 734494 h 1178994"/>
              <a:gd name="connsiteX8" fmla="*/ 547 w 256738"/>
              <a:gd name="connsiteY8" fmla="*/ 10 h 1178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6738" h="1178994">
                <a:moveTo>
                  <a:pt x="547" y="10"/>
                </a:moveTo>
                <a:cubicBezTo>
                  <a:pt x="-6156" y="2832"/>
                  <a:pt x="50642" y="611374"/>
                  <a:pt x="66164" y="751427"/>
                </a:cubicBezTo>
                <a:cubicBezTo>
                  <a:pt x="81686" y="891480"/>
                  <a:pt x="77806" y="802933"/>
                  <a:pt x="93681" y="840327"/>
                </a:cubicBezTo>
                <a:cubicBezTo>
                  <a:pt x="109556" y="877722"/>
                  <a:pt x="142717" y="942986"/>
                  <a:pt x="161414" y="975794"/>
                </a:cubicBezTo>
                <a:cubicBezTo>
                  <a:pt x="180111" y="1008602"/>
                  <a:pt x="189989" y="1003310"/>
                  <a:pt x="205864" y="1037177"/>
                </a:cubicBezTo>
                <a:cubicBezTo>
                  <a:pt x="221739" y="1071044"/>
                  <a:pt x="255253" y="1179347"/>
                  <a:pt x="256664" y="1178994"/>
                </a:cubicBezTo>
                <a:cubicBezTo>
                  <a:pt x="258075" y="1178641"/>
                  <a:pt x="239378" y="1109143"/>
                  <a:pt x="214331" y="1035060"/>
                </a:cubicBezTo>
                <a:cubicBezTo>
                  <a:pt x="189284" y="960977"/>
                  <a:pt x="139542" y="904886"/>
                  <a:pt x="106381" y="734494"/>
                </a:cubicBezTo>
                <a:cubicBezTo>
                  <a:pt x="73220" y="564102"/>
                  <a:pt x="7250" y="-2812"/>
                  <a:pt x="547" y="10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: 図形 25">
            <a:extLst>
              <a:ext uri="{FF2B5EF4-FFF2-40B4-BE49-F238E27FC236}">
                <a16:creationId xmlns:a16="http://schemas.microsoft.com/office/drawing/2014/main" id="{DF583CA6-1C01-4A91-9D93-0521C191419B}"/>
              </a:ext>
            </a:extLst>
          </p:cNvPr>
          <p:cNvSpPr/>
          <p:nvPr/>
        </p:nvSpPr>
        <p:spPr>
          <a:xfrm>
            <a:off x="3934741" y="4684821"/>
            <a:ext cx="129628" cy="1223397"/>
          </a:xfrm>
          <a:custGeom>
            <a:avLst/>
            <a:gdLst>
              <a:gd name="connsiteX0" fmla="*/ 27659 w 129628"/>
              <a:gd name="connsiteY0" fmla="*/ 54396 h 1223397"/>
              <a:gd name="connsiteX1" fmla="*/ 14959 w 129628"/>
              <a:gd name="connsiteY1" fmla="*/ 120012 h 1223397"/>
              <a:gd name="connsiteX2" fmla="*/ 76342 w 129628"/>
              <a:gd name="connsiteY2" fmla="*/ 877779 h 1223397"/>
              <a:gd name="connsiteX3" fmla="*/ 129259 w 129628"/>
              <a:gd name="connsiteY3" fmla="*/ 1123312 h 1223397"/>
              <a:gd name="connsiteX4" fmla="*/ 99626 w 129628"/>
              <a:gd name="connsiteY4" fmla="*/ 1188929 h 1223397"/>
              <a:gd name="connsiteX5" fmla="*/ 95392 w 129628"/>
              <a:gd name="connsiteY5" fmla="*/ 1210096 h 1223397"/>
              <a:gd name="connsiteX6" fmla="*/ 99626 w 129628"/>
              <a:gd name="connsiteY6" fmla="*/ 983612 h 1223397"/>
              <a:gd name="connsiteX7" fmla="*/ 2259 w 129628"/>
              <a:gd name="connsiteY7" fmla="*/ 647062 h 1223397"/>
              <a:gd name="connsiteX8" fmla="*/ 27659 w 129628"/>
              <a:gd name="connsiteY8" fmla="*/ 54396 h 1223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9628" h="1223397">
                <a:moveTo>
                  <a:pt x="27659" y="54396"/>
                </a:moveTo>
                <a:cubicBezTo>
                  <a:pt x="29776" y="-33446"/>
                  <a:pt x="6845" y="-17218"/>
                  <a:pt x="14959" y="120012"/>
                </a:cubicBezTo>
                <a:cubicBezTo>
                  <a:pt x="23073" y="257242"/>
                  <a:pt x="57292" y="710562"/>
                  <a:pt x="76342" y="877779"/>
                </a:cubicBezTo>
                <a:cubicBezTo>
                  <a:pt x="95392" y="1044996"/>
                  <a:pt x="125378" y="1071454"/>
                  <a:pt x="129259" y="1123312"/>
                </a:cubicBezTo>
                <a:cubicBezTo>
                  <a:pt x="133140" y="1175170"/>
                  <a:pt x="105271" y="1174465"/>
                  <a:pt x="99626" y="1188929"/>
                </a:cubicBezTo>
                <a:cubicBezTo>
                  <a:pt x="93982" y="1203393"/>
                  <a:pt x="95392" y="1244315"/>
                  <a:pt x="95392" y="1210096"/>
                </a:cubicBezTo>
                <a:cubicBezTo>
                  <a:pt x="95392" y="1175877"/>
                  <a:pt x="115148" y="1077451"/>
                  <a:pt x="99626" y="983612"/>
                </a:cubicBezTo>
                <a:cubicBezTo>
                  <a:pt x="84104" y="889773"/>
                  <a:pt x="13548" y="803343"/>
                  <a:pt x="2259" y="647062"/>
                </a:cubicBezTo>
                <a:cubicBezTo>
                  <a:pt x="-9030" y="490782"/>
                  <a:pt x="25542" y="142238"/>
                  <a:pt x="27659" y="54396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: 図形 26">
            <a:extLst>
              <a:ext uri="{FF2B5EF4-FFF2-40B4-BE49-F238E27FC236}">
                <a16:creationId xmlns:a16="http://schemas.microsoft.com/office/drawing/2014/main" id="{54B1BA65-6FED-4B1B-9846-6021D93FDB89}"/>
              </a:ext>
            </a:extLst>
          </p:cNvPr>
          <p:cNvSpPr/>
          <p:nvPr/>
        </p:nvSpPr>
        <p:spPr>
          <a:xfrm>
            <a:off x="4212164" y="4777283"/>
            <a:ext cx="509712" cy="188535"/>
          </a:xfrm>
          <a:custGeom>
            <a:avLst/>
            <a:gdLst>
              <a:gd name="connsiteX0" fmla="*/ 86786 w 509712"/>
              <a:gd name="connsiteY0" fmla="*/ 34 h 188535"/>
              <a:gd name="connsiteX1" fmla="*/ 44453 w 509712"/>
              <a:gd name="connsiteY1" fmla="*/ 129150 h 188535"/>
              <a:gd name="connsiteX2" fmla="*/ 3 w 509712"/>
              <a:gd name="connsiteY2" fmla="*/ 186300 h 188535"/>
              <a:gd name="connsiteX3" fmla="*/ 46569 w 509712"/>
              <a:gd name="connsiteY3" fmla="*/ 177834 h 188535"/>
              <a:gd name="connsiteX4" fmla="*/ 508003 w 509712"/>
              <a:gd name="connsiteY4" fmla="*/ 63534 h 188535"/>
              <a:gd name="connsiteX5" fmla="*/ 213786 w 509712"/>
              <a:gd name="connsiteY5" fmla="*/ 124917 h 188535"/>
              <a:gd name="connsiteX6" fmla="*/ 67736 w 509712"/>
              <a:gd name="connsiteY6" fmla="*/ 152434 h 188535"/>
              <a:gd name="connsiteX7" fmla="*/ 78319 w 509712"/>
              <a:gd name="connsiteY7" fmla="*/ 116450 h 188535"/>
              <a:gd name="connsiteX8" fmla="*/ 86786 w 509712"/>
              <a:gd name="connsiteY8" fmla="*/ 34 h 188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9712" h="188535">
                <a:moveTo>
                  <a:pt x="86786" y="34"/>
                </a:moveTo>
                <a:cubicBezTo>
                  <a:pt x="81142" y="2151"/>
                  <a:pt x="58917" y="98106"/>
                  <a:pt x="44453" y="129150"/>
                </a:cubicBezTo>
                <a:cubicBezTo>
                  <a:pt x="29989" y="160194"/>
                  <a:pt x="-350" y="178186"/>
                  <a:pt x="3" y="186300"/>
                </a:cubicBezTo>
                <a:cubicBezTo>
                  <a:pt x="356" y="194414"/>
                  <a:pt x="46569" y="177834"/>
                  <a:pt x="46569" y="177834"/>
                </a:cubicBezTo>
                <a:lnTo>
                  <a:pt x="508003" y="63534"/>
                </a:lnTo>
                <a:cubicBezTo>
                  <a:pt x="535873" y="54715"/>
                  <a:pt x="213786" y="124917"/>
                  <a:pt x="213786" y="124917"/>
                </a:cubicBezTo>
                <a:cubicBezTo>
                  <a:pt x="140408" y="139734"/>
                  <a:pt x="90314" y="153845"/>
                  <a:pt x="67736" y="152434"/>
                </a:cubicBezTo>
                <a:cubicBezTo>
                  <a:pt x="45158" y="151023"/>
                  <a:pt x="73733" y="137969"/>
                  <a:pt x="78319" y="116450"/>
                </a:cubicBezTo>
                <a:cubicBezTo>
                  <a:pt x="82905" y="94931"/>
                  <a:pt x="92430" y="-2083"/>
                  <a:pt x="86786" y="34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: 図形 27">
            <a:extLst>
              <a:ext uri="{FF2B5EF4-FFF2-40B4-BE49-F238E27FC236}">
                <a16:creationId xmlns:a16="http://schemas.microsoft.com/office/drawing/2014/main" id="{9EE80BD4-E0D8-4937-9521-6CC87017F122}"/>
              </a:ext>
            </a:extLst>
          </p:cNvPr>
          <p:cNvSpPr/>
          <p:nvPr/>
        </p:nvSpPr>
        <p:spPr>
          <a:xfrm>
            <a:off x="4288097" y="4634434"/>
            <a:ext cx="580649" cy="245225"/>
          </a:xfrm>
          <a:custGeom>
            <a:avLst/>
            <a:gdLst>
              <a:gd name="connsiteX0" fmla="*/ 2386 w 580649"/>
              <a:gd name="connsiteY0" fmla="*/ 200033 h 245225"/>
              <a:gd name="connsiteX1" fmla="*/ 495570 w 580649"/>
              <a:gd name="connsiteY1" fmla="*/ 24349 h 245225"/>
              <a:gd name="connsiteX2" fmla="*/ 573886 w 580649"/>
              <a:gd name="connsiteY2" fmla="*/ 1066 h 245225"/>
              <a:gd name="connsiteX3" fmla="*/ 573886 w 580649"/>
              <a:gd name="connsiteY3" fmla="*/ 20116 h 245225"/>
              <a:gd name="connsiteX4" fmla="*/ 550603 w 580649"/>
              <a:gd name="connsiteY4" fmla="*/ 94199 h 245225"/>
              <a:gd name="connsiteX5" fmla="*/ 559070 w 580649"/>
              <a:gd name="connsiteY5" fmla="*/ 244483 h 245225"/>
              <a:gd name="connsiteX6" fmla="*/ 525203 w 580649"/>
              <a:gd name="connsiteY6" fmla="*/ 147116 h 245225"/>
              <a:gd name="connsiteX7" fmla="*/ 529436 w 580649"/>
              <a:gd name="connsiteY7" fmla="*/ 39166 h 245225"/>
              <a:gd name="connsiteX8" fmla="*/ 317770 w 580649"/>
              <a:gd name="connsiteY8" fmla="*/ 130183 h 245225"/>
              <a:gd name="connsiteX9" fmla="*/ 2386 w 580649"/>
              <a:gd name="connsiteY9" fmla="*/ 200033 h 245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0649" h="245225">
                <a:moveTo>
                  <a:pt x="2386" y="200033"/>
                </a:moveTo>
                <a:cubicBezTo>
                  <a:pt x="32019" y="182394"/>
                  <a:pt x="400320" y="57510"/>
                  <a:pt x="495570" y="24349"/>
                </a:cubicBezTo>
                <a:cubicBezTo>
                  <a:pt x="590820" y="-8812"/>
                  <a:pt x="560833" y="1772"/>
                  <a:pt x="573886" y="1066"/>
                </a:cubicBezTo>
                <a:cubicBezTo>
                  <a:pt x="586939" y="360"/>
                  <a:pt x="577767" y="4594"/>
                  <a:pt x="573886" y="20116"/>
                </a:cubicBezTo>
                <a:cubicBezTo>
                  <a:pt x="570006" y="35638"/>
                  <a:pt x="553072" y="56805"/>
                  <a:pt x="550603" y="94199"/>
                </a:cubicBezTo>
                <a:cubicBezTo>
                  <a:pt x="548134" y="131593"/>
                  <a:pt x="563303" y="235663"/>
                  <a:pt x="559070" y="244483"/>
                </a:cubicBezTo>
                <a:cubicBezTo>
                  <a:pt x="554837" y="253303"/>
                  <a:pt x="530142" y="181335"/>
                  <a:pt x="525203" y="147116"/>
                </a:cubicBezTo>
                <a:cubicBezTo>
                  <a:pt x="520264" y="112896"/>
                  <a:pt x="564008" y="41988"/>
                  <a:pt x="529436" y="39166"/>
                </a:cubicBezTo>
                <a:cubicBezTo>
                  <a:pt x="494864" y="36344"/>
                  <a:pt x="408434" y="101255"/>
                  <a:pt x="317770" y="130183"/>
                </a:cubicBezTo>
                <a:cubicBezTo>
                  <a:pt x="227106" y="159111"/>
                  <a:pt x="-27247" y="217672"/>
                  <a:pt x="2386" y="200033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: 図形 28">
            <a:extLst>
              <a:ext uri="{FF2B5EF4-FFF2-40B4-BE49-F238E27FC236}">
                <a16:creationId xmlns:a16="http://schemas.microsoft.com/office/drawing/2014/main" id="{448B4B39-C7A4-42D2-8F11-28A87257775D}"/>
              </a:ext>
            </a:extLst>
          </p:cNvPr>
          <p:cNvSpPr/>
          <p:nvPr/>
        </p:nvSpPr>
        <p:spPr>
          <a:xfrm>
            <a:off x="4149313" y="4804365"/>
            <a:ext cx="580247" cy="444005"/>
          </a:xfrm>
          <a:custGeom>
            <a:avLst/>
            <a:gdLst>
              <a:gd name="connsiteX0" fmla="*/ 575087 w 580247"/>
              <a:gd name="connsiteY0" fmla="*/ 468 h 444005"/>
              <a:gd name="connsiteX1" fmla="*/ 543337 w 580247"/>
              <a:gd name="connsiteY1" fmla="*/ 102068 h 444005"/>
              <a:gd name="connsiteX2" fmla="*/ 505237 w 580247"/>
              <a:gd name="connsiteY2" fmla="*/ 127468 h 444005"/>
              <a:gd name="connsiteX3" fmla="*/ 278754 w 580247"/>
              <a:gd name="connsiteY3" fmla="*/ 199435 h 444005"/>
              <a:gd name="connsiteX4" fmla="*/ 134820 w 580247"/>
              <a:gd name="connsiteY4" fmla="*/ 256585 h 444005"/>
              <a:gd name="connsiteX5" fmla="*/ 109420 w 580247"/>
              <a:gd name="connsiteY5" fmla="*/ 313735 h 444005"/>
              <a:gd name="connsiteX6" fmla="*/ 88254 w 580247"/>
              <a:gd name="connsiteY6" fmla="*/ 362418 h 444005"/>
              <a:gd name="connsiteX7" fmla="*/ 1470 w 580247"/>
              <a:gd name="connsiteY7" fmla="*/ 442852 h 444005"/>
              <a:gd name="connsiteX8" fmla="*/ 168687 w 580247"/>
              <a:gd name="connsiteY8" fmla="*/ 296802 h 444005"/>
              <a:gd name="connsiteX9" fmla="*/ 426920 w 580247"/>
              <a:gd name="connsiteY9" fmla="*/ 214252 h 444005"/>
              <a:gd name="connsiteX10" fmla="*/ 564504 w 580247"/>
              <a:gd name="connsiteY10" fmla="*/ 70318 h 444005"/>
              <a:gd name="connsiteX11" fmla="*/ 575087 w 580247"/>
              <a:gd name="connsiteY11" fmla="*/ 468 h 444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80247" h="444005">
                <a:moveTo>
                  <a:pt x="575087" y="468"/>
                </a:moveTo>
                <a:cubicBezTo>
                  <a:pt x="571559" y="5760"/>
                  <a:pt x="554979" y="80901"/>
                  <a:pt x="543337" y="102068"/>
                </a:cubicBezTo>
                <a:cubicBezTo>
                  <a:pt x="531695" y="123235"/>
                  <a:pt x="549334" y="111240"/>
                  <a:pt x="505237" y="127468"/>
                </a:cubicBezTo>
                <a:cubicBezTo>
                  <a:pt x="461140" y="143696"/>
                  <a:pt x="340490" y="177916"/>
                  <a:pt x="278754" y="199435"/>
                </a:cubicBezTo>
                <a:cubicBezTo>
                  <a:pt x="217018" y="220954"/>
                  <a:pt x="163042" y="237535"/>
                  <a:pt x="134820" y="256585"/>
                </a:cubicBezTo>
                <a:cubicBezTo>
                  <a:pt x="106598" y="275635"/>
                  <a:pt x="117181" y="296096"/>
                  <a:pt x="109420" y="313735"/>
                </a:cubicBezTo>
                <a:cubicBezTo>
                  <a:pt x="101659" y="331374"/>
                  <a:pt x="106246" y="340899"/>
                  <a:pt x="88254" y="362418"/>
                </a:cubicBezTo>
                <a:cubicBezTo>
                  <a:pt x="70262" y="383937"/>
                  <a:pt x="-11936" y="453788"/>
                  <a:pt x="1470" y="442852"/>
                </a:cubicBezTo>
                <a:cubicBezTo>
                  <a:pt x="14875" y="431916"/>
                  <a:pt x="97779" y="334902"/>
                  <a:pt x="168687" y="296802"/>
                </a:cubicBezTo>
                <a:cubicBezTo>
                  <a:pt x="239595" y="258702"/>
                  <a:pt x="360951" y="251999"/>
                  <a:pt x="426920" y="214252"/>
                </a:cubicBezTo>
                <a:cubicBezTo>
                  <a:pt x="492889" y="176505"/>
                  <a:pt x="540162" y="104890"/>
                  <a:pt x="564504" y="70318"/>
                </a:cubicBezTo>
                <a:cubicBezTo>
                  <a:pt x="588846" y="35746"/>
                  <a:pt x="578615" y="-4824"/>
                  <a:pt x="575087" y="468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: 図形 29">
            <a:extLst>
              <a:ext uri="{FF2B5EF4-FFF2-40B4-BE49-F238E27FC236}">
                <a16:creationId xmlns:a16="http://schemas.microsoft.com/office/drawing/2014/main" id="{4D4A6162-72D3-4690-844D-87881DE4609D}"/>
              </a:ext>
            </a:extLst>
          </p:cNvPr>
          <p:cNvSpPr/>
          <p:nvPr/>
        </p:nvSpPr>
        <p:spPr>
          <a:xfrm>
            <a:off x="4807591" y="4811143"/>
            <a:ext cx="325357" cy="192590"/>
          </a:xfrm>
          <a:custGeom>
            <a:avLst/>
            <a:gdLst>
              <a:gd name="connsiteX0" fmla="*/ 9942 w 325357"/>
              <a:gd name="connsiteY0" fmla="*/ 50840 h 192590"/>
              <a:gd name="connsiteX1" fmla="*/ 71326 w 325357"/>
              <a:gd name="connsiteY1" fmla="*/ 27557 h 192590"/>
              <a:gd name="connsiteX2" fmla="*/ 314742 w 325357"/>
              <a:gd name="connsiteY2" fmla="*/ 40 h 192590"/>
              <a:gd name="connsiteX3" fmla="*/ 274526 w 325357"/>
              <a:gd name="connsiteY3" fmla="*/ 33907 h 192590"/>
              <a:gd name="connsiteX4" fmla="*/ 208909 w 325357"/>
              <a:gd name="connsiteY4" fmla="*/ 135507 h 192590"/>
              <a:gd name="connsiteX5" fmla="*/ 168692 w 325357"/>
              <a:gd name="connsiteY5" fmla="*/ 190540 h 192590"/>
              <a:gd name="connsiteX6" fmla="*/ 219492 w 325357"/>
              <a:gd name="connsiteY6" fmla="*/ 65657 h 192590"/>
              <a:gd name="connsiteX7" fmla="*/ 247009 w 325357"/>
              <a:gd name="connsiteY7" fmla="*/ 12740 h 192590"/>
              <a:gd name="connsiteX8" fmla="*/ 9942 w 325357"/>
              <a:gd name="connsiteY8" fmla="*/ 50840 h 192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5357" h="192590">
                <a:moveTo>
                  <a:pt x="9942" y="50840"/>
                </a:moveTo>
                <a:cubicBezTo>
                  <a:pt x="-19338" y="53309"/>
                  <a:pt x="20526" y="36024"/>
                  <a:pt x="71326" y="27557"/>
                </a:cubicBezTo>
                <a:cubicBezTo>
                  <a:pt x="122126" y="19090"/>
                  <a:pt x="280875" y="-1018"/>
                  <a:pt x="314742" y="40"/>
                </a:cubicBezTo>
                <a:cubicBezTo>
                  <a:pt x="348609" y="1098"/>
                  <a:pt x="292165" y="11329"/>
                  <a:pt x="274526" y="33907"/>
                </a:cubicBezTo>
                <a:cubicBezTo>
                  <a:pt x="256887" y="56485"/>
                  <a:pt x="226548" y="109402"/>
                  <a:pt x="208909" y="135507"/>
                </a:cubicBezTo>
                <a:cubicBezTo>
                  <a:pt x="191270" y="161612"/>
                  <a:pt x="166928" y="202182"/>
                  <a:pt x="168692" y="190540"/>
                </a:cubicBezTo>
                <a:cubicBezTo>
                  <a:pt x="170456" y="178898"/>
                  <a:pt x="206439" y="95290"/>
                  <a:pt x="219492" y="65657"/>
                </a:cubicBezTo>
                <a:cubicBezTo>
                  <a:pt x="232545" y="36024"/>
                  <a:pt x="279112" y="15915"/>
                  <a:pt x="247009" y="12740"/>
                </a:cubicBezTo>
                <a:cubicBezTo>
                  <a:pt x="214906" y="9565"/>
                  <a:pt x="39222" y="48371"/>
                  <a:pt x="9942" y="50840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: 図形 30">
            <a:extLst>
              <a:ext uri="{FF2B5EF4-FFF2-40B4-BE49-F238E27FC236}">
                <a16:creationId xmlns:a16="http://schemas.microsoft.com/office/drawing/2014/main" id="{3F586C07-E70F-45B4-BCB2-802B02852A53}"/>
              </a:ext>
            </a:extLst>
          </p:cNvPr>
          <p:cNvSpPr/>
          <p:nvPr/>
        </p:nvSpPr>
        <p:spPr>
          <a:xfrm>
            <a:off x="4138423" y="4991503"/>
            <a:ext cx="807048" cy="255874"/>
          </a:xfrm>
          <a:custGeom>
            <a:avLst/>
            <a:gdLst>
              <a:gd name="connsiteX0" fmla="*/ 1777 w 807048"/>
              <a:gd name="connsiteY0" fmla="*/ 255714 h 255874"/>
              <a:gd name="connsiteX1" fmla="*/ 173227 w 807048"/>
              <a:gd name="connsiteY1" fmla="*/ 230314 h 255874"/>
              <a:gd name="connsiteX2" fmla="*/ 291760 w 807048"/>
              <a:gd name="connsiteY2" fmla="*/ 171047 h 255874"/>
              <a:gd name="connsiteX3" fmla="*/ 797644 w 807048"/>
              <a:gd name="connsiteY3" fmla="*/ 5947 h 255874"/>
              <a:gd name="connsiteX4" fmla="*/ 588094 w 807048"/>
              <a:gd name="connsiteY4" fmla="*/ 50397 h 255874"/>
              <a:gd name="connsiteX5" fmla="*/ 181694 w 807048"/>
              <a:gd name="connsiteY5" fmla="*/ 183747 h 255874"/>
              <a:gd name="connsiteX6" fmla="*/ 88560 w 807048"/>
              <a:gd name="connsiteY6" fmla="*/ 219730 h 255874"/>
              <a:gd name="connsiteX7" fmla="*/ 1777 w 807048"/>
              <a:gd name="connsiteY7" fmla="*/ 255714 h 255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048" h="255874">
                <a:moveTo>
                  <a:pt x="1777" y="255714"/>
                </a:moveTo>
                <a:cubicBezTo>
                  <a:pt x="15888" y="257478"/>
                  <a:pt x="124897" y="244425"/>
                  <a:pt x="173227" y="230314"/>
                </a:cubicBezTo>
                <a:cubicBezTo>
                  <a:pt x="221557" y="216203"/>
                  <a:pt x="187691" y="208441"/>
                  <a:pt x="291760" y="171047"/>
                </a:cubicBezTo>
                <a:cubicBezTo>
                  <a:pt x="395829" y="133653"/>
                  <a:pt x="748255" y="26055"/>
                  <a:pt x="797644" y="5947"/>
                </a:cubicBezTo>
                <a:cubicBezTo>
                  <a:pt x="847033" y="-14161"/>
                  <a:pt x="690752" y="20764"/>
                  <a:pt x="588094" y="50397"/>
                </a:cubicBezTo>
                <a:cubicBezTo>
                  <a:pt x="485436" y="80030"/>
                  <a:pt x="264950" y="155525"/>
                  <a:pt x="181694" y="183747"/>
                </a:cubicBezTo>
                <a:cubicBezTo>
                  <a:pt x="98438" y="211969"/>
                  <a:pt x="115724" y="211616"/>
                  <a:pt x="88560" y="219730"/>
                </a:cubicBezTo>
                <a:cubicBezTo>
                  <a:pt x="61396" y="227844"/>
                  <a:pt x="-12334" y="253950"/>
                  <a:pt x="1777" y="255714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: 図形 31">
            <a:extLst>
              <a:ext uri="{FF2B5EF4-FFF2-40B4-BE49-F238E27FC236}">
                <a16:creationId xmlns:a16="http://schemas.microsoft.com/office/drawing/2014/main" id="{4962C214-216A-40A1-B12E-19DE467012E8}"/>
              </a:ext>
            </a:extLst>
          </p:cNvPr>
          <p:cNvSpPr/>
          <p:nvPr/>
        </p:nvSpPr>
        <p:spPr>
          <a:xfrm>
            <a:off x="5210131" y="3458446"/>
            <a:ext cx="149553" cy="870490"/>
          </a:xfrm>
          <a:custGeom>
            <a:avLst/>
            <a:gdLst>
              <a:gd name="connsiteX0" fmla="*/ 49786 w 149553"/>
              <a:gd name="connsiteY0" fmla="*/ 187 h 870490"/>
              <a:gd name="connsiteX1" fmla="*/ 3219 w 149553"/>
              <a:gd name="connsiteY1" fmla="*/ 283821 h 870490"/>
              <a:gd name="connsiteX2" fmla="*/ 5336 w 149553"/>
              <a:gd name="connsiteY2" fmla="*/ 696571 h 870490"/>
              <a:gd name="connsiteX3" fmla="*/ 15919 w 149553"/>
              <a:gd name="connsiteY3" fmla="*/ 747371 h 870490"/>
              <a:gd name="connsiteX4" fmla="*/ 64602 w 149553"/>
              <a:gd name="connsiteY4" fmla="*/ 774887 h 870490"/>
              <a:gd name="connsiteX5" fmla="*/ 145036 w 149553"/>
              <a:gd name="connsiteY5" fmla="*/ 870137 h 870490"/>
              <a:gd name="connsiteX6" fmla="*/ 132336 w 149553"/>
              <a:gd name="connsiteY6" fmla="*/ 736787 h 870490"/>
              <a:gd name="connsiteX7" fmla="*/ 149269 w 149553"/>
              <a:gd name="connsiteY7" fmla="*/ 161054 h 870490"/>
              <a:gd name="connsiteX8" fmla="*/ 115402 w 149553"/>
              <a:gd name="connsiteY8" fmla="*/ 110254 h 870490"/>
              <a:gd name="connsiteX9" fmla="*/ 106936 w 149553"/>
              <a:gd name="connsiteY9" fmla="*/ 106021 h 870490"/>
              <a:gd name="connsiteX10" fmla="*/ 87886 w 149553"/>
              <a:gd name="connsiteY10" fmla="*/ 690221 h 870490"/>
              <a:gd name="connsiteX11" fmla="*/ 39202 w 149553"/>
              <a:gd name="connsiteY11" fmla="*/ 650004 h 870490"/>
              <a:gd name="connsiteX12" fmla="*/ 20152 w 149553"/>
              <a:gd name="connsiteY12" fmla="*/ 324037 h 870490"/>
              <a:gd name="connsiteX13" fmla="*/ 49786 w 149553"/>
              <a:gd name="connsiteY13" fmla="*/ 187 h 870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9553" h="870490">
                <a:moveTo>
                  <a:pt x="49786" y="187"/>
                </a:moveTo>
                <a:cubicBezTo>
                  <a:pt x="46964" y="-6516"/>
                  <a:pt x="10627" y="167757"/>
                  <a:pt x="3219" y="283821"/>
                </a:cubicBezTo>
                <a:cubicBezTo>
                  <a:pt x="-4189" y="399885"/>
                  <a:pt x="3219" y="619313"/>
                  <a:pt x="5336" y="696571"/>
                </a:cubicBezTo>
                <a:cubicBezTo>
                  <a:pt x="7453" y="773829"/>
                  <a:pt x="6041" y="734318"/>
                  <a:pt x="15919" y="747371"/>
                </a:cubicBezTo>
                <a:cubicBezTo>
                  <a:pt x="25797" y="760424"/>
                  <a:pt x="43083" y="754426"/>
                  <a:pt x="64602" y="774887"/>
                </a:cubicBezTo>
                <a:cubicBezTo>
                  <a:pt x="86121" y="795348"/>
                  <a:pt x="133747" y="876487"/>
                  <a:pt x="145036" y="870137"/>
                </a:cubicBezTo>
                <a:cubicBezTo>
                  <a:pt x="156325" y="863787"/>
                  <a:pt x="131631" y="854967"/>
                  <a:pt x="132336" y="736787"/>
                </a:cubicBezTo>
                <a:cubicBezTo>
                  <a:pt x="133041" y="618607"/>
                  <a:pt x="152091" y="265476"/>
                  <a:pt x="149269" y="161054"/>
                </a:cubicBezTo>
                <a:cubicBezTo>
                  <a:pt x="146447" y="56632"/>
                  <a:pt x="122457" y="119426"/>
                  <a:pt x="115402" y="110254"/>
                </a:cubicBezTo>
                <a:cubicBezTo>
                  <a:pt x="108347" y="101082"/>
                  <a:pt x="111522" y="9360"/>
                  <a:pt x="106936" y="106021"/>
                </a:cubicBezTo>
                <a:cubicBezTo>
                  <a:pt x="102350" y="202682"/>
                  <a:pt x="99175" y="599557"/>
                  <a:pt x="87886" y="690221"/>
                </a:cubicBezTo>
                <a:cubicBezTo>
                  <a:pt x="76597" y="780885"/>
                  <a:pt x="50491" y="711035"/>
                  <a:pt x="39202" y="650004"/>
                </a:cubicBezTo>
                <a:cubicBezTo>
                  <a:pt x="27913" y="588973"/>
                  <a:pt x="17683" y="430576"/>
                  <a:pt x="20152" y="324037"/>
                </a:cubicBezTo>
                <a:cubicBezTo>
                  <a:pt x="22621" y="217498"/>
                  <a:pt x="52608" y="6890"/>
                  <a:pt x="49786" y="187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: 図形 32">
            <a:extLst>
              <a:ext uri="{FF2B5EF4-FFF2-40B4-BE49-F238E27FC236}">
                <a16:creationId xmlns:a16="http://schemas.microsoft.com/office/drawing/2014/main" id="{2D2C30AD-0E5D-42DE-A20B-E5FD2CA8D7C4}"/>
              </a:ext>
            </a:extLst>
          </p:cNvPr>
          <p:cNvSpPr/>
          <p:nvPr/>
        </p:nvSpPr>
        <p:spPr>
          <a:xfrm>
            <a:off x="5257969" y="3446996"/>
            <a:ext cx="146364" cy="176871"/>
          </a:xfrm>
          <a:custGeom>
            <a:avLst/>
            <a:gdLst>
              <a:gd name="connsiteX0" fmla="*/ 4064 w 146364"/>
              <a:gd name="connsiteY0" fmla="*/ 1054 h 176871"/>
              <a:gd name="connsiteX1" fmla="*/ 141648 w 146364"/>
              <a:gd name="connsiteY1" fmla="*/ 168271 h 176871"/>
              <a:gd name="connsiteX2" fmla="*/ 107781 w 146364"/>
              <a:gd name="connsiteY2" fmla="*/ 147104 h 176871"/>
              <a:gd name="connsiteX3" fmla="*/ 42164 w 146364"/>
              <a:gd name="connsiteY3" fmla="*/ 98421 h 176871"/>
              <a:gd name="connsiteX4" fmla="*/ 4064 w 146364"/>
              <a:gd name="connsiteY4" fmla="*/ 1054 h 176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364" h="176871">
                <a:moveTo>
                  <a:pt x="4064" y="1054"/>
                </a:moveTo>
                <a:cubicBezTo>
                  <a:pt x="20645" y="12696"/>
                  <a:pt x="124362" y="143929"/>
                  <a:pt x="141648" y="168271"/>
                </a:cubicBezTo>
                <a:cubicBezTo>
                  <a:pt x="158934" y="192613"/>
                  <a:pt x="124362" y="158746"/>
                  <a:pt x="107781" y="147104"/>
                </a:cubicBezTo>
                <a:cubicBezTo>
                  <a:pt x="91200" y="135462"/>
                  <a:pt x="58392" y="119235"/>
                  <a:pt x="42164" y="98421"/>
                </a:cubicBezTo>
                <a:cubicBezTo>
                  <a:pt x="25936" y="77607"/>
                  <a:pt x="-12517" y="-10588"/>
                  <a:pt x="4064" y="1054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: 図形 33">
            <a:extLst>
              <a:ext uri="{FF2B5EF4-FFF2-40B4-BE49-F238E27FC236}">
                <a16:creationId xmlns:a16="http://schemas.microsoft.com/office/drawing/2014/main" id="{1780FD59-602D-4584-B20A-D5C644C8599E}"/>
              </a:ext>
            </a:extLst>
          </p:cNvPr>
          <p:cNvSpPr/>
          <p:nvPr/>
        </p:nvSpPr>
        <p:spPr>
          <a:xfrm>
            <a:off x="4961250" y="3760892"/>
            <a:ext cx="195679" cy="1044090"/>
          </a:xfrm>
          <a:custGeom>
            <a:avLst/>
            <a:gdLst>
              <a:gd name="connsiteX0" fmla="*/ 6567 w 195679"/>
              <a:gd name="connsiteY0" fmla="*/ 2541 h 1044090"/>
              <a:gd name="connsiteX1" fmla="*/ 10800 w 195679"/>
              <a:gd name="connsiteY1" fmla="*/ 447041 h 1044090"/>
              <a:gd name="connsiteX2" fmla="*/ 59483 w 195679"/>
              <a:gd name="connsiteY2" fmla="*/ 792058 h 1044090"/>
              <a:gd name="connsiteX3" fmla="*/ 118750 w 195679"/>
              <a:gd name="connsiteY3" fmla="*/ 904241 h 1044090"/>
              <a:gd name="connsiteX4" fmla="*/ 194950 w 195679"/>
              <a:gd name="connsiteY4" fmla="*/ 1043941 h 1044090"/>
              <a:gd name="connsiteX5" fmla="*/ 70067 w 195679"/>
              <a:gd name="connsiteY5" fmla="*/ 876725 h 1044090"/>
              <a:gd name="connsiteX6" fmla="*/ 87000 w 195679"/>
              <a:gd name="connsiteY6" fmla="*/ 660825 h 1044090"/>
              <a:gd name="connsiteX7" fmla="*/ 6567 w 195679"/>
              <a:gd name="connsiteY7" fmla="*/ 2541 h 1044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5679" h="1044090">
                <a:moveTo>
                  <a:pt x="6567" y="2541"/>
                </a:moveTo>
                <a:cubicBezTo>
                  <a:pt x="-6133" y="-33090"/>
                  <a:pt x="1981" y="315455"/>
                  <a:pt x="10800" y="447041"/>
                </a:cubicBezTo>
                <a:cubicBezTo>
                  <a:pt x="19619" y="578627"/>
                  <a:pt x="41491" y="715858"/>
                  <a:pt x="59483" y="792058"/>
                </a:cubicBezTo>
                <a:cubicBezTo>
                  <a:pt x="77475" y="868258"/>
                  <a:pt x="96172" y="862261"/>
                  <a:pt x="118750" y="904241"/>
                </a:cubicBezTo>
                <a:cubicBezTo>
                  <a:pt x="141328" y="946221"/>
                  <a:pt x="203064" y="1048527"/>
                  <a:pt x="194950" y="1043941"/>
                </a:cubicBezTo>
                <a:cubicBezTo>
                  <a:pt x="186836" y="1039355"/>
                  <a:pt x="88059" y="940578"/>
                  <a:pt x="70067" y="876725"/>
                </a:cubicBezTo>
                <a:cubicBezTo>
                  <a:pt x="52075" y="812872"/>
                  <a:pt x="97583" y="801583"/>
                  <a:pt x="87000" y="660825"/>
                </a:cubicBezTo>
                <a:cubicBezTo>
                  <a:pt x="76417" y="520067"/>
                  <a:pt x="19267" y="38172"/>
                  <a:pt x="6567" y="2541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: 図形 34">
            <a:extLst>
              <a:ext uri="{FF2B5EF4-FFF2-40B4-BE49-F238E27FC236}">
                <a16:creationId xmlns:a16="http://schemas.microsoft.com/office/drawing/2014/main" id="{0492C0F3-A905-47EE-9BBE-4F09DB69DCE7}"/>
              </a:ext>
            </a:extLst>
          </p:cNvPr>
          <p:cNvSpPr/>
          <p:nvPr/>
        </p:nvSpPr>
        <p:spPr>
          <a:xfrm>
            <a:off x="4977638" y="3756758"/>
            <a:ext cx="122383" cy="570597"/>
          </a:xfrm>
          <a:custGeom>
            <a:avLst/>
            <a:gdLst>
              <a:gd name="connsiteX0" fmla="*/ 762 w 122383"/>
              <a:gd name="connsiteY0" fmla="*/ 325 h 570597"/>
              <a:gd name="connsiteX1" fmla="*/ 110829 w 122383"/>
              <a:gd name="connsiteY1" fmla="*/ 197175 h 570597"/>
              <a:gd name="connsiteX2" fmla="*/ 119295 w 122383"/>
              <a:gd name="connsiteY2" fmla="*/ 319942 h 570597"/>
              <a:gd name="connsiteX3" fmla="*/ 112945 w 122383"/>
              <a:gd name="connsiteY3" fmla="*/ 569709 h 570597"/>
              <a:gd name="connsiteX4" fmla="*/ 98129 w 122383"/>
              <a:gd name="connsiteY4" fmla="*/ 394025 h 570597"/>
              <a:gd name="connsiteX5" fmla="*/ 64262 w 122383"/>
              <a:gd name="connsiteY5" fmla="*/ 156959 h 570597"/>
              <a:gd name="connsiteX6" fmla="*/ 762 w 122383"/>
              <a:gd name="connsiteY6" fmla="*/ 325 h 5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383" h="570597">
                <a:moveTo>
                  <a:pt x="762" y="325"/>
                </a:moveTo>
                <a:cubicBezTo>
                  <a:pt x="8523" y="7028"/>
                  <a:pt x="91074" y="143906"/>
                  <a:pt x="110829" y="197175"/>
                </a:cubicBezTo>
                <a:cubicBezTo>
                  <a:pt x="130584" y="250444"/>
                  <a:pt x="118942" y="257853"/>
                  <a:pt x="119295" y="319942"/>
                </a:cubicBezTo>
                <a:cubicBezTo>
                  <a:pt x="119648" y="382031"/>
                  <a:pt x="116473" y="557362"/>
                  <a:pt x="112945" y="569709"/>
                </a:cubicBezTo>
                <a:cubicBezTo>
                  <a:pt x="109417" y="582056"/>
                  <a:pt x="106243" y="462817"/>
                  <a:pt x="98129" y="394025"/>
                </a:cubicBezTo>
                <a:cubicBezTo>
                  <a:pt x="90015" y="325233"/>
                  <a:pt x="81901" y="221870"/>
                  <a:pt x="64262" y="156959"/>
                </a:cubicBezTo>
                <a:cubicBezTo>
                  <a:pt x="46623" y="92048"/>
                  <a:pt x="-6999" y="-6378"/>
                  <a:pt x="762" y="325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: 図形 35">
            <a:extLst>
              <a:ext uri="{FF2B5EF4-FFF2-40B4-BE49-F238E27FC236}">
                <a16:creationId xmlns:a16="http://schemas.microsoft.com/office/drawing/2014/main" id="{2D39A2C8-24CB-454B-9733-C72A53AAF749}"/>
              </a:ext>
            </a:extLst>
          </p:cNvPr>
          <p:cNvSpPr/>
          <p:nvPr/>
        </p:nvSpPr>
        <p:spPr>
          <a:xfrm>
            <a:off x="5085158" y="4310228"/>
            <a:ext cx="453945" cy="55881"/>
          </a:xfrm>
          <a:custGeom>
            <a:avLst/>
            <a:gdLst>
              <a:gd name="connsiteX0" fmla="*/ 5425 w 453945"/>
              <a:gd name="connsiteY0" fmla="*/ 7772 h 55881"/>
              <a:gd name="connsiteX1" fmla="*/ 81625 w 453945"/>
              <a:gd name="connsiteY1" fmla="*/ 3539 h 55881"/>
              <a:gd name="connsiteX2" fmla="*/ 447809 w 453945"/>
              <a:gd name="connsiteY2" fmla="*/ 43755 h 55881"/>
              <a:gd name="connsiteX3" fmla="*/ 301759 w 453945"/>
              <a:gd name="connsiteY3" fmla="*/ 47989 h 55881"/>
              <a:gd name="connsiteX4" fmla="*/ 178992 w 453945"/>
              <a:gd name="connsiteY4" fmla="*/ 54339 h 55881"/>
              <a:gd name="connsiteX5" fmla="*/ 5425 w 453945"/>
              <a:gd name="connsiteY5" fmla="*/ 7772 h 55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3945" h="55881">
                <a:moveTo>
                  <a:pt x="5425" y="7772"/>
                </a:moveTo>
                <a:cubicBezTo>
                  <a:pt x="-10803" y="-695"/>
                  <a:pt x="7894" y="-2458"/>
                  <a:pt x="81625" y="3539"/>
                </a:cubicBezTo>
                <a:cubicBezTo>
                  <a:pt x="155356" y="9536"/>
                  <a:pt x="411120" y="36347"/>
                  <a:pt x="447809" y="43755"/>
                </a:cubicBezTo>
                <a:cubicBezTo>
                  <a:pt x="484498" y="51163"/>
                  <a:pt x="346562" y="46225"/>
                  <a:pt x="301759" y="47989"/>
                </a:cubicBezTo>
                <a:cubicBezTo>
                  <a:pt x="256956" y="49753"/>
                  <a:pt x="227323" y="59631"/>
                  <a:pt x="178992" y="54339"/>
                </a:cubicBezTo>
                <a:cubicBezTo>
                  <a:pt x="130661" y="49047"/>
                  <a:pt x="21653" y="16239"/>
                  <a:pt x="5425" y="7772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: 図形 36">
            <a:extLst>
              <a:ext uri="{FF2B5EF4-FFF2-40B4-BE49-F238E27FC236}">
                <a16:creationId xmlns:a16="http://schemas.microsoft.com/office/drawing/2014/main" id="{A26609D6-C6CB-4CAC-800E-FDFABBBEC884}"/>
              </a:ext>
            </a:extLst>
          </p:cNvPr>
          <p:cNvSpPr/>
          <p:nvPr/>
        </p:nvSpPr>
        <p:spPr>
          <a:xfrm>
            <a:off x="5098424" y="4431123"/>
            <a:ext cx="44620" cy="382189"/>
          </a:xfrm>
          <a:custGeom>
            <a:avLst/>
            <a:gdLst>
              <a:gd name="connsiteX0" fmla="*/ 40843 w 44620"/>
              <a:gd name="connsiteY0" fmla="*/ 382177 h 382189"/>
              <a:gd name="connsiteX1" fmla="*/ 40843 w 44620"/>
              <a:gd name="connsiteY1" fmla="*/ 198027 h 382189"/>
              <a:gd name="connsiteX2" fmla="*/ 2743 w 44620"/>
              <a:gd name="connsiteY2" fmla="*/ 3294 h 382189"/>
              <a:gd name="connsiteX3" fmla="*/ 4859 w 44620"/>
              <a:gd name="connsiteY3" fmla="*/ 83727 h 382189"/>
              <a:gd name="connsiteX4" fmla="*/ 19676 w 44620"/>
              <a:gd name="connsiteY4" fmla="*/ 189560 h 382189"/>
              <a:gd name="connsiteX5" fmla="*/ 40843 w 44620"/>
              <a:gd name="connsiteY5" fmla="*/ 382177 h 382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620" h="382189">
                <a:moveTo>
                  <a:pt x="40843" y="382177"/>
                </a:moveTo>
                <a:cubicBezTo>
                  <a:pt x="44371" y="383588"/>
                  <a:pt x="47193" y="261174"/>
                  <a:pt x="40843" y="198027"/>
                </a:cubicBezTo>
                <a:cubicBezTo>
                  <a:pt x="34493" y="134880"/>
                  <a:pt x="8740" y="22344"/>
                  <a:pt x="2743" y="3294"/>
                </a:cubicBezTo>
                <a:cubicBezTo>
                  <a:pt x="-3254" y="-15756"/>
                  <a:pt x="2037" y="52683"/>
                  <a:pt x="4859" y="83727"/>
                </a:cubicBezTo>
                <a:cubicBezTo>
                  <a:pt x="7681" y="114771"/>
                  <a:pt x="15443" y="143346"/>
                  <a:pt x="19676" y="189560"/>
                </a:cubicBezTo>
                <a:cubicBezTo>
                  <a:pt x="23909" y="235774"/>
                  <a:pt x="37315" y="380766"/>
                  <a:pt x="40843" y="382177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: 図形 37">
            <a:extLst>
              <a:ext uri="{FF2B5EF4-FFF2-40B4-BE49-F238E27FC236}">
                <a16:creationId xmlns:a16="http://schemas.microsoft.com/office/drawing/2014/main" id="{19931487-46E1-40D3-81E5-FF5F85BAB4D8}"/>
              </a:ext>
            </a:extLst>
          </p:cNvPr>
          <p:cNvSpPr/>
          <p:nvPr/>
        </p:nvSpPr>
        <p:spPr>
          <a:xfrm>
            <a:off x="5100700" y="4400482"/>
            <a:ext cx="392668" cy="32646"/>
          </a:xfrm>
          <a:custGeom>
            <a:avLst/>
            <a:gdLst>
              <a:gd name="connsiteX0" fmla="*/ 467 w 392668"/>
              <a:gd name="connsiteY0" fmla="*/ 23351 h 32646"/>
              <a:gd name="connsiteX1" fmla="*/ 184617 w 392668"/>
              <a:gd name="connsiteY1" fmla="*/ 23351 h 32646"/>
              <a:gd name="connsiteX2" fmla="*/ 392050 w 392668"/>
              <a:gd name="connsiteY2" fmla="*/ 31818 h 32646"/>
              <a:gd name="connsiteX3" fmla="*/ 239650 w 392668"/>
              <a:gd name="connsiteY3" fmla="*/ 68 h 32646"/>
              <a:gd name="connsiteX4" fmla="*/ 467 w 392668"/>
              <a:gd name="connsiteY4" fmla="*/ 23351 h 32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2668" h="32646">
                <a:moveTo>
                  <a:pt x="467" y="23351"/>
                </a:moveTo>
                <a:cubicBezTo>
                  <a:pt x="-8705" y="27231"/>
                  <a:pt x="119353" y="21940"/>
                  <a:pt x="184617" y="23351"/>
                </a:cubicBezTo>
                <a:cubicBezTo>
                  <a:pt x="249881" y="24762"/>
                  <a:pt x="382878" y="35698"/>
                  <a:pt x="392050" y="31818"/>
                </a:cubicBezTo>
                <a:cubicBezTo>
                  <a:pt x="401222" y="27938"/>
                  <a:pt x="306325" y="1479"/>
                  <a:pt x="239650" y="68"/>
                </a:cubicBezTo>
                <a:cubicBezTo>
                  <a:pt x="172975" y="-1343"/>
                  <a:pt x="9639" y="19471"/>
                  <a:pt x="467" y="23351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: 図形 38">
            <a:extLst>
              <a:ext uri="{FF2B5EF4-FFF2-40B4-BE49-F238E27FC236}">
                <a16:creationId xmlns:a16="http://schemas.microsoft.com/office/drawing/2014/main" id="{9D92249B-5563-432A-8F9C-03D7570E6C42}"/>
              </a:ext>
            </a:extLst>
          </p:cNvPr>
          <p:cNvSpPr/>
          <p:nvPr/>
        </p:nvSpPr>
        <p:spPr>
          <a:xfrm>
            <a:off x="5520000" y="4058398"/>
            <a:ext cx="93777" cy="284131"/>
          </a:xfrm>
          <a:custGeom>
            <a:avLst/>
            <a:gdLst>
              <a:gd name="connsiteX0" fmla="*/ 91283 w 93777"/>
              <a:gd name="connsiteY0" fmla="*/ 1369 h 284131"/>
              <a:gd name="connsiteX1" fmla="*/ 267 w 93777"/>
              <a:gd name="connsiteY1" fmla="*/ 278652 h 284131"/>
              <a:gd name="connsiteX2" fmla="*/ 63767 w 93777"/>
              <a:gd name="connsiteY2" fmla="*/ 174935 h 284131"/>
              <a:gd name="connsiteX3" fmla="*/ 91283 w 93777"/>
              <a:gd name="connsiteY3" fmla="*/ 1369 h 284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777" h="284131">
                <a:moveTo>
                  <a:pt x="91283" y="1369"/>
                </a:moveTo>
                <a:cubicBezTo>
                  <a:pt x="80700" y="18655"/>
                  <a:pt x="4853" y="249724"/>
                  <a:pt x="267" y="278652"/>
                </a:cubicBezTo>
                <a:cubicBezTo>
                  <a:pt x="-4319" y="307580"/>
                  <a:pt x="51420" y="214446"/>
                  <a:pt x="63767" y="174935"/>
                </a:cubicBezTo>
                <a:cubicBezTo>
                  <a:pt x="76114" y="135424"/>
                  <a:pt x="101866" y="-15917"/>
                  <a:pt x="91283" y="1369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: 図形 39">
            <a:extLst>
              <a:ext uri="{FF2B5EF4-FFF2-40B4-BE49-F238E27FC236}">
                <a16:creationId xmlns:a16="http://schemas.microsoft.com/office/drawing/2014/main" id="{BE20D9A5-BFF1-4028-A309-16E11670F19C}"/>
              </a:ext>
            </a:extLst>
          </p:cNvPr>
          <p:cNvSpPr/>
          <p:nvPr/>
        </p:nvSpPr>
        <p:spPr>
          <a:xfrm>
            <a:off x="5382994" y="4410652"/>
            <a:ext cx="109670" cy="763083"/>
          </a:xfrm>
          <a:custGeom>
            <a:avLst/>
            <a:gdLst>
              <a:gd name="connsiteX0" fmla="*/ 105523 w 109670"/>
              <a:gd name="connsiteY0" fmla="*/ 23765 h 763083"/>
              <a:gd name="connsiteX1" fmla="*/ 90706 w 109670"/>
              <a:gd name="connsiteY1" fmla="*/ 74565 h 763083"/>
              <a:gd name="connsiteX2" fmla="*/ 27206 w 109670"/>
              <a:gd name="connsiteY2" fmla="*/ 341265 h 763083"/>
              <a:gd name="connsiteX3" fmla="*/ 3923 w 109670"/>
              <a:gd name="connsiteY3" fmla="*/ 421698 h 763083"/>
              <a:gd name="connsiteX4" fmla="*/ 1806 w 109670"/>
              <a:gd name="connsiteY4" fmla="*/ 493665 h 763083"/>
              <a:gd name="connsiteX5" fmla="*/ 1806 w 109670"/>
              <a:gd name="connsiteY5" fmla="*/ 762481 h 763083"/>
              <a:gd name="connsiteX6" fmla="*/ 25089 w 109670"/>
              <a:gd name="connsiteY6" fmla="*/ 411115 h 763083"/>
              <a:gd name="connsiteX7" fmla="*/ 105523 w 109670"/>
              <a:gd name="connsiteY7" fmla="*/ 23765 h 763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9670" h="763083">
                <a:moveTo>
                  <a:pt x="105523" y="23765"/>
                </a:moveTo>
                <a:cubicBezTo>
                  <a:pt x="116459" y="-32327"/>
                  <a:pt x="103759" y="21648"/>
                  <a:pt x="90706" y="74565"/>
                </a:cubicBezTo>
                <a:cubicBezTo>
                  <a:pt x="77653" y="127482"/>
                  <a:pt x="41670" y="283410"/>
                  <a:pt x="27206" y="341265"/>
                </a:cubicBezTo>
                <a:cubicBezTo>
                  <a:pt x="12742" y="399121"/>
                  <a:pt x="8156" y="396298"/>
                  <a:pt x="3923" y="421698"/>
                </a:cubicBezTo>
                <a:cubicBezTo>
                  <a:pt x="-310" y="447098"/>
                  <a:pt x="2159" y="436868"/>
                  <a:pt x="1806" y="493665"/>
                </a:cubicBezTo>
                <a:cubicBezTo>
                  <a:pt x="1453" y="550462"/>
                  <a:pt x="-2075" y="776239"/>
                  <a:pt x="1806" y="762481"/>
                </a:cubicBezTo>
                <a:cubicBezTo>
                  <a:pt x="5686" y="748723"/>
                  <a:pt x="4981" y="534587"/>
                  <a:pt x="25089" y="411115"/>
                </a:cubicBezTo>
                <a:cubicBezTo>
                  <a:pt x="45197" y="287643"/>
                  <a:pt x="94587" y="79857"/>
                  <a:pt x="105523" y="23765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: 図形 40">
            <a:extLst>
              <a:ext uri="{FF2B5EF4-FFF2-40B4-BE49-F238E27FC236}">
                <a16:creationId xmlns:a16="http://schemas.microsoft.com/office/drawing/2014/main" id="{12A17448-9CDD-4E13-AF77-D70B960DA052}"/>
              </a:ext>
            </a:extLst>
          </p:cNvPr>
          <p:cNvSpPr/>
          <p:nvPr/>
        </p:nvSpPr>
        <p:spPr>
          <a:xfrm>
            <a:off x="5363391" y="4073658"/>
            <a:ext cx="315844" cy="1194977"/>
          </a:xfrm>
          <a:custGeom>
            <a:avLst/>
            <a:gdLst>
              <a:gd name="connsiteX0" fmla="*/ 256359 w 315844"/>
              <a:gd name="connsiteY0" fmla="*/ 925 h 1194977"/>
              <a:gd name="connsiteX1" fmla="*/ 269059 w 315844"/>
              <a:gd name="connsiteY1" fmla="*/ 151209 h 1194977"/>
              <a:gd name="connsiteX2" fmla="*/ 315626 w 315844"/>
              <a:gd name="connsiteY2" fmla="*/ 252809 h 1194977"/>
              <a:gd name="connsiteX3" fmla="*/ 247892 w 315844"/>
              <a:gd name="connsiteY3" fmla="*/ 432725 h 1194977"/>
              <a:gd name="connsiteX4" fmla="*/ 55276 w 315844"/>
              <a:gd name="connsiteY4" fmla="*/ 1023275 h 1194977"/>
              <a:gd name="connsiteX5" fmla="*/ 242 w 315844"/>
              <a:gd name="connsiteY5" fmla="*/ 1194725 h 1194977"/>
              <a:gd name="connsiteX6" fmla="*/ 70092 w 315844"/>
              <a:gd name="connsiteY6" fmla="*/ 997875 h 1194977"/>
              <a:gd name="connsiteX7" fmla="*/ 271176 w 315844"/>
              <a:gd name="connsiteY7" fmla="*/ 229525 h 1194977"/>
              <a:gd name="connsiteX8" fmla="*/ 262709 w 315844"/>
              <a:gd name="connsiteY8" fmla="*/ 94059 h 1194977"/>
              <a:gd name="connsiteX9" fmla="*/ 256359 w 315844"/>
              <a:gd name="connsiteY9" fmla="*/ 925 h 1194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5844" h="1194977">
                <a:moveTo>
                  <a:pt x="256359" y="925"/>
                </a:moveTo>
                <a:cubicBezTo>
                  <a:pt x="257417" y="10450"/>
                  <a:pt x="259181" y="109228"/>
                  <a:pt x="269059" y="151209"/>
                </a:cubicBezTo>
                <a:cubicBezTo>
                  <a:pt x="278937" y="193190"/>
                  <a:pt x="319154" y="205890"/>
                  <a:pt x="315626" y="252809"/>
                </a:cubicBezTo>
                <a:cubicBezTo>
                  <a:pt x="312098" y="299728"/>
                  <a:pt x="291284" y="304314"/>
                  <a:pt x="247892" y="432725"/>
                </a:cubicBezTo>
                <a:cubicBezTo>
                  <a:pt x="204500" y="561136"/>
                  <a:pt x="96551" y="896275"/>
                  <a:pt x="55276" y="1023275"/>
                </a:cubicBezTo>
                <a:cubicBezTo>
                  <a:pt x="14001" y="1150275"/>
                  <a:pt x="-2227" y="1198958"/>
                  <a:pt x="242" y="1194725"/>
                </a:cubicBezTo>
                <a:cubicBezTo>
                  <a:pt x="2711" y="1190492"/>
                  <a:pt x="24936" y="1158742"/>
                  <a:pt x="70092" y="997875"/>
                </a:cubicBezTo>
                <a:cubicBezTo>
                  <a:pt x="115248" y="837008"/>
                  <a:pt x="239073" y="380161"/>
                  <a:pt x="271176" y="229525"/>
                </a:cubicBezTo>
                <a:cubicBezTo>
                  <a:pt x="303279" y="78889"/>
                  <a:pt x="268001" y="130395"/>
                  <a:pt x="262709" y="94059"/>
                </a:cubicBezTo>
                <a:cubicBezTo>
                  <a:pt x="257417" y="57723"/>
                  <a:pt x="255301" y="-8600"/>
                  <a:pt x="256359" y="925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: 図形 41">
            <a:extLst>
              <a:ext uri="{FF2B5EF4-FFF2-40B4-BE49-F238E27FC236}">
                <a16:creationId xmlns:a16="http://schemas.microsoft.com/office/drawing/2014/main" id="{CBF4C0DE-B230-4A44-A461-642149F2ABDF}"/>
              </a:ext>
            </a:extLst>
          </p:cNvPr>
          <p:cNvSpPr/>
          <p:nvPr/>
        </p:nvSpPr>
        <p:spPr>
          <a:xfrm>
            <a:off x="5898610" y="3289242"/>
            <a:ext cx="100474" cy="552554"/>
          </a:xfrm>
          <a:custGeom>
            <a:avLst/>
            <a:gdLst>
              <a:gd name="connsiteX0" fmla="*/ 100023 w 100474"/>
              <a:gd name="connsiteY0" fmla="*/ 58 h 552554"/>
              <a:gd name="connsiteX1" fmla="*/ 34407 w 100474"/>
              <a:gd name="connsiteY1" fmla="*/ 264641 h 552554"/>
              <a:gd name="connsiteX2" fmla="*/ 540 w 100474"/>
              <a:gd name="connsiteY2" fmla="*/ 552508 h 552554"/>
              <a:gd name="connsiteX3" fmla="*/ 59807 w 100474"/>
              <a:gd name="connsiteY3" fmla="*/ 243475 h 552554"/>
              <a:gd name="connsiteX4" fmla="*/ 100023 w 100474"/>
              <a:gd name="connsiteY4" fmla="*/ 58 h 552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474" h="552554">
                <a:moveTo>
                  <a:pt x="100023" y="58"/>
                </a:moveTo>
                <a:cubicBezTo>
                  <a:pt x="95790" y="3586"/>
                  <a:pt x="50987" y="172566"/>
                  <a:pt x="34407" y="264641"/>
                </a:cubicBezTo>
                <a:cubicBezTo>
                  <a:pt x="17827" y="356716"/>
                  <a:pt x="-3693" y="556036"/>
                  <a:pt x="540" y="552508"/>
                </a:cubicBezTo>
                <a:cubicBezTo>
                  <a:pt x="4773" y="548980"/>
                  <a:pt x="41815" y="334845"/>
                  <a:pt x="59807" y="243475"/>
                </a:cubicBezTo>
                <a:cubicBezTo>
                  <a:pt x="77799" y="152106"/>
                  <a:pt x="104256" y="-3470"/>
                  <a:pt x="100023" y="58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: 図形 42">
            <a:extLst>
              <a:ext uri="{FF2B5EF4-FFF2-40B4-BE49-F238E27FC236}">
                <a16:creationId xmlns:a16="http://schemas.microsoft.com/office/drawing/2014/main" id="{D2E36528-F091-4808-AF5D-FEA4CD3B73A2}"/>
              </a:ext>
            </a:extLst>
          </p:cNvPr>
          <p:cNvSpPr/>
          <p:nvPr/>
        </p:nvSpPr>
        <p:spPr>
          <a:xfrm>
            <a:off x="5947021" y="3293343"/>
            <a:ext cx="123659" cy="884253"/>
          </a:xfrm>
          <a:custGeom>
            <a:avLst/>
            <a:gdLst>
              <a:gd name="connsiteX0" fmla="*/ 60079 w 123659"/>
              <a:gd name="connsiteY0" fmla="*/ 190 h 884253"/>
              <a:gd name="connsiteX1" fmla="*/ 93946 w 123659"/>
              <a:gd name="connsiteY1" fmla="*/ 152590 h 884253"/>
              <a:gd name="connsiteX2" fmla="*/ 123579 w 123659"/>
              <a:gd name="connsiteY2" fmla="*/ 220324 h 884253"/>
              <a:gd name="connsiteX3" fmla="*/ 100296 w 123659"/>
              <a:gd name="connsiteY3" fmla="*/ 379074 h 884253"/>
              <a:gd name="connsiteX4" fmla="*/ 34679 w 123659"/>
              <a:gd name="connsiteY4" fmla="*/ 734674 h 884253"/>
              <a:gd name="connsiteX5" fmla="*/ 26212 w 123659"/>
              <a:gd name="connsiteY5" fmla="*/ 880724 h 884253"/>
              <a:gd name="connsiteX6" fmla="*/ 2929 w 123659"/>
              <a:gd name="connsiteY6" fmla="*/ 779124 h 884253"/>
              <a:gd name="connsiteX7" fmla="*/ 100296 w 123659"/>
              <a:gd name="connsiteY7" fmla="*/ 186457 h 884253"/>
              <a:gd name="connsiteX8" fmla="*/ 60079 w 123659"/>
              <a:gd name="connsiteY8" fmla="*/ 190 h 884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3659" h="884253">
                <a:moveTo>
                  <a:pt x="60079" y="190"/>
                </a:moveTo>
                <a:cubicBezTo>
                  <a:pt x="59021" y="-5454"/>
                  <a:pt x="83363" y="115901"/>
                  <a:pt x="93946" y="152590"/>
                </a:cubicBezTo>
                <a:cubicBezTo>
                  <a:pt x="104529" y="189279"/>
                  <a:pt x="122521" y="182577"/>
                  <a:pt x="123579" y="220324"/>
                </a:cubicBezTo>
                <a:cubicBezTo>
                  <a:pt x="124637" y="258071"/>
                  <a:pt x="115113" y="293349"/>
                  <a:pt x="100296" y="379074"/>
                </a:cubicBezTo>
                <a:cubicBezTo>
                  <a:pt x="85479" y="464799"/>
                  <a:pt x="47026" y="651066"/>
                  <a:pt x="34679" y="734674"/>
                </a:cubicBezTo>
                <a:cubicBezTo>
                  <a:pt x="22332" y="818282"/>
                  <a:pt x="31504" y="873316"/>
                  <a:pt x="26212" y="880724"/>
                </a:cubicBezTo>
                <a:cubicBezTo>
                  <a:pt x="20920" y="888132"/>
                  <a:pt x="-9418" y="894835"/>
                  <a:pt x="2929" y="779124"/>
                </a:cubicBezTo>
                <a:cubicBezTo>
                  <a:pt x="15276" y="663413"/>
                  <a:pt x="91477" y="314515"/>
                  <a:pt x="100296" y="186457"/>
                </a:cubicBezTo>
                <a:cubicBezTo>
                  <a:pt x="109116" y="58399"/>
                  <a:pt x="61137" y="5834"/>
                  <a:pt x="60079" y="190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: 図形 43">
            <a:extLst>
              <a:ext uri="{FF2B5EF4-FFF2-40B4-BE49-F238E27FC236}">
                <a16:creationId xmlns:a16="http://schemas.microsoft.com/office/drawing/2014/main" id="{0B4ECDE4-FEAB-460D-ACC4-CC3B513319A5}"/>
              </a:ext>
            </a:extLst>
          </p:cNvPr>
          <p:cNvSpPr/>
          <p:nvPr/>
        </p:nvSpPr>
        <p:spPr>
          <a:xfrm>
            <a:off x="5873906" y="3781158"/>
            <a:ext cx="72193" cy="381028"/>
          </a:xfrm>
          <a:custGeom>
            <a:avLst/>
            <a:gdLst>
              <a:gd name="connsiteX0" fmla="*/ 23127 w 72193"/>
              <a:gd name="connsiteY0" fmla="*/ 1325 h 381028"/>
              <a:gd name="connsiteX1" fmla="*/ 35827 w 72193"/>
              <a:gd name="connsiteY1" fmla="*/ 168542 h 381028"/>
              <a:gd name="connsiteX2" fmla="*/ 71811 w 72193"/>
              <a:gd name="connsiteY2" fmla="*/ 380209 h 381028"/>
              <a:gd name="connsiteX3" fmla="*/ 10427 w 72193"/>
              <a:gd name="connsiteY3" fmla="*/ 236275 h 381028"/>
              <a:gd name="connsiteX4" fmla="*/ 1961 w 72193"/>
              <a:gd name="connsiteY4" fmla="*/ 98692 h 381028"/>
              <a:gd name="connsiteX5" fmla="*/ 23127 w 72193"/>
              <a:gd name="connsiteY5" fmla="*/ 1325 h 381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193" h="381028">
                <a:moveTo>
                  <a:pt x="23127" y="1325"/>
                </a:moveTo>
                <a:cubicBezTo>
                  <a:pt x="28771" y="12967"/>
                  <a:pt x="27713" y="105395"/>
                  <a:pt x="35827" y="168542"/>
                </a:cubicBezTo>
                <a:cubicBezTo>
                  <a:pt x="43941" y="231689"/>
                  <a:pt x="76044" y="368920"/>
                  <a:pt x="71811" y="380209"/>
                </a:cubicBezTo>
                <a:cubicBezTo>
                  <a:pt x="67578" y="391498"/>
                  <a:pt x="22069" y="283195"/>
                  <a:pt x="10427" y="236275"/>
                </a:cubicBezTo>
                <a:cubicBezTo>
                  <a:pt x="-1215" y="189355"/>
                  <a:pt x="-1567" y="139967"/>
                  <a:pt x="1961" y="98692"/>
                </a:cubicBezTo>
                <a:cubicBezTo>
                  <a:pt x="5489" y="57417"/>
                  <a:pt x="17483" y="-10317"/>
                  <a:pt x="23127" y="1325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: 図形 44">
            <a:extLst>
              <a:ext uri="{FF2B5EF4-FFF2-40B4-BE49-F238E27FC236}">
                <a16:creationId xmlns:a16="http://schemas.microsoft.com/office/drawing/2014/main" id="{7A1F8668-E306-446C-AEBB-A9A7274B4322}"/>
              </a:ext>
            </a:extLst>
          </p:cNvPr>
          <p:cNvSpPr/>
          <p:nvPr/>
        </p:nvSpPr>
        <p:spPr>
          <a:xfrm>
            <a:off x="6343139" y="3469976"/>
            <a:ext cx="61967" cy="447226"/>
          </a:xfrm>
          <a:custGeom>
            <a:avLst/>
            <a:gdLst>
              <a:gd name="connsiteX0" fmla="*/ 23794 w 61967"/>
              <a:gd name="connsiteY0" fmla="*/ 3474 h 447226"/>
              <a:gd name="connsiteX1" fmla="*/ 17444 w 61967"/>
              <a:gd name="connsiteY1" fmla="*/ 181274 h 447226"/>
              <a:gd name="connsiteX2" fmla="*/ 4744 w 61967"/>
              <a:gd name="connsiteY2" fmla="*/ 308274 h 447226"/>
              <a:gd name="connsiteX3" fmla="*/ 4744 w 61967"/>
              <a:gd name="connsiteY3" fmla="*/ 401407 h 447226"/>
              <a:gd name="connsiteX4" fmla="*/ 61894 w 61967"/>
              <a:gd name="connsiteY4" fmla="*/ 445857 h 447226"/>
              <a:gd name="connsiteX5" fmla="*/ 17444 w 61967"/>
              <a:gd name="connsiteY5" fmla="*/ 352724 h 447226"/>
              <a:gd name="connsiteX6" fmla="*/ 23794 w 61967"/>
              <a:gd name="connsiteY6" fmla="*/ 3474 h 447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967" h="447226">
                <a:moveTo>
                  <a:pt x="23794" y="3474"/>
                </a:moveTo>
                <a:cubicBezTo>
                  <a:pt x="23794" y="-25101"/>
                  <a:pt x="20619" y="130474"/>
                  <a:pt x="17444" y="181274"/>
                </a:cubicBezTo>
                <a:cubicBezTo>
                  <a:pt x="14269" y="232074"/>
                  <a:pt x="6861" y="271585"/>
                  <a:pt x="4744" y="308274"/>
                </a:cubicBezTo>
                <a:cubicBezTo>
                  <a:pt x="2627" y="344963"/>
                  <a:pt x="-4781" y="378477"/>
                  <a:pt x="4744" y="401407"/>
                </a:cubicBezTo>
                <a:cubicBezTo>
                  <a:pt x="14269" y="424337"/>
                  <a:pt x="59777" y="453971"/>
                  <a:pt x="61894" y="445857"/>
                </a:cubicBezTo>
                <a:cubicBezTo>
                  <a:pt x="64011" y="437743"/>
                  <a:pt x="19561" y="421516"/>
                  <a:pt x="17444" y="352724"/>
                </a:cubicBezTo>
                <a:cubicBezTo>
                  <a:pt x="15327" y="283932"/>
                  <a:pt x="23794" y="32049"/>
                  <a:pt x="23794" y="3474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: 図形 45">
            <a:extLst>
              <a:ext uri="{FF2B5EF4-FFF2-40B4-BE49-F238E27FC236}">
                <a16:creationId xmlns:a16="http://schemas.microsoft.com/office/drawing/2014/main" id="{6B56BF34-406A-43A8-A637-0E7D6FA9D916}"/>
              </a:ext>
            </a:extLst>
          </p:cNvPr>
          <p:cNvSpPr/>
          <p:nvPr/>
        </p:nvSpPr>
        <p:spPr>
          <a:xfrm>
            <a:off x="6345295" y="3458632"/>
            <a:ext cx="112638" cy="456477"/>
          </a:xfrm>
          <a:custGeom>
            <a:avLst/>
            <a:gdLst>
              <a:gd name="connsiteX0" fmla="*/ 472 w 112638"/>
              <a:gd name="connsiteY0" fmla="*/ 1 h 456477"/>
              <a:gd name="connsiteX1" fmla="*/ 108422 w 112638"/>
              <a:gd name="connsiteY1" fmla="*/ 124885 h 456477"/>
              <a:gd name="connsiteX2" fmla="*/ 89372 w 112638"/>
              <a:gd name="connsiteY2" fmla="*/ 302685 h 456477"/>
              <a:gd name="connsiteX3" fmla="*/ 76672 w 112638"/>
              <a:gd name="connsiteY3" fmla="*/ 455085 h 456477"/>
              <a:gd name="connsiteX4" fmla="*/ 68205 w 112638"/>
              <a:gd name="connsiteY4" fmla="*/ 211668 h 456477"/>
              <a:gd name="connsiteX5" fmla="*/ 68205 w 112638"/>
              <a:gd name="connsiteY5" fmla="*/ 127001 h 456477"/>
              <a:gd name="connsiteX6" fmla="*/ 472 w 112638"/>
              <a:gd name="connsiteY6" fmla="*/ 1 h 456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2638" h="456477">
                <a:moveTo>
                  <a:pt x="472" y="1"/>
                </a:moveTo>
                <a:cubicBezTo>
                  <a:pt x="7175" y="-352"/>
                  <a:pt x="93605" y="74438"/>
                  <a:pt x="108422" y="124885"/>
                </a:cubicBezTo>
                <a:cubicBezTo>
                  <a:pt x="123239" y="175332"/>
                  <a:pt x="94664" y="247652"/>
                  <a:pt x="89372" y="302685"/>
                </a:cubicBezTo>
                <a:cubicBezTo>
                  <a:pt x="84080" y="357718"/>
                  <a:pt x="80200" y="470254"/>
                  <a:pt x="76672" y="455085"/>
                </a:cubicBezTo>
                <a:cubicBezTo>
                  <a:pt x="73144" y="439916"/>
                  <a:pt x="69616" y="266349"/>
                  <a:pt x="68205" y="211668"/>
                </a:cubicBezTo>
                <a:cubicBezTo>
                  <a:pt x="66794" y="156987"/>
                  <a:pt x="75966" y="158398"/>
                  <a:pt x="68205" y="127001"/>
                </a:cubicBezTo>
                <a:cubicBezTo>
                  <a:pt x="60444" y="95604"/>
                  <a:pt x="-6231" y="354"/>
                  <a:pt x="472" y="1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: 図形 46">
            <a:extLst>
              <a:ext uri="{FF2B5EF4-FFF2-40B4-BE49-F238E27FC236}">
                <a16:creationId xmlns:a16="http://schemas.microsoft.com/office/drawing/2014/main" id="{F9DD16A4-12C0-40C4-989E-11856298BC01}"/>
              </a:ext>
            </a:extLst>
          </p:cNvPr>
          <p:cNvSpPr/>
          <p:nvPr/>
        </p:nvSpPr>
        <p:spPr>
          <a:xfrm>
            <a:off x="5736409" y="4061867"/>
            <a:ext cx="78226" cy="622349"/>
          </a:xfrm>
          <a:custGeom>
            <a:avLst/>
            <a:gdLst>
              <a:gd name="connsiteX0" fmla="*/ 6108 w 78226"/>
              <a:gd name="connsiteY0" fmla="*/ 16 h 622349"/>
              <a:gd name="connsiteX1" fmla="*/ 6108 w 78226"/>
              <a:gd name="connsiteY1" fmla="*/ 376783 h 622349"/>
              <a:gd name="connsiteX2" fmla="*/ 78074 w 78226"/>
              <a:gd name="connsiteY2" fmla="*/ 622316 h 622349"/>
              <a:gd name="connsiteX3" fmla="*/ 25158 w 78226"/>
              <a:gd name="connsiteY3" fmla="*/ 391600 h 622349"/>
              <a:gd name="connsiteX4" fmla="*/ 6108 w 78226"/>
              <a:gd name="connsiteY4" fmla="*/ 16 h 622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226" h="622349">
                <a:moveTo>
                  <a:pt x="6108" y="16"/>
                </a:moveTo>
                <a:cubicBezTo>
                  <a:pt x="2933" y="-2454"/>
                  <a:pt x="-5886" y="273066"/>
                  <a:pt x="6108" y="376783"/>
                </a:cubicBezTo>
                <a:cubicBezTo>
                  <a:pt x="18102" y="480500"/>
                  <a:pt x="74899" y="619847"/>
                  <a:pt x="78074" y="622316"/>
                </a:cubicBezTo>
                <a:cubicBezTo>
                  <a:pt x="81249" y="624786"/>
                  <a:pt x="33977" y="491789"/>
                  <a:pt x="25158" y="391600"/>
                </a:cubicBezTo>
                <a:cubicBezTo>
                  <a:pt x="16339" y="291411"/>
                  <a:pt x="9283" y="2486"/>
                  <a:pt x="6108" y="16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: 図形 47">
            <a:extLst>
              <a:ext uri="{FF2B5EF4-FFF2-40B4-BE49-F238E27FC236}">
                <a16:creationId xmlns:a16="http://schemas.microsoft.com/office/drawing/2014/main" id="{2B809E45-8F23-47F6-A622-11C1B2390048}"/>
              </a:ext>
            </a:extLst>
          </p:cNvPr>
          <p:cNvSpPr/>
          <p:nvPr/>
        </p:nvSpPr>
        <p:spPr>
          <a:xfrm>
            <a:off x="5740036" y="4025483"/>
            <a:ext cx="334538" cy="219551"/>
          </a:xfrm>
          <a:custGeom>
            <a:avLst/>
            <a:gdLst>
              <a:gd name="connsiteX0" fmla="*/ 2481 w 334538"/>
              <a:gd name="connsiteY0" fmla="*/ 417 h 219551"/>
              <a:gd name="connsiteX1" fmla="*/ 135831 w 334538"/>
              <a:gd name="connsiteY1" fmla="*/ 193034 h 219551"/>
              <a:gd name="connsiteX2" fmla="*/ 290347 w 334538"/>
              <a:gd name="connsiteY2" fmla="*/ 216317 h 219551"/>
              <a:gd name="connsiteX3" fmla="*/ 317864 w 334538"/>
              <a:gd name="connsiteY3" fmla="*/ 178217 h 219551"/>
              <a:gd name="connsiteX4" fmla="*/ 332681 w 334538"/>
              <a:gd name="connsiteY4" fmla="*/ 80850 h 219551"/>
              <a:gd name="connsiteX5" fmla="*/ 275531 w 334538"/>
              <a:gd name="connsiteY5" fmla="*/ 186684 h 219551"/>
              <a:gd name="connsiteX6" fmla="*/ 65981 w 334538"/>
              <a:gd name="connsiteY6" fmla="*/ 142234 h 219551"/>
              <a:gd name="connsiteX7" fmla="*/ 2481 w 334538"/>
              <a:gd name="connsiteY7" fmla="*/ 417 h 219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4538" h="219551">
                <a:moveTo>
                  <a:pt x="2481" y="417"/>
                </a:moveTo>
                <a:cubicBezTo>
                  <a:pt x="14123" y="8884"/>
                  <a:pt x="87853" y="157051"/>
                  <a:pt x="135831" y="193034"/>
                </a:cubicBezTo>
                <a:cubicBezTo>
                  <a:pt x="183809" y="229017"/>
                  <a:pt x="260008" y="218786"/>
                  <a:pt x="290347" y="216317"/>
                </a:cubicBezTo>
                <a:cubicBezTo>
                  <a:pt x="320686" y="213848"/>
                  <a:pt x="310808" y="200795"/>
                  <a:pt x="317864" y="178217"/>
                </a:cubicBezTo>
                <a:cubicBezTo>
                  <a:pt x="324920" y="155639"/>
                  <a:pt x="339737" y="79439"/>
                  <a:pt x="332681" y="80850"/>
                </a:cubicBezTo>
                <a:cubicBezTo>
                  <a:pt x="325626" y="82261"/>
                  <a:pt x="319981" y="176453"/>
                  <a:pt x="275531" y="186684"/>
                </a:cubicBezTo>
                <a:cubicBezTo>
                  <a:pt x="231081" y="196915"/>
                  <a:pt x="110431" y="169751"/>
                  <a:pt x="65981" y="142234"/>
                </a:cubicBezTo>
                <a:cubicBezTo>
                  <a:pt x="21531" y="114717"/>
                  <a:pt x="-9161" y="-8050"/>
                  <a:pt x="2481" y="417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: 図形 48">
            <a:extLst>
              <a:ext uri="{FF2B5EF4-FFF2-40B4-BE49-F238E27FC236}">
                <a16:creationId xmlns:a16="http://schemas.microsoft.com/office/drawing/2014/main" id="{84D2DBFC-245F-486A-B4EF-9C85C191BE79}"/>
              </a:ext>
            </a:extLst>
          </p:cNvPr>
          <p:cNvSpPr/>
          <p:nvPr/>
        </p:nvSpPr>
        <p:spPr>
          <a:xfrm>
            <a:off x="5837626" y="4106649"/>
            <a:ext cx="328777" cy="998803"/>
          </a:xfrm>
          <a:custGeom>
            <a:avLst/>
            <a:gdLst>
              <a:gd name="connsiteX0" fmla="*/ 237207 w 328777"/>
              <a:gd name="connsiteY0" fmla="*/ 1801 h 998803"/>
              <a:gd name="connsiteX1" fmla="*/ 328224 w 328777"/>
              <a:gd name="connsiteY1" fmla="*/ 185951 h 998803"/>
              <a:gd name="connsiteX2" fmla="*/ 186407 w 328777"/>
              <a:gd name="connsiteY2" fmla="*/ 494984 h 998803"/>
              <a:gd name="connsiteX3" fmla="*/ 69991 w 328777"/>
              <a:gd name="connsiteY3" fmla="*/ 729934 h 998803"/>
              <a:gd name="connsiteX4" fmla="*/ 141 w 328777"/>
              <a:gd name="connsiteY4" fmla="*/ 998751 h 998803"/>
              <a:gd name="connsiteX5" fmla="*/ 59407 w 328777"/>
              <a:gd name="connsiteY5" fmla="*/ 746868 h 998803"/>
              <a:gd name="connsiteX6" fmla="*/ 279541 w 328777"/>
              <a:gd name="connsiteY6" fmla="*/ 133034 h 998803"/>
              <a:gd name="connsiteX7" fmla="*/ 237207 w 328777"/>
              <a:gd name="connsiteY7" fmla="*/ 1801 h 998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8777" h="998803">
                <a:moveTo>
                  <a:pt x="237207" y="1801"/>
                </a:moveTo>
                <a:cubicBezTo>
                  <a:pt x="245321" y="10620"/>
                  <a:pt x="336691" y="103754"/>
                  <a:pt x="328224" y="185951"/>
                </a:cubicBezTo>
                <a:cubicBezTo>
                  <a:pt x="319757" y="268148"/>
                  <a:pt x="229446" y="404320"/>
                  <a:pt x="186407" y="494984"/>
                </a:cubicBezTo>
                <a:cubicBezTo>
                  <a:pt x="143368" y="585648"/>
                  <a:pt x="101035" y="645973"/>
                  <a:pt x="69991" y="729934"/>
                </a:cubicBezTo>
                <a:cubicBezTo>
                  <a:pt x="38947" y="813895"/>
                  <a:pt x="1905" y="995929"/>
                  <a:pt x="141" y="998751"/>
                </a:cubicBezTo>
                <a:cubicBezTo>
                  <a:pt x="-1623" y="1001573"/>
                  <a:pt x="12840" y="891154"/>
                  <a:pt x="59407" y="746868"/>
                </a:cubicBezTo>
                <a:cubicBezTo>
                  <a:pt x="105974" y="602582"/>
                  <a:pt x="249908" y="252626"/>
                  <a:pt x="279541" y="133034"/>
                </a:cubicBezTo>
                <a:cubicBezTo>
                  <a:pt x="309174" y="13442"/>
                  <a:pt x="229093" y="-7018"/>
                  <a:pt x="237207" y="1801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: 図形 49">
            <a:extLst>
              <a:ext uri="{FF2B5EF4-FFF2-40B4-BE49-F238E27FC236}">
                <a16:creationId xmlns:a16="http://schemas.microsoft.com/office/drawing/2014/main" id="{8D5D9B97-4AB7-4118-A0D2-B6FA4E21B2F2}"/>
              </a:ext>
            </a:extLst>
          </p:cNvPr>
          <p:cNvSpPr/>
          <p:nvPr/>
        </p:nvSpPr>
        <p:spPr>
          <a:xfrm>
            <a:off x="5810829" y="4284905"/>
            <a:ext cx="52535" cy="423883"/>
          </a:xfrm>
          <a:custGeom>
            <a:avLst/>
            <a:gdLst>
              <a:gd name="connsiteX0" fmla="*/ 52338 w 52535"/>
              <a:gd name="connsiteY0" fmla="*/ 1345 h 423883"/>
              <a:gd name="connsiteX1" fmla="*/ 18471 w 52535"/>
              <a:gd name="connsiteY1" fmla="*/ 411978 h 423883"/>
              <a:gd name="connsiteX2" fmla="*/ 1538 w 52535"/>
              <a:gd name="connsiteY2" fmla="*/ 284978 h 423883"/>
              <a:gd name="connsiteX3" fmla="*/ 52338 w 52535"/>
              <a:gd name="connsiteY3" fmla="*/ 1345 h 423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535" h="423883">
                <a:moveTo>
                  <a:pt x="52338" y="1345"/>
                </a:moveTo>
                <a:cubicBezTo>
                  <a:pt x="55160" y="22512"/>
                  <a:pt x="26938" y="364706"/>
                  <a:pt x="18471" y="411978"/>
                </a:cubicBezTo>
                <a:cubicBezTo>
                  <a:pt x="10004" y="459250"/>
                  <a:pt x="-4812" y="355181"/>
                  <a:pt x="1538" y="284978"/>
                </a:cubicBezTo>
                <a:cubicBezTo>
                  <a:pt x="7888" y="214775"/>
                  <a:pt x="49516" y="-19822"/>
                  <a:pt x="52338" y="1345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: 図形 50">
            <a:extLst>
              <a:ext uri="{FF2B5EF4-FFF2-40B4-BE49-F238E27FC236}">
                <a16:creationId xmlns:a16="http://schemas.microsoft.com/office/drawing/2014/main" id="{6C7A1F60-DEC2-4722-BC6E-98F42A0B21A2}"/>
              </a:ext>
            </a:extLst>
          </p:cNvPr>
          <p:cNvSpPr/>
          <p:nvPr/>
        </p:nvSpPr>
        <p:spPr>
          <a:xfrm>
            <a:off x="5832931" y="4280593"/>
            <a:ext cx="205965" cy="791062"/>
          </a:xfrm>
          <a:custGeom>
            <a:avLst/>
            <a:gdLst>
              <a:gd name="connsiteX0" fmla="*/ 13302 w 205965"/>
              <a:gd name="connsiteY0" fmla="*/ 37407 h 791062"/>
              <a:gd name="connsiteX1" fmla="*/ 178402 w 205965"/>
              <a:gd name="connsiteY1" fmla="*/ 86090 h 791062"/>
              <a:gd name="connsiteX2" fmla="*/ 150886 w 205965"/>
              <a:gd name="connsiteY2" fmla="*/ 170757 h 791062"/>
              <a:gd name="connsiteX3" fmla="*/ 11186 w 205965"/>
              <a:gd name="connsiteY3" fmla="*/ 517890 h 791062"/>
              <a:gd name="connsiteX4" fmla="*/ 13302 w 205965"/>
              <a:gd name="connsiteY4" fmla="*/ 790940 h 791062"/>
              <a:gd name="connsiteX5" fmla="*/ 51402 w 205965"/>
              <a:gd name="connsiteY5" fmla="*/ 545407 h 791062"/>
              <a:gd name="connsiteX6" fmla="*/ 205919 w 205965"/>
              <a:gd name="connsiteY6" fmla="*/ 41640 h 791062"/>
              <a:gd name="connsiteX7" fmla="*/ 13302 w 205965"/>
              <a:gd name="connsiteY7" fmla="*/ 37407 h 791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5965" h="791062">
                <a:moveTo>
                  <a:pt x="13302" y="37407"/>
                </a:moveTo>
                <a:cubicBezTo>
                  <a:pt x="8716" y="44815"/>
                  <a:pt x="155471" y="63865"/>
                  <a:pt x="178402" y="86090"/>
                </a:cubicBezTo>
                <a:cubicBezTo>
                  <a:pt x="201333" y="108315"/>
                  <a:pt x="178755" y="98790"/>
                  <a:pt x="150886" y="170757"/>
                </a:cubicBezTo>
                <a:cubicBezTo>
                  <a:pt x="123017" y="242724"/>
                  <a:pt x="34117" y="414526"/>
                  <a:pt x="11186" y="517890"/>
                </a:cubicBezTo>
                <a:cubicBezTo>
                  <a:pt x="-11745" y="621254"/>
                  <a:pt x="6599" y="786354"/>
                  <a:pt x="13302" y="790940"/>
                </a:cubicBezTo>
                <a:cubicBezTo>
                  <a:pt x="20005" y="795526"/>
                  <a:pt x="19299" y="670290"/>
                  <a:pt x="51402" y="545407"/>
                </a:cubicBezTo>
                <a:cubicBezTo>
                  <a:pt x="83505" y="420524"/>
                  <a:pt x="208741" y="128776"/>
                  <a:pt x="205919" y="41640"/>
                </a:cubicBezTo>
                <a:cubicBezTo>
                  <a:pt x="203097" y="-45496"/>
                  <a:pt x="17888" y="29999"/>
                  <a:pt x="13302" y="37407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: 図形 51">
            <a:extLst>
              <a:ext uri="{FF2B5EF4-FFF2-40B4-BE49-F238E27FC236}">
                <a16:creationId xmlns:a16="http://schemas.microsoft.com/office/drawing/2014/main" id="{FAB15E54-C895-4111-A2A0-9740CF00823A}"/>
              </a:ext>
            </a:extLst>
          </p:cNvPr>
          <p:cNvSpPr/>
          <p:nvPr/>
        </p:nvSpPr>
        <p:spPr>
          <a:xfrm>
            <a:off x="6208005" y="3706029"/>
            <a:ext cx="116680" cy="543912"/>
          </a:xfrm>
          <a:custGeom>
            <a:avLst/>
            <a:gdLst>
              <a:gd name="connsiteX0" fmla="*/ 8645 w 116680"/>
              <a:gd name="connsiteY0" fmla="*/ 254 h 543912"/>
              <a:gd name="connsiteX1" fmla="*/ 2295 w 116680"/>
              <a:gd name="connsiteY1" fmla="*/ 383371 h 543912"/>
              <a:gd name="connsiteX2" fmla="*/ 40395 w 116680"/>
              <a:gd name="connsiteY2" fmla="*/ 542121 h 543912"/>
              <a:gd name="connsiteX3" fmla="*/ 116595 w 116680"/>
              <a:gd name="connsiteY3" fmla="*/ 292354 h 543912"/>
              <a:gd name="connsiteX4" fmla="*/ 55212 w 116680"/>
              <a:gd name="connsiteY4" fmla="*/ 465921 h 543912"/>
              <a:gd name="connsiteX5" fmla="*/ 44628 w 116680"/>
              <a:gd name="connsiteY5" fmla="*/ 326221 h 543912"/>
              <a:gd name="connsiteX6" fmla="*/ 8645 w 116680"/>
              <a:gd name="connsiteY6" fmla="*/ 254 h 543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6680" h="543912">
                <a:moveTo>
                  <a:pt x="8645" y="254"/>
                </a:moveTo>
                <a:cubicBezTo>
                  <a:pt x="1590" y="9779"/>
                  <a:pt x="-2997" y="293060"/>
                  <a:pt x="2295" y="383371"/>
                </a:cubicBezTo>
                <a:cubicBezTo>
                  <a:pt x="7587" y="473682"/>
                  <a:pt x="21345" y="557291"/>
                  <a:pt x="40395" y="542121"/>
                </a:cubicBezTo>
                <a:cubicBezTo>
                  <a:pt x="59445" y="526952"/>
                  <a:pt x="114125" y="305054"/>
                  <a:pt x="116595" y="292354"/>
                </a:cubicBezTo>
                <a:cubicBezTo>
                  <a:pt x="119065" y="279654"/>
                  <a:pt x="67207" y="460277"/>
                  <a:pt x="55212" y="465921"/>
                </a:cubicBezTo>
                <a:cubicBezTo>
                  <a:pt x="43218" y="471566"/>
                  <a:pt x="47450" y="401363"/>
                  <a:pt x="44628" y="326221"/>
                </a:cubicBezTo>
                <a:cubicBezTo>
                  <a:pt x="41806" y="251079"/>
                  <a:pt x="15700" y="-9271"/>
                  <a:pt x="8645" y="254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: 図形 52">
            <a:extLst>
              <a:ext uri="{FF2B5EF4-FFF2-40B4-BE49-F238E27FC236}">
                <a16:creationId xmlns:a16="http://schemas.microsoft.com/office/drawing/2014/main" id="{722DE3EA-7E5D-4BC7-B358-5B56C7D722C2}"/>
              </a:ext>
            </a:extLst>
          </p:cNvPr>
          <p:cNvSpPr/>
          <p:nvPr/>
        </p:nvSpPr>
        <p:spPr>
          <a:xfrm>
            <a:off x="6194227" y="3636160"/>
            <a:ext cx="295758" cy="367802"/>
          </a:xfrm>
          <a:custGeom>
            <a:avLst/>
            <a:gdLst>
              <a:gd name="connsiteX0" fmla="*/ 5490 w 295758"/>
              <a:gd name="connsiteY0" fmla="*/ 2390 h 367802"/>
              <a:gd name="connsiteX1" fmla="*/ 117673 w 295758"/>
              <a:gd name="connsiteY1" fmla="*/ 182307 h 367802"/>
              <a:gd name="connsiteX2" fmla="*/ 113440 w 295758"/>
              <a:gd name="connsiteY2" fmla="*/ 290257 h 367802"/>
              <a:gd name="connsiteX3" fmla="*/ 225623 w 295758"/>
              <a:gd name="connsiteY3" fmla="*/ 341057 h 367802"/>
              <a:gd name="connsiteX4" fmla="*/ 295473 w 295758"/>
              <a:gd name="connsiteY4" fmla="*/ 216173 h 367802"/>
              <a:gd name="connsiteX5" fmla="*/ 200223 w 295758"/>
              <a:gd name="connsiteY5" fmla="*/ 366457 h 367802"/>
              <a:gd name="connsiteX6" fmla="*/ 102856 w 295758"/>
              <a:gd name="connsiteY6" fmla="*/ 281790 h 367802"/>
              <a:gd name="connsiteX7" fmla="*/ 90156 w 295758"/>
              <a:gd name="connsiteY7" fmla="*/ 142090 h 367802"/>
              <a:gd name="connsiteX8" fmla="*/ 22423 w 295758"/>
              <a:gd name="connsiteY8" fmla="*/ 80707 h 367802"/>
              <a:gd name="connsiteX9" fmla="*/ 5490 w 295758"/>
              <a:gd name="connsiteY9" fmla="*/ 2390 h 367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5758" h="367802">
                <a:moveTo>
                  <a:pt x="5490" y="2390"/>
                </a:moveTo>
                <a:cubicBezTo>
                  <a:pt x="21365" y="19323"/>
                  <a:pt x="99681" y="134329"/>
                  <a:pt x="117673" y="182307"/>
                </a:cubicBezTo>
                <a:cubicBezTo>
                  <a:pt x="135665" y="230285"/>
                  <a:pt x="95448" y="263799"/>
                  <a:pt x="113440" y="290257"/>
                </a:cubicBezTo>
                <a:cubicBezTo>
                  <a:pt x="131432" y="316715"/>
                  <a:pt x="195284" y="353404"/>
                  <a:pt x="225623" y="341057"/>
                </a:cubicBezTo>
                <a:cubicBezTo>
                  <a:pt x="255962" y="328710"/>
                  <a:pt x="299706" y="211940"/>
                  <a:pt x="295473" y="216173"/>
                </a:cubicBezTo>
                <a:cubicBezTo>
                  <a:pt x="291240" y="220406"/>
                  <a:pt x="232326" y="355521"/>
                  <a:pt x="200223" y="366457"/>
                </a:cubicBezTo>
                <a:cubicBezTo>
                  <a:pt x="168120" y="377393"/>
                  <a:pt x="121200" y="319184"/>
                  <a:pt x="102856" y="281790"/>
                </a:cubicBezTo>
                <a:cubicBezTo>
                  <a:pt x="84512" y="244396"/>
                  <a:pt x="103561" y="175604"/>
                  <a:pt x="90156" y="142090"/>
                </a:cubicBezTo>
                <a:cubicBezTo>
                  <a:pt x="76751" y="108576"/>
                  <a:pt x="32653" y="97993"/>
                  <a:pt x="22423" y="80707"/>
                </a:cubicBezTo>
                <a:cubicBezTo>
                  <a:pt x="12193" y="63421"/>
                  <a:pt x="-10385" y="-14543"/>
                  <a:pt x="5490" y="2390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: 図形 53">
            <a:extLst>
              <a:ext uri="{FF2B5EF4-FFF2-40B4-BE49-F238E27FC236}">
                <a16:creationId xmlns:a16="http://schemas.microsoft.com/office/drawing/2014/main" id="{5ED819D0-CD55-4BA2-BECE-DA32F0448EC5}"/>
              </a:ext>
            </a:extLst>
          </p:cNvPr>
          <p:cNvSpPr/>
          <p:nvPr/>
        </p:nvSpPr>
        <p:spPr>
          <a:xfrm>
            <a:off x="6282250" y="4007317"/>
            <a:ext cx="174695" cy="423670"/>
          </a:xfrm>
          <a:custGeom>
            <a:avLst/>
            <a:gdLst>
              <a:gd name="connsiteX0" fmla="*/ 17 w 174695"/>
              <a:gd name="connsiteY0" fmla="*/ 3766 h 423670"/>
              <a:gd name="connsiteX1" fmla="*/ 141833 w 174695"/>
              <a:gd name="connsiteY1" fmla="*/ 60916 h 423670"/>
              <a:gd name="connsiteX2" fmla="*/ 88917 w 174695"/>
              <a:gd name="connsiteY2" fmla="*/ 164633 h 423670"/>
              <a:gd name="connsiteX3" fmla="*/ 23300 w 174695"/>
              <a:gd name="connsiteY3" fmla="*/ 422866 h 423670"/>
              <a:gd name="connsiteX4" fmla="*/ 160883 w 174695"/>
              <a:gd name="connsiteY4" fmla="*/ 71500 h 423670"/>
              <a:gd name="connsiteX5" fmla="*/ 152417 w 174695"/>
              <a:gd name="connsiteY5" fmla="*/ 12233 h 423670"/>
              <a:gd name="connsiteX6" fmla="*/ 17 w 174695"/>
              <a:gd name="connsiteY6" fmla="*/ 3766 h 423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4695" h="423670">
                <a:moveTo>
                  <a:pt x="17" y="3766"/>
                </a:moveTo>
                <a:cubicBezTo>
                  <a:pt x="-1747" y="11880"/>
                  <a:pt x="127016" y="34105"/>
                  <a:pt x="141833" y="60916"/>
                </a:cubicBezTo>
                <a:cubicBezTo>
                  <a:pt x="156650" y="87727"/>
                  <a:pt x="108672" y="104308"/>
                  <a:pt x="88917" y="164633"/>
                </a:cubicBezTo>
                <a:cubicBezTo>
                  <a:pt x="69162" y="224958"/>
                  <a:pt x="11306" y="438388"/>
                  <a:pt x="23300" y="422866"/>
                </a:cubicBezTo>
                <a:cubicBezTo>
                  <a:pt x="35294" y="407344"/>
                  <a:pt x="139364" y="139939"/>
                  <a:pt x="160883" y="71500"/>
                </a:cubicBezTo>
                <a:cubicBezTo>
                  <a:pt x="182402" y="3061"/>
                  <a:pt x="178170" y="22816"/>
                  <a:pt x="152417" y="12233"/>
                </a:cubicBezTo>
                <a:cubicBezTo>
                  <a:pt x="126664" y="1650"/>
                  <a:pt x="1781" y="-4348"/>
                  <a:pt x="17" y="3766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: 図形 54">
            <a:extLst>
              <a:ext uri="{FF2B5EF4-FFF2-40B4-BE49-F238E27FC236}">
                <a16:creationId xmlns:a16="http://schemas.microsoft.com/office/drawing/2014/main" id="{1018F675-F8E9-4080-9655-07F4BD269B3B}"/>
              </a:ext>
            </a:extLst>
          </p:cNvPr>
          <p:cNvSpPr/>
          <p:nvPr/>
        </p:nvSpPr>
        <p:spPr>
          <a:xfrm>
            <a:off x="6286734" y="3790902"/>
            <a:ext cx="258429" cy="718664"/>
          </a:xfrm>
          <a:custGeom>
            <a:avLst/>
            <a:gdLst>
              <a:gd name="connsiteX0" fmla="*/ 202966 w 258429"/>
              <a:gd name="connsiteY0" fmla="*/ 48 h 718664"/>
              <a:gd name="connsiteX1" fmla="*/ 257999 w 258429"/>
              <a:gd name="connsiteY1" fmla="*/ 152448 h 718664"/>
              <a:gd name="connsiteX2" fmla="*/ 166983 w 258429"/>
              <a:gd name="connsiteY2" fmla="*/ 340831 h 718664"/>
              <a:gd name="connsiteX3" fmla="*/ 10349 w 258429"/>
              <a:gd name="connsiteY3" fmla="*/ 696431 h 718664"/>
              <a:gd name="connsiteX4" fmla="*/ 39983 w 258429"/>
              <a:gd name="connsiteY4" fmla="*/ 622348 h 718664"/>
              <a:gd name="connsiteX5" fmla="*/ 243183 w 258429"/>
              <a:gd name="connsiteY5" fmla="*/ 141865 h 718664"/>
              <a:gd name="connsiteX6" fmla="*/ 202966 w 258429"/>
              <a:gd name="connsiteY6" fmla="*/ 48 h 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8429" h="718664">
                <a:moveTo>
                  <a:pt x="202966" y="48"/>
                </a:moveTo>
                <a:cubicBezTo>
                  <a:pt x="205435" y="1812"/>
                  <a:pt x="263996" y="95651"/>
                  <a:pt x="257999" y="152448"/>
                </a:cubicBezTo>
                <a:cubicBezTo>
                  <a:pt x="252002" y="209245"/>
                  <a:pt x="208258" y="250167"/>
                  <a:pt x="166983" y="340831"/>
                </a:cubicBezTo>
                <a:cubicBezTo>
                  <a:pt x="125708" y="431495"/>
                  <a:pt x="31516" y="649511"/>
                  <a:pt x="10349" y="696431"/>
                </a:cubicBezTo>
                <a:cubicBezTo>
                  <a:pt x="-10818" y="743351"/>
                  <a:pt x="1177" y="714776"/>
                  <a:pt x="39983" y="622348"/>
                </a:cubicBezTo>
                <a:cubicBezTo>
                  <a:pt x="78789" y="529920"/>
                  <a:pt x="215666" y="239584"/>
                  <a:pt x="243183" y="141865"/>
                </a:cubicBezTo>
                <a:cubicBezTo>
                  <a:pt x="270700" y="44146"/>
                  <a:pt x="200497" y="-1716"/>
                  <a:pt x="202966" y="48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: 図形 55">
            <a:extLst>
              <a:ext uri="{FF2B5EF4-FFF2-40B4-BE49-F238E27FC236}">
                <a16:creationId xmlns:a16="http://schemas.microsoft.com/office/drawing/2014/main" id="{89C1D94A-3C29-4551-99AE-38566944B893}"/>
              </a:ext>
            </a:extLst>
          </p:cNvPr>
          <p:cNvSpPr/>
          <p:nvPr/>
        </p:nvSpPr>
        <p:spPr>
          <a:xfrm>
            <a:off x="6597642" y="3740028"/>
            <a:ext cx="358207" cy="788886"/>
          </a:xfrm>
          <a:custGeom>
            <a:avLst/>
            <a:gdLst>
              <a:gd name="connsiteX0" fmla="*/ 8 w 358207"/>
              <a:gd name="connsiteY0" fmla="*/ 2239 h 788886"/>
              <a:gd name="connsiteX1" fmla="*/ 124891 w 358207"/>
              <a:gd name="connsiteY1" fmla="*/ 152522 h 788886"/>
              <a:gd name="connsiteX2" fmla="*/ 165108 w 358207"/>
              <a:gd name="connsiteY2" fmla="*/ 675339 h 788886"/>
              <a:gd name="connsiteX3" fmla="*/ 177808 w 358207"/>
              <a:gd name="connsiteY3" fmla="*/ 764239 h 788886"/>
              <a:gd name="connsiteX4" fmla="*/ 342908 w 358207"/>
              <a:gd name="connsiteY4" fmla="*/ 340905 h 788886"/>
              <a:gd name="connsiteX5" fmla="*/ 336558 w 358207"/>
              <a:gd name="connsiteY5" fmla="*/ 315505 h 788886"/>
              <a:gd name="connsiteX6" fmla="*/ 215908 w 358207"/>
              <a:gd name="connsiteY6" fmla="*/ 601255 h 788886"/>
              <a:gd name="connsiteX7" fmla="*/ 209558 w 358207"/>
              <a:gd name="connsiteY7" fmla="*/ 550455 h 788886"/>
              <a:gd name="connsiteX8" fmla="*/ 201091 w 358207"/>
              <a:gd name="connsiteY8" fmla="*/ 307039 h 788886"/>
              <a:gd name="connsiteX9" fmla="*/ 131241 w 358207"/>
              <a:gd name="connsiteY9" fmla="*/ 78439 h 788886"/>
              <a:gd name="connsiteX10" fmla="*/ 8 w 358207"/>
              <a:gd name="connsiteY10" fmla="*/ 2239 h 788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58207" h="788886">
                <a:moveTo>
                  <a:pt x="8" y="2239"/>
                </a:moveTo>
                <a:cubicBezTo>
                  <a:pt x="-1050" y="14586"/>
                  <a:pt x="97374" y="40339"/>
                  <a:pt x="124891" y="152522"/>
                </a:cubicBezTo>
                <a:cubicBezTo>
                  <a:pt x="152408" y="264705"/>
                  <a:pt x="156289" y="573386"/>
                  <a:pt x="165108" y="675339"/>
                </a:cubicBezTo>
                <a:cubicBezTo>
                  <a:pt x="173928" y="777292"/>
                  <a:pt x="148175" y="819978"/>
                  <a:pt x="177808" y="764239"/>
                </a:cubicBezTo>
                <a:cubicBezTo>
                  <a:pt x="207441" y="708500"/>
                  <a:pt x="316450" y="415694"/>
                  <a:pt x="342908" y="340905"/>
                </a:cubicBezTo>
                <a:cubicBezTo>
                  <a:pt x="369366" y="266116"/>
                  <a:pt x="357725" y="272113"/>
                  <a:pt x="336558" y="315505"/>
                </a:cubicBezTo>
                <a:cubicBezTo>
                  <a:pt x="315391" y="358897"/>
                  <a:pt x="237075" y="562097"/>
                  <a:pt x="215908" y="601255"/>
                </a:cubicBezTo>
                <a:cubicBezTo>
                  <a:pt x="194741" y="640413"/>
                  <a:pt x="212027" y="599491"/>
                  <a:pt x="209558" y="550455"/>
                </a:cubicBezTo>
                <a:cubicBezTo>
                  <a:pt x="207089" y="501419"/>
                  <a:pt x="214144" y="385708"/>
                  <a:pt x="201091" y="307039"/>
                </a:cubicBezTo>
                <a:cubicBezTo>
                  <a:pt x="188038" y="228370"/>
                  <a:pt x="167577" y="126417"/>
                  <a:pt x="131241" y="78439"/>
                </a:cubicBezTo>
                <a:cubicBezTo>
                  <a:pt x="94905" y="30461"/>
                  <a:pt x="1066" y="-10108"/>
                  <a:pt x="8" y="2239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: 図形 56">
            <a:extLst>
              <a:ext uri="{FF2B5EF4-FFF2-40B4-BE49-F238E27FC236}">
                <a16:creationId xmlns:a16="http://schemas.microsoft.com/office/drawing/2014/main" id="{927FB50D-FF78-4A70-A85E-A44DAFB95446}"/>
              </a:ext>
            </a:extLst>
          </p:cNvPr>
          <p:cNvSpPr/>
          <p:nvPr/>
        </p:nvSpPr>
        <p:spPr>
          <a:xfrm>
            <a:off x="6598673" y="3407348"/>
            <a:ext cx="110392" cy="351898"/>
          </a:xfrm>
          <a:custGeom>
            <a:avLst/>
            <a:gdLst>
              <a:gd name="connsiteX0" fmla="*/ 94227 w 110392"/>
              <a:gd name="connsiteY0" fmla="*/ 4719 h 351898"/>
              <a:gd name="connsiteX1" fmla="*/ 47660 w 110392"/>
              <a:gd name="connsiteY1" fmla="*/ 224852 h 351898"/>
              <a:gd name="connsiteX2" fmla="*/ 1094 w 110392"/>
              <a:gd name="connsiteY2" fmla="*/ 351852 h 351898"/>
              <a:gd name="connsiteX3" fmla="*/ 96344 w 110392"/>
              <a:gd name="connsiteY3" fmla="*/ 212152 h 351898"/>
              <a:gd name="connsiteX4" fmla="*/ 109044 w 110392"/>
              <a:gd name="connsiteY4" fmla="*/ 83035 h 351898"/>
              <a:gd name="connsiteX5" fmla="*/ 94227 w 110392"/>
              <a:gd name="connsiteY5" fmla="*/ 4719 h 351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392" h="351898">
                <a:moveTo>
                  <a:pt x="94227" y="4719"/>
                </a:moveTo>
                <a:cubicBezTo>
                  <a:pt x="83996" y="28355"/>
                  <a:pt x="63182" y="166997"/>
                  <a:pt x="47660" y="224852"/>
                </a:cubicBezTo>
                <a:cubicBezTo>
                  <a:pt x="32138" y="282707"/>
                  <a:pt x="-7020" y="353969"/>
                  <a:pt x="1094" y="351852"/>
                </a:cubicBezTo>
                <a:cubicBezTo>
                  <a:pt x="9208" y="349735"/>
                  <a:pt x="78352" y="256955"/>
                  <a:pt x="96344" y="212152"/>
                </a:cubicBezTo>
                <a:cubicBezTo>
                  <a:pt x="114336" y="167349"/>
                  <a:pt x="110455" y="113727"/>
                  <a:pt x="109044" y="83035"/>
                </a:cubicBezTo>
                <a:cubicBezTo>
                  <a:pt x="107633" y="52343"/>
                  <a:pt x="104458" y="-18917"/>
                  <a:pt x="94227" y="4719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: 図形 57">
            <a:extLst>
              <a:ext uri="{FF2B5EF4-FFF2-40B4-BE49-F238E27FC236}">
                <a16:creationId xmlns:a16="http://schemas.microsoft.com/office/drawing/2014/main" id="{49A9ADD7-65B5-4F02-9FAB-2E8B0B7A7D67}"/>
              </a:ext>
            </a:extLst>
          </p:cNvPr>
          <p:cNvSpPr/>
          <p:nvPr/>
        </p:nvSpPr>
        <p:spPr>
          <a:xfrm>
            <a:off x="6697884" y="3459079"/>
            <a:ext cx="251162" cy="622736"/>
          </a:xfrm>
          <a:custGeom>
            <a:avLst/>
            <a:gdLst>
              <a:gd name="connsiteX0" fmla="*/ 1366 w 251162"/>
              <a:gd name="connsiteY0" fmla="*/ 1671 h 622736"/>
              <a:gd name="connsiteX1" fmla="*/ 128366 w 251162"/>
              <a:gd name="connsiteY1" fmla="*/ 202754 h 622736"/>
              <a:gd name="connsiteX2" fmla="*/ 164349 w 251162"/>
              <a:gd name="connsiteY2" fmla="*/ 382671 h 622736"/>
              <a:gd name="connsiteX3" fmla="*/ 251133 w 251162"/>
              <a:gd name="connsiteY3" fmla="*/ 621854 h 622736"/>
              <a:gd name="connsiteX4" fmla="*/ 172816 w 251162"/>
              <a:gd name="connsiteY4" fmla="*/ 291654 h 622736"/>
              <a:gd name="connsiteX5" fmla="*/ 66983 w 251162"/>
              <a:gd name="connsiteY5" fmla="*/ 115971 h 622736"/>
              <a:gd name="connsiteX6" fmla="*/ 1366 w 251162"/>
              <a:gd name="connsiteY6" fmla="*/ 1671 h 622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1162" h="622736">
                <a:moveTo>
                  <a:pt x="1366" y="1671"/>
                </a:moveTo>
                <a:cubicBezTo>
                  <a:pt x="11597" y="16135"/>
                  <a:pt x="101202" y="139254"/>
                  <a:pt x="128366" y="202754"/>
                </a:cubicBezTo>
                <a:cubicBezTo>
                  <a:pt x="155530" y="266254"/>
                  <a:pt x="143888" y="312821"/>
                  <a:pt x="164349" y="382671"/>
                </a:cubicBezTo>
                <a:cubicBezTo>
                  <a:pt x="184810" y="452521"/>
                  <a:pt x="249722" y="637024"/>
                  <a:pt x="251133" y="621854"/>
                </a:cubicBezTo>
                <a:cubicBezTo>
                  <a:pt x="252544" y="606684"/>
                  <a:pt x="203508" y="375968"/>
                  <a:pt x="172816" y="291654"/>
                </a:cubicBezTo>
                <a:cubicBezTo>
                  <a:pt x="142124" y="207340"/>
                  <a:pt x="93088" y="161832"/>
                  <a:pt x="66983" y="115971"/>
                </a:cubicBezTo>
                <a:cubicBezTo>
                  <a:pt x="40878" y="70110"/>
                  <a:pt x="-8865" y="-12793"/>
                  <a:pt x="1366" y="1671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: 図形 58">
            <a:extLst>
              <a:ext uri="{FF2B5EF4-FFF2-40B4-BE49-F238E27FC236}">
                <a16:creationId xmlns:a16="http://schemas.microsoft.com/office/drawing/2014/main" id="{70B76B1E-87D6-4938-B046-5BCAB7096E79}"/>
              </a:ext>
            </a:extLst>
          </p:cNvPr>
          <p:cNvSpPr/>
          <p:nvPr/>
        </p:nvSpPr>
        <p:spPr>
          <a:xfrm>
            <a:off x="5853117" y="4489448"/>
            <a:ext cx="1511622" cy="1179870"/>
          </a:xfrm>
          <a:custGeom>
            <a:avLst/>
            <a:gdLst>
              <a:gd name="connsiteX0" fmla="*/ 118000 w 1511622"/>
              <a:gd name="connsiteY0" fmla="*/ 670985 h 1179870"/>
              <a:gd name="connsiteX1" fmla="*/ 107416 w 1511622"/>
              <a:gd name="connsiteY1" fmla="*/ 914402 h 1179870"/>
              <a:gd name="connsiteX2" fmla="*/ 37566 w 1511622"/>
              <a:gd name="connsiteY2" fmla="*/ 1121835 h 1179870"/>
              <a:gd name="connsiteX3" fmla="*/ 16400 w 1511622"/>
              <a:gd name="connsiteY3" fmla="*/ 1178985 h 1179870"/>
              <a:gd name="connsiteX4" fmla="*/ 109533 w 1511622"/>
              <a:gd name="connsiteY4" fmla="*/ 1090085 h 1179870"/>
              <a:gd name="connsiteX5" fmla="*/ 623883 w 1511622"/>
              <a:gd name="connsiteY5" fmla="*/ 681569 h 1179870"/>
              <a:gd name="connsiteX6" fmla="*/ 1377416 w 1511622"/>
              <a:gd name="connsiteY6" fmla="*/ 131235 h 1179870"/>
              <a:gd name="connsiteX7" fmla="*/ 1500183 w 1511622"/>
              <a:gd name="connsiteY7" fmla="*/ 23285 h 1179870"/>
              <a:gd name="connsiteX8" fmla="*/ 1345666 w 1511622"/>
              <a:gd name="connsiteY8" fmla="*/ 107952 h 1179870"/>
              <a:gd name="connsiteX9" fmla="*/ 82016 w 1511622"/>
              <a:gd name="connsiteY9" fmla="*/ 1049869 h 1179870"/>
              <a:gd name="connsiteX10" fmla="*/ 118000 w 1511622"/>
              <a:gd name="connsiteY10" fmla="*/ 670985 h 1179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11622" h="1179870">
                <a:moveTo>
                  <a:pt x="118000" y="670985"/>
                </a:moveTo>
                <a:cubicBezTo>
                  <a:pt x="122233" y="648407"/>
                  <a:pt x="120822" y="839261"/>
                  <a:pt x="107416" y="914402"/>
                </a:cubicBezTo>
                <a:cubicBezTo>
                  <a:pt x="94010" y="989543"/>
                  <a:pt x="52735" y="1077738"/>
                  <a:pt x="37566" y="1121835"/>
                </a:cubicBezTo>
                <a:cubicBezTo>
                  <a:pt x="22397" y="1165932"/>
                  <a:pt x="4406" y="1184277"/>
                  <a:pt x="16400" y="1178985"/>
                </a:cubicBezTo>
                <a:cubicBezTo>
                  <a:pt x="28394" y="1173693"/>
                  <a:pt x="8286" y="1172988"/>
                  <a:pt x="109533" y="1090085"/>
                </a:cubicBezTo>
                <a:cubicBezTo>
                  <a:pt x="210780" y="1007182"/>
                  <a:pt x="412569" y="841377"/>
                  <a:pt x="623883" y="681569"/>
                </a:cubicBezTo>
                <a:cubicBezTo>
                  <a:pt x="835197" y="521761"/>
                  <a:pt x="1231366" y="240949"/>
                  <a:pt x="1377416" y="131235"/>
                </a:cubicBezTo>
                <a:cubicBezTo>
                  <a:pt x="1523466" y="21521"/>
                  <a:pt x="1505475" y="27165"/>
                  <a:pt x="1500183" y="23285"/>
                </a:cubicBezTo>
                <a:cubicBezTo>
                  <a:pt x="1494891" y="19405"/>
                  <a:pt x="1582027" y="-63145"/>
                  <a:pt x="1345666" y="107952"/>
                </a:cubicBezTo>
                <a:cubicBezTo>
                  <a:pt x="1109305" y="279049"/>
                  <a:pt x="283805" y="954619"/>
                  <a:pt x="82016" y="1049869"/>
                </a:cubicBezTo>
                <a:cubicBezTo>
                  <a:pt x="-119773" y="1145119"/>
                  <a:pt x="113767" y="693563"/>
                  <a:pt x="118000" y="670985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: 図形 59">
            <a:extLst>
              <a:ext uri="{FF2B5EF4-FFF2-40B4-BE49-F238E27FC236}">
                <a16:creationId xmlns:a16="http://schemas.microsoft.com/office/drawing/2014/main" id="{00DF9CE3-CB83-4807-937F-0A0FF6011185}"/>
              </a:ext>
            </a:extLst>
          </p:cNvPr>
          <p:cNvSpPr/>
          <p:nvPr/>
        </p:nvSpPr>
        <p:spPr>
          <a:xfrm>
            <a:off x="5943211" y="4447205"/>
            <a:ext cx="1532022" cy="784167"/>
          </a:xfrm>
          <a:custGeom>
            <a:avLst/>
            <a:gdLst>
              <a:gd name="connsiteX0" fmla="*/ 36372 w 1532022"/>
              <a:gd name="connsiteY0" fmla="*/ 753445 h 784167"/>
              <a:gd name="connsiteX1" fmla="*/ 226872 w 1532022"/>
              <a:gd name="connsiteY1" fmla="*/ 675128 h 784167"/>
              <a:gd name="connsiteX2" fmla="*/ 722172 w 1532022"/>
              <a:gd name="connsiteY2" fmla="*/ 387262 h 784167"/>
              <a:gd name="connsiteX3" fmla="*/ 1198422 w 1532022"/>
              <a:gd name="connsiteY3" fmla="*/ 107862 h 784167"/>
              <a:gd name="connsiteX4" fmla="*/ 1526506 w 1532022"/>
              <a:gd name="connsiteY4" fmla="*/ 2028 h 784167"/>
              <a:gd name="connsiteX5" fmla="*/ 929606 w 1532022"/>
              <a:gd name="connsiteY5" fmla="*/ 188295 h 784167"/>
              <a:gd name="connsiteX6" fmla="*/ 36372 w 1532022"/>
              <a:gd name="connsiteY6" fmla="*/ 753445 h 784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32022" h="784167">
                <a:moveTo>
                  <a:pt x="36372" y="753445"/>
                </a:moveTo>
                <a:cubicBezTo>
                  <a:pt x="-80750" y="834584"/>
                  <a:pt x="112572" y="736158"/>
                  <a:pt x="226872" y="675128"/>
                </a:cubicBezTo>
                <a:cubicBezTo>
                  <a:pt x="341172" y="614098"/>
                  <a:pt x="722172" y="387262"/>
                  <a:pt x="722172" y="387262"/>
                </a:cubicBezTo>
                <a:cubicBezTo>
                  <a:pt x="884097" y="292718"/>
                  <a:pt x="1064366" y="172068"/>
                  <a:pt x="1198422" y="107862"/>
                </a:cubicBezTo>
                <a:cubicBezTo>
                  <a:pt x="1332478" y="43656"/>
                  <a:pt x="1571309" y="-11377"/>
                  <a:pt x="1526506" y="2028"/>
                </a:cubicBezTo>
                <a:cubicBezTo>
                  <a:pt x="1481703" y="15433"/>
                  <a:pt x="1183959" y="60942"/>
                  <a:pt x="929606" y="188295"/>
                </a:cubicBezTo>
                <a:cubicBezTo>
                  <a:pt x="675253" y="315648"/>
                  <a:pt x="153494" y="672306"/>
                  <a:pt x="36372" y="753445"/>
                </a:cubicBezTo>
                <a:close/>
              </a:path>
            </a:pathLst>
          </a:cu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68832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F0000"/>
        </a:solidFill>
        <a:ln w="25400"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160</TotalTime>
  <Words>9</Words>
  <Application>Microsoft Office PowerPoint</Application>
  <PresentationFormat>A3 297x420 mm</PresentationFormat>
  <Paragraphs>2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7" baseType="lpstr">
      <vt:lpstr>HGP創英角ｺﾞｼｯｸUB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諭 熊坂</dc:creator>
  <cp:lastModifiedBy>諭 熊坂</cp:lastModifiedBy>
  <cp:revision>5</cp:revision>
  <dcterms:created xsi:type="dcterms:W3CDTF">2021-09-08T09:50:36Z</dcterms:created>
  <dcterms:modified xsi:type="dcterms:W3CDTF">2021-09-08T13:41:00Z</dcterms:modified>
</cp:coreProperties>
</file>