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3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91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1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90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4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5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5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9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7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3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8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55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C58F-EA28-4972-83CF-33AB3FB9B63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99F8-B797-45F1-825C-C2A641775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4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776C7F-4A61-4A19-B0D9-086AF7A46A93}"/>
              </a:ext>
            </a:extLst>
          </p:cNvPr>
          <p:cNvSpPr/>
          <p:nvPr/>
        </p:nvSpPr>
        <p:spPr>
          <a:xfrm>
            <a:off x="0" y="0"/>
            <a:ext cx="9601200" cy="1184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赤 丸、笑顔の画像のようです" hidden="1">
            <a:extLst>
              <a:ext uri="{FF2B5EF4-FFF2-40B4-BE49-F238E27FC236}">
                <a16:creationId xmlns:a16="http://schemas.microsoft.com/office/drawing/2014/main" id="{5C6643E5-0F2A-4958-BFCF-DDA6EB52F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6" r="13656"/>
          <a:stretch/>
        </p:blipFill>
        <p:spPr bwMode="auto">
          <a:xfrm>
            <a:off x="714375" y="0"/>
            <a:ext cx="8172450" cy="1283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E3784C8-9607-4136-BD97-5C2B5FD8EA2C}"/>
              </a:ext>
            </a:extLst>
          </p:cNvPr>
          <p:cNvSpPr/>
          <p:nvPr/>
        </p:nvSpPr>
        <p:spPr>
          <a:xfrm>
            <a:off x="4573518" y="4680024"/>
            <a:ext cx="357291" cy="163016"/>
          </a:xfrm>
          <a:custGeom>
            <a:avLst/>
            <a:gdLst>
              <a:gd name="connsiteX0" fmla="*/ 70 w 357291"/>
              <a:gd name="connsiteY0" fmla="*/ 158676 h 163016"/>
              <a:gd name="connsiteX1" fmla="*/ 82620 w 357291"/>
              <a:gd name="connsiteY1" fmla="*/ 12626 h 163016"/>
              <a:gd name="connsiteX2" fmla="*/ 231845 w 357291"/>
              <a:gd name="connsiteY2" fmla="*/ 7864 h 163016"/>
              <a:gd name="connsiteX3" fmla="*/ 290582 w 357291"/>
              <a:gd name="connsiteY3" fmla="*/ 14214 h 163016"/>
              <a:gd name="connsiteX4" fmla="*/ 323920 w 357291"/>
              <a:gd name="connsiteY4" fmla="*/ 39614 h 163016"/>
              <a:gd name="connsiteX5" fmla="*/ 357257 w 357291"/>
              <a:gd name="connsiteY5" fmla="*/ 52314 h 163016"/>
              <a:gd name="connsiteX6" fmla="*/ 317570 w 357291"/>
              <a:gd name="connsiteY6" fmla="*/ 42789 h 163016"/>
              <a:gd name="connsiteX7" fmla="*/ 228670 w 357291"/>
              <a:gd name="connsiteY7" fmla="*/ 22151 h 163016"/>
              <a:gd name="connsiteX8" fmla="*/ 154057 w 357291"/>
              <a:gd name="connsiteY8" fmla="*/ 12626 h 163016"/>
              <a:gd name="connsiteX9" fmla="*/ 93732 w 357291"/>
              <a:gd name="connsiteY9" fmla="*/ 49139 h 163016"/>
              <a:gd name="connsiteX10" fmla="*/ 55632 w 357291"/>
              <a:gd name="connsiteY10" fmla="*/ 95176 h 163016"/>
              <a:gd name="connsiteX11" fmla="*/ 81032 w 357291"/>
              <a:gd name="connsiteY11" fmla="*/ 107876 h 163016"/>
              <a:gd name="connsiteX12" fmla="*/ 68332 w 357291"/>
              <a:gd name="connsiteY12" fmla="*/ 123751 h 163016"/>
              <a:gd name="connsiteX13" fmla="*/ 70 w 357291"/>
              <a:gd name="connsiteY13" fmla="*/ 158676 h 16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291" h="163016">
                <a:moveTo>
                  <a:pt x="70" y="158676"/>
                </a:moveTo>
                <a:cubicBezTo>
                  <a:pt x="2451" y="140155"/>
                  <a:pt x="43991" y="37761"/>
                  <a:pt x="82620" y="12626"/>
                </a:cubicBezTo>
                <a:cubicBezTo>
                  <a:pt x="121249" y="-12509"/>
                  <a:pt x="197185" y="7599"/>
                  <a:pt x="231845" y="7864"/>
                </a:cubicBezTo>
                <a:cubicBezTo>
                  <a:pt x="266505" y="8129"/>
                  <a:pt x="275236" y="8922"/>
                  <a:pt x="290582" y="14214"/>
                </a:cubicBezTo>
                <a:cubicBezTo>
                  <a:pt x="305928" y="19506"/>
                  <a:pt x="312808" y="33264"/>
                  <a:pt x="323920" y="39614"/>
                </a:cubicBezTo>
                <a:cubicBezTo>
                  <a:pt x="335032" y="45964"/>
                  <a:pt x="358315" y="51785"/>
                  <a:pt x="357257" y="52314"/>
                </a:cubicBezTo>
                <a:cubicBezTo>
                  <a:pt x="356199" y="52843"/>
                  <a:pt x="317570" y="42789"/>
                  <a:pt x="317570" y="42789"/>
                </a:cubicBezTo>
                <a:cubicBezTo>
                  <a:pt x="296139" y="37762"/>
                  <a:pt x="255922" y="27178"/>
                  <a:pt x="228670" y="22151"/>
                </a:cubicBezTo>
                <a:cubicBezTo>
                  <a:pt x="201418" y="17124"/>
                  <a:pt x="176547" y="8128"/>
                  <a:pt x="154057" y="12626"/>
                </a:cubicBezTo>
                <a:cubicBezTo>
                  <a:pt x="131567" y="17124"/>
                  <a:pt x="110136" y="35381"/>
                  <a:pt x="93732" y="49139"/>
                </a:cubicBezTo>
                <a:cubicBezTo>
                  <a:pt x="77328" y="62897"/>
                  <a:pt x="57749" y="85387"/>
                  <a:pt x="55632" y="95176"/>
                </a:cubicBezTo>
                <a:cubicBezTo>
                  <a:pt x="53515" y="104965"/>
                  <a:pt x="78915" y="103114"/>
                  <a:pt x="81032" y="107876"/>
                </a:cubicBezTo>
                <a:cubicBezTo>
                  <a:pt x="83149" y="112638"/>
                  <a:pt x="79974" y="116607"/>
                  <a:pt x="68332" y="123751"/>
                </a:cubicBezTo>
                <a:cubicBezTo>
                  <a:pt x="56690" y="130895"/>
                  <a:pt x="-2311" y="177197"/>
                  <a:pt x="70" y="158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E01DCF0-69AB-4C83-9D9F-5849F84B073B}"/>
              </a:ext>
            </a:extLst>
          </p:cNvPr>
          <p:cNvSpPr/>
          <p:nvPr/>
        </p:nvSpPr>
        <p:spPr>
          <a:xfrm>
            <a:off x="4634153" y="4738663"/>
            <a:ext cx="297131" cy="85806"/>
          </a:xfrm>
          <a:custGeom>
            <a:avLst/>
            <a:gdLst>
              <a:gd name="connsiteX0" fmla="*/ 1347 w 297131"/>
              <a:gd name="connsiteY0" fmla="*/ 85750 h 85806"/>
              <a:gd name="connsiteX1" fmla="*/ 141047 w 297131"/>
              <a:gd name="connsiteY1" fmla="*/ 63525 h 85806"/>
              <a:gd name="connsiteX2" fmla="*/ 248997 w 297131"/>
              <a:gd name="connsiteY2" fmla="*/ 61937 h 85806"/>
              <a:gd name="connsiteX3" fmla="*/ 269635 w 297131"/>
              <a:gd name="connsiteY3" fmla="*/ 41300 h 85806"/>
              <a:gd name="connsiteX4" fmla="*/ 296622 w 297131"/>
              <a:gd name="connsiteY4" fmla="*/ 25 h 85806"/>
              <a:gd name="connsiteX5" fmla="*/ 244235 w 297131"/>
              <a:gd name="connsiteY5" fmla="*/ 47650 h 85806"/>
              <a:gd name="connsiteX6" fmla="*/ 217247 w 297131"/>
              <a:gd name="connsiteY6" fmla="*/ 55587 h 85806"/>
              <a:gd name="connsiteX7" fmla="*/ 155335 w 297131"/>
              <a:gd name="connsiteY7" fmla="*/ 57175 h 85806"/>
              <a:gd name="connsiteX8" fmla="*/ 74372 w 297131"/>
              <a:gd name="connsiteY8" fmla="*/ 69875 h 85806"/>
              <a:gd name="connsiteX9" fmla="*/ 1347 w 297131"/>
              <a:gd name="connsiteY9" fmla="*/ 85750 h 8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31" h="85806">
                <a:moveTo>
                  <a:pt x="1347" y="85750"/>
                </a:moveTo>
                <a:cubicBezTo>
                  <a:pt x="12459" y="84692"/>
                  <a:pt x="99772" y="67494"/>
                  <a:pt x="141047" y="63525"/>
                </a:cubicBezTo>
                <a:cubicBezTo>
                  <a:pt x="182322" y="59556"/>
                  <a:pt x="227566" y="65641"/>
                  <a:pt x="248997" y="61937"/>
                </a:cubicBezTo>
                <a:cubicBezTo>
                  <a:pt x="270428" y="58233"/>
                  <a:pt x="261698" y="51619"/>
                  <a:pt x="269635" y="41300"/>
                </a:cubicBezTo>
                <a:cubicBezTo>
                  <a:pt x="277572" y="30981"/>
                  <a:pt x="300855" y="-1033"/>
                  <a:pt x="296622" y="25"/>
                </a:cubicBezTo>
                <a:cubicBezTo>
                  <a:pt x="292389" y="1083"/>
                  <a:pt x="257464" y="38390"/>
                  <a:pt x="244235" y="47650"/>
                </a:cubicBezTo>
                <a:cubicBezTo>
                  <a:pt x="231006" y="56910"/>
                  <a:pt x="232064" y="54000"/>
                  <a:pt x="217247" y="55587"/>
                </a:cubicBezTo>
                <a:cubicBezTo>
                  <a:pt x="202430" y="57174"/>
                  <a:pt x="179148" y="54794"/>
                  <a:pt x="155335" y="57175"/>
                </a:cubicBezTo>
                <a:cubicBezTo>
                  <a:pt x="131522" y="59556"/>
                  <a:pt x="97920" y="66965"/>
                  <a:pt x="74372" y="69875"/>
                </a:cubicBezTo>
                <a:cubicBezTo>
                  <a:pt x="50824" y="72785"/>
                  <a:pt x="-9765" y="86808"/>
                  <a:pt x="1347" y="85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69F1244-4EE7-4B0B-AE1C-A34D106D1A1F}"/>
              </a:ext>
            </a:extLst>
          </p:cNvPr>
          <p:cNvSpPr/>
          <p:nvPr/>
        </p:nvSpPr>
        <p:spPr>
          <a:xfrm>
            <a:off x="4782689" y="4740272"/>
            <a:ext cx="132381" cy="49238"/>
          </a:xfrm>
          <a:custGeom>
            <a:avLst/>
            <a:gdLst>
              <a:gd name="connsiteX0" fmla="*/ 449 w 132381"/>
              <a:gd name="connsiteY0" fmla="*/ 49216 h 49238"/>
              <a:gd name="connsiteX1" fmla="*/ 67124 w 132381"/>
              <a:gd name="connsiteY1" fmla="*/ 25403 h 49238"/>
              <a:gd name="connsiteX2" fmla="*/ 92524 w 132381"/>
              <a:gd name="connsiteY2" fmla="*/ 22228 h 49238"/>
              <a:gd name="connsiteX3" fmla="*/ 132211 w 132381"/>
              <a:gd name="connsiteY3" fmla="*/ 3 h 49238"/>
              <a:gd name="connsiteX4" fmla="*/ 103636 w 132381"/>
              <a:gd name="connsiteY4" fmla="*/ 20641 h 49238"/>
              <a:gd name="connsiteX5" fmla="*/ 449 w 132381"/>
              <a:gd name="connsiteY5" fmla="*/ 49216 h 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81" h="49238">
                <a:moveTo>
                  <a:pt x="449" y="49216"/>
                </a:moveTo>
                <a:cubicBezTo>
                  <a:pt x="-5636" y="50010"/>
                  <a:pt x="51778" y="29901"/>
                  <a:pt x="67124" y="25403"/>
                </a:cubicBezTo>
                <a:cubicBezTo>
                  <a:pt x="82470" y="20905"/>
                  <a:pt x="81676" y="26461"/>
                  <a:pt x="92524" y="22228"/>
                </a:cubicBezTo>
                <a:cubicBezTo>
                  <a:pt x="103372" y="17995"/>
                  <a:pt x="130359" y="267"/>
                  <a:pt x="132211" y="3"/>
                </a:cubicBezTo>
                <a:cubicBezTo>
                  <a:pt x="134063" y="-261"/>
                  <a:pt x="120569" y="13762"/>
                  <a:pt x="103636" y="20641"/>
                </a:cubicBezTo>
                <a:cubicBezTo>
                  <a:pt x="86703" y="27520"/>
                  <a:pt x="6534" y="48422"/>
                  <a:pt x="449" y="49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DF3939D-2173-4150-886D-C8395E888D3D}"/>
              </a:ext>
            </a:extLst>
          </p:cNvPr>
          <p:cNvSpPr/>
          <p:nvPr/>
        </p:nvSpPr>
        <p:spPr>
          <a:xfrm>
            <a:off x="4702543" y="4694694"/>
            <a:ext cx="127822" cy="112335"/>
          </a:xfrm>
          <a:custGeom>
            <a:avLst/>
            <a:gdLst>
              <a:gd name="connsiteX0" fmla="*/ 4395 w 127822"/>
              <a:gd name="connsiteY0" fmla="*/ 39231 h 112335"/>
              <a:gd name="connsiteX1" fmla="*/ 55195 w 127822"/>
              <a:gd name="connsiteY1" fmla="*/ 7481 h 112335"/>
              <a:gd name="connsiteX2" fmla="*/ 85357 w 127822"/>
              <a:gd name="connsiteY2" fmla="*/ 1131 h 112335"/>
              <a:gd name="connsiteX3" fmla="*/ 120282 w 127822"/>
              <a:gd name="connsiteY3" fmla="*/ 24944 h 112335"/>
              <a:gd name="connsiteX4" fmla="*/ 126632 w 127822"/>
              <a:gd name="connsiteY4" fmla="*/ 51931 h 112335"/>
              <a:gd name="connsiteX5" fmla="*/ 123457 w 127822"/>
              <a:gd name="connsiteY5" fmla="*/ 64631 h 112335"/>
              <a:gd name="connsiteX6" fmla="*/ 85357 w 127822"/>
              <a:gd name="connsiteY6" fmla="*/ 90031 h 112335"/>
              <a:gd name="connsiteX7" fmla="*/ 10745 w 127822"/>
              <a:gd name="connsiteY7" fmla="*/ 112256 h 112335"/>
              <a:gd name="connsiteX8" fmla="*/ 4395 w 127822"/>
              <a:gd name="connsiteY8" fmla="*/ 39231 h 11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22" h="112335">
                <a:moveTo>
                  <a:pt x="4395" y="39231"/>
                </a:moveTo>
                <a:cubicBezTo>
                  <a:pt x="11803" y="21769"/>
                  <a:pt x="41701" y="13831"/>
                  <a:pt x="55195" y="7481"/>
                </a:cubicBezTo>
                <a:cubicBezTo>
                  <a:pt x="68689" y="1131"/>
                  <a:pt x="74509" y="-1779"/>
                  <a:pt x="85357" y="1131"/>
                </a:cubicBezTo>
                <a:cubicBezTo>
                  <a:pt x="96205" y="4041"/>
                  <a:pt x="113403" y="16477"/>
                  <a:pt x="120282" y="24944"/>
                </a:cubicBezTo>
                <a:cubicBezTo>
                  <a:pt x="127161" y="33411"/>
                  <a:pt x="126103" y="45317"/>
                  <a:pt x="126632" y="51931"/>
                </a:cubicBezTo>
                <a:cubicBezTo>
                  <a:pt x="127161" y="58545"/>
                  <a:pt x="130336" y="58281"/>
                  <a:pt x="123457" y="64631"/>
                </a:cubicBezTo>
                <a:cubicBezTo>
                  <a:pt x="116578" y="70981"/>
                  <a:pt x="104142" y="82094"/>
                  <a:pt x="85357" y="90031"/>
                </a:cubicBezTo>
                <a:cubicBezTo>
                  <a:pt x="66572" y="97968"/>
                  <a:pt x="22651" y="113579"/>
                  <a:pt x="10745" y="112256"/>
                </a:cubicBezTo>
                <a:cubicBezTo>
                  <a:pt x="-1161" y="110933"/>
                  <a:pt x="-3013" y="56693"/>
                  <a:pt x="4395" y="39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月 8">
            <a:extLst>
              <a:ext uri="{FF2B5EF4-FFF2-40B4-BE49-F238E27FC236}">
                <a16:creationId xmlns:a16="http://schemas.microsoft.com/office/drawing/2014/main" id="{16B2D26E-0075-4AB2-BAF6-9206662CB935}"/>
              </a:ext>
            </a:extLst>
          </p:cNvPr>
          <p:cNvSpPr/>
          <p:nvPr/>
        </p:nvSpPr>
        <p:spPr>
          <a:xfrm rot="5186541">
            <a:off x="4748212" y="4706937"/>
            <a:ext cx="45719" cy="793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D639322-C4C1-4265-AC54-E7B55A167126}"/>
              </a:ext>
            </a:extLst>
          </p:cNvPr>
          <p:cNvSpPr/>
          <p:nvPr/>
        </p:nvSpPr>
        <p:spPr>
          <a:xfrm>
            <a:off x="4710096" y="4677661"/>
            <a:ext cx="310767" cy="72467"/>
          </a:xfrm>
          <a:custGeom>
            <a:avLst/>
            <a:gdLst>
              <a:gd name="connsiteX0" fmla="*/ 17 w 310767"/>
              <a:gd name="connsiteY0" fmla="*/ 2289 h 72467"/>
              <a:gd name="connsiteX1" fmla="*/ 134954 w 310767"/>
              <a:gd name="connsiteY1" fmla="*/ 3877 h 72467"/>
              <a:gd name="connsiteX2" fmla="*/ 188929 w 310767"/>
              <a:gd name="connsiteY2" fmla="*/ 34039 h 72467"/>
              <a:gd name="connsiteX3" fmla="*/ 212742 w 310767"/>
              <a:gd name="connsiteY3" fmla="*/ 51502 h 72467"/>
              <a:gd name="connsiteX4" fmla="*/ 309579 w 310767"/>
              <a:gd name="connsiteY4" fmla="*/ 72139 h 72467"/>
              <a:gd name="connsiteX5" fmla="*/ 258779 w 310767"/>
              <a:gd name="connsiteY5" fmla="*/ 61027 h 72467"/>
              <a:gd name="connsiteX6" fmla="*/ 144479 w 310767"/>
              <a:gd name="connsiteY6" fmla="*/ 21339 h 72467"/>
              <a:gd name="connsiteX7" fmla="*/ 17 w 310767"/>
              <a:gd name="connsiteY7" fmla="*/ 2289 h 7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767" h="72467">
                <a:moveTo>
                  <a:pt x="17" y="2289"/>
                </a:moveTo>
                <a:cubicBezTo>
                  <a:pt x="-1570" y="-621"/>
                  <a:pt x="103469" y="-1415"/>
                  <a:pt x="134954" y="3877"/>
                </a:cubicBezTo>
                <a:cubicBezTo>
                  <a:pt x="166439" y="9169"/>
                  <a:pt x="175964" y="26102"/>
                  <a:pt x="188929" y="34039"/>
                </a:cubicBezTo>
                <a:cubicBezTo>
                  <a:pt x="201894" y="41977"/>
                  <a:pt x="192634" y="45152"/>
                  <a:pt x="212742" y="51502"/>
                </a:cubicBezTo>
                <a:cubicBezTo>
                  <a:pt x="232850" y="57852"/>
                  <a:pt x="301906" y="70552"/>
                  <a:pt x="309579" y="72139"/>
                </a:cubicBezTo>
                <a:cubicBezTo>
                  <a:pt x="317252" y="73726"/>
                  <a:pt x="286296" y="69494"/>
                  <a:pt x="258779" y="61027"/>
                </a:cubicBezTo>
                <a:cubicBezTo>
                  <a:pt x="231262" y="52560"/>
                  <a:pt x="183637" y="30600"/>
                  <a:pt x="144479" y="21339"/>
                </a:cubicBezTo>
                <a:cubicBezTo>
                  <a:pt x="105321" y="12079"/>
                  <a:pt x="1604" y="5199"/>
                  <a:pt x="17" y="2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24A8F7C-7D9E-4C8B-91A7-51CB254C650D}"/>
              </a:ext>
            </a:extLst>
          </p:cNvPr>
          <p:cNvSpPr/>
          <p:nvPr/>
        </p:nvSpPr>
        <p:spPr>
          <a:xfrm>
            <a:off x="4635475" y="4861637"/>
            <a:ext cx="253724" cy="24739"/>
          </a:xfrm>
          <a:custGeom>
            <a:avLst/>
            <a:gdLst>
              <a:gd name="connsiteX0" fmla="*/ 25 w 253724"/>
              <a:gd name="connsiteY0" fmla="*/ 876 h 24739"/>
              <a:gd name="connsiteX1" fmla="*/ 141313 w 253724"/>
              <a:gd name="connsiteY1" fmla="*/ 24688 h 24739"/>
              <a:gd name="connsiteX2" fmla="*/ 252438 w 253724"/>
              <a:gd name="connsiteY2" fmla="*/ 7226 h 24739"/>
              <a:gd name="connsiteX3" fmla="*/ 204813 w 253724"/>
              <a:gd name="connsiteY3" fmla="*/ 7226 h 24739"/>
              <a:gd name="connsiteX4" fmla="*/ 130200 w 253724"/>
              <a:gd name="connsiteY4" fmla="*/ 5638 h 24739"/>
              <a:gd name="connsiteX5" fmla="*/ 25 w 253724"/>
              <a:gd name="connsiteY5" fmla="*/ 876 h 2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724" h="24739">
                <a:moveTo>
                  <a:pt x="25" y="876"/>
                </a:moveTo>
                <a:cubicBezTo>
                  <a:pt x="1877" y="4051"/>
                  <a:pt x="99244" y="23630"/>
                  <a:pt x="141313" y="24688"/>
                </a:cubicBezTo>
                <a:cubicBezTo>
                  <a:pt x="183382" y="25746"/>
                  <a:pt x="241855" y="10136"/>
                  <a:pt x="252438" y="7226"/>
                </a:cubicBezTo>
                <a:cubicBezTo>
                  <a:pt x="263021" y="4316"/>
                  <a:pt x="204813" y="7226"/>
                  <a:pt x="204813" y="7226"/>
                </a:cubicBezTo>
                <a:cubicBezTo>
                  <a:pt x="184440" y="6961"/>
                  <a:pt x="163273" y="7226"/>
                  <a:pt x="130200" y="5638"/>
                </a:cubicBezTo>
                <a:cubicBezTo>
                  <a:pt x="97127" y="4051"/>
                  <a:pt x="-1827" y="-2299"/>
                  <a:pt x="25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A1C6BE6-5109-4E03-A392-AD685296F355}"/>
              </a:ext>
            </a:extLst>
          </p:cNvPr>
          <p:cNvSpPr/>
          <p:nvPr/>
        </p:nvSpPr>
        <p:spPr>
          <a:xfrm>
            <a:off x="4546371" y="4399019"/>
            <a:ext cx="256805" cy="41270"/>
          </a:xfrm>
          <a:custGeom>
            <a:avLst/>
            <a:gdLst>
              <a:gd name="connsiteX0" fmla="*/ 229 w 256805"/>
              <a:gd name="connsiteY0" fmla="*/ 7881 h 41270"/>
              <a:gd name="connsiteX1" fmla="*/ 70079 w 256805"/>
              <a:gd name="connsiteY1" fmla="*/ 1531 h 41270"/>
              <a:gd name="connsiteX2" fmla="*/ 111354 w 256805"/>
              <a:gd name="connsiteY2" fmla="*/ 38044 h 41270"/>
              <a:gd name="connsiteX3" fmla="*/ 152629 w 256805"/>
              <a:gd name="connsiteY3" fmla="*/ 39631 h 41270"/>
              <a:gd name="connsiteX4" fmla="*/ 219304 w 256805"/>
              <a:gd name="connsiteY4" fmla="*/ 39631 h 41270"/>
              <a:gd name="connsiteX5" fmla="*/ 255817 w 256805"/>
              <a:gd name="connsiteY5" fmla="*/ 39631 h 41270"/>
              <a:gd name="connsiteX6" fmla="*/ 181204 w 256805"/>
              <a:gd name="connsiteY6" fmla="*/ 31694 h 41270"/>
              <a:gd name="connsiteX7" fmla="*/ 135167 w 256805"/>
              <a:gd name="connsiteY7" fmla="*/ 31694 h 41270"/>
              <a:gd name="connsiteX8" fmla="*/ 95479 w 256805"/>
              <a:gd name="connsiteY8" fmla="*/ 17406 h 41270"/>
              <a:gd name="connsiteX9" fmla="*/ 229 w 256805"/>
              <a:gd name="connsiteY9" fmla="*/ 7881 h 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805" h="41270">
                <a:moveTo>
                  <a:pt x="229" y="7881"/>
                </a:moveTo>
                <a:cubicBezTo>
                  <a:pt x="-4004" y="5235"/>
                  <a:pt x="51558" y="-3496"/>
                  <a:pt x="70079" y="1531"/>
                </a:cubicBezTo>
                <a:cubicBezTo>
                  <a:pt x="88600" y="6558"/>
                  <a:pt x="97596" y="31694"/>
                  <a:pt x="111354" y="38044"/>
                </a:cubicBezTo>
                <a:cubicBezTo>
                  <a:pt x="125112" y="44394"/>
                  <a:pt x="134637" y="39367"/>
                  <a:pt x="152629" y="39631"/>
                </a:cubicBezTo>
                <a:cubicBezTo>
                  <a:pt x="170621" y="39895"/>
                  <a:pt x="219304" y="39631"/>
                  <a:pt x="219304" y="39631"/>
                </a:cubicBezTo>
                <a:cubicBezTo>
                  <a:pt x="236502" y="39631"/>
                  <a:pt x="262167" y="40954"/>
                  <a:pt x="255817" y="39631"/>
                </a:cubicBezTo>
                <a:cubicBezTo>
                  <a:pt x="249467" y="38308"/>
                  <a:pt x="201312" y="33017"/>
                  <a:pt x="181204" y="31694"/>
                </a:cubicBezTo>
                <a:cubicBezTo>
                  <a:pt x="161096" y="30371"/>
                  <a:pt x="149454" y="34075"/>
                  <a:pt x="135167" y="31694"/>
                </a:cubicBezTo>
                <a:cubicBezTo>
                  <a:pt x="120880" y="29313"/>
                  <a:pt x="111883" y="22698"/>
                  <a:pt x="95479" y="17406"/>
                </a:cubicBezTo>
                <a:cubicBezTo>
                  <a:pt x="79075" y="12114"/>
                  <a:pt x="4462" y="10527"/>
                  <a:pt x="229" y="7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96C26D-8B16-4599-A030-62574429D30E}"/>
              </a:ext>
            </a:extLst>
          </p:cNvPr>
          <p:cNvSpPr/>
          <p:nvPr/>
        </p:nvSpPr>
        <p:spPr>
          <a:xfrm>
            <a:off x="4654508" y="4376534"/>
            <a:ext cx="188037" cy="39605"/>
          </a:xfrm>
          <a:custGeom>
            <a:avLst/>
            <a:gdLst>
              <a:gd name="connsiteX0" fmla="*/ 42 w 188037"/>
              <a:gd name="connsiteY0" fmla="*/ 204 h 39605"/>
              <a:gd name="connsiteX1" fmla="*/ 109580 w 188037"/>
              <a:gd name="connsiteY1" fmla="*/ 36716 h 39605"/>
              <a:gd name="connsiteX2" fmla="*/ 187367 w 188037"/>
              <a:gd name="connsiteY2" fmla="*/ 36716 h 39605"/>
              <a:gd name="connsiteX3" fmla="*/ 144505 w 188037"/>
              <a:gd name="connsiteY3" fmla="*/ 31954 h 39605"/>
              <a:gd name="connsiteX4" fmla="*/ 96880 w 188037"/>
              <a:gd name="connsiteY4" fmla="*/ 22429 h 39605"/>
              <a:gd name="connsiteX5" fmla="*/ 42 w 188037"/>
              <a:gd name="connsiteY5" fmla="*/ 204 h 3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37" h="39605">
                <a:moveTo>
                  <a:pt x="42" y="204"/>
                </a:moveTo>
                <a:cubicBezTo>
                  <a:pt x="2159" y="2585"/>
                  <a:pt x="78359" y="30631"/>
                  <a:pt x="109580" y="36716"/>
                </a:cubicBezTo>
                <a:cubicBezTo>
                  <a:pt x="140801" y="42801"/>
                  <a:pt x="181546" y="37510"/>
                  <a:pt x="187367" y="36716"/>
                </a:cubicBezTo>
                <a:cubicBezTo>
                  <a:pt x="193188" y="35922"/>
                  <a:pt x="159586" y="34335"/>
                  <a:pt x="144505" y="31954"/>
                </a:cubicBezTo>
                <a:cubicBezTo>
                  <a:pt x="129424" y="29573"/>
                  <a:pt x="119105" y="27985"/>
                  <a:pt x="96880" y="22429"/>
                </a:cubicBezTo>
                <a:cubicBezTo>
                  <a:pt x="74655" y="16873"/>
                  <a:pt x="-2075" y="-2177"/>
                  <a:pt x="42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A1EE50D-059F-43EE-B0DD-E8C9C0A84B8E}"/>
              </a:ext>
            </a:extLst>
          </p:cNvPr>
          <p:cNvSpPr/>
          <p:nvPr/>
        </p:nvSpPr>
        <p:spPr>
          <a:xfrm>
            <a:off x="3778907" y="4779832"/>
            <a:ext cx="299421" cy="147810"/>
          </a:xfrm>
          <a:custGeom>
            <a:avLst/>
            <a:gdLst>
              <a:gd name="connsiteX0" fmla="*/ 931 w 299421"/>
              <a:gd name="connsiteY0" fmla="*/ 147768 h 147810"/>
              <a:gd name="connsiteX1" fmla="*/ 72368 w 299421"/>
              <a:gd name="connsiteY1" fmla="*/ 73156 h 147810"/>
              <a:gd name="connsiteX2" fmla="*/ 116818 w 299421"/>
              <a:gd name="connsiteY2" fmla="*/ 41406 h 147810"/>
              <a:gd name="connsiteX3" fmla="*/ 194606 w 299421"/>
              <a:gd name="connsiteY3" fmla="*/ 27118 h 147810"/>
              <a:gd name="connsiteX4" fmla="*/ 242231 w 299421"/>
              <a:gd name="connsiteY4" fmla="*/ 36643 h 147810"/>
              <a:gd name="connsiteX5" fmla="*/ 273981 w 299421"/>
              <a:gd name="connsiteY5" fmla="*/ 46168 h 147810"/>
              <a:gd name="connsiteX6" fmla="*/ 299381 w 299421"/>
              <a:gd name="connsiteY6" fmla="*/ 20768 h 147810"/>
              <a:gd name="connsiteX7" fmla="*/ 278743 w 299421"/>
              <a:gd name="connsiteY7" fmla="*/ 20768 h 147810"/>
              <a:gd name="connsiteX8" fmla="*/ 237468 w 299421"/>
              <a:gd name="connsiteY8" fmla="*/ 8068 h 147810"/>
              <a:gd name="connsiteX9" fmla="*/ 186668 w 299421"/>
              <a:gd name="connsiteY9" fmla="*/ 131 h 147810"/>
              <a:gd name="connsiteX10" fmla="*/ 102531 w 299421"/>
              <a:gd name="connsiteY10" fmla="*/ 14418 h 147810"/>
              <a:gd name="connsiteX11" fmla="*/ 35856 w 299421"/>
              <a:gd name="connsiteY11" fmla="*/ 62043 h 147810"/>
              <a:gd name="connsiteX12" fmla="*/ 931 w 299421"/>
              <a:gd name="connsiteY12" fmla="*/ 147768 h 14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421" h="147810">
                <a:moveTo>
                  <a:pt x="931" y="147768"/>
                </a:moveTo>
                <a:cubicBezTo>
                  <a:pt x="7016" y="149620"/>
                  <a:pt x="53054" y="90883"/>
                  <a:pt x="72368" y="73156"/>
                </a:cubicBezTo>
                <a:cubicBezTo>
                  <a:pt x="91682" y="55429"/>
                  <a:pt x="96445" y="49079"/>
                  <a:pt x="116818" y="41406"/>
                </a:cubicBezTo>
                <a:cubicBezTo>
                  <a:pt x="137191" y="33733"/>
                  <a:pt x="173704" y="27912"/>
                  <a:pt x="194606" y="27118"/>
                </a:cubicBezTo>
                <a:cubicBezTo>
                  <a:pt x="215508" y="26324"/>
                  <a:pt x="229002" y="33468"/>
                  <a:pt x="242231" y="36643"/>
                </a:cubicBezTo>
                <a:cubicBezTo>
                  <a:pt x="255460" y="39818"/>
                  <a:pt x="264456" y="48814"/>
                  <a:pt x="273981" y="46168"/>
                </a:cubicBezTo>
                <a:cubicBezTo>
                  <a:pt x="283506" y="43522"/>
                  <a:pt x="298587" y="25001"/>
                  <a:pt x="299381" y="20768"/>
                </a:cubicBezTo>
                <a:cubicBezTo>
                  <a:pt x="300175" y="16535"/>
                  <a:pt x="289062" y="22885"/>
                  <a:pt x="278743" y="20768"/>
                </a:cubicBezTo>
                <a:cubicBezTo>
                  <a:pt x="268424" y="18651"/>
                  <a:pt x="252814" y="11507"/>
                  <a:pt x="237468" y="8068"/>
                </a:cubicBezTo>
                <a:cubicBezTo>
                  <a:pt x="222122" y="4628"/>
                  <a:pt x="209157" y="-927"/>
                  <a:pt x="186668" y="131"/>
                </a:cubicBezTo>
                <a:cubicBezTo>
                  <a:pt x="164179" y="1189"/>
                  <a:pt x="127666" y="4099"/>
                  <a:pt x="102531" y="14418"/>
                </a:cubicBezTo>
                <a:cubicBezTo>
                  <a:pt x="77396" y="24737"/>
                  <a:pt x="51731" y="45903"/>
                  <a:pt x="35856" y="62043"/>
                </a:cubicBezTo>
                <a:cubicBezTo>
                  <a:pt x="19981" y="78183"/>
                  <a:pt x="-5154" y="145916"/>
                  <a:pt x="931" y="147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E6B3B4C-3027-464D-B7C9-551B3DC02403}"/>
              </a:ext>
            </a:extLst>
          </p:cNvPr>
          <p:cNvSpPr/>
          <p:nvPr/>
        </p:nvSpPr>
        <p:spPr>
          <a:xfrm>
            <a:off x="3760671" y="4808261"/>
            <a:ext cx="81079" cy="141726"/>
          </a:xfrm>
          <a:custGeom>
            <a:avLst/>
            <a:gdLst>
              <a:gd name="connsiteX0" fmla="*/ 81079 w 81079"/>
              <a:gd name="connsiteY0" fmla="*/ 277 h 141726"/>
              <a:gd name="connsiteX1" fmla="*/ 14404 w 81079"/>
              <a:gd name="connsiteY1" fmla="*/ 100289 h 141726"/>
              <a:gd name="connsiteX2" fmla="*/ 117 w 81079"/>
              <a:gd name="connsiteY2" fmla="*/ 141564 h 141726"/>
              <a:gd name="connsiteX3" fmla="*/ 8054 w 81079"/>
              <a:gd name="connsiteY3" fmla="*/ 112989 h 141726"/>
              <a:gd name="connsiteX4" fmla="*/ 15992 w 81079"/>
              <a:gd name="connsiteY4" fmla="*/ 71714 h 141726"/>
              <a:gd name="connsiteX5" fmla="*/ 81079 w 81079"/>
              <a:gd name="connsiteY5" fmla="*/ 277 h 14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79" h="141726">
                <a:moveTo>
                  <a:pt x="81079" y="277"/>
                </a:moveTo>
                <a:cubicBezTo>
                  <a:pt x="80814" y="5039"/>
                  <a:pt x="27898" y="76741"/>
                  <a:pt x="14404" y="100289"/>
                </a:cubicBezTo>
                <a:cubicBezTo>
                  <a:pt x="910" y="123837"/>
                  <a:pt x="1175" y="139447"/>
                  <a:pt x="117" y="141564"/>
                </a:cubicBezTo>
                <a:cubicBezTo>
                  <a:pt x="-941" y="143681"/>
                  <a:pt x="5408" y="124631"/>
                  <a:pt x="8054" y="112989"/>
                </a:cubicBezTo>
                <a:cubicBezTo>
                  <a:pt x="10700" y="101347"/>
                  <a:pt x="4086" y="89970"/>
                  <a:pt x="15992" y="71714"/>
                </a:cubicBezTo>
                <a:cubicBezTo>
                  <a:pt x="27898" y="53458"/>
                  <a:pt x="81344" y="-4485"/>
                  <a:pt x="8107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70691DB-D066-4775-AA5B-DAB65DF821AA}"/>
              </a:ext>
            </a:extLst>
          </p:cNvPr>
          <p:cNvSpPr/>
          <p:nvPr/>
        </p:nvSpPr>
        <p:spPr>
          <a:xfrm>
            <a:off x="4063898" y="4816465"/>
            <a:ext cx="64658" cy="140303"/>
          </a:xfrm>
          <a:custGeom>
            <a:avLst/>
            <a:gdLst>
              <a:gd name="connsiteX0" fmla="*/ 102 w 64658"/>
              <a:gd name="connsiteY0" fmla="*/ 10 h 140303"/>
              <a:gd name="connsiteX1" fmla="*/ 63602 w 64658"/>
              <a:gd name="connsiteY1" fmla="*/ 58748 h 140303"/>
              <a:gd name="connsiteX2" fmla="*/ 39790 w 64658"/>
              <a:gd name="connsiteY2" fmla="*/ 96848 h 140303"/>
              <a:gd name="connsiteX3" fmla="*/ 39790 w 64658"/>
              <a:gd name="connsiteY3" fmla="*/ 139710 h 140303"/>
              <a:gd name="connsiteX4" fmla="*/ 47727 w 64658"/>
              <a:gd name="connsiteY4" fmla="*/ 63510 h 140303"/>
              <a:gd name="connsiteX5" fmla="*/ 102 w 64658"/>
              <a:gd name="connsiteY5" fmla="*/ 10 h 14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58" h="140303">
                <a:moveTo>
                  <a:pt x="102" y="10"/>
                </a:moveTo>
                <a:cubicBezTo>
                  <a:pt x="2748" y="-784"/>
                  <a:pt x="56987" y="42608"/>
                  <a:pt x="63602" y="58748"/>
                </a:cubicBezTo>
                <a:cubicBezTo>
                  <a:pt x="70217" y="74888"/>
                  <a:pt x="43759" y="83354"/>
                  <a:pt x="39790" y="96848"/>
                </a:cubicBezTo>
                <a:cubicBezTo>
                  <a:pt x="35821" y="110342"/>
                  <a:pt x="38467" y="145266"/>
                  <a:pt x="39790" y="139710"/>
                </a:cubicBezTo>
                <a:cubicBezTo>
                  <a:pt x="41113" y="134154"/>
                  <a:pt x="48785" y="80708"/>
                  <a:pt x="47727" y="63510"/>
                </a:cubicBezTo>
                <a:cubicBezTo>
                  <a:pt x="46669" y="46312"/>
                  <a:pt x="-2544" y="804"/>
                  <a:pt x="10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2C43ED4-5C1C-4CED-B808-0CAEB71A0EFE}"/>
              </a:ext>
            </a:extLst>
          </p:cNvPr>
          <p:cNvSpPr/>
          <p:nvPr/>
        </p:nvSpPr>
        <p:spPr>
          <a:xfrm>
            <a:off x="3998887" y="4822814"/>
            <a:ext cx="68437" cy="115912"/>
          </a:xfrm>
          <a:custGeom>
            <a:avLst/>
            <a:gdLst>
              <a:gd name="connsiteX0" fmla="*/ 58763 w 68437"/>
              <a:gd name="connsiteY0" fmla="*/ 11 h 115912"/>
              <a:gd name="connsiteX1" fmla="*/ 65113 w 68437"/>
              <a:gd name="connsiteY1" fmla="*/ 63511 h 115912"/>
              <a:gd name="connsiteX2" fmla="*/ 26 w 68437"/>
              <a:gd name="connsiteY2" fmla="*/ 115899 h 115912"/>
              <a:gd name="connsiteX3" fmla="*/ 57176 w 68437"/>
              <a:gd name="connsiteY3" fmla="*/ 58749 h 115912"/>
              <a:gd name="connsiteX4" fmla="*/ 58763 w 68437"/>
              <a:gd name="connsiteY4" fmla="*/ 11 h 1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37" h="115912">
                <a:moveTo>
                  <a:pt x="58763" y="11"/>
                </a:moveTo>
                <a:cubicBezTo>
                  <a:pt x="60086" y="805"/>
                  <a:pt x="74902" y="44196"/>
                  <a:pt x="65113" y="63511"/>
                </a:cubicBezTo>
                <a:cubicBezTo>
                  <a:pt x="55324" y="82826"/>
                  <a:pt x="1349" y="116693"/>
                  <a:pt x="26" y="115899"/>
                </a:cubicBezTo>
                <a:cubicBezTo>
                  <a:pt x="-1297" y="115105"/>
                  <a:pt x="46593" y="75947"/>
                  <a:pt x="57176" y="58749"/>
                </a:cubicBezTo>
                <a:cubicBezTo>
                  <a:pt x="67759" y="41551"/>
                  <a:pt x="57440" y="-783"/>
                  <a:pt x="5876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0D7073D-42CB-42D5-ACEC-3F2436C1EA1B}"/>
              </a:ext>
            </a:extLst>
          </p:cNvPr>
          <p:cNvSpPr/>
          <p:nvPr/>
        </p:nvSpPr>
        <p:spPr>
          <a:xfrm>
            <a:off x="3825732" y="4884723"/>
            <a:ext cx="196994" cy="37409"/>
          </a:xfrm>
          <a:custGeom>
            <a:avLst/>
            <a:gdLst>
              <a:gd name="connsiteX0" fmla="*/ 1731 w 196994"/>
              <a:gd name="connsiteY0" fmla="*/ 15 h 37409"/>
              <a:gd name="connsiteX1" fmla="*/ 139843 w 196994"/>
              <a:gd name="connsiteY1" fmla="*/ 30177 h 37409"/>
              <a:gd name="connsiteX2" fmla="*/ 196993 w 196994"/>
              <a:gd name="connsiteY2" fmla="*/ 1602 h 37409"/>
              <a:gd name="connsiteX3" fmla="*/ 141431 w 196994"/>
              <a:gd name="connsiteY3" fmla="*/ 34940 h 37409"/>
              <a:gd name="connsiteX4" fmla="*/ 103331 w 196994"/>
              <a:gd name="connsiteY4" fmla="*/ 34940 h 37409"/>
              <a:gd name="connsiteX5" fmla="*/ 63643 w 196994"/>
              <a:gd name="connsiteY5" fmla="*/ 34940 h 37409"/>
              <a:gd name="connsiteX6" fmla="*/ 1731 w 196994"/>
              <a:gd name="connsiteY6" fmla="*/ 15 h 3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94" h="37409">
                <a:moveTo>
                  <a:pt x="1731" y="15"/>
                </a:moveTo>
                <a:cubicBezTo>
                  <a:pt x="14431" y="-779"/>
                  <a:pt x="107299" y="29913"/>
                  <a:pt x="139843" y="30177"/>
                </a:cubicBezTo>
                <a:cubicBezTo>
                  <a:pt x="172387" y="30442"/>
                  <a:pt x="196728" y="808"/>
                  <a:pt x="196993" y="1602"/>
                </a:cubicBezTo>
                <a:cubicBezTo>
                  <a:pt x="197258" y="2396"/>
                  <a:pt x="157041" y="29384"/>
                  <a:pt x="141431" y="34940"/>
                </a:cubicBezTo>
                <a:cubicBezTo>
                  <a:pt x="125821" y="40496"/>
                  <a:pt x="103331" y="34940"/>
                  <a:pt x="103331" y="34940"/>
                </a:cubicBezTo>
                <a:cubicBezTo>
                  <a:pt x="90366" y="34940"/>
                  <a:pt x="77401" y="38644"/>
                  <a:pt x="63643" y="34940"/>
                </a:cubicBezTo>
                <a:cubicBezTo>
                  <a:pt x="49885" y="31236"/>
                  <a:pt x="-10969" y="809"/>
                  <a:pt x="173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D4BDA09-8A88-4F81-AF9A-C4B967ACA4E2}"/>
              </a:ext>
            </a:extLst>
          </p:cNvPr>
          <p:cNvSpPr/>
          <p:nvPr/>
        </p:nvSpPr>
        <p:spPr>
          <a:xfrm>
            <a:off x="3877819" y="4800600"/>
            <a:ext cx="162071" cy="108007"/>
          </a:xfrm>
          <a:custGeom>
            <a:avLst/>
            <a:gdLst>
              <a:gd name="connsiteX0" fmla="*/ 2031 w 162071"/>
              <a:gd name="connsiteY0" fmla="*/ 19050 h 108007"/>
              <a:gd name="connsiteX1" fmla="*/ 44894 w 162071"/>
              <a:gd name="connsiteY1" fmla="*/ 58738 h 108007"/>
              <a:gd name="connsiteX2" fmla="*/ 30606 w 162071"/>
              <a:gd name="connsiteY2" fmla="*/ 84138 h 108007"/>
              <a:gd name="connsiteX3" fmla="*/ 30606 w 162071"/>
              <a:gd name="connsiteY3" fmla="*/ 96838 h 108007"/>
              <a:gd name="connsiteX4" fmla="*/ 60769 w 162071"/>
              <a:gd name="connsiteY4" fmla="*/ 107950 h 108007"/>
              <a:gd name="connsiteX5" fmla="*/ 89344 w 162071"/>
              <a:gd name="connsiteY5" fmla="*/ 100013 h 108007"/>
              <a:gd name="connsiteX6" fmla="*/ 154431 w 162071"/>
              <a:gd name="connsiteY6" fmla="*/ 76200 h 108007"/>
              <a:gd name="connsiteX7" fmla="*/ 159194 w 162071"/>
              <a:gd name="connsiteY7" fmla="*/ 46038 h 108007"/>
              <a:gd name="connsiteX8" fmla="*/ 140144 w 162071"/>
              <a:gd name="connsiteY8" fmla="*/ 28575 h 108007"/>
              <a:gd name="connsiteX9" fmla="*/ 125856 w 162071"/>
              <a:gd name="connsiteY9" fmla="*/ 4763 h 108007"/>
              <a:gd name="connsiteX10" fmla="*/ 121094 w 162071"/>
              <a:gd name="connsiteY10" fmla="*/ 0 h 108007"/>
              <a:gd name="connsiteX11" fmla="*/ 2031 w 162071"/>
              <a:gd name="connsiteY11" fmla="*/ 19050 h 10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071" h="108007">
                <a:moveTo>
                  <a:pt x="2031" y="19050"/>
                </a:moveTo>
                <a:cubicBezTo>
                  <a:pt x="-10669" y="28840"/>
                  <a:pt x="40132" y="47890"/>
                  <a:pt x="44894" y="58738"/>
                </a:cubicBezTo>
                <a:cubicBezTo>
                  <a:pt x="49656" y="69586"/>
                  <a:pt x="32987" y="77788"/>
                  <a:pt x="30606" y="84138"/>
                </a:cubicBezTo>
                <a:cubicBezTo>
                  <a:pt x="28225" y="90488"/>
                  <a:pt x="25579" y="92869"/>
                  <a:pt x="30606" y="96838"/>
                </a:cubicBezTo>
                <a:cubicBezTo>
                  <a:pt x="35633" y="100807"/>
                  <a:pt x="50979" y="107421"/>
                  <a:pt x="60769" y="107950"/>
                </a:cubicBezTo>
                <a:cubicBezTo>
                  <a:pt x="70559" y="108479"/>
                  <a:pt x="73734" y="105305"/>
                  <a:pt x="89344" y="100013"/>
                </a:cubicBezTo>
                <a:cubicBezTo>
                  <a:pt x="104954" y="94721"/>
                  <a:pt x="142789" y="85196"/>
                  <a:pt x="154431" y="76200"/>
                </a:cubicBezTo>
                <a:cubicBezTo>
                  <a:pt x="166073" y="67204"/>
                  <a:pt x="161575" y="53975"/>
                  <a:pt x="159194" y="46038"/>
                </a:cubicBezTo>
                <a:cubicBezTo>
                  <a:pt x="156813" y="38101"/>
                  <a:pt x="145700" y="35454"/>
                  <a:pt x="140144" y="28575"/>
                </a:cubicBezTo>
                <a:cubicBezTo>
                  <a:pt x="134588" y="21696"/>
                  <a:pt x="125856" y="4763"/>
                  <a:pt x="125856" y="4763"/>
                </a:cubicBezTo>
                <a:cubicBezTo>
                  <a:pt x="122681" y="1"/>
                  <a:pt x="139879" y="0"/>
                  <a:pt x="121094" y="0"/>
                </a:cubicBezTo>
                <a:cubicBezTo>
                  <a:pt x="102309" y="0"/>
                  <a:pt x="14731" y="9260"/>
                  <a:pt x="2031" y="190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月 22">
            <a:extLst>
              <a:ext uri="{FF2B5EF4-FFF2-40B4-BE49-F238E27FC236}">
                <a16:creationId xmlns:a16="http://schemas.microsoft.com/office/drawing/2014/main" id="{A3979D3F-BCEC-4AA1-8A80-F2F02DF2FEAC}"/>
              </a:ext>
            </a:extLst>
          </p:cNvPr>
          <p:cNvSpPr/>
          <p:nvPr/>
        </p:nvSpPr>
        <p:spPr>
          <a:xfrm rot="5912853">
            <a:off x="3954461" y="4805361"/>
            <a:ext cx="45719" cy="793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063A0DB-85A4-4E2E-B186-47A0A9D95E63}"/>
              </a:ext>
            </a:extLst>
          </p:cNvPr>
          <p:cNvSpPr/>
          <p:nvPr/>
        </p:nvSpPr>
        <p:spPr>
          <a:xfrm>
            <a:off x="3879784" y="4766167"/>
            <a:ext cx="172693" cy="44468"/>
          </a:xfrm>
          <a:custGeom>
            <a:avLst/>
            <a:gdLst>
              <a:gd name="connsiteX0" fmla="*/ 66 w 172693"/>
              <a:gd name="connsiteY0" fmla="*/ 12208 h 44468"/>
              <a:gd name="connsiteX1" fmla="*/ 103254 w 172693"/>
              <a:gd name="connsiteY1" fmla="*/ 1096 h 44468"/>
              <a:gd name="connsiteX2" fmla="*/ 171516 w 172693"/>
              <a:gd name="connsiteY2" fmla="*/ 42371 h 44468"/>
              <a:gd name="connsiteX3" fmla="*/ 144529 w 172693"/>
              <a:gd name="connsiteY3" fmla="*/ 36021 h 44468"/>
              <a:gd name="connsiteX4" fmla="*/ 119129 w 172693"/>
              <a:gd name="connsiteY4" fmla="*/ 15383 h 44468"/>
              <a:gd name="connsiteX5" fmla="*/ 66 w 172693"/>
              <a:gd name="connsiteY5" fmla="*/ 12208 h 4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693" h="44468">
                <a:moveTo>
                  <a:pt x="66" y="12208"/>
                </a:moveTo>
                <a:cubicBezTo>
                  <a:pt x="-2580" y="9827"/>
                  <a:pt x="74679" y="-3931"/>
                  <a:pt x="103254" y="1096"/>
                </a:cubicBezTo>
                <a:cubicBezTo>
                  <a:pt x="131829" y="6123"/>
                  <a:pt x="164637" y="36550"/>
                  <a:pt x="171516" y="42371"/>
                </a:cubicBezTo>
                <a:cubicBezTo>
                  <a:pt x="178395" y="48192"/>
                  <a:pt x="153260" y="40519"/>
                  <a:pt x="144529" y="36021"/>
                </a:cubicBezTo>
                <a:cubicBezTo>
                  <a:pt x="135798" y="31523"/>
                  <a:pt x="139766" y="20675"/>
                  <a:pt x="119129" y="15383"/>
                </a:cubicBezTo>
                <a:cubicBezTo>
                  <a:pt x="98492" y="10091"/>
                  <a:pt x="2712" y="14589"/>
                  <a:pt x="66" y="12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025FE56-7447-43DC-99FF-49F014393255}"/>
              </a:ext>
            </a:extLst>
          </p:cNvPr>
          <p:cNvSpPr/>
          <p:nvPr/>
        </p:nvSpPr>
        <p:spPr>
          <a:xfrm>
            <a:off x="4029075" y="4730750"/>
            <a:ext cx="170231" cy="54460"/>
          </a:xfrm>
          <a:custGeom>
            <a:avLst/>
            <a:gdLst>
              <a:gd name="connsiteX0" fmla="*/ 0 w 170231"/>
              <a:gd name="connsiteY0" fmla="*/ 0 h 54460"/>
              <a:gd name="connsiteX1" fmla="*/ 107950 w 170231"/>
              <a:gd name="connsiteY1" fmla="*/ 44450 h 54460"/>
              <a:gd name="connsiteX2" fmla="*/ 169863 w 170231"/>
              <a:gd name="connsiteY2" fmla="*/ 47625 h 54460"/>
              <a:gd name="connsiteX3" fmla="*/ 131763 w 170231"/>
              <a:gd name="connsiteY3" fmla="*/ 50800 h 54460"/>
              <a:gd name="connsiteX4" fmla="*/ 92075 w 170231"/>
              <a:gd name="connsiteY4" fmla="*/ 53975 h 54460"/>
              <a:gd name="connsiteX5" fmla="*/ 65088 w 170231"/>
              <a:gd name="connsiteY5" fmla="*/ 39688 h 54460"/>
              <a:gd name="connsiteX6" fmla="*/ 0 w 170231"/>
              <a:gd name="connsiteY6" fmla="*/ 0 h 5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31" h="54460">
                <a:moveTo>
                  <a:pt x="0" y="0"/>
                </a:moveTo>
                <a:cubicBezTo>
                  <a:pt x="39820" y="18256"/>
                  <a:pt x="79640" y="36513"/>
                  <a:pt x="107950" y="44450"/>
                </a:cubicBezTo>
                <a:cubicBezTo>
                  <a:pt x="136261" y="52388"/>
                  <a:pt x="165894" y="46567"/>
                  <a:pt x="169863" y="47625"/>
                </a:cubicBezTo>
                <a:cubicBezTo>
                  <a:pt x="173832" y="48683"/>
                  <a:pt x="144728" y="49742"/>
                  <a:pt x="131763" y="50800"/>
                </a:cubicBezTo>
                <a:cubicBezTo>
                  <a:pt x="118798" y="51858"/>
                  <a:pt x="103188" y="55827"/>
                  <a:pt x="92075" y="53975"/>
                </a:cubicBezTo>
                <a:cubicBezTo>
                  <a:pt x="80963" y="52123"/>
                  <a:pt x="78846" y="47096"/>
                  <a:pt x="65088" y="396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A686E53-2767-4D47-9F5C-06C91DE1B9DC}"/>
              </a:ext>
            </a:extLst>
          </p:cNvPr>
          <p:cNvSpPr/>
          <p:nvPr/>
        </p:nvSpPr>
        <p:spPr>
          <a:xfrm>
            <a:off x="4206614" y="4803752"/>
            <a:ext cx="44957" cy="139760"/>
          </a:xfrm>
          <a:custGeom>
            <a:avLst/>
            <a:gdLst>
              <a:gd name="connsiteX0" fmla="*/ 11374 w 44957"/>
              <a:gd name="connsiteY0" fmla="*/ 23 h 139760"/>
              <a:gd name="connsiteX1" fmla="*/ 25661 w 44957"/>
              <a:gd name="connsiteY1" fmla="*/ 84161 h 139760"/>
              <a:gd name="connsiteX2" fmla="*/ 261 w 44957"/>
              <a:gd name="connsiteY2" fmla="*/ 139723 h 139760"/>
              <a:gd name="connsiteX3" fmla="*/ 44711 w 44957"/>
              <a:gd name="connsiteY3" fmla="*/ 76223 h 139760"/>
              <a:gd name="connsiteX4" fmla="*/ 11374 w 44957"/>
              <a:gd name="connsiteY4" fmla="*/ 23 h 13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7" h="139760">
                <a:moveTo>
                  <a:pt x="11374" y="23"/>
                </a:moveTo>
                <a:cubicBezTo>
                  <a:pt x="8199" y="1346"/>
                  <a:pt x="27513" y="60878"/>
                  <a:pt x="25661" y="84161"/>
                </a:cubicBezTo>
                <a:cubicBezTo>
                  <a:pt x="23809" y="107444"/>
                  <a:pt x="-2914" y="141046"/>
                  <a:pt x="261" y="139723"/>
                </a:cubicBezTo>
                <a:cubicBezTo>
                  <a:pt x="3436" y="138400"/>
                  <a:pt x="41271" y="98183"/>
                  <a:pt x="44711" y="76223"/>
                </a:cubicBezTo>
                <a:cubicBezTo>
                  <a:pt x="48151" y="54263"/>
                  <a:pt x="14549" y="-1300"/>
                  <a:pt x="1137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07B0674-F5C7-4B8B-BE15-52DB63612919}"/>
              </a:ext>
            </a:extLst>
          </p:cNvPr>
          <p:cNvSpPr/>
          <p:nvPr/>
        </p:nvSpPr>
        <p:spPr>
          <a:xfrm>
            <a:off x="3862847" y="4451951"/>
            <a:ext cx="135249" cy="53470"/>
          </a:xfrm>
          <a:custGeom>
            <a:avLst/>
            <a:gdLst>
              <a:gd name="connsiteX0" fmla="*/ 1128 w 135249"/>
              <a:gd name="connsiteY0" fmla="*/ 53374 h 53470"/>
              <a:gd name="connsiteX1" fmla="*/ 129716 w 135249"/>
              <a:gd name="connsiteY1" fmla="*/ 4162 h 53470"/>
              <a:gd name="connsiteX2" fmla="*/ 107491 w 135249"/>
              <a:gd name="connsiteY2" fmla="*/ 4162 h 53470"/>
              <a:gd name="connsiteX3" fmla="*/ 67803 w 135249"/>
              <a:gd name="connsiteY3" fmla="*/ 16862 h 53470"/>
              <a:gd name="connsiteX4" fmla="*/ 1128 w 135249"/>
              <a:gd name="connsiteY4" fmla="*/ 53374 h 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49" h="53470">
                <a:moveTo>
                  <a:pt x="1128" y="53374"/>
                </a:moveTo>
                <a:cubicBezTo>
                  <a:pt x="11447" y="51257"/>
                  <a:pt x="111989" y="12364"/>
                  <a:pt x="129716" y="4162"/>
                </a:cubicBezTo>
                <a:cubicBezTo>
                  <a:pt x="147443" y="-4040"/>
                  <a:pt x="117810" y="2045"/>
                  <a:pt x="107491" y="4162"/>
                </a:cubicBezTo>
                <a:cubicBezTo>
                  <a:pt x="97172" y="6279"/>
                  <a:pt x="81297" y="11570"/>
                  <a:pt x="67803" y="16862"/>
                </a:cubicBezTo>
                <a:cubicBezTo>
                  <a:pt x="54309" y="22154"/>
                  <a:pt x="-9191" y="55491"/>
                  <a:pt x="1128" y="5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0A10095-81C2-49E7-85B2-9210AF9E728E}"/>
              </a:ext>
            </a:extLst>
          </p:cNvPr>
          <p:cNvSpPr/>
          <p:nvPr/>
        </p:nvSpPr>
        <p:spPr>
          <a:xfrm>
            <a:off x="3979534" y="4414749"/>
            <a:ext cx="181661" cy="33897"/>
          </a:xfrm>
          <a:custGeom>
            <a:avLst/>
            <a:gdLst>
              <a:gd name="connsiteX0" fmla="*/ 329 w 181661"/>
              <a:gd name="connsiteY0" fmla="*/ 89 h 33897"/>
              <a:gd name="connsiteX1" fmla="*/ 120979 w 181661"/>
              <a:gd name="connsiteY1" fmla="*/ 23901 h 33897"/>
              <a:gd name="connsiteX2" fmla="*/ 181304 w 181661"/>
              <a:gd name="connsiteY2" fmla="*/ 31839 h 33897"/>
              <a:gd name="connsiteX3" fmla="*/ 143204 w 181661"/>
              <a:gd name="connsiteY3" fmla="*/ 31839 h 33897"/>
              <a:gd name="connsiteX4" fmla="*/ 86054 w 181661"/>
              <a:gd name="connsiteY4" fmla="*/ 33426 h 33897"/>
              <a:gd name="connsiteX5" fmla="*/ 329 w 181661"/>
              <a:gd name="connsiteY5" fmla="*/ 89 h 3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61" h="33897">
                <a:moveTo>
                  <a:pt x="329" y="89"/>
                </a:moveTo>
                <a:cubicBezTo>
                  <a:pt x="6150" y="-1499"/>
                  <a:pt x="90817" y="18609"/>
                  <a:pt x="120979" y="23901"/>
                </a:cubicBezTo>
                <a:cubicBezTo>
                  <a:pt x="151141" y="29193"/>
                  <a:pt x="177600" y="30516"/>
                  <a:pt x="181304" y="31839"/>
                </a:cubicBezTo>
                <a:cubicBezTo>
                  <a:pt x="185008" y="33162"/>
                  <a:pt x="159079" y="31575"/>
                  <a:pt x="143204" y="31839"/>
                </a:cubicBezTo>
                <a:cubicBezTo>
                  <a:pt x="127329" y="32103"/>
                  <a:pt x="104575" y="35013"/>
                  <a:pt x="86054" y="33426"/>
                </a:cubicBezTo>
                <a:cubicBezTo>
                  <a:pt x="67533" y="31839"/>
                  <a:pt x="-5492" y="1677"/>
                  <a:pt x="329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2492EB0-9E59-467D-B455-1FDFC283DAF8}"/>
              </a:ext>
            </a:extLst>
          </p:cNvPr>
          <p:cNvSpPr/>
          <p:nvPr/>
        </p:nvSpPr>
        <p:spPr>
          <a:xfrm>
            <a:off x="3902006" y="4482571"/>
            <a:ext cx="196387" cy="45037"/>
          </a:xfrm>
          <a:custGeom>
            <a:avLst/>
            <a:gdLst>
              <a:gd name="connsiteX0" fmla="*/ 69 w 196387"/>
              <a:gd name="connsiteY0" fmla="*/ 44979 h 45037"/>
              <a:gd name="connsiteX1" fmla="*/ 90557 w 196387"/>
              <a:gd name="connsiteY1" fmla="*/ 11642 h 45037"/>
              <a:gd name="connsiteX2" fmla="*/ 158819 w 196387"/>
              <a:gd name="connsiteY2" fmla="*/ 22754 h 45037"/>
              <a:gd name="connsiteX3" fmla="*/ 195332 w 196387"/>
              <a:gd name="connsiteY3" fmla="*/ 33867 h 45037"/>
              <a:gd name="connsiteX4" fmla="*/ 181044 w 196387"/>
              <a:gd name="connsiteY4" fmla="*/ 13229 h 45037"/>
              <a:gd name="connsiteX5" fmla="*/ 125482 w 196387"/>
              <a:gd name="connsiteY5" fmla="*/ 3704 h 45037"/>
              <a:gd name="connsiteX6" fmla="*/ 76269 w 196387"/>
              <a:gd name="connsiteY6" fmla="*/ 2117 h 45037"/>
              <a:gd name="connsiteX7" fmla="*/ 69 w 196387"/>
              <a:gd name="connsiteY7" fmla="*/ 44979 h 4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387" h="45037">
                <a:moveTo>
                  <a:pt x="69" y="44979"/>
                </a:moveTo>
                <a:cubicBezTo>
                  <a:pt x="2450" y="46566"/>
                  <a:pt x="64099" y="15346"/>
                  <a:pt x="90557" y="11642"/>
                </a:cubicBezTo>
                <a:cubicBezTo>
                  <a:pt x="117015" y="7938"/>
                  <a:pt x="141357" y="19050"/>
                  <a:pt x="158819" y="22754"/>
                </a:cubicBezTo>
                <a:cubicBezTo>
                  <a:pt x="176281" y="26458"/>
                  <a:pt x="191628" y="35454"/>
                  <a:pt x="195332" y="33867"/>
                </a:cubicBezTo>
                <a:cubicBezTo>
                  <a:pt x="199036" y="32280"/>
                  <a:pt x="192686" y="18256"/>
                  <a:pt x="181044" y="13229"/>
                </a:cubicBezTo>
                <a:cubicBezTo>
                  <a:pt x="169402" y="8202"/>
                  <a:pt x="142944" y="5556"/>
                  <a:pt x="125482" y="3704"/>
                </a:cubicBezTo>
                <a:cubicBezTo>
                  <a:pt x="108020" y="1852"/>
                  <a:pt x="95319" y="-2645"/>
                  <a:pt x="76269" y="2117"/>
                </a:cubicBezTo>
                <a:cubicBezTo>
                  <a:pt x="57219" y="6879"/>
                  <a:pt x="-2312" y="43392"/>
                  <a:pt x="69" y="44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58FC68A-3A95-4B3E-A19F-9FB2762F5109}"/>
              </a:ext>
            </a:extLst>
          </p:cNvPr>
          <p:cNvSpPr/>
          <p:nvPr/>
        </p:nvSpPr>
        <p:spPr>
          <a:xfrm>
            <a:off x="3960777" y="4539820"/>
            <a:ext cx="154131" cy="94675"/>
          </a:xfrm>
          <a:custGeom>
            <a:avLst/>
            <a:gdLst>
              <a:gd name="connsiteX0" fmla="*/ 36 w 154131"/>
              <a:gd name="connsiteY0" fmla="*/ 430 h 94675"/>
              <a:gd name="connsiteX1" fmla="*/ 90523 w 154131"/>
              <a:gd name="connsiteY1" fmla="*/ 22655 h 94675"/>
              <a:gd name="connsiteX2" fmla="*/ 142911 w 154131"/>
              <a:gd name="connsiteY2" fmla="*/ 62343 h 94675"/>
              <a:gd name="connsiteX3" fmla="*/ 154023 w 154131"/>
              <a:gd name="connsiteY3" fmla="*/ 94093 h 94675"/>
              <a:gd name="connsiteX4" fmla="*/ 139736 w 154131"/>
              <a:gd name="connsiteY4" fmla="*/ 81393 h 94675"/>
              <a:gd name="connsiteX5" fmla="*/ 128623 w 154131"/>
              <a:gd name="connsiteY5" fmla="*/ 62343 h 94675"/>
              <a:gd name="connsiteX6" fmla="*/ 101636 w 154131"/>
              <a:gd name="connsiteY6" fmla="*/ 41705 h 94675"/>
              <a:gd name="connsiteX7" fmla="*/ 36 w 154131"/>
              <a:gd name="connsiteY7" fmla="*/ 430 h 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131" h="94675">
                <a:moveTo>
                  <a:pt x="36" y="430"/>
                </a:moveTo>
                <a:cubicBezTo>
                  <a:pt x="-1816" y="-2745"/>
                  <a:pt x="66711" y="12336"/>
                  <a:pt x="90523" y="22655"/>
                </a:cubicBezTo>
                <a:cubicBezTo>
                  <a:pt x="114335" y="32974"/>
                  <a:pt x="132328" y="50437"/>
                  <a:pt x="142911" y="62343"/>
                </a:cubicBezTo>
                <a:cubicBezTo>
                  <a:pt x="153494" y="74249"/>
                  <a:pt x="154552" y="90918"/>
                  <a:pt x="154023" y="94093"/>
                </a:cubicBezTo>
                <a:cubicBezTo>
                  <a:pt x="153494" y="97268"/>
                  <a:pt x="143969" y="86685"/>
                  <a:pt x="139736" y="81393"/>
                </a:cubicBezTo>
                <a:cubicBezTo>
                  <a:pt x="135503" y="76101"/>
                  <a:pt x="134973" y="68958"/>
                  <a:pt x="128623" y="62343"/>
                </a:cubicBezTo>
                <a:cubicBezTo>
                  <a:pt x="122273" y="55728"/>
                  <a:pt x="120951" y="50701"/>
                  <a:pt x="101636" y="41705"/>
                </a:cubicBezTo>
                <a:cubicBezTo>
                  <a:pt x="82322" y="32709"/>
                  <a:pt x="1888" y="3605"/>
                  <a:pt x="36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66FCB3-020E-461B-9B41-65AB215546AE}"/>
              </a:ext>
            </a:extLst>
          </p:cNvPr>
          <p:cNvSpPr/>
          <p:nvPr/>
        </p:nvSpPr>
        <p:spPr>
          <a:xfrm>
            <a:off x="4487404" y="4652899"/>
            <a:ext cx="54566" cy="214397"/>
          </a:xfrm>
          <a:custGeom>
            <a:avLst/>
            <a:gdLst>
              <a:gd name="connsiteX0" fmla="*/ 54434 w 54566"/>
              <a:gd name="connsiteY0" fmla="*/ 64 h 214397"/>
              <a:gd name="connsiteX1" fmla="*/ 19509 w 54566"/>
              <a:gd name="connsiteY1" fmla="*/ 77851 h 214397"/>
              <a:gd name="connsiteX2" fmla="*/ 13159 w 54566"/>
              <a:gd name="connsiteY2" fmla="*/ 128651 h 214397"/>
              <a:gd name="connsiteX3" fmla="*/ 25859 w 54566"/>
              <a:gd name="connsiteY3" fmla="*/ 214376 h 214397"/>
              <a:gd name="connsiteX4" fmla="*/ 5221 w 54566"/>
              <a:gd name="connsiteY4" fmla="*/ 136589 h 214397"/>
              <a:gd name="connsiteX5" fmla="*/ 459 w 54566"/>
              <a:gd name="connsiteY5" fmla="*/ 108014 h 214397"/>
              <a:gd name="connsiteX6" fmla="*/ 5221 w 54566"/>
              <a:gd name="connsiteY6" fmla="*/ 65151 h 214397"/>
              <a:gd name="connsiteX7" fmla="*/ 54434 w 54566"/>
              <a:gd name="connsiteY7" fmla="*/ 64 h 21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66" h="214397">
                <a:moveTo>
                  <a:pt x="54434" y="64"/>
                </a:moveTo>
                <a:cubicBezTo>
                  <a:pt x="56815" y="2181"/>
                  <a:pt x="26388" y="56420"/>
                  <a:pt x="19509" y="77851"/>
                </a:cubicBezTo>
                <a:cubicBezTo>
                  <a:pt x="12630" y="99282"/>
                  <a:pt x="12101" y="105897"/>
                  <a:pt x="13159" y="128651"/>
                </a:cubicBezTo>
                <a:cubicBezTo>
                  <a:pt x="14217" y="151405"/>
                  <a:pt x="27182" y="213053"/>
                  <a:pt x="25859" y="214376"/>
                </a:cubicBezTo>
                <a:cubicBezTo>
                  <a:pt x="24536" y="215699"/>
                  <a:pt x="9454" y="154316"/>
                  <a:pt x="5221" y="136589"/>
                </a:cubicBezTo>
                <a:cubicBezTo>
                  <a:pt x="988" y="118862"/>
                  <a:pt x="459" y="119920"/>
                  <a:pt x="459" y="108014"/>
                </a:cubicBezTo>
                <a:cubicBezTo>
                  <a:pt x="459" y="96108"/>
                  <a:pt x="-2187" y="81820"/>
                  <a:pt x="5221" y="65151"/>
                </a:cubicBezTo>
                <a:cubicBezTo>
                  <a:pt x="12629" y="48482"/>
                  <a:pt x="52053" y="-2053"/>
                  <a:pt x="5443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CB6830F-7716-457C-9C81-9295E95AD26A}"/>
              </a:ext>
            </a:extLst>
          </p:cNvPr>
          <p:cNvSpPr/>
          <p:nvPr/>
        </p:nvSpPr>
        <p:spPr>
          <a:xfrm>
            <a:off x="4139896" y="5016464"/>
            <a:ext cx="64101" cy="155171"/>
          </a:xfrm>
          <a:custGeom>
            <a:avLst/>
            <a:gdLst>
              <a:gd name="connsiteX0" fmla="*/ 63804 w 64101"/>
              <a:gd name="connsiteY0" fmla="*/ 36 h 155171"/>
              <a:gd name="connsiteX1" fmla="*/ 47929 w 64101"/>
              <a:gd name="connsiteY1" fmla="*/ 92111 h 155171"/>
              <a:gd name="connsiteX2" fmla="*/ 304 w 64101"/>
              <a:gd name="connsiteY2" fmla="*/ 154024 h 155171"/>
              <a:gd name="connsiteX3" fmla="*/ 28879 w 64101"/>
              <a:gd name="connsiteY3" fmla="*/ 130211 h 155171"/>
              <a:gd name="connsiteX4" fmla="*/ 55867 w 64101"/>
              <a:gd name="connsiteY4" fmla="*/ 103224 h 155171"/>
              <a:gd name="connsiteX5" fmla="*/ 63804 w 64101"/>
              <a:gd name="connsiteY5" fmla="*/ 36 h 15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01" h="155171">
                <a:moveTo>
                  <a:pt x="63804" y="36"/>
                </a:moveTo>
                <a:cubicBezTo>
                  <a:pt x="62481" y="-1816"/>
                  <a:pt x="58512" y="66446"/>
                  <a:pt x="47929" y="92111"/>
                </a:cubicBezTo>
                <a:cubicBezTo>
                  <a:pt x="37346" y="117776"/>
                  <a:pt x="3479" y="147674"/>
                  <a:pt x="304" y="154024"/>
                </a:cubicBezTo>
                <a:cubicBezTo>
                  <a:pt x="-2871" y="160374"/>
                  <a:pt x="19618" y="138678"/>
                  <a:pt x="28879" y="130211"/>
                </a:cubicBezTo>
                <a:cubicBezTo>
                  <a:pt x="38140" y="121744"/>
                  <a:pt x="49782" y="121480"/>
                  <a:pt x="55867" y="103224"/>
                </a:cubicBezTo>
                <a:cubicBezTo>
                  <a:pt x="61952" y="84968"/>
                  <a:pt x="65127" y="1888"/>
                  <a:pt x="6380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7BCB7C7-EB06-45B9-AE9D-5391754A2622}"/>
              </a:ext>
            </a:extLst>
          </p:cNvPr>
          <p:cNvSpPr/>
          <p:nvPr/>
        </p:nvSpPr>
        <p:spPr>
          <a:xfrm>
            <a:off x="4075113" y="5241925"/>
            <a:ext cx="58297" cy="177090"/>
          </a:xfrm>
          <a:custGeom>
            <a:avLst/>
            <a:gdLst>
              <a:gd name="connsiteX0" fmla="*/ 26987 w 58297"/>
              <a:gd name="connsiteY0" fmla="*/ 0 h 177090"/>
              <a:gd name="connsiteX1" fmla="*/ 0 w 58297"/>
              <a:gd name="connsiteY1" fmla="*/ 101600 h 177090"/>
              <a:gd name="connsiteX2" fmla="*/ 26987 w 58297"/>
              <a:gd name="connsiteY2" fmla="*/ 139700 h 177090"/>
              <a:gd name="connsiteX3" fmla="*/ 55562 w 58297"/>
              <a:gd name="connsiteY3" fmla="*/ 168275 h 177090"/>
              <a:gd name="connsiteX4" fmla="*/ 57150 w 58297"/>
              <a:gd name="connsiteY4" fmla="*/ 176213 h 177090"/>
              <a:gd name="connsiteX5" fmla="*/ 55562 w 58297"/>
              <a:gd name="connsiteY5" fmla="*/ 150813 h 177090"/>
              <a:gd name="connsiteX6" fmla="*/ 44450 w 58297"/>
              <a:gd name="connsiteY6" fmla="*/ 139700 h 177090"/>
              <a:gd name="connsiteX7" fmla="*/ 19050 w 58297"/>
              <a:gd name="connsiteY7" fmla="*/ 114300 h 177090"/>
              <a:gd name="connsiteX8" fmla="*/ 19050 w 58297"/>
              <a:gd name="connsiteY8" fmla="*/ 68263 h 177090"/>
              <a:gd name="connsiteX9" fmla="*/ 26987 w 58297"/>
              <a:gd name="connsiteY9" fmla="*/ 0 h 1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97" h="177090">
                <a:moveTo>
                  <a:pt x="26987" y="0"/>
                </a:moveTo>
                <a:cubicBezTo>
                  <a:pt x="13493" y="39158"/>
                  <a:pt x="0" y="78317"/>
                  <a:pt x="0" y="101600"/>
                </a:cubicBezTo>
                <a:cubicBezTo>
                  <a:pt x="0" y="124883"/>
                  <a:pt x="17727" y="128588"/>
                  <a:pt x="26987" y="139700"/>
                </a:cubicBezTo>
                <a:cubicBezTo>
                  <a:pt x="36247" y="150813"/>
                  <a:pt x="50535" y="162190"/>
                  <a:pt x="55562" y="168275"/>
                </a:cubicBezTo>
                <a:cubicBezTo>
                  <a:pt x="60589" y="174360"/>
                  <a:pt x="57150" y="179123"/>
                  <a:pt x="57150" y="176213"/>
                </a:cubicBezTo>
                <a:cubicBezTo>
                  <a:pt x="57150" y="173303"/>
                  <a:pt x="57679" y="156899"/>
                  <a:pt x="55562" y="150813"/>
                </a:cubicBezTo>
                <a:cubicBezTo>
                  <a:pt x="53445" y="144727"/>
                  <a:pt x="44450" y="139700"/>
                  <a:pt x="44450" y="139700"/>
                </a:cubicBezTo>
                <a:cubicBezTo>
                  <a:pt x="38365" y="133615"/>
                  <a:pt x="23283" y="126206"/>
                  <a:pt x="19050" y="114300"/>
                </a:cubicBezTo>
                <a:cubicBezTo>
                  <a:pt x="14817" y="102394"/>
                  <a:pt x="19050" y="68263"/>
                  <a:pt x="19050" y="68263"/>
                </a:cubicBezTo>
                <a:lnTo>
                  <a:pt x="2698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837B8AE-2E09-4736-A795-92BC707B22AF}"/>
              </a:ext>
            </a:extLst>
          </p:cNvPr>
          <p:cNvSpPr/>
          <p:nvPr/>
        </p:nvSpPr>
        <p:spPr>
          <a:xfrm>
            <a:off x="4586945" y="5243513"/>
            <a:ext cx="67621" cy="124492"/>
          </a:xfrm>
          <a:custGeom>
            <a:avLst/>
            <a:gdLst>
              <a:gd name="connsiteX0" fmla="*/ 46968 w 67621"/>
              <a:gd name="connsiteY0" fmla="*/ 0 h 124492"/>
              <a:gd name="connsiteX1" fmla="*/ 67605 w 67621"/>
              <a:gd name="connsiteY1" fmla="*/ 74612 h 124492"/>
              <a:gd name="connsiteX2" fmla="*/ 50143 w 67621"/>
              <a:gd name="connsiteY2" fmla="*/ 103187 h 124492"/>
              <a:gd name="connsiteX3" fmla="*/ 35855 w 67621"/>
              <a:gd name="connsiteY3" fmla="*/ 115887 h 124492"/>
              <a:gd name="connsiteX4" fmla="*/ 15218 w 67621"/>
              <a:gd name="connsiteY4" fmla="*/ 122237 h 124492"/>
              <a:gd name="connsiteX5" fmla="*/ 930 w 67621"/>
              <a:gd name="connsiteY5" fmla="*/ 122237 h 124492"/>
              <a:gd name="connsiteX6" fmla="*/ 42205 w 67621"/>
              <a:gd name="connsiteY6" fmla="*/ 95250 h 124492"/>
              <a:gd name="connsiteX7" fmla="*/ 58080 w 67621"/>
              <a:gd name="connsiteY7" fmla="*/ 76200 h 124492"/>
              <a:gd name="connsiteX8" fmla="*/ 46968 w 67621"/>
              <a:gd name="connsiteY8" fmla="*/ 0 h 12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1" h="124492">
                <a:moveTo>
                  <a:pt x="46968" y="0"/>
                </a:moveTo>
                <a:cubicBezTo>
                  <a:pt x="48556" y="-265"/>
                  <a:pt x="67076" y="57414"/>
                  <a:pt x="67605" y="74612"/>
                </a:cubicBezTo>
                <a:cubicBezTo>
                  <a:pt x="68134" y="91810"/>
                  <a:pt x="55435" y="96308"/>
                  <a:pt x="50143" y="103187"/>
                </a:cubicBezTo>
                <a:cubicBezTo>
                  <a:pt x="44851" y="110066"/>
                  <a:pt x="41676" y="112712"/>
                  <a:pt x="35855" y="115887"/>
                </a:cubicBezTo>
                <a:cubicBezTo>
                  <a:pt x="30034" y="119062"/>
                  <a:pt x="21039" y="121179"/>
                  <a:pt x="15218" y="122237"/>
                </a:cubicBezTo>
                <a:cubicBezTo>
                  <a:pt x="9397" y="123295"/>
                  <a:pt x="-3568" y="126735"/>
                  <a:pt x="930" y="122237"/>
                </a:cubicBezTo>
                <a:cubicBezTo>
                  <a:pt x="5428" y="117739"/>
                  <a:pt x="32680" y="102923"/>
                  <a:pt x="42205" y="95250"/>
                </a:cubicBezTo>
                <a:cubicBezTo>
                  <a:pt x="51730" y="87577"/>
                  <a:pt x="57815" y="91017"/>
                  <a:pt x="58080" y="76200"/>
                </a:cubicBezTo>
                <a:cubicBezTo>
                  <a:pt x="58345" y="61383"/>
                  <a:pt x="45380" y="265"/>
                  <a:pt x="469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49BD3E7-AF7C-4626-BB34-FF72E9F61459}"/>
              </a:ext>
            </a:extLst>
          </p:cNvPr>
          <p:cNvSpPr/>
          <p:nvPr/>
        </p:nvSpPr>
        <p:spPr>
          <a:xfrm>
            <a:off x="4273384" y="4614410"/>
            <a:ext cx="31975" cy="210032"/>
          </a:xfrm>
          <a:custGeom>
            <a:avLst/>
            <a:gdLst>
              <a:gd name="connsiteX0" fmla="*/ 166 w 31975"/>
              <a:gd name="connsiteY0" fmla="*/ 453 h 210032"/>
              <a:gd name="connsiteX1" fmla="*/ 17629 w 31975"/>
              <a:gd name="connsiteY1" fmla="*/ 117928 h 210032"/>
              <a:gd name="connsiteX2" fmla="*/ 4929 w 31975"/>
              <a:gd name="connsiteY2" fmla="*/ 210003 h 210032"/>
              <a:gd name="connsiteX3" fmla="*/ 27154 w 31975"/>
              <a:gd name="connsiteY3" fmla="*/ 127453 h 210032"/>
              <a:gd name="connsiteX4" fmla="*/ 30329 w 31975"/>
              <a:gd name="connsiteY4" fmla="*/ 78240 h 210032"/>
              <a:gd name="connsiteX5" fmla="*/ 166 w 31975"/>
              <a:gd name="connsiteY5" fmla="*/ 453 h 21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5" h="210032">
                <a:moveTo>
                  <a:pt x="166" y="453"/>
                </a:moveTo>
                <a:cubicBezTo>
                  <a:pt x="-1951" y="7068"/>
                  <a:pt x="16835" y="83003"/>
                  <a:pt x="17629" y="117928"/>
                </a:cubicBezTo>
                <a:cubicBezTo>
                  <a:pt x="18423" y="152853"/>
                  <a:pt x="3342" y="208416"/>
                  <a:pt x="4929" y="210003"/>
                </a:cubicBezTo>
                <a:cubicBezTo>
                  <a:pt x="6516" y="211590"/>
                  <a:pt x="22921" y="149413"/>
                  <a:pt x="27154" y="127453"/>
                </a:cubicBezTo>
                <a:cubicBezTo>
                  <a:pt x="31387" y="105493"/>
                  <a:pt x="33769" y="94909"/>
                  <a:pt x="30329" y="78240"/>
                </a:cubicBezTo>
                <a:cubicBezTo>
                  <a:pt x="26889" y="61571"/>
                  <a:pt x="2283" y="-6162"/>
                  <a:pt x="166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48DC83E-070E-427A-B1CB-28312C8AC22E}"/>
              </a:ext>
            </a:extLst>
          </p:cNvPr>
          <p:cNvSpPr/>
          <p:nvPr/>
        </p:nvSpPr>
        <p:spPr>
          <a:xfrm>
            <a:off x="4333548" y="4581505"/>
            <a:ext cx="59074" cy="396895"/>
          </a:xfrm>
          <a:custGeom>
            <a:avLst/>
            <a:gdLst>
              <a:gd name="connsiteX0" fmla="*/ 20965 w 59074"/>
              <a:gd name="connsiteY0" fmla="*/ 20 h 396895"/>
              <a:gd name="connsiteX1" fmla="*/ 327 w 59074"/>
              <a:gd name="connsiteY1" fmla="*/ 96858 h 396895"/>
              <a:gd name="connsiteX2" fmla="*/ 40015 w 59074"/>
              <a:gd name="connsiteY2" fmla="*/ 217508 h 396895"/>
              <a:gd name="connsiteX3" fmla="*/ 40015 w 59074"/>
              <a:gd name="connsiteY3" fmla="*/ 282595 h 396895"/>
              <a:gd name="connsiteX4" fmla="*/ 22552 w 59074"/>
              <a:gd name="connsiteY4" fmla="*/ 357208 h 396895"/>
              <a:gd name="connsiteX5" fmla="*/ 13027 w 59074"/>
              <a:gd name="connsiteY5" fmla="*/ 396895 h 396895"/>
              <a:gd name="connsiteX6" fmla="*/ 27315 w 59074"/>
              <a:gd name="connsiteY6" fmla="*/ 357208 h 396895"/>
              <a:gd name="connsiteX7" fmla="*/ 59065 w 59074"/>
              <a:gd name="connsiteY7" fmla="*/ 255608 h 396895"/>
              <a:gd name="connsiteX8" fmla="*/ 30490 w 59074"/>
              <a:gd name="connsiteY8" fmla="*/ 150833 h 396895"/>
              <a:gd name="connsiteX9" fmla="*/ 17790 w 59074"/>
              <a:gd name="connsiteY9" fmla="*/ 104795 h 396895"/>
              <a:gd name="connsiteX10" fmla="*/ 20965 w 59074"/>
              <a:gd name="connsiteY10" fmla="*/ 20 h 39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74" h="396895">
                <a:moveTo>
                  <a:pt x="20965" y="20"/>
                </a:moveTo>
                <a:cubicBezTo>
                  <a:pt x="18054" y="-1303"/>
                  <a:pt x="-2848" y="60610"/>
                  <a:pt x="327" y="96858"/>
                </a:cubicBezTo>
                <a:cubicBezTo>
                  <a:pt x="3502" y="133106"/>
                  <a:pt x="33400" y="186552"/>
                  <a:pt x="40015" y="217508"/>
                </a:cubicBezTo>
                <a:cubicBezTo>
                  <a:pt x="46630" y="248464"/>
                  <a:pt x="42925" y="259312"/>
                  <a:pt x="40015" y="282595"/>
                </a:cubicBezTo>
                <a:cubicBezTo>
                  <a:pt x="37105" y="305878"/>
                  <a:pt x="27050" y="338158"/>
                  <a:pt x="22552" y="357208"/>
                </a:cubicBezTo>
                <a:cubicBezTo>
                  <a:pt x="18054" y="376258"/>
                  <a:pt x="12233" y="396895"/>
                  <a:pt x="13027" y="396895"/>
                </a:cubicBezTo>
                <a:cubicBezTo>
                  <a:pt x="13821" y="396895"/>
                  <a:pt x="19642" y="380756"/>
                  <a:pt x="27315" y="357208"/>
                </a:cubicBezTo>
                <a:cubicBezTo>
                  <a:pt x="34988" y="333660"/>
                  <a:pt x="58536" y="290004"/>
                  <a:pt x="59065" y="255608"/>
                </a:cubicBezTo>
                <a:cubicBezTo>
                  <a:pt x="59594" y="221212"/>
                  <a:pt x="37369" y="175969"/>
                  <a:pt x="30490" y="150833"/>
                </a:cubicBezTo>
                <a:cubicBezTo>
                  <a:pt x="23611" y="125698"/>
                  <a:pt x="20171" y="125962"/>
                  <a:pt x="17790" y="104795"/>
                </a:cubicBezTo>
                <a:cubicBezTo>
                  <a:pt x="15409" y="83628"/>
                  <a:pt x="23876" y="1343"/>
                  <a:pt x="2096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77722A5-3956-436D-B2A8-519BD8D9D844}"/>
              </a:ext>
            </a:extLst>
          </p:cNvPr>
          <p:cNvSpPr/>
          <p:nvPr/>
        </p:nvSpPr>
        <p:spPr>
          <a:xfrm>
            <a:off x="4217043" y="5083147"/>
            <a:ext cx="59780" cy="149592"/>
          </a:xfrm>
          <a:custGeom>
            <a:avLst/>
            <a:gdLst>
              <a:gd name="connsiteX0" fmla="*/ 35870 w 59780"/>
              <a:gd name="connsiteY0" fmla="*/ 28 h 149592"/>
              <a:gd name="connsiteX1" fmla="*/ 2532 w 59780"/>
              <a:gd name="connsiteY1" fmla="*/ 107978 h 149592"/>
              <a:gd name="connsiteX2" fmla="*/ 4120 w 59780"/>
              <a:gd name="connsiteY2" fmla="*/ 117503 h 149592"/>
              <a:gd name="connsiteX3" fmla="*/ 18407 w 59780"/>
              <a:gd name="connsiteY3" fmla="*/ 139728 h 149592"/>
              <a:gd name="connsiteX4" fmla="*/ 59682 w 59780"/>
              <a:gd name="connsiteY4" fmla="*/ 149253 h 149592"/>
              <a:gd name="connsiteX5" fmla="*/ 29520 w 59780"/>
              <a:gd name="connsiteY5" fmla="*/ 128616 h 149592"/>
              <a:gd name="connsiteX6" fmla="*/ 16820 w 59780"/>
              <a:gd name="connsiteY6" fmla="*/ 119091 h 149592"/>
              <a:gd name="connsiteX7" fmla="*/ 35870 w 59780"/>
              <a:gd name="connsiteY7" fmla="*/ 28 h 1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80" h="149592">
                <a:moveTo>
                  <a:pt x="35870" y="28"/>
                </a:moveTo>
                <a:cubicBezTo>
                  <a:pt x="33489" y="-1824"/>
                  <a:pt x="7824" y="88399"/>
                  <a:pt x="2532" y="107978"/>
                </a:cubicBezTo>
                <a:cubicBezTo>
                  <a:pt x="-2760" y="127557"/>
                  <a:pt x="1474" y="112211"/>
                  <a:pt x="4120" y="117503"/>
                </a:cubicBezTo>
                <a:cubicBezTo>
                  <a:pt x="6766" y="122795"/>
                  <a:pt x="9147" y="134436"/>
                  <a:pt x="18407" y="139728"/>
                </a:cubicBezTo>
                <a:cubicBezTo>
                  <a:pt x="27667" y="145020"/>
                  <a:pt x="57830" y="151105"/>
                  <a:pt x="59682" y="149253"/>
                </a:cubicBezTo>
                <a:cubicBezTo>
                  <a:pt x="61534" y="147401"/>
                  <a:pt x="36664" y="133643"/>
                  <a:pt x="29520" y="128616"/>
                </a:cubicBezTo>
                <a:cubicBezTo>
                  <a:pt x="22376" y="123589"/>
                  <a:pt x="17878" y="134966"/>
                  <a:pt x="16820" y="119091"/>
                </a:cubicBezTo>
                <a:cubicBezTo>
                  <a:pt x="15762" y="103216"/>
                  <a:pt x="38251" y="1880"/>
                  <a:pt x="3587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C9ECFA7-6C00-4A7A-8137-F367C9378762}"/>
              </a:ext>
            </a:extLst>
          </p:cNvPr>
          <p:cNvSpPr/>
          <p:nvPr/>
        </p:nvSpPr>
        <p:spPr>
          <a:xfrm>
            <a:off x="4221941" y="5255481"/>
            <a:ext cx="148472" cy="40421"/>
          </a:xfrm>
          <a:custGeom>
            <a:avLst/>
            <a:gdLst>
              <a:gd name="connsiteX0" fmla="*/ 809 w 148472"/>
              <a:gd name="connsiteY0" fmla="*/ 40419 h 40421"/>
              <a:gd name="connsiteX1" fmla="*/ 94472 w 148472"/>
              <a:gd name="connsiteY1" fmla="*/ 13432 h 40421"/>
              <a:gd name="connsiteX2" fmla="*/ 148447 w 148472"/>
              <a:gd name="connsiteY2" fmla="*/ 32482 h 40421"/>
              <a:gd name="connsiteX3" fmla="*/ 100822 w 148472"/>
              <a:gd name="connsiteY3" fmla="*/ 732 h 40421"/>
              <a:gd name="connsiteX4" fmla="*/ 51609 w 148472"/>
              <a:gd name="connsiteY4" fmla="*/ 11844 h 40421"/>
              <a:gd name="connsiteX5" fmla="*/ 809 w 148472"/>
              <a:gd name="connsiteY5" fmla="*/ 40419 h 4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72" h="40421">
                <a:moveTo>
                  <a:pt x="809" y="40419"/>
                </a:moveTo>
                <a:cubicBezTo>
                  <a:pt x="7953" y="40684"/>
                  <a:pt x="69866" y="14755"/>
                  <a:pt x="94472" y="13432"/>
                </a:cubicBezTo>
                <a:cubicBezTo>
                  <a:pt x="119078" y="12109"/>
                  <a:pt x="147389" y="34599"/>
                  <a:pt x="148447" y="32482"/>
                </a:cubicBezTo>
                <a:cubicBezTo>
                  <a:pt x="149505" y="30365"/>
                  <a:pt x="116962" y="4172"/>
                  <a:pt x="100822" y="732"/>
                </a:cubicBezTo>
                <a:cubicBezTo>
                  <a:pt x="84682" y="-2708"/>
                  <a:pt x="67484" y="6817"/>
                  <a:pt x="51609" y="11844"/>
                </a:cubicBezTo>
                <a:cubicBezTo>
                  <a:pt x="35734" y="16871"/>
                  <a:pt x="-6335" y="40154"/>
                  <a:pt x="809" y="40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7596B75-7E49-4B81-BD08-8D3BDAA1D712}"/>
              </a:ext>
            </a:extLst>
          </p:cNvPr>
          <p:cNvSpPr/>
          <p:nvPr/>
        </p:nvSpPr>
        <p:spPr>
          <a:xfrm>
            <a:off x="4332335" y="5027610"/>
            <a:ext cx="31896" cy="145410"/>
          </a:xfrm>
          <a:custGeom>
            <a:avLst/>
            <a:gdLst>
              <a:gd name="connsiteX0" fmla="*/ 31703 w 31896"/>
              <a:gd name="connsiteY0" fmla="*/ 3 h 145410"/>
              <a:gd name="connsiteX1" fmla="*/ 14240 w 31896"/>
              <a:gd name="connsiteY1" fmla="*/ 73028 h 145410"/>
              <a:gd name="connsiteX2" fmla="*/ 9478 w 31896"/>
              <a:gd name="connsiteY2" fmla="*/ 144465 h 145410"/>
              <a:gd name="connsiteX3" fmla="*/ 3128 w 31896"/>
              <a:gd name="connsiteY3" fmla="*/ 111128 h 145410"/>
              <a:gd name="connsiteX4" fmla="*/ 1540 w 31896"/>
              <a:gd name="connsiteY4" fmla="*/ 69853 h 145410"/>
              <a:gd name="connsiteX5" fmla="*/ 31703 w 31896"/>
              <a:gd name="connsiteY5" fmla="*/ 3 h 14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96" h="145410">
                <a:moveTo>
                  <a:pt x="31703" y="3"/>
                </a:moveTo>
                <a:cubicBezTo>
                  <a:pt x="33820" y="532"/>
                  <a:pt x="17944" y="48951"/>
                  <a:pt x="14240" y="73028"/>
                </a:cubicBezTo>
                <a:cubicBezTo>
                  <a:pt x="10536" y="97105"/>
                  <a:pt x="11330" y="138115"/>
                  <a:pt x="9478" y="144465"/>
                </a:cubicBezTo>
                <a:cubicBezTo>
                  <a:pt x="7626" y="150815"/>
                  <a:pt x="4451" y="123563"/>
                  <a:pt x="3128" y="111128"/>
                </a:cubicBezTo>
                <a:cubicBezTo>
                  <a:pt x="1805" y="98693"/>
                  <a:pt x="-2164" y="85463"/>
                  <a:pt x="1540" y="69853"/>
                </a:cubicBezTo>
                <a:cubicBezTo>
                  <a:pt x="5244" y="54243"/>
                  <a:pt x="29586" y="-526"/>
                  <a:pt x="317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3FC02FF-4909-41E1-9895-520EA39BD736}"/>
              </a:ext>
            </a:extLst>
          </p:cNvPr>
          <p:cNvSpPr/>
          <p:nvPr/>
        </p:nvSpPr>
        <p:spPr>
          <a:xfrm>
            <a:off x="4498825" y="5189734"/>
            <a:ext cx="111889" cy="41724"/>
          </a:xfrm>
          <a:custGeom>
            <a:avLst/>
            <a:gdLst>
              <a:gd name="connsiteX0" fmla="*/ 150 w 111889"/>
              <a:gd name="connsiteY0" fmla="*/ 2979 h 41724"/>
              <a:gd name="connsiteX1" fmla="*/ 71588 w 111889"/>
              <a:gd name="connsiteY1" fmla="*/ 4566 h 41724"/>
              <a:gd name="connsiteX2" fmla="*/ 111275 w 111889"/>
              <a:gd name="connsiteY2" fmla="*/ 41079 h 41724"/>
              <a:gd name="connsiteX3" fmla="*/ 92225 w 111889"/>
              <a:gd name="connsiteY3" fmla="*/ 26791 h 41724"/>
              <a:gd name="connsiteX4" fmla="*/ 150 w 111889"/>
              <a:gd name="connsiteY4" fmla="*/ 2979 h 4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889" h="41724">
                <a:moveTo>
                  <a:pt x="150" y="2979"/>
                </a:moveTo>
                <a:cubicBezTo>
                  <a:pt x="-3289" y="-725"/>
                  <a:pt x="53067" y="-1784"/>
                  <a:pt x="71588" y="4566"/>
                </a:cubicBezTo>
                <a:cubicBezTo>
                  <a:pt x="90109" y="10916"/>
                  <a:pt x="107836" y="37375"/>
                  <a:pt x="111275" y="41079"/>
                </a:cubicBezTo>
                <a:cubicBezTo>
                  <a:pt x="114714" y="44783"/>
                  <a:pt x="103073" y="31553"/>
                  <a:pt x="92225" y="26791"/>
                </a:cubicBezTo>
                <a:cubicBezTo>
                  <a:pt x="81377" y="22029"/>
                  <a:pt x="3589" y="6683"/>
                  <a:pt x="150" y="2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940CEE3-EBD6-44FB-9C1B-DEDF242D8224}"/>
              </a:ext>
            </a:extLst>
          </p:cNvPr>
          <p:cNvSpPr/>
          <p:nvPr/>
        </p:nvSpPr>
        <p:spPr>
          <a:xfrm>
            <a:off x="4140200" y="5368925"/>
            <a:ext cx="162124" cy="57546"/>
          </a:xfrm>
          <a:custGeom>
            <a:avLst/>
            <a:gdLst>
              <a:gd name="connsiteX0" fmla="*/ 0 w 162124"/>
              <a:gd name="connsiteY0" fmla="*/ 3175 h 57546"/>
              <a:gd name="connsiteX1" fmla="*/ 93663 w 162124"/>
              <a:gd name="connsiteY1" fmla="*/ 12700 h 57546"/>
              <a:gd name="connsiteX2" fmla="*/ 158750 w 162124"/>
              <a:gd name="connsiteY2" fmla="*/ 57150 h 57546"/>
              <a:gd name="connsiteX3" fmla="*/ 150813 w 162124"/>
              <a:gd name="connsiteY3" fmla="*/ 33338 h 57546"/>
              <a:gd name="connsiteX4" fmla="*/ 133350 w 162124"/>
              <a:gd name="connsiteY4" fmla="*/ 12700 h 57546"/>
              <a:gd name="connsiteX5" fmla="*/ 76200 w 162124"/>
              <a:gd name="connsiteY5" fmla="*/ 0 h 57546"/>
              <a:gd name="connsiteX6" fmla="*/ 0 w 162124"/>
              <a:gd name="connsiteY6" fmla="*/ 3175 h 5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24" h="57546">
                <a:moveTo>
                  <a:pt x="0" y="3175"/>
                </a:moveTo>
                <a:cubicBezTo>
                  <a:pt x="33602" y="3439"/>
                  <a:pt x="67205" y="3704"/>
                  <a:pt x="93663" y="12700"/>
                </a:cubicBezTo>
                <a:cubicBezTo>
                  <a:pt x="120121" y="21696"/>
                  <a:pt x="149225" y="53710"/>
                  <a:pt x="158750" y="57150"/>
                </a:cubicBezTo>
                <a:cubicBezTo>
                  <a:pt x="168275" y="60590"/>
                  <a:pt x="155046" y="40746"/>
                  <a:pt x="150813" y="33338"/>
                </a:cubicBezTo>
                <a:cubicBezTo>
                  <a:pt x="146580" y="25930"/>
                  <a:pt x="145786" y="18256"/>
                  <a:pt x="133350" y="12700"/>
                </a:cubicBezTo>
                <a:cubicBezTo>
                  <a:pt x="120915" y="7144"/>
                  <a:pt x="96044" y="4233"/>
                  <a:pt x="76200" y="0"/>
                </a:cubicBezTo>
                <a:lnTo>
                  <a:pt x="0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356A169A-C433-4457-8830-533F0D3E1329}"/>
              </a:ext>
            </a:extLst>
          </p:cNvPr>
          <p:cNvSpPr/>
          <p:nvPr/>
        </p:nvSpPr>
        <p:spPr>
          <a:xfrm>
            <a:off x="4427426" y="5321643"/>
            <a:ext cx="129575" cy="44198"/>
          </a:xfrm>
          <a:custGeom>
            <a:avLst/>
            <a:gdLst>
              <a:gd name="connsiteX0" fmla="*/ 112 w 129575"/>
              <a:gd name="connsiteY0" fmla="*/ 44107 h 44198"/>
              <a:gd name="connsiteX1" fmla="*/ 65199 w 129575"/>
              <a:gd name="connsiteY1" fmla="*/ 13945 h 44198"/>
              <a:gd name="connsiteX2" fmla="*/ 96949 w 129575"/>
              <a:gd name="connsiteY2" fmla="*/ 12357 h 44198"/>
              <a:gd name="connsiteX3" fmla="*/ 128699 w 129575"/>
              <a:gd name="connsiteY3" fmla="*/ 31407 h 44198"/>
              <a:gd name="connsiteX4" fmla="*/ 114412 w 129575"/>
              <a:gd name="connsiteY4" fmla="*/ 2832 h 44198"/>
              <a:gd name="connsiteX5" fmla="*/ 50912 w 129575"/>
              <a:gd name="connsiteY5" fmla="*/ 2832 h 44198"/>
              <a:gd name="connsiteX6" fmla="*/ 112 w 129575"/>
              <a:gd name="connsiteY6" fmla="*/ 44107 h 4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75" h="44198">
                <a:moveTo>
                  <a:pt x="112" y="44107"/>
                </a:moveTo>
                <a:cubicBezTo>
                  <a:pt x="2493" y="45959"/>
                  <a:pt x="49060" y="19237"/>
                  <a:pt x="65199" y="13945"/>
                </a:cubicBezTo>
                <a:cubicBezTo>
                  <a:pt x="81338" y="8653"/>
                  <a:pt x="86366" y="9447"/>
                  <a:pt x="96949" y="12357"/>
                </a:cubicBezTo>
                <a:cubicBezTo>
                  <a:pt x="107532" y="15267"/>
                  <a:pt x="125789" y="32994"/>
                  <a:pt x="128699" y="31407"/>
                </a:cubicBezTo>
                <a:cubicBezTo>
                  <a:pt x="131609" y="29820"/>
                  <a:pt x="127377" y="7595"/>
                  <a:pt x="114412" y="2832"/>
                </a:cubicBezTo>
                <a:cubicBezTo>
                  <a:pt x="101447" y="-1931"/>
                  <a:pt x="68110" y="186"/>
                  <a:pt x="50912" y="2832"/>
                </a:cubicBezTo>
                <a:cubicBezTo>
                  <a:pt x="33714" y="5478"/>
                  <a:pt x="-2269" y="42255"/>
                  <a:pt x="112" y="44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4DF4B0-E5CE-42A8-96C4-BA34D7630AC3}"/>
              </a:ext>
            </a:extLst>
          </p:cNvPr>
          <p:cNvSpPr/>
          <p:nvPr/>
        </p:nvSpPr>
        <p:spPr>
          <a:xfrm>
            <a:off x="4420251" y="5264150"/>
            <a:ext cx="95626" cy="23905"/>
          </a:xfrm>
          <a:custGeom>
            <a:avLst/>
            <a:gdLst>
              <a:gd name="connsiteX0" fmla="*/ 937 w 95626"/>
              <a:gd name="connsiteY0" fmla="*/ 23813 h 23905"/>
              <a:gd name="connsiteX1" fmla="*/ 94599 w 95626"/>
              <a:gd name="connsiteY1" fmla="*/ 7938 h 23905"/>
              <a:gd name="connsiteX2" fmla="*/ 48562 w 95626"/>
              <a:gd name="connsiteY2" fmla="*/ 0 h 23905"/>
              <a:gd name="connsiteX3" fmla="*/ 937 w 95626"/>
              <a:gd name="connsiteY3" fmla="*/ 23813 h 2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6" h="23905">
                <a:moveTo>
                  <a:pt x="937" y="23813"/>
                </a:moveTo>
                <a:cubicBezTo>
                  <a:pt x="8610" y="25136"/>
                  <a:pt x="86662" y="11907"/>
                  <a:pt x="94599" y="7938"/>
                </a:cubicBezTo>
                <a:cubicBezTo>
                  <a:pt x="102537" y="3969"/>
                  <a:pt x="62320" y="0"/>
                  <a:pt x="48562" y="0"/>
                </a:cubicBezTo>
                <a:cubicBezTo>
                  <a:pt x="34804" y="0"/>
                  <a:pt x="-6736" y="22490"/>
                  <a:pt x="937" y="23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E4F380B-E314-47C5-A3E1-96BDE2312BBE}"/>
              </a:ext>
            </a:extLst>
          </p:cNvPr>
          <p:cNvSpPr/>
          <p:nvPr/>
        </p:nvSpPr>
        <p:spPr>
          <a:xfrm>
            <a:off x="4357688" y="5362261"/>
            <a:ext cx="63847" cy="9839"/>
          </a:xfrm>
          <a:custGeom>
            <a:avLst/>
            <a:gdLst>
              <a:gd name="connsiteX0" fmla="*/ 0 w 63847"/>
              <a:gd name="connsiteY0" fmla="*/ 9839 h 9839"/>
              <a:gd name="connsiteX1" fmla="*/ 63500 w 63847"/>
              <a:gd name="connsiteY1" fmla="*/ 314 h 9839"/>
              <a:gd name="connsiteX2" fmla="*/ 0 w 63847"/>
              <a:gd name="connsiteY2" fmla="*/ 9839 h 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47" h="9839">
                <a:moveTo>
                  <a:pt x="0" y="9839"/>
                </a:moveTo>
                <a:cubicBezTo>
                  <a:pt x="0" y="9839"/>
                  <a:pt x="57679" y="2695"/>
                  <a:pt x="63500" y="314"/>
                </a:cubicBezTo>
                <a:cubicBezTo>
                  <a:pt x="69321" y="-2067"/>
                  <a:pt x="0" y="9839"/>
                  <a:pt x="0" y="9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3DA3BD2-0AA6-4DA8-99E0-6A57388B36EB}"/>
              </a:ext>
            </a:extLst>
          </p:cNvPr>
          <p:cNvSpPr/>
          <p:nvPr/>
        </p:nvSpPr>
        <p:spPr>
          <a:xfrm>
            <a:off x="4152620" y="5229224"/>
            <a:ext cx="47958" cy="82553"/>
          </a:xfrm>
          <a:custGeom>
            <a:avLst/>
            <a:gdLst>
              <a:gd name="connsiteX0" fmla="*/ 47905 w 47958"/>
              <a:gd name="connsiteY0" fmla="*/ 1 h 82553"/>
              <a:gd name="connsiteX1" fmla="*/ 9805 w 47958"/>
              <a:gd name="connsiteY1" fmla="*/ 46039 h 82553"/>
              <a:gd name="connsiteX2" fmla="*/ 16155 w 47958"/>
              <a:gd name="connsiteY2" fmla="*/ 82551 h 82553"/>
              <a:gd name="connsiteX3" fmla="*/ 280 w 47958"/>
              <a:gd name="connsiteY3" fmla="*/ 47626 h 82553"/>
              <a:gd name="connsiteX4" fmla="*/ 47905 w 47958"/>
              <a:gd name="connsiteY4" fmla="*/ 1 h 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8" h="82553">
                <a:moveTo>
                  <a:pt x="47905" y="1"/>
                </a:moveTo>
                <a:cubicBezTo>
                  <a:pt x="49492" y="-263"/>
                  <a:pt x="15097" y="32281"/>
                  <a:pt x="9805" y="46039"/>
                </a:cubicBezTo>
                <a:cubicBezTo>
                  <a:pt x="4513" y="59797"/>
                  <a:pt x="17742" y="82287"/>
                  <a:pt x="16155" y="82551"/>
                </a:cubicBezTo>
                <a:cubicBezTo>
                  <a:pt x="14568" y="82815"/>
                  <a:pt x="-2366" y="58474"/>
                  <a:pt x="280" y="47626"/>
                </a:cubicBezTo>
                <a:cubicBezTo>
                  <a:pt x="2926" y="36778"/>
                  <a:pt x="46318" y="265"/>
                  <a:pt x="4790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BF37BC5-571F-4FA2-8A1F-619E336D7EAE}"/>
              </a:ext>
            </a:extLst>
          </p:cNvPr>
          <p:cNvSpPr/>
          <p:nvPr/>
        </p:nvSpPr>
        <p:spPr>
          <a:xfrm>
            <a:off x="4397334" y="5145002"/>
            <a:ext cx="85909" cy="50786"/>
          </a:xfrm>
          <a:custGeom>
            <a:avLst/>
            <a:gdLst>
              <a:gd name="connsiteX0" fmla="*/ 41 w 85909"/>
              <a:gd name="connsiteY0" fmla="*/ 86 h 50786"/>
              <a:gd name="connsiteX1" fmla="*/ 57191 w 85909"/>
              <a:gd name="connsiteY1" fmla="*/ 44536 h 50786"/>
              <a:gd name="connsiteX2" fmla="*/ 85766 w 85909"/>
              <a:gd name="connsiteY2" fmla="*/ 49298 h 50786"/>
              <a:gd name="connsiteX3" fmla="*/ 66716 w 85909"/>
              <a:gd name="connsiteY3" fmla="*/ 33423 h 50786"/>
              <a:gd name="connsiteX4" fmla="*/ 41 w 85909"/>
              <a:gd name="connsiteY4" fmla="*/ 86 h 5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09" h="50786">
                <a:moveTo>
                  <a:pt x="41" y="86"/>
                </a:moveTo>
                <a:cubicBezTo>
                  <a:pt x="-1546" y="1938"/>
                  <a:pt x="42904" y="36334"/>
                  <a:pt x="57191" y="44536"/>
                </a:cubicBezTo>
                <a:cubicBezTo>
                  <a:pt x="71478" y="52738"/>
                  <a:pt x="84179" y="51150"/>
                  <a:pt x="85766" y="49298"/>
                </a:cubicBezTo>
                <a:cubicBezTo>
                  <a:pt x="87353" y="47446"/>
                  <a:pt x="75447" y="40037"/>
                  <a:pt x="66716" y="33423"/>
                </a:cubicBezTo>
                <a:cubicBezTo>
                  <a:pt x="57985" y="26809"/>
                  <a:pt x="1628" y="-1766"/>
                  <a:pt x="41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B4990F1-089E-4C0A-9B6C-2433DC873C34}"/>
              </a:ext>
            </a:extLst>
          </p:cNvPr>
          <p:cNvSpPr/>
          <p:nvPr/>
        </p:nvSpPr>
        <p:spPr>
          <a:xfrm>
            <a:off x="4146477" y="5602201"/>
            <a:ext cx="290603" cy="128797"/>
          </a:xfrm>
          <a:custGeom>
            <a:avLst/>
            <a:gdLst>
              <a:gd name="connsiteX0" fmla="*/ 73 w 290603"/>
              <a:gd name="connsiteY0" fmla="*/ 128674 h 128797"/>
              <a:gd name="connsiteX1" fmla="*/ 103261 w 290603"/>
              <a:gd name="connsiteY1" fmla="*/ 52474 h 128797"/>
              <a:gd name="connsiteX2" fmla="*/ 154061 w 290603"/>
              <a:gd name="connsiteY2" fmla="*/ 27074 h 128797"/>
              <a:gd name="connsiteX3" fmla="*/ 188986 w 290603"/>
              <a:gd name="connsiteY3" fmla="*/ 19137 h 128797"/>
              <a:gd name="connsiteX4" fmla="*/ 236611 w 290603"/>
              <a:gd name="connsiteY4" fmla="*/ 19137 h 128797"/>
              <a:gd name="connsiteX5" fmla="*/ 255661 w 290603"/>
              <a:gd name="connsiteY5" fmla="*/ 15962 h 128797"/>
              <a:gd name="connsiteX6" fmla="*/ 290586 w 290603"/>
              <a:gd name="connsiteY6" fmla="*/ 87 h 128797"/>
              <a:gd name="connsiteX7" fmla="*/ 250898 w 290603"/>
              <a:gd name="connsiteY7" fmla="*/ 23899 h 128797"/>
              <a:gd name="connsiteX8" fmla="*/ 192161 w 290603"/>
              <a:gd name="connsiteY8" fmla="*/ 31837 h 128797"/>
              <a:gd name="connsiteX9" fmla="*/ 136598 w 290603"/>
              <a:gd name="connsiteY9" fmla="*/ 46124 h 128797"/>
              <a:gd name="connsiteX10" fmla="*/ 87386 w 290603"/>
              <a:gd name="connsiteY10" fmla="*/ 69937 h 128797"/>
              <a:gd name="connsiteX11" fmla="*/ 73 w 290603"/>
              <a:gd name="connsiteY11" fmla="*/ 128674 h 12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603" h="128797">
                <a:moveTo>
                  <a:pt x="73" y="128674"/>
                </a:moveTo>
                <a:cubicBezTo>
                  <a:pt x="2719" y="125764"/>
                  <a:pt x="77596" y="69407"/>
                  <a:pt x="103261" y="52474"/>
                </a:cubicBezTo>
                <a:cubicBezTo>
                  <a:pt x="128926" y="35541"/>
                  <a:pt x="139774" y="32630"/>
                  <a:pt x="154061" y="27074"/>
                </a:cubicBezTo>
                <a:cubicBezTo>
                  <a:pt x="168349" y="21518"/>
                  <a:pt x="175228" y="20460"/>
                  <a:pt x="188986" y="19137"/>
                </a:cubicBezTo>
                <a:cubicBezTo>
                  <a:pt x="202744" y="17814"/>
                  <a:pt x="236611" y="19137"/>
                  <a:pt x="236611" y="19137"/>
                </a:cubicBezTo>
                <a:cubicBezTo>
                  <a:pt x="247723" y="18608"/>
                  <a:pt x="246665" y="19137"/>
                  <a:pt x="255661" y="15962"/>
                </a:cubicBezTo>
                <a:cubicBezTo>
                  <a:pt x="264657" y="12787"/>
                  <a:pt x="291380" y="-1236"/>
                  <a:pt x="290586" y="87"/>
                </a:cubicBezTo>
                <a:cubicBezTo>
                  <a:pt x="289792" y="1410"/>
                  <a:pt x="267302" y="18607"/>
                  <a:pt x="250898" y="23899"/>
                </a:cubicBezTo>
                <a:cubicBezTo>
                  <a:pt x="234494" y="29191"/>
                  <a:pt x="211211" y="28133"/>
                  <a:pt x="192161" y="31837"/>
                </a:cubicBezTo>
                <a:cubicBezTo>
                  <a:pt x="173111" y="35541"/>
                  <a:pt x="154060" y="39774"/>
                  <a:pt x="136598" y="46124"/>
                </a:cubicBezTo>
                <a:cubicBezTo>
                  <a:pt x="119136" y="52474"/>
                  <a:pt x="107494" y="57502"/>
                  <a:pt x="87386" y="69937"/>
                </a:cubicBezTo>
                <a:cubicBezTo>
                  <a:pt x="67278" y="82372"/>
                  <a:pt x="-2573" y="131584"/>
                  <a:pt x="73" y="128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E32551A-C31E-43BA-9D94-EC594DB3FCD1}"/>
              </a:ext>
            </a:extLst>
          </p:cNvPr>
          <p:cNvSpPr/>
          <p:nvPr/>
        </p:nvSpPr>
        <p:spPr>
          <a:xfrm>
            <a:off x="4498939" y="5573562"/>
            <a:ext cx="373136" cy="120348"/>
          </a:xfrm>
          <a:custGeom>
            <a:avLst/>
            <a:gdLst>
              <a:gd name="connsiteX0" fmla="*/ 36 w 373136"/>
              <a:gd name="connsiteY0" fmla="*/ 151 h 120348"/>
              <a:gd name="connsiteX1" fmla="*/ 131799 w 373136"/>
              <a:gd name="connsiteY1" fmla="*/ 44601 h 120348"/>
              <a:gd name="connsiteX2" fmla="*/ 223874 w 373136"/>
              <a:gd name="connsiteY2" fmla="*/ 85876 h 120348"/>
              <a:gd name="connsiteX3" fmla="*/ 265149 w 373136"/>
              <a:gd name="connsiteY3" fmla="*/ 106513 h 120348"/>
              <a:gd name="connsiteX4" fmla="*/ 314361 w 373136"/>
              <a:gd name="connsiteY4" fmla="*/ 106513 h 120348"/>
              <a:gd name="connsiteX5" fmla="*/ 373099 w 373136"/>
              <a:gd name="connsiteY5" fmla="*/ 101751 h 120348"/>
              <a:gd name="connsiteX6" fmla="*/ 322299 w 373136"/>
              <a:gd name="connsiteY6" fmla="*/ 117626 h 120348"/>
              <a:gd name="connsiteX7" fmla="*/ 261974 w 373136"/>
              <a:gd name="connsiteY7" fmla="*/ 117626 h 120348"/>
              <a:gd name="connsiteX8" fmla="*/ 209586 w 373136"/>
              <a:gd name="connsiteY8" fmla="*/ 90638 h 120348"/>
              <a:gd name="connsiteX9" fmla="*/ 119099 w 373136"/>
              <a:gd name="connsiteY9" fmla="*/ 60476 h 120348"/>
              <a:gd name="connsiteX10" fmla="*/ 36 w 373136"/>
              <a:gd name="connsiteY10" fmla="*/ 151 h 1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136" h="120348">
                <a:moveTo>
                  <a:pt x="36" y="151"/>
                </a:moveTo>
                <a:cubicBezTo>
                  <a:pt x="2153" y="-2495"/>
                  <a:pt x="94493" y="30314"/>
                  <a:pt x="131799" y="44601"/>
                </a:cubicBezTo>
                <a:cubicBezTo>
                  <a:pt x="169105" y="58889"/>
                  <a:pt x="201649" y="75557"/>
                  <a:pt x="223874" y="85876"/>
                </a:cubicBezTo>
                <a:cubicBezTo>
                  <a:pt x="246099" y="96195"/>
                  <a:pt x="250068" y="103074"/>
                  <a:pt x="265149" y="106513"/>
                </a:cubicBezTo>
                <a:cubicBezTo>
                  <a:pt x="280230" y="109952"/>
                  <a:pt x="296369" y="107307"/>
                  <a:pt x="314361" y="106513"/>
                </a:cubicBezTo>
                <a:cubicBezTo>
                  <a:pt x="332353" y="105719"/>
                  <a:pt x="371776" y="99899"/>
                  <a:pt x="373099" y="101751"/>
                </a:cubicBezTo>
                <a:cubicBezTo>
                  <a:pt x="374422" y="103603"/>
                  <a:pt x="340820" y="114980"/>
                  <a:pt x="322299" y="117626"/>
                </a:cubicBezTo>
                <a:cubicBezTo>
                  <a:pt x="303778" y="120272"/>
                  <a:pt x="280759" y="122124"/>
                  <a:pt x="261974" y="117626"/>
                </a:cubicBezTo>
                <a:cubicBezTo>
                  <a:pt x="243189" y="113128"/>
                  <a:pt x="233399" y="100163"/>
                  <a:pt x="209586" y="90638"/>
                </a:cubicBezTo>
                <a:cubicBezTo>
                  <a:pt x="185774" y="81113"/>
                  <a:pt x="148468" y="72911"/>
                  <a:pt x="119099" y="60476"/>
                </a:cubicBezTo>
                <a:cubicBezTo>
                  <a:pt x="89730" y="48041"/>
                  <a:pt x="-2081" y="2797"/>
                  <a:pt x="36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380F310-BC4A-4EEE-945C-552F0811D436}"/>
              </a:ext>
            </a:extLst>
          </p:cNvPr>
          <p:cNvSpPr/>
          <p:nvPr/>
        </p:nvSpPr>
        <p:spPr>
          <a:xfrm>
            <a:off x="4182653" y="5651003"/>
            <a:ext cx="248501" cy="90985"/>
          </a:xfrm>
          <a:custGeom>
            <a:avLst/>
            <a:gdLst>
              <a:gd name="connsiteX0" fmla="*/ 410 w 248501"/>
              <a:gd name="connsiteY0" fmla="*/ 90985 h 90985"/>
              <a:gd name="connsiteX1" fmla="*/ 108360 w 248501"/>
              <a:gd name="connsiteY1" fmla="*/ 17960 h 90985"/>
              <a:gd name="connsiteX2" fmla="*/ 160747 w 248501"/>
              <a:gd name="connsiteY2" fmla="*/ 14785 h 90985"/>
              <a:gd name="connsiteX3" fmla="*/ 246472 w 248501"/>
              <a:gd name="connsiteY3" fmla="*/ 11610 h 90985"/>
              <a:gd name="connsiteX4" fmla="*/ 217897 w 248501"/>
              <a:gd name="connsiteY4" fmla="*/ 3672 h 90985"/>
              <a:gd name="connsiteX5" fmla="*/ 176622 w 248501"/>
              <a:gd name="connsiteY5" fmla="*/ 497 h 90985"/>
              <a:gd name="connsiteX6" fmla="*/ 125822 w 248501"/>
              <a:gd name="connsiteY6" fmla="*/ 2085 h 90985"/>
              <a:gd name="connsiteX7" fmla="*/ 73435 w 248501"/>
              <a:gd name="connsiteY7" fmla="*/ 19547 h 90985"/>
              <a:gd name="connsiteX8" fmla="*/ 410 w 248501"/>
              <a:gd name="connsiteY8" fmla="*/ 90985 h 9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501" h="90985">
                <a:moveTo>
                  <a:pt x="410" y="90985"/>
                </a:moveTo>
                <a:cubicBezTo>
                  <a:pt x="6231" y="90721"/>
                  <a:pt x="81637" y="30660"/>
                  <a:pt x="108360" y="17960"/>
                </a:cubicBezTo>
                <a:cubicBezTo>
                  <a:pt x="135083" y="5260"/>
                  <a:pt x="160747" y="14785"/>
                  <a:pt x="160747" y="14785"/>
                </a:cubicBezTo>
                <a:cubicBezTo>
                  <a:pt x="183766" y="13727"/>
                  <a:pt x="236947" y="13462"/>
                  <a:pt x="246472" y="11610"/>
                </a:cubicBezTo>
                <a:cubicBezTo>
                  <a:pt x="255997" y="9758"/>
                  <a:pt x="229539" y="5524"/>
                  <a:pt x="217897" y="3672"/>
                </a:cubicBezTo>
                <a:cubicBezTo>
                  <a:pt x="206255" y="1820"/>
                  <a:pt x="191968" y="761"/>
                  <a:pt x="176622" y="497"/>
                </a:cubicBezTo>
                <a:cubicBezTo>
                  <a:pt x="161276" y="233"/>
                  <a:pt x="143020" y="-1090"/>
                  <a:pt x="125822" y="2085"/>
                </a:cubicBezTo>
                <a:cubicBezTo>
                  <a:pt x="108624" y="5260"/>
                  <a:pt x="94602" y="7905"/>
                  <a:pt x="73435" y="19547"/>
                </a:cubicBezTo>
                <a:cubicBezTo>
                  <a:pt x="52268" y="31189"/>
                  <a:pt x="-5411" y="91249"/>
                  <a:pt x="410" y="90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0949602-B620-4E6A-9A87-BDABE57CDB54}"/>
              </a:ext>
            </a:extLst>
          </p:cNvPr>
          <p:cNvSpPr/>
          <p:nvPr/>
        </p:nvSpPr>
        <p:spPr>
          <a:xfrm>
            <a:off x="4467168" y="5646932"/>
            <a:ext cx="341466" cy="49024"/>
          </a:xfrm>
          <a:custGeom>
            <a:avLst/>
            <a:gdLst>
              <a:gd name="connsiteX0" fmla="*/ 57 w 341466"/>
              <a:gd name="connsiteY0" fmla="*/ 1393 h 49024"/>
              <a:gd name="connsiteX1" fmla="*/ 117532 w 341466"/>
              <a:gd name="connsiteY1" fmla="*/ 12506 h 49024"/>
              <a:gd name="connsiteX2" fmla="*/ 184207 w 341466"/>
              <a:gd name="connsiteY2" fmla="*/ 33143 h 49024"/>
              <a:gd name="connsiteX3" fmla="*/ 228657 w 341466"/>
              <a:gd name="connsiteY3" fmla="*/ 47431 h 49024"/>
              <a:gd name="connsiteX4" fmla="*/ 341370 w 341466"/>
              <a:gd name="connsiteY4" fmla="*/ 47431 h 49024"/>
              <a:gd name="connsiteX5" fmla="*/ 247707 w 341466"/>
              <a:gd name="connsiteY5" fmla="*/ 36318 h 49024"/>
              <a:gd name="connsiteX6" fmla="*/ 215957 w 341466"/>
              <a:gd name="connsiteY6" fmla="*/ 18856 h 49024"/>
              <a:gd name="connsiteX7" fmla="*/ 133407 w 341466"/>
              <a:gd name="connsiteY7" fmla="*/ 2981 h 49024"/>
              <a:gd name="connsiteX8" fmla="*/ 57 w 341466"/>
              <a:gd name="connsiteY8" fmla="*/ 1393 h 4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466" h="49024">
                <a:moveTo>
                  <a:pt x="57" y="1393"/>
                </a:moveTo>
                <a:cubicBezTo>
                  <a:pt x="-2589" y="2981"/>
                  <a:pt x="86840" y="7214"/>
                  <a:pt x="117532" y="12506"/>
                </a:cubicBezTo>
                <a:cubicBezTo>
                  <a:pt x="148224" y="17798"/>
                  <a:pt x="184207" y="33143"/>
                  <a:pt x="184207" y="33143"/>
                </a:cubicBezTo>
                <a:cubicBezTo>
                  <a:pt x="202728" y="38964"/>
                  <a:pt x="202463" y="45050"/>
                  <a:pt x="228657" y="47431"/>
                </a:cubicBezTo>
                <a:cubicBezTo>
                  <a:pt x="254851" y="49812"/>
                  <a:pt x="338195" y="49283"/>
                  <a:pt x="341370" y="47431"/>
                </a:cubicBezTo>
                <a:cubicBezTo>
                  <a:pt x="344545" y="45579"/>
                  <a:pt x="268609" y="41080"/>
                  <a:pt x="247707" y="36318"/>
                </a:cubicBezTo>
                <a:cubicBezTo>
                  <a:pt x="226805" y="31556"/>
                  <a:pt x="235007" y="24412"/>
                  <a:pt x="215957" y="18856"/>
                </a:cubicBezTo>
                <a:cubicBezTo>
                  <a:pt x="196907" y="13300"/>
                  <a:pt x="164363" y="7214"/>
                  <a:pt x="133407" y="2981"/>
                </a:cubicBezTo>
                <a:cubicBezTo>
                  <a:pt x="102451" y="-1252"/>
                  <a:pt x="2703" y="-195"/>
                  <a:pt x="5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E6FB28C-3025-4ADA-A72D-A9563F3D5178}"/>
              </a:ext>
            </a:extLst>
          </p:cNvPr>
          <p:cNvSpPr/>
          <p:nvPr/>
        </p:nvSpPr>
        <p:spPr>
          <a:xfrm>
            <a:off x="4334820" y="5837126"/>
            <a:ext cx="295639" cy="47874"/>
          </a:xfrm>
          <a:custGeom>
            <a:avLst/>
            <a:gdLst>
              <a:gd name="connsiteX0" fmla="*/ 643 w 295639"/>
              <a:gd name="connsiteY0" fmla="*/ 8049 h 47874"/>
              <a:gd name="connsiteX1" fmla="*/ 100655 w 295639"/>
              <a:gd name="connsiteY1" fmla="*/ 38212 h 47874"/>
              <a:gd name="connsiteX2" fmla="*/ 168918 w 295639"/>
              <a:gd name="connsiteY2" fmla="*/ 30274 h 47874"/>
              <a:gd name="connsiteX3" fmla="*/ 294330 w 295639"/>
              <a:gd name="connsiteY3" fmla="*/ 112 h 47874"/>
              <a:gd name="connsiteX4" fmla="*/ 227655 w 295639"/>
              <a:gd name="connsiteY4" fmla="*/ 20749 h 47874"/>
              <a:gd name="connsiteX5" fmla="*/ 119705 w 295639"/>
              <a:gd name="connsiteY5" fmla="*/ 39799 h 47874"/>
              <a:gd name="connsiteX6" fmla="*/ 60968 w 295639"/>
              <a:gd name="connsiteY6" fmla="*/ 46149 h 47874"/>
              <a:gd name="connsiteX7" fmla="*/ 643 w 295639"/>
              <a:gd name="connsiteY7" fmla="*/ 8049 h 4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39" h="47874">
                <a:moveTo>
                  <a:pt x="643" y="8049"/>
                </a:moveTo>
                <a:cubicBezTo>
                  <a:pt x="7257" y="6726"/>
                  <a:pt x="72609" y="34508"/>
                  <a:pt x="100655" y="38212"/>
                </a:cubicBezTo>
                <a:cubicBezTo>
                  <a:pt x="128701" y="41916"/>
                  <a:pt x="136639" y="36624"/>
                  <a:pt x="168918" y="30274"/>
                </a:cubicBezTo>
                <a:cubicBezTo>
                  <a:pt x="201197" y="23924"/>
                  <a:pt x="284541" y="1699"/>
                  <a:pt x="294330" y="112"/>
                </a:cubicBezTo>
                <a:cubicBezTo>
                  <a:pt x="304120" y="-1476"/>
                  <a:pt x="256759" y="14135"/>
                  <a:pt x="227655" y="20749"/>
                </a:cubicBezTo>
                <a:cubicBezTo>
                  <a:pt x="198551" y="27363"/>
                  <a:pt x="147486" y="35566"/>
                  <a:pt x="119705" y="39799"/>
                </a:cubicBezTo>
                <a:cubicBezTo>
                  <a:pt x="91924" y="44032"/>
                  <a:pt x="81870" y="51176"/>
                  <a:pt x="60968" y="46149"/>
                </a:cubicBezTo>
                <a:cubicBezTo>
                  <a:pt x="40066" y="41122"/>
                  <a:pt x="-5971" y="9372"/>
                  <a:pt x="643" y="8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3413206-E3C2-4FE6-9AC6-7157F111D55B}"/>
              </a:ext>
            </a:extLst>
          </p:cNvPr>
          <p:cNvSpPr/>
          <p:nvPr/>
        </p:nvSpPr>
        <p:spPr>
          <a:xfrm>
            <a:off x="4636710" y="5703770"/>
            <a:ext cx="227390" cy="125911"/>
          </a:xfrm>
          <a:custGeom>
            <a:avLst/>
            <a:gdLst>
              <a:gd name="connsiteX0" fmla="*/ 378 w 227390"/>
              <a:gd name="connsiteY0" fmla="*/ 123943 h 125911"/>
              <a:gd name="connsiteX1" fmla="*/ 63878 w 227390"/>
              <a:gd name="connsiteY1" fmla="*/ 96955 h 125911"/>
              <a:gd name="connsiteX2" fmla="*/ 103565 w 227390"/>
              <a:gd name="connsiteY2" fmla="*/ 52505 h 125911"/>
              <a:gd name="connsiteX3" fmla="*/ 152778 w 227390"/>
              <a:gd name="connsiteY3" fmla="*/ 23930 h 125911"/>
              <a:gd name="connsiteX4" fmla="*/ 227390 w 227390"/>
              <a:gd name="connsiteY4" fmla="*/ 118 h 125911"/>
              <a:gd name="connsiteX5" fmla="*/ 151190 w 227390"/>
              <a:gd name="connsiteY5" fmla="*/ 15993 h 125911"/>
              <a:gd name="connsiteX6" fmla="*/ 95628 w 227390"/>
              <a:gd name="connsiteY6" fmla="*/ 42980 h 125911"/>
              <a:gd name="connsiteX7" fmla="*/ 378 w 227390"/>
              <a:gd name="connsiteY7" fmla="*/ 123943 h 12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390" h="125911">
                <a:moveTo>
                  <a:pt x="378" y="123943"/>
                </a:moveTo>
                <a:cubicBezTo>
                  <a:pt x="-4914" y="132939"/>
                  <a:pt x="46680" y="108861"/>
                  <a:pt x="63878" y="96955"/>
                </a:cubicBezTo>
                <a:cubicBezTo>
                  <a:pt x="81076" y="85049"/>
                  <a:pt x="88748" y="64676"/>
                  <a:pt x="103565" y="52505"/>
                </a:cubicBezTo>
                <a:cubicBezTo>
                  <a:pt x="118382" y="40334"/>
                  <a:pt x="132141" y="32661"/>
                  <a:pt x="152778" y="23930"/>
                </a:cubicBezTo>
                <a:cubicBezTo>
                  <a:pt x="173415" y="15199"/>
                  <a:pt x="227655" y="1441"/>
                  <a:pt x="227390" y="118"/>
                </a:cubicBezTo>
                <a:cubicBezTo>
                  <a:pt x="227125" y="-1205"/>
                  <a:pt x="173150" y="8849"/>
                  <a:pt x="151190" y="15993"/>
                </a:cubicBezTo>
                <a:cubicBezTo>
                  <a:pt x="129230" y="23137"/>
                  <a:pt x="118117" y="27899"/>
                  <a:pt x="95628" y="42980"/>
                </a:cubicBezTo>
                <a:cubicBezTo>
                  <a:pt x="73139" y="58061"/>
                  <a:pt x="5670" y="114947"/>
                  <a:pt x="378" y="123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83D6E29-36A4-4BAF-B4AD-431EAC00C47F}"/>
              </a:ext>
            </a:extLst>
          </p:cNvPr>
          <p:cNvSpPr/>
          <p:nvPr/>
        </p:nvSpPr>
        <p:spPr>
          <a:xfrm>
            <a:off x="4382659" y="5959458"/>
            <a:ext cx="203212" cy="70196"/>
          </a:xfrm>
          <a:custGeom>
            <a:avLst/>
            <a:gdLst>
              <a:gd name="connsiteX0" fmla="*/ 429 w 203212"/>
              <a:gd name="connsiteY0" fmla="*/ 17 h 70196"/>
              <a:gd name="connsiteX1" fmla="*/ 48054 w 203212"/>
              <a:gd name="connsiteY1" fmla="*/ 57167 h 70196"/>
              <a:gd name="connsiteX2" fmla="*/ 73454 w 203212"/>
              <a:gd name="connsiteY2" fmla="*/ 68280 h 70196"/>
              <a:gd name="connsiteX3" fmla="*/ 119491 w 203212"/>
              <a:gd name="connsiteY3" fmla="*/ 68280 h 70196"/>
              <a:gd name="connsiteX4" fmla="*/ 202041 w 203212"/>
              <a:gd name="connsiteY4" fmla="*/ 49230 h 70196"/>
              <a:gd name="connsiteX5" fmla="*/ 170291 w 203212"/>
              <a:gd name="connsiteY5" fmla="*/ 49230 h 70196"/>
              <a:gd name="connsiteX6" fmla="*/ 132191 w 203212"/>
              <a:gd name="connsiteY6" fmla="*/ 50817 h 70196"/>
              <a:gd name="connsiteX7" fmla="*/ 78216 w 203212"/>
              <a:gd name="connsiteY7" fmla="*/ 50817 h 70196"/>
              <a:gd name="connsiteX8" fmla="*/ 429 w 203212"/>
              <a:gd name="connsiteY8" fmla="*/ 17 h 7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212" h="70196">
                <a:moveTo>
                  <a:pt x="429" y="17"/>
                </a:moveTo>
                <a:cubicBezTo>
                  <a:pt x="-4598" y="1075"/>
                  <a:pt x="35883" y="45790"/>
                  <a:pt x="48054" y="57167"/>
                </a:cubicBezTo>
                <a:cubicBezTo>
                  <a:pt x="60225" y="68544"/>
                  <a:pt x="61548" y="66428"/>
                  <a:pt x="73454" y="68280"/>
                </a:cubicBezTo>
                <a:cubicBezTo>
                  <a:pt x="85360" y="70132"/>
                  <a:pt x="98060" y="71455"/>
                  <a:pt x="119491" y="68280"/>
                </a:cubicBezTo>
                <a:cubicBezTo>
                  <a:pt x="140922" y="65105"/>
                  <a:pt x="193574" y="52405"/>
                  <a:pt x="202041" y="49230"/>
                </a:cubicBezTo>
                <a:cubicBezTo>
                  <a:pt x="210508" y="46055"/>
                  <a:pt x="170291" y="49230"/>
                  <a:pt x="170291" y="49230"/>
                </a:cubicBezTo>
                <a:cubicBezTo>
                  <a:pt x="158649" y="49495"/>
                  <a:pt x="132191" y="50817"/>
                  <a:pt x="132191" y="50817"/>
                </a:cubicBezTo>
                <a:cubicBezTo>
                  <a:pt x="116845" y="51081"/>
                  <a:pt x="98324" y="55579"/>
                  <a:pt x="78216" y="50817"/>
                </a:cubicBezTo>
                <a:cubicBezTo>
                  <a:pt x="58108" y="46055"/>
                  <a:pt x="5456" y="-1041"/>
                  <a:pt x="42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CCCC16-7158-4C51-A8AF-A3CB1F2EE6FC}"/>
              </a:ext>
            </a:extLst>
          </p:cNvPr>
          <p:cNvSpPr/>
          <p:nvPr/>
        </p:nvSpPr>
        <p:spPr>
          <a:xfrm>
            <a:off x="4378356" y="5909879"/>
            <a:ext cx="215926" cy="35652"/>
          </a:xfrm>
          <a:custGeom>
            <a:avLst/>
            <a:gdLst>
              <a:gd name="connsiteX0" fmla="*/ 1557 w 215926"/>
              <a:gd name="connsiteY0" fmla="*/ 384 h 35652"/>
              <a:gd name="connsiteX1" fmla="*/ 122207 w 215926"/>
              <a:gd name="connsiteY1" fmla="*/ 35309 h 35652"/>
              <a:gd name="connsiteX2" fmla="*/ 215869 w 215926"/>
              <a:gd name="connsiteY2" fmla="*/ 17846 h 35652"/>
              <a:gd name="connsiteX3" fmla="*/ 134907 w 215926"/>
              <a:gd name="connsiteY3" fmla="*/ 11496 h 35652"/>
              <a:gd name="connsiteX4" fmla="*/ 58707 w 215926"/>
              <a:gd name="connsiteY4" fmla="*/ 16259 h 35652"/>
              <a:gd name="connsiteX5" fmla="*/ 1557 w 215926"/>
              <a:gd name="connsiteY5" fmla="*/ 384 h 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926" h="35652">
                <a:moveTo>
                  <a:pt x="1557" y="384"/>
                </a:moveTo>
                <a:cubicBezTo>
                  <a:pt x="12140" y="3559"/>
                  <a:pt x="86488" y="32399"/>
                  <a:pt x="122207" y="35309"/>
                </a:cubicBezTo>
                <a:cubicBezTo>
                  <a:pt x="157926" y="38219"/>
                  <a:pt x="213752" y="21815"/>
                  <a:pt x="215869" y="17846"/>
                </a:cubicBezTo>
                <a:cubicBezTo>
                  <a:pt x="217986" y="13877"/>
                  <a:pt x="161101" y="11761"/>
                  <a:pt x="134907" y="11496"/>
                </a:cubicBezTo>
                <a:cubicBezTo>
                  <a:pt x="108713" y="11232"/>
                  <a:pt x="80403" y="17846"/>
                  <a:pt x="58707" y="16259"/>
                </a:cubicBezTo>
                <a:cubicBezTo>
                  <a:pt x="37011" y="14672"/>
                  <a:pt x="-9026" y="-2791"/>
                  <a:pt x="1557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1B4A228-B606-4BCD-902D-BAB460E3BE6A}"/>
              </a:ext>
            </a:extLst>
          </p:cNvPr>
          <p:cNvSpPr/>
          <p:nvPr/>
        </p:nvSpPr>
        <p:spPr>
          <a:xfrm>
            <a:off x="4643372" y="5748337"/>
            <a:ext cx="193944" cy="174345"/>
          </a:xfrm>
          <a:custGeom>
            <a:avLst/>
            <a:gdLst>
              <a:gd name="connsiteX0" fmla="*/ 193741 w 193944"/>
              <a:gd name="connsiteY0" fmla="*/ 1 h 174345"/>
              <a:gd name="connsiteX1" fmla="*/ 117541 w 193944"/>
              <a:gd name="connsiteY1" fmla="*/ 68263 h 174345"/>
              <a:gd name="connsiteX2" fmla="*/ 90553 w 193944"/>
              <a:gd name="connsiteY2" fmla="*/ 122238 h 174345"/>
              <a:gd name="connsiteX3" fmla="*/ 55628 w 193944"/>
              <a:gd name="connsiteY3" fmla="*/ 147638 h 174345"/>
              <a:gd name="connsiteX4" fmla="*/ 1653 w 193944"/>
              <a:gd name="connsiteY4" fmla="*/ 173038 h 174345"/>
              <a:gd name="connsiteX5" fmla="*/ 123891 w 193944"/>
              <a:gd name="connsiteY5" fmla="*/ 104776 h 174345"/>
              <a:gd name="connsiteX6" fmla="*/ 139766 w 193944"/>
              <a:gd name="connsiteY6" fmla="*/ 69851 h 174345"/>
              <a:gd name="connsiteX7" fmla="*/ 193741 w 193944"/>
              <a:gd name="connsiteY7" fmla="*/ 1 h 1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944" h="174345">
                <a:moveTo>
                  <a:pt x="193741" y="1"/>
                </a:moveTo>
                <a:cubicBezTo>
                  <a:pt x="190037" y="-264"/>
                  <a:pt x="134739" y="47890"/>
                  <a:pt x="117541" y="68263"/>
                </a:cubicBezTo>
                <a:cubicBezTo>
                  <a:pt x="100343" y="88636"/>
                  <a:pt x="100872" y="109009"/>
                  <a:pt x="90553" y="122238"/>
                </a:cubicBezTo>
                <a:cubicBezTo>
                  <a:pt x="80234" y="135467"/>
                  <a:pt x="70445" y="139171"/>
                  <a:pt x="55628" y="147638"/>
                </a:cubicBezTo>
                <a:cubicBezTo>
                  <a:pt x="40811" y="156105"/>
                  <a:pt x="-9724" y="180182"/>
                  <a:pt x="1653" y="173038"/>
                </a:cubicBezTo>
                <a:cubicBezTo>
                  <a:pt x="13030" y="165894"/>
                  <a:pt x="100872" y="121974"/>
                  <a:pt x="123891" y="104776"/>
                </a:cubicBezTo>
                <a:cubicBezTo>
                  <a:pt x="146910" y="87578"/>
                  <a:pt x="129977" y="84932"/>
                  <a:pt x="139766" y="69851"/>
                </a:cubicBezTo>
                <a:cubicBezTo>
                  <a:pt x="149555" y="54770"/>
                  <a:pt x="197445" y="266"/>
                  <a:pt x="1937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DD61864-62B7-4BAC-B581-9A4C48DCD813}"/>
              </a:ext>
            </a:extLst>
          </p:cNvPr>
          <p:cNvSpPr/>
          <p:nvPr/>
        </p:nvSpPr>
        <p:spPr>
          <a:xfrm>
            <a:off x="4608445" y="5894219"/>
            <a:ext cx="184221" cy="102408"/>
          </a:xfrm>
          <a:custGeom>
            <a:avLst/>
            <a:gdLst>
              <a:gd name="connsiteX0" fmla="*/ 68 w 184221"/>
              <a:gd name="connsiteY0" fmla="*/ 101769 h 102408"/>
              <a:gd name="connsiteX1" fmla="*/ 98493 w 184221"/>
              <a:gd name="connsiteY1" fmla="*/ 71606 h 102408"/>
              <a:gd name="connsiteX2" fmla="*/ 155643 w 184221"/>
              <a:gd name="connsiteY2" fmla="*/ 30331 h 102408"/>
              <a:gd name="connsiteX3" fmla="*/ 184218 w 184221"/>
              <a:gd name="connsiteY3" fmla="*/ 169 h 102408"/>
              <a:gd name="connsiteX4" fmla="*/ 157230 w 184221"/>
              <a:gd name="connsiteY4" fmla="*/ 19219 h 102408"/>
              <a:gd name="connsiteX5" fmla="*/ 114368 w 184221"/>
              <a:gd name="connsiteY5" fmla="*/ 43031 h 102408"/>
              <a:gd name="connsiteX6" fmla="*/ 68 w 184221"/>
              <a:gd name="connsiteY6" fmla="*/ 101769 h 10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21" h="102408">
                <a:moveTo>
                  <a:pt x="68" y="101769"/>
                </a:moveTo>
                <a:cubicBezTo>
                  <a:pt x="-2578" y="106531"/>
                  <a:pt x="72564" y="83512"/>
                  <a:pt x="98493" y="71606"/>
                </a:cubicBezTo>
                <a:cubicBezTo>
                  <a:pt x="124422" y="59700"/>
                  <a:pt x="141356" y="42237"/>
                  <a:pt x="155643" y="30331"/>
                </a:cubicBezTo>
                <a:cubicBezTo>
                  <a:pt x="169930" y="18425"/>
                  <a:pt x="183954" y="2021"/>
                  <a:pt x="184218" y="169"/>
                </a:cubicBezTo>
                <a:cubicBezTo>
                  <a:pt x="184482" y="-1683"/>
                  <a:pt x="168872" y="12075"/>
                  <a:pt x="157230" y="19219"/>
                </a:cubicBezTo>
                <a:cubicBezTo>
                  <a:pt x="145588" y="26363"/>
                  <a:pt x="136064" y="32183"/>
                  <a:pt x="114368" y="43031"/>
                </a:cubicBezTo>
                <a:cubicBezTo>
                  <a:pt x="92672" y="53879"/>
                  <a:pt x="2714" y="97007"/>
                  <a:pt x="68" y="101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82F224D-76CE-4B89-8EF5-92AEA0EF411D}"/>
              </a:ext>
            </a:extLst>
          </p:cNvPr>
          <p:cNvSpPr/>
          <p:nvPr/>
        </p:nvSpPr>
        <p:spPr>
          <a:xfrm>
            <a:off x="4825448" y="5756257"/>
            <a:ext cx="54045" cy="138199"/>
          </a:xfrm>
          <a:custGeom>
            <a:avLst/>
            <a:gdLst>
              <a:gd name="connsiteX0" fmla="*/ 52940 w 54045"/>
              <a:gd name="connsiteY0" fmla="*/ 18 h 138199"/>
              <a:gd name="connsiteX1" fmla="*/ 41827 w 54045"/>
              <a:gd name="connsiteY1" fmla="*/ 98443 h 138199"/>
              <a:gd name="connsiteX2" fmla="*/ 552 w 54045"/>
              <a:gd name="connsiteY2" fmla="*/ 138131 h 138199"/>
              <a:gd name="connsiteX3" fmla="*/ 19602 w 54045"/>
              <a:gd name="connsiteY3" fmla="*/ 90506 h 138199"/>
              <a:gd name="connsiteX4" fmla="*/ 52940 w 54045"/>
              <a:gd name="connsiteY4" fmla="*/ 18 h 13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45" h="138199">
                <a:moveTo>
                  <a:pt x="52940" y="18"/>
                </a:moveTo>
                <a:cubicBezTo>
                  <a:pt x="56644" y="1341"/>
                  <a:pt x="50558" y="75424"/>
                  <a:pt x="41827" y="98443"/>
                </a:cubicBezTo>
                <a:cubicBezTo>
                  <a:pt x="33096" y="121462"/>
                  <a:pt x="4256" y="139454"/>
                  <a:pt x="552" y="138131"/>
                </a:cubicBezTo>
                <a:cubicBezTo>
                  <a:pt x="-3152" y="136808"/>
                  <a:pt x="12723" y="112731"/>
                  <a:pt x="19602" y="90506"/>
                </a:cubicBezTo>
                <a:cubicBezTo>
                  <a:pt x="26481" y="68281"/>
                  <a:pt x="49236" y="-1305"/>
                  <a:pt x="5294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062A45A-9AB3-413D-B706-6B22A6878CD9}"/>
              </a:ext>
            </a:extLst>
          </p:cNvPr>
          <p:cNvSpPr/>
          <p:nvPr/>
        </p:nvSpPr>
        <p:spPr>
          <a:xfrm>
            <a:off x="4331969" y="5462532"/>
            <a:ext cx="14939" cy="108340"/>
          </a:xfrm>
          <a:custGeom>
            <a:avLst/>
            <a:gdLst>
              <a:gd name="connsiteX0" fmla="*/ 5081 w 14939"/>
              <a:gd name="connsiteY0" fmla="*/ 56 h 108340"/>
              <a:gd name="connsiteX1" fmla="*/ 319 w 14939"/>
              <a:gd name="connsiteY1" fmla="*/ 84193 h 108340"/>
              <a:gd name="connsiteX2" fmla="*/ 14606 w 14939"/>
              <a:gd name="connsiteY2" fmla="*/ 108006 h 108340"/>
              <a:gd name="connsiteX3" fmla="*/ 9844 w 14939"/>
              <a:gd name="connsiteY3" fmla="*/ 71493 h 108340"/>
              <a:gd name="connsiteX4" fmla="*/ 5081 w 14939"/>
              <a:gd name="connsiteY4" fmla="*/ 56 h 10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9" h="108340">
                <a:moveTo>
                  <a:pt x="5081" y="56"/>
                </a:moveTo>
                <a:cubicBezTo>
                  <a:pt x="3493" y="2173"/>
                  <a:pt x="-1269" y="66201"/>
                  <a:pt x="319" y="84193"/>
                </a:cubicBezTo>
                <a:cubicBezTo>
                  <a:pt x="1906" y="102185"/>
                  <a:pt x="13018" y="110123"/>
                  <a:pt x="14606" y="108006"/>
                </a:cubicBezTo>
                <a:cubicBezTo>
                  <a:pt x="16194" y="105889"/>
                  <a:pt x="11696" y="86574"/>
                  <a:pt x="9844" y="71493"/>
                </a:cubicBezTo>
                <a:cubicBezTo>
                  <a:pt x="7992" y="56412"/>
                  <a:pt x="6669" y="-2061"/>
                  <a:pt x="508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4C7765E-4786-40D4-B00A-FCE9759A8BE9}"/>
              </a:ext>
            </a:extLst>
          </p:cNvPr>
          <p:cNvSpPr/>
          <p:nvPr/>
        </p:nvSpPr>
        <p:spPr>
          <a:xfrm>
            <a:off x="4424259" y="5465742"/>
            <a:ext cx="59851" cy="88934"/>
          </a:xfrm>
          <a:custGeom>
            <a:avLst/>
            <a:gdLst>
              <a:gd name="connsiteX0" fmla="*/ 104 w 59851"/>
              <a:gd name="connsiteY0" fmla="*/ 21 h 88934"/>
              <a:gd name="connsiteX1" fmla="*/ 44554 w 59851"/>
              <a:gd name="connsiteY1" fmla="*/ 39708 h 88934"/>
              <a:gd name="connsiteX2" fmla="*/ 47729 w 59851"/>
              <a:gd name="connsiteY2" fmla="*/ 88921 h 88934"/>
              <a:gd name="connsiteX3" fmla="*/ 58841 w 59851"/>
              <a:gd name="connsiteY3" fmla="*/ 34946 h 88934"/>
              <a:gd name="connsiteX4" fmla="*/ 104 w 59851"/>
              <a:gd name="connsiteY4" fmla="*/ 21 h 8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1" h="88934">
                <a:moveTo>
                  <a:pt x="104" y="21"/>
                </a:moveTo>
                <a:cubicBezTo>
                  <a:pt x="-2277" y="815"/>
                  <a:pt x="36617" y="24891"/>
                  <a:pt x="44554" y="39708"/>
                </a:cubicBezTo>
                <a:cubicBezTo>
                  <a:pt x="52492" y="54525"/>
                  <a:pt x="45348" y="89715"/>
                  <a:pt x="47729" y="88921"/>
                </a:cubicBezTo>
                <a:cubicBezTo>
                  <a:pt x="50110" y="88127"/>
                  <a:pt x="63604" y="48969"/>
                  <a:pt x="58841" y="34946"/>
                </a:cubicBezTo>
                <a:cubicBezTo>
                  <a:pt x="54078" y="20923"/>
                  <a:pt x="2485" y="-773"/>
                  <a:pt x="10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18651E2-4F4E-43A6-925E-5E5424C6D051}"/>
              </a:ext>
            </a:extLst>
          </p:cNvPr>
          <p:cNvSpPr/>
          <p:nvPr/>
        </p:nvSpPr>
        <p:spPr>
          <a:xfrm>
            <a:off x="4261851" y="5592602"/>
            <a:ext cx="173627" cy="39921"/>
          </a:xfrm>
          <a:custGeom>
            <a:avLst/>
            <a:gdLst>
              <a:gd name="connsiteX0" fmla="*/ 173624 w 173627"/>
              <a:gd name="connsiteY0" fmla="*/ 161 h 39921"/>
              <a:gd name="connsiteX1" fmla="*/ 84724 w 173627"/>
              <a:gd name="connsiteY1" fmla="*/ 11273 h 39921"/>
              <a:gd name="connsiteX2" fmla="*/ 51387 w 173627"/>
              <a:gd name="connsiteY2" fmla="*/ 12861 h 39921"/>
              <a:gd name="connsiteX3" fmla="*/ 587 w 173627"/>
              <a:gd name="connsiteY3" fmla="*/ 39848 h 39921"/>
              <a:gd name="connsiteX4" fmla="*/ 87899 w 173627"/>
              <a:gd name="connsiteY4" fmla="*/ 20798 h 39921"/>
              <a:gd name="connsiteX5" fmla="*/ 173624 w 173627"/>
              <a:gd name="connsiteY5" fmla="*/ 161 h 3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27" h="39921">
                <a:moveTo>
                  <a:pt x="173624" y="161"/>
                </a:moveTo>
                <a:cubicBezTo>
                  <a:pt x="173095" y="-1426"/>
                  <a:pt x="105097" y="9156"/>
                  <a:pt x="84724" y="11273"/>
                </a:cubicBezTo>
                <a:cubicBezTo>
                  <a:pt x="64351" y="13390"/>
                  <a:pt x="65410" y="8098"/>
                  <a:pt x="51387" y="12861"/>
                </a:cubicBezTo>
                <a:cubicBezTo>
                  <a:pt x="37364" y="17624"/>
                  <a:pt x="-5498" y="38525"/>
                  <a:pt x="587" y="39848"/>
                </a:cubicBezTo>
                <a:cubicBezTo>
                  <a:pt x="6672" y="41171"/>
                  <a:pt x="62235" y="24237"/>
                  <a:pt x="87899" y="20798"/>
                </a:cubicBezTo>
                <a:cubicBezTo>
                  <a:pt x="113563" y="17359"/>
                  <a:pt x="174153" y="1748"/>
                  <a:pt x="173624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9DC49EF-BC15-412B-98FE-0956CE416D77}"/>
              </a:ext>
            </a:extLst>
          </p:cNvPr>
          <p:cNvSpPr/>
          <p:nvPr/>
        </p:nvSpPr>
        <p:spPr>
          <a:xfrm>
            <a:off x="4846326" y="5632386"/>
            <a:ext cx="111653" cy="225380"/>
          </a:xfrm>
          <a:custGeom>
            <a:avLst/>
            <a:gdLst>
              <a:gd name="connsiteX0" fmla="*/ 1899 w 111653"/>
              <a:gd name="connsiteY0" fmla="*/ 64 h 225380"/>
              <a:gd name="connsiteX1" fmla="*/ 84449 w 111653"/>
              <a:gd name="connsiteY1" fmla="*/ 90552 h 225380"/>
              <a:gd name="connsiteX2" fmla="*/ 111437 w 111653"/>
              <a:gd name="connsiteY2" fmla="*/ 127064 h 225380"/>
              <a:gd name="connsiteX3" fmla="*/ 97149 w 111653"/>
              <a:gd name="connsiteY3" fmla="*/ 222314 h 225380"/>
              <a:gd name="connsiteX4" fmla="*/ 97149 w 111653"/>
              <a:gd name="connsiteY4" fmla="*/ 198502 h 225380"/>
              <a:gd name="connsiteX5" fmla="*/ 90799 w 111653"/>
              <a:gd name="connsiteY5" fmla="*/ 163577 h 225380"/>
              <a:gd name="connsiteX6" fmla="*/ 62224 w 111653"/>
              <a:gd name="connsiteY6" fmla="*/ 120714 h 225380"/>
              <a:gd name="connsiteX7" fmla="*/ 27299 w 111653"/>
              <a:gd name="connsiteY7" fmla="*/ 76264 h 225380"/>
              <a:gd name="connsiteX8" fmla="*/ 1899 w 111653"/>
              <a:gd name="connsiteY8" fmla="*/ 64 h 2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53" h="225380">
                <a:moveTo>
                  <a:pt x="1899" y="64"/>
                </a:moveTo>
                <a:cubicBezTo>
                  <a:pt x="11424" y="2445"/>
                  <a:pt x="66193" y="69385"/>
                  <a:pt x="84449" y="90552"/>
                </a:cubicBezTo>
                <a:cubicBezTo>
                  <a:pt x="102705" y="111719"/>
                  <a:pt x="109320" y="105104"/>
                  <a:pt x="111437" y="127064"/>
                </a:cubicBezTo>
                <a:cubicBezTo>
                  <a:pt x="113554" y="149024"/>
                  <a:pt x="99530" y="210408"/>
                  <a:pt x="97149" y="222314"/>
                </a:cubicBezTo>
                <a:cubicBezTo>
                  <a:pt x="94768" y="234220"/>
                  <a:pt x="98207" y="208291"/>
                  <a:pt x="97149" y="198502"/>
                </a:cubicBezTo>
                <a:cubicBezTo>
                  <a:pt x="96091" y="188713"/>
                  <a:pt x="96620" y="176542"/>
                  <a:pt x="90799" y="163577"/>
                </a:cubicBezTo>
                <a:cubicBezTo>
                  <a:pt x="84978" y="150612"/>
                  <a:pt x="72807" y="135266"/>
                  <a:pt x="62224" y="120714"/>
                </a:cubicBezTo>
                <a:cubicBezTo>
                  <a:pt x="51641" y="106162"/>
                  <a:pt x="33120" y="90551"/>
                  <a:pt x="27299" y="76264"/>
                </a:cubicBezTo>
                <a:cubicBezTo>
                  <a:pt x="21478" y="61977"/>
                  <a:pt x="-7626" y="-2317"/>
                  <a:pt x="1899" y="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6E720EE-8EB9-4C7A-BE58-888A5D805764}"/>
              </a:ext>
            </a:extLst>
          </p:cNvPr>
          <p:cNvSpPr/>
          <p:nvPr/>
        </p:nvSpPr>
        <p:spPr>
          <a:xfrm>
            <a:off x="4042350" y="5473653"/>
            <a:ext cx="69434" cy="214635"/>
          </a:xfrm>
          <a:custGeom>
            <a:avLst/>
            <a:gdLst>
              <a:gd name="connsiteX0" fmla="*/ 69275 w 69434"/>
              <a:gd name="connsiteY0" fmla="*/ 47 h 214635"/>
              <a:gd name="connsiteX1" fmla="*/ 26413 w 69434"/>
              <a:gd name="connsiteY1" fmla="*/ 69897 h 214635"/>
              <a:gd name="connsiteX2" fmla="*/ 21650 w 69434"/>
              <a:gd name="connsiteY2" fmla="*/ 114347 h 214635"/>
              <a:gd name="connsiteX3" fmla="*/ 15300 w 69434"/>
              <a:gd name="connsiteY3" fmla="*/ 138160 h 214635"/>
              <a:gd name="connsiteX4" fmla="*/ 48638 w 69434"/>
              <a:gd name="connsiteY4" fmla="*/ 211185 h 214635"/>
              <a:gd name="connsiteX5" fmla="*/ 42288 w 69434"/>
              <a:gd name="connsiteY5" fmla="*/ 193722 h 214635"/>
              <a:gd name="connsiteX6" fmla="*/ 5775 w 69434"/>
              <a:gd name="connsiteY6" fmla="*/ 114347 h 214635"/>
              <a:gd name="connsiteX7" fmla="*/ 8950 w 69434"/>
              <a:gd name="connsiteY7" fmla="*/ 81010 h 214635"/>
              <a:gd name="connsiteX8" fmla="*/ 69275 w 69434"/>
              <a:gd name="connsiteY8" fmla="*/ 47 h 21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34" h="214635">
                <a:moveTo>
                  <a:pt x="69275" y="47"/>
                </a:moveTo>
                <a:cubicBezTo>
                  <a:pt x="72185" y="-1805"/>
                  <a:pt x="34350" y="50847"/>
                  <a:pt x="26413" y="69897"/>
                </a:cubicBezTo>
                <a:cubicBezTo>
                  <a:pt x="18476" y="88947"/>
                  <a:pt x="23502" y="102970"/>
                  <a:pt x="21650" y="114347"/>
                </a:cubicBezTo>
                <a:cubicBezTo>
                  <a:pt x="19798" y="125724"/>
                  <a:pt x="10802" y="122020"/>
                  <a:pt x="15300" y="138160"/>
                </a:cubicBezTo>
                <a:cubicBezTo>
                  <a:pt x="19798" y="154300"/>
                  <a:pt x="44140" y="201925"/>
                  <a:pt x="48638" y="211185"/>
                </a:cubicBezTo>
                <a:cubicBezTo>
                  <a:pt x="53136" y="220445"/>
                  <a:pt x="49432" y="209862"/>
                  <a:pt x="42288" y="193722"/>
                </a:cubicBezTo>
                <a:cubicBezTo>
                  <a:pt x="35144" y="177582"/>
                  <a:pt x="11331" y="133132"/>
                  <a:pt x="5775" y="114347"/>
                </a:cubicBezTo>
                <a:cubicBezTo>
                  <a:pt x="219" y="95562"/>
                  <a:pt x="-5073" y="99795"/>
                  <a:pt x="8950" y="81010"/>
                </a:cubicBezTo>
                <a:cubicBezTo>
                  <a:pt x="22973" y="62225"/>
                  <a:pt x="66365" y="1899"/>
                  <a:pt x="69275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C236F551-C86D-4AA0-A7FC-61D2B9E91C53}"/>
              </a:ext>
            </a:extLst>
          </p:cNvPr>
          <p:cNvSpPr/>
          <p:nvPr/>
        </p:nvSpPr>
        <p:spPr>
          <a:xfrm>
            <a:off x="4724289" y="5473470"/>
            <a:ext cx="192886" cy="135213"/>
          </a:xfrm>
          <a:custGeom>
            <a:avLst/>
            <a:gdLst>
              <a:gd name="connsiteX0" fmla="*/ 111 w 192886"/>
              <a:gd name="connsiteY0" fmla="*/ 230 h 135213"/>
              <a:gd name="connsiteX1" fmla="*/ 117586 w 192886"/>
              <a:gd name="connsiteY1" fmla="*/ 44680 h 135213"/>
              <a:gd name="connsiteX2" fmla="*/ 179499 w 192886"/>
              <a:gd name="connsiteY2" fmla="*/ 103418 h 135213"/>
              <a:gd name="connsiteX3" fmla="*/ 192199 w 192886"/>
              <a:gd name="connsiteY3" fmla="*/ 135168 h 135213"/>
              <a:gd name="connsiteX4" fmla="*/ 166799 w 192886"/>
              <a:gd name="connsiteY4" fmla="*/ 97068 h 135213"/>
              <a:gd name="connsiteX5" fmla="*/ 96949 w 192886"/>
              <a:gd name="connsiteY5" fmla="*/ 63730 h 135213"/>
              <a:gd name="connsiteX6" fmla="*/ 111 w 192886"/>
              <a:gd name="connsiteY6" fmla="*/ 230 h 1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86" h="135213">
                <a:moveTo>
                  <a:pt x="111" y="230"/>
                </a:moveTo>
                <a:cubicBezTo>
                  <a:pt x="3551" y="-2945"/>
                  <a:pt x="87688" y="27482"/>
                  <a:pt x="117586" y="44680"/>
                </a:cubicBezTo>
                <a:cubicBezTo>
                  <a:pt x="147484" y="61878"/>
                  <a:pt x="167064" y="88337"/>
                  <a:pt x="179499" y="103418"/>
                </a:cubicBezTo>
                <a:cubicBezTo>
                  <a:pt x="191934" y="118499"/>
                  <a:pt x="194316" y="136226"/>
                  <a:pt x="192199" y="135168"/>
                </a:cubicBezTo>
                <a:cubicBezTo>
                  <a:pt x="190082" y="134110"/>
                  <a:pt x="182674" y="108974"/>
                  <a:pt x="166799" y="97068"/>
                </a:cubicBezTo>
                <a:cubicBezTo>
                  <a:pt x="150924" y="85162"/>
                  <a:pt x="119968" y="76959"/>
                  <a:pt x="96949" y="63730"/>
                </a:cubicBezTo>
                <a:cubicBezTo>
                  <a:pt x="73930" y="50501"/>
                  <a:pt x="-3329" y="3405"/>
                  <a:pt x="111" y="2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EDAA06C-FCDE-4358-A63F-E61B268502FF}"/>
              </a:ext>
            </a:extLst>
          </p:cNvPr>
          <p:cNvSpPr/>
          <p:nvPr/>
        </p:nvSpPr>
        <p:spPr>
          <a:xfrm>
            <a:off x="4549754" y="5551439"/>
            <a:ext cx="197055" cy="57349"/>
          </a:xfrm>
          <a:custGeom>
            <a:avLst/>
            <a:gdLst>
              <a:gd name="connsiteX0" fmla="*/ 21 w 197055"/>
              <a:gd name="connsiteY0" fmla="*/ 49 h 57349"/>
              <a:gd name="connsiteX1" fmla="*/ 154009 w 197055"/>
              <a:gd name="connsiteY1" fmla="*/ 44499 h 57349"/>
              <a:gd name="connsiteX2" fmla="*/ 196871 w 197055"/>
              <a:gd name="connsiteY2" fmla="*/ 54024 h 57349"/>
              <a:gd name="connsiteX3" fmla="*/ 142896 w 197055"/>
              <a:gd name="connsiteY3" fmla="*/ 54024 h 57349"/>
              <a:gd name="connsiteX4" fmla="*/ 21 w 197055"/>
              <a:gd name="connsiteY4" fmla="*/ 49 h 5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5" h="57349">
                <a:moveTo>
                  <a:pt x="21" y="49"/>
                </a:moveTo>
                <a:cubicBezTo>
                  <a:pt x="1873" y="-1538"/>
                  <a:pt x="121201" y="35503"/>
                  <a:pt x="154009" y="44499"/>
                </a:cubicBezTo>
                <a:cubicBezTo>
                  <a:pt x="186817" y="53495"/>
                  <a:pt x="198723" y="52437"/>
                  <a:pt x="196871" y="54024"/>
                </a:cubicBezTo>
                <a:cubicBezTo>
                  <a:pt x="195019" y="55611"/>
                  <a:pt x="170942" y="60639"/>
                  <a:pt x="142896" y="54024"/>
                </a:cubicBezTo>
                <a:cubicBezTo>
                  <a:pt x="114850" y="47409"/>
                  <a:pt x="-1831" y="1636"/>
                  <a:pt x="21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67A65D5-1B5C-47FA-96A8-36C1C622F990}"/>
              </a:ext>
            </a:extLst>
          </p:cNvPr>
          <p:cNvSpPr/>
          <p:nvPr/>
        </p:nvSpPr>
        <p:spPr>
          <a:xfrm>
            <a:off x="4431056" y="5672460"/>
            <a:ext cx="36486" cy="128233"/>
          </a:xfrm>
          <a:custGeom>
            <a:avLst/>
            <a:gdLst>
              <a:gd name="connsiteX0" fmla="*/ 2832 w 36486"/>
              <a:gd name="connsiteY0" fmla="*/ 1265 h 128233"/>
              <a:gd name="connsiteX1" fmla="*/ 34582 w 36486"/>
              <a:gd name="connsiteY1" fmla="*/ 120328 h 128233"/>
              <a:gd name="connsiteX2" fmla="*/ 29819 w 36486"/>
              <a:gd name="connsiteY2" fmla="*/ 110803 h 128233"/>
              <a:gd name="connsiteX3" fmla="*/ 4419 w 36486"/>
              <a:gd name="connsiteY3" fmla="*/ 60003 h 128233"/>
              <a:gd name="connsiteX4" fmla="*/ 2832 w 36486"/>
              <a:gd name="connsiteY4" fmla="*/ 1265 h 12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86" h="128233">
                <a:moveTo>
                  <a:pt x="2832" y="1265"/>
                </a:moveTo>
                <a:cubicBezTo>
                  <a:pt x="7859" y="11319"/>
                  <a:pt x="30084" y="102072"/>
                  <a:pt x="34582" y="120328"/>
                </a:cubicBezTo>
                <a:cubicBezTo>
                  <a:pt x="39080" y="138584"/>
                  <a:pt x="34846" y="120857"/>
                  <a:pt x="29819" y="110803"/>
                </a:cubicBezTo>
                <a:cubicBezTo>
                  <a:pt x="24792" y="100749"/>
                  <a:pt x="8652" y="76143"/>
                  <a:pt x="4419" y="60003"/>
                </a:cubicBezTo>
                <a:cubicBezTo>
                  <a:pt x="186" y="43863"/>
                  <a:pt x="-2195" y="-8789"/>
                  <a:pt x="2832" y="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A315251-6577-4275-91A8-0285307E3C09}"/>
              </a:ext>
            </a:extLst>
          </p:cNvPr>
          <p:cNvSpPr/>
          <p:nvPr/>
        </p:nvSpPr>
        <p:spPr>
          <a:xfrm>
            <a:off x="4262393" y="5773414"/>
            <a:ext cx="211257" cy="35377"/>
          </a:xfrm>
          <a:custGeom>
            <a:avLst/>
            <a:gdLst>
              <a:gd name="connsiteX0" fmla="*/ 45 w 211257"/>
              <a:gd name="connsiteY0" fmla="*/ 324 h 35377"/>
              <a:gd name="connsiteX1" fmla="*/ 123870 w 211257"/>
              <a:gd name="connsiteY1" fmla="*/ 27311 h 35377"/>
              <a:gd name="connsiteX2" fmla="*/ 168320 w 211257"/>
              <a:gd name="connsiteY2" fmla="*/ 35249 h 35377"/>
              <a:gd name="connsiteX3" fmla="*/ 211182 w 211257"/>
              <a:gd name="connsiteY3" fmla="*/ 22549 h 35377"/>
              <a:gd name="connsiteX4" fmla="*/ 177845 w 211257"/>
              <a:gd name="connsiteY4" fmla="*/ 22549 h 35377"/>
              <a:gd name="connsiteX5" fmla="*/ 144507 w 211257"/>
              <a:gd name="connsiteY5" fmla="*/ 20961 h 35377"/>
              <a:gd name="connsiteX6" fmla="*/ 109582 w 211257"/>
              <a:gd name="connsiteY6" fmla="*/ 13024 h 35377"/>
              <a:gd name="connsiteX7" fmla="*/ 45 w 211257"/>
              <a:gd name="connsiteY7" fmla="*/ 324 h 3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257" h="35377">
                <a:moveTo>
                  <a:pt x="45" y="324"/>
                </a:moveTo>
                <a:cubicBezTo>
                  <a:pt x="2426" y="2705"/>
                  <a:pt x="123870" y="27311"/>
                  <a:pt x="123870" y="27311"/>
                </a:cubicBezTo>
                <a:cubicBezTo>
                  <a:pt x="151916" y="33132"/>
                  <a:pt x="153768" y="36043"/>
                  <a:pt x="168320" y="35249"/>
                </a:cubicBezTo>
                <a:cubicBezTo>
                  <a:pt x="182872" y="34455"/>
                  <a:pt x="209594" y="24666"/>
                  <a:pt x="211182" y="22549"/>
                </a:cubicBezTo>
                <a:cubicBezTo>
                  <a:pt x="212770" y="20432"/>
                  <a:pt x="188957" y="22814"/>
                  <a:pt x="177845" y="22549"/>
                </a:cubicBezTo>
                <a:cubicBezTo>
                  <a:pt x="166733" y="22284"/>
                  <a:pt x="155884" y="22549"/>
                  <a:pt x="144507" y="20961"/>
                </a:cubicBezTo>
                <a:cubicBezTo>
                  <a:pt x="133130" y="19374"/>
                  <a:pt x="129426" y="16728"/>
                  <a:pt x="109582" y="13024"/>
                </a:cubicBezTo>
                <a:cubicBezTo>
                  <a:pt x="89738" y="9320"/>
                  <a:pt x="-2336" y="-2057"/>
                  <a:pt x="45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8794D06E-E0C6-44F3-BF95-2BD69CEEDF43}"/>
              </a:ext>
            </a:extLst>
          </p:cNvPr>
          <p:cNvSpPr/>
          <p:nvPr/>
        </p:nvSpPr>
        <p:spPr>
          <a:xfrm>
            <a:off x="4472908" y="5695776"/>
            <a:ext cx="240393" cy="97532"/>
          </a:xfrm>
          <a:custGeom>
            <a:avLst/>
            <a:gdLst>
              <a:gd name="connsiteX0" fmla="*/ 667 w 240393"/>
              <a:gd name="connsiteY0" fmla="*/ 97012 h 97532"/>
              <a:gd name="connsiteX1" fmla="*/ 122905 w 240393"/>
              <a:gd name="connsiteY1" fmla="*/ 60499 h 97532"/>
              <a:gd name="connsiteX2" fmla="*/ 156242 w 240393"/>
              <a:gd name="connsiteY2" fmla="*/ 44624 h 97532"/>
              <a:gd name="connsiteX3" fmla="*/ 205455 w 240393"/>
              <a:gd name="connsiteY3" fmla="*/ 44624 h 97532"/>
              <a:gd name="connsiteX4" fmla="*/ 219742 w 240393"/>
              <a:gd name="connsiteY4" fmla="*/ 39862 h 97532"/>
              <a:gd name="connsiteX5" fmla="*/ 240380 w 240393"/>
              <a:gd name="connsiteY5" fmla="*/ 174 h 97532"/>
              <a:gd name="connsiteX6" fmla="*/ 216567 w 240393"/>
              <a:gd name="connsiteY6" fmla="*/ 25574 h 97532"/>
              <a:gd name="connsiteX7" fmla="*/ 183230 w 240393"/>
              <a:gd name="connsiteY7" fmla="*/ 30337 h 97532"/>
              <a:gd name="connsiteX8" fmla="*/ 667 w 240393"/>
              <a:gd name="connsiteY8" fmla="*/ 97012 h 9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393" h="97532">
                <a:moveTo>
                  <a:pt x="667" y="97012"/>
                </a:moveTo>
                <a:cubicBezTo>
                  <a:pt x="-9387" y="102039"/>
                  <a:pt x="96976" y="69230"/>
                  <a:pt x="122905" y="60499"/>
                </a:cubicBezTo>
                <a:cubicBezTo>
                  <a:pt x="148834" y="51768"/>
                  <a:pt x="142484" y="47270"/>
                  <a:pt x="156242" y="44624"/>
                </a:cubicBezTo>
                <a:cubicBezTo>
                  <a:pt x="170000" y="41978"/>
                  <a:pt x="194872" y="45418"/>
                  <a:pt x="205455" y="44624"/>
                </a:cubicBezTo>
                <a:cubicBezTo>
                  <a:pt x="216038" y="43830"/>
                  <a:pt x="213921" y="47270"/>
                  <a:pt x="219742" y="39862"/>
                </a:cubicBezTo>
                <a:cubicBezTo>
                  <a:pt x="225563" y="32454"/>
                  <a:pt x="240909" y="2555"/>
                  <a:pt x="240380" y="174"/>
                </a:cubicBezTo>
                <a:cubicBezTo>
                  <a:pt x="239851" y="-2207"/>
                  <a:pt x="226092" y="20547"/>
                  <a:pt x="216567" y="25574"/>
                </a:cubicBezTo>
                <a:cubicBezTo>
                  <a:pt x="207042" y="30601"/>
                  <a:pt x="215245" y="22135"/>
                  <a:pt x="183230" y="30337"/>
                </a:cubicBezTo>
                <a:cubicBezTo>
                  <a:pt x="151216" y="38539"/>
                  <a:pt x="10721" y="91985"/>
                  <a:pt x="667" y="97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88D1837-31DE-4038-A0E8-5F4A5642FC42}"/>
              </a:ext>
            </a:extLst>
          </p:cNvPr>
          <p:cNvSpPr/>
          <p:nvPr/>
        </p:nvSpPr>
        <p:spPr>
          <a:xfrm>
            <a:off x="4344175" y="5695804"/>
            <a:ext cx="24678" cy="96821"/>
          </a:xfrm>
          <a:custGeom>
            <a:avLst/>
            <a:gdLst>
              <a:gd name="connsiteX0" fmla="*/ 813 w 24678"/>
              <a:gd name="connsiteY0" fmla="*/ 146 h 96821"/>
              <a:gd name="connsiteX1" fmla="*/ 24625 w 24678"/>
              <a:gd name="connsiteY1" fmla="*/ 93809 h 96821"/>
              <a:gd name="connsiteX2" fmla="*/ 7163 w 24678"/>
              <a:gd name="connsiteY2" fmla="*/ 71584 h 96821"/>
              <a:gd name="connsiteX3" fmla="*/ 813 w 24678"/>
              <a:gd name="connsiteY3" fmla="*/ 146 h 9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78" h="96821">
                <a:moveTo>
                  <a:pt x="813" y="146"/>
                </a:moveTo>
                <a:cubicBezTo>
                  <a:pt x="3723" y="3850"/>
                  <a:pt x="23567" y="81903"/>
                  <a:pt x="24625" y="93809"/>
                </a:cubicBezTo>
                <a:cubicBezTo>
                  <a:pt x="25683" y="105715"/>
                  <a:pt x="10867" y="78992"/>
                  <a:pt x="7163" y="71584"/>
                </a:cubicBezTo>
                <a:cubicBezTo>
                  <a:pt x="3459" y="64176"/>
                  <a:pt x="-2097" y="-3558"/>
                  <a:pt x="81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7ED92C5-E34C-4288-B156-ED47D06B2661}"/>
              </a:ext>
            </a:extLst>
          </p:cNvPr>
          <p:cNvSpPr/>
          <p:nvPr/>
        </p:nvSpPr>
        <p:spPr>
          <a:xfrm>
            <a:off x="4559236" y="5672090"/>
            <a:ext cx="25556" cy="90358"/>
          </a:xfrm>
          <a:custGeom>
            <a:avLst/>
            <a:gdLst>
              <a:gd name="connsiteX0" fmla="*/ 9589 w 25556"/>
              <a:gd name="connsiteY0" fmla="*/ 48 h 90358"/>
              <a:gd name="connsiteX1" fmla="*/ 25464 w 25556"/>
              <a:gd name="connsiteY1" fmla="*/ 84185 h 90358"/>
              <a:gd name="connsiteX2" fmla="*/ 1652 w 25556"/>
              <a:gd name="connsiteY2" fmla="*/ 82598 h 90358"/>
              <a:gd name="connsiteX3" fmla="*/ 1652 w 25556"/>
              <a:gd name="connsiteY3" fmla="*/ 71485 h 90358"/>
              <a:gd name="connsiteX4" fmla="*/ 9589 w 25556"/>
              <a:gd name="connsiteY4" fmla="*/ 48 h 9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6" h="90358">
                <a:moveTo>
                  <a:pt x="9589" y="48"/>
                </a:moveTo>
                <a:cubicBezTo>
                  <a:pt x="13558" y="2165"/>
                  <a:pt x="26787" y="70427"/>
                  <a:pt x="25464" y="84185"/>
                </a:cubicBezTo>
                <a:cubicBezTo>
                  <a:pt x="24141" y="97943"/>
                  <a:pt x="5621" y="84715"/>
                  <a:pt x="1652" y="82598"/>
                </a:cubicBezTo>
                <a:cubicBezTo>
                  <a:pt x="-2317" y="80481"/>
                  <a:pt x="2181" y="77306"/>
                  <a:pt x="1652" y="71485"/>
                </a:cubicBezTo>
                <a:cubicBezTo>
                  <a:pt x="1123" y="65664"/>
                  <a:pt x="5620" y="-2069"/>
                  <a:pt x="958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8AC15AA-F864-42F6-A1D3-F456A0726641}"/>
              </a:ext>
            </a:extLst>
          </p:cNvPr>
          <p:cNvSpPr/>
          <p:nvPr/>
        </p:nvSpPr>
        <p:spPr>
          <a:xfrm>
            <a:off x="4295199" y="5711817"/>
            <a:ext cx="21278" cy="71057"/>
          </a:xfrm>
          <a:custGeom>
            <a:avLst/>
            <a:gdLst>
              <a:gd name="connsiteX0" fmla="*/ 576 w 21278"/>
              <a:gd name="connsiteY0" fmla="*/ 8 h 71057"/>
              <a:gd name="connsiteX1" fmla="*/ 21214 w 21278"/>
              <a:gd name="connsiteY1" fmla="*/ 66683 h 71057"/>
              <a:gd name="connsiteX2" fmla="*/ 6926 w 21278"/>
              <a:gd name="connsiteY2" fmla="*/ 61921 h 71057"/>
              <a:gd name="connsiteX3" fmla="*/ 576 w 21278"/>
              <a:gd name="connsiteY3" fmla="*/ 8 h 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78" h="71057">
                <a:moveTo>
                  <a:pt x="576" y="8"/>
                </a:moveTo>
                <a:cubicBezTo>
                  <a:pt x="2957" y="802"/>
                  <a:pt x="20156" y="56364"/>
                  <a:pt x="21214" y="66683"/>
                </a:cubicBezTo>
                <a:cubicBezTo>
                  <a:pt x="22272" y="77002"/>
                  <a:pt x="10101" y="66419"/>
                  <a:pt x="6926" y="61921"/>
                </a:cubicBezTo>
                <a:cubicBezTo>
                  <a:pt x="3751" y="57423"/>
                  <a:pt x="-1805" y="-786"/>
                  <a:pt x="57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90B0A67-DAE5-433A-ADE0-EB0851FC7A43}"/>
              </a:ext>
            </a:extLst>
          </p:cNvPr>
          <p:cNvSpPr/>
          <p:nvPr/>
        </p:nvSpPr>
        <p:spPr>
          <a:xfrm>
            <a:off x="4244975" y="5708650"/>
            <a:ext cx="18010" cy="71835"/>
          </a:xfrm>
          <a:custGeom>
            <a:avLst/>
            <a:gdLst>
              <a:gd name="connsiteX0" fmla="*/ 0 w 18010"/>
              <a:gd name="connsiteY0" fmla="*/ 0 h 71835"/>
              <a:gd name="connsiteX1" fmla="*/ 17463 w 18010"/>
              <a:gd name="connsiteY1" fmla="*/ 71438 h 71835"/>
              <a:gd name="connsiteX2" fmla="*/ 0 w 18010"/>
              <a:gd name="connsiteY2" fmla="*/ 0 h 7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0" h="71835">
                <a:moveTo>
                  <a:pt x="0" y="0"/>
                </a:moveTo>
                <a:cubicBezTo>
                  <a:pt x="0" y="0"/>
                  <a:pt x="13230" y="64823"/>
                  <a:pt x="17463" y="71438"/>
                </a:cubicBezTo>
                <a:cubicBezTo>
                  <a:pt x="21696" y="78053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1B5D763-4B34-40DD-9633-C4BA2416A327}"/>
              </a:ext>
            </a:extLst>
          </p:cNvPr>
          <p:cNvSpPr/>
          <p:nvPr/>
        </p:nvSpPr>
        <p:spPr>
          <a:xfrm>
            <a:off x="4616411" y="5679957"/>
            <a:ext cx="22977" cy="63945"/>
          </a:xfrm>
          <a:custGeom>
            <a:avLst/>
            <a:gdLst>
              <a:gd name="connsiteX0" fmla="*/ 22264 w 22977"/>
              <a:gd name="connsiteY0" fmla="*/ 118 h 63945"/>
              <a:gd name="connsiteX1" fmla="*/ 15914 w 22977"/>
              <a:gd name="connsiteY1" fmla="*/ 62031 h 63945"/>
              <a:gd name="connsiteX2" fmla="*/ 39 w 22977"/>
              <a:gd name="connsiteY2" fmla="*/ 46156 h 63945"/>
              <a:gd name="connsiteX3" fmla="*/ 22264 w 22977"/>
              <a:gd name="connsiteY3" fmla="*/ 118 h 6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7" h="63945">
                <a:moveTo>
                  <a:pt x="22264" y="118"/>
                </a:moveTo>
                <a:cubicBezTo>
                  <a:pt x="24910" y="2764"/>
                  <a:pt x="19618" y="54358"/>
                  <a:pt x="15914" y="62031"/>
                </a:cubicBezTo>
                <a:cubicBezTo>
                  <a:pt x="12210" y="69704"/>
                  <a:pt x="1097" y="52242"/>
                  <a:pt x="39" y="46156"/>
                </a:cubicBezTo>
                <a:cubicBezTo>
                  <a:pt x="-1019" y="40071"/>
                  <a:pt x="19618" y="-2528"/>
                  <a:pt x="22264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6C8C7AA-870F-49A3-9CA3-2CAD866F16DC}"/>
              </a:ext>
            </a:extLst>
          </p:cNvPr>
          <p:cNvSpPr/>
          <p:nvPr/>
        </p:nvSpPr>
        <p:spPr>
          <a:xfrm>
            <a:off x="4357675" y="5744209"/>
            <a:ext cx="346767" cy="95065"/>
          </a:xfrm>
          <a:custGeom>
            <a:avLst/>
            <a:gdLst>
              <a:gd name="connsiteX0" fmla="*/ 13 w 346767"/>
              <a:gd name="connsiteY0" fmla="*/ 77154 h 95065"/>
              <a:gd name="connsiteX1" fmla="*/ 134950 w 346767"/>
              <a:gd name="connsiteY1" fmla="*/ 89854 h 95065"/>
              <a:gd name="connsiteX2" fmla="*/ 233375 w 346767"/>
              <a:gd name="connsiteY2" fmla="*/ 61279 h 95065"/>
              <a:gd name="connsiteX3" fmla="*/ 290525 w 346767"/>
              <a:gd name="connsiteY3" fmla="*/ 29529 h 95065"/>
              <a:gd name="connsiteX4" fmla="*/ 346088 w 346767"/>
              <a:gd name="connsiteY4" fmla="*/ 954 h 95065"/>
              <a:gd name="connsiteX5" fmla="*/ 250838 w 346767"/>
              <a:gd name="connsiteY5" fmla="*/ 66041 h 95065"/>
              <a:gd name="connsiteX6" fmla="*/ 142888 w 346767"/>
              <a:gd name="connsiteY6" fmla="*/ 94616 h 95065"/>
              <a:gd name="connsiteX7" fmla="*/ 13 w 346767"/>
              <a:gd name="connsiteY7" fmla="*/ 77154 h 9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767" h="95065">
                <a:moveTo>
                  <a:pt x="13" y="77154"/>
                </a:moveTo>
                <a:cubicBezTo>
                  <a:pt x="-1310" y="76360"/>
                  <a:pt x="96056" y="92500"/>
                  <a:pt x="134950" y="89854"/>
                </a:cubicBezTo>
                <a:cubicBezTo>
                  <a:pt x="173844" y="87208"/>
                  <a:pt x="207446" y="71333"/>
                  <a:pt x="233375" y="61279"/>
                </a:cubicBezTo>
                <a:cubicBezTo>
                  <a:pt x="259304" y="51225"/>
                  <a:pt x="271740" y="39583"/>
                  <a:pt x="290525" y="29529"/>
                </a:cubicBezTo>
                <a:cubicBezTo>
                  <a:pt x="309310" y="19475"/>
                  <a:pt x="352702" y="-5131"/>
                  <a:pt x="346088" y="954"/>
                </a:cubicBezTo>
                <a:cubicBezTo>
                  <a:pt x="339474" y="7039"/>
                  <a:pt x="284705" y="50431"/>
                  <a:pt x="250838" y="66041"/>
                </a:cubicBezTo>
                <a:cubicBezTo>
                  <a:pt x="216971" y="81651"/>
                  <a:pt x="183105" y="90912"/>
                  <a:pt x="142888" y="94616"/>
                </a:cubicBezTo>
                <a:cubicBezTo>
                  <a:pt x="102671" y="98320"/>
                  <a:pt x="1336" y="77948"/>
                  <a:pt x="13" y="77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C1DDB2C-91A0-4799-B0DB-14DFE1054C86}"/>
              </a:ext>
            </a:extLst>
          </p:cNvPr>
          <p:cNvSpPr/>
          <p:nvPr/>
        </p:nvSpPr>
        <p:spPr>
          <a:xfrm>
            <a:off x="3634447" y="4496103"/>
            <a:ext cx="66953" cy="785512"/>
          </a:xfrm>
          <a:custGeom>
            <a:avLst/>
            <a:gdLst>
              <a:gd name="connsiteX0" fmla="*/ 64428 w 66953"/>
              <a:gd name="connsiteY0" fmla="*/ 10810 h 785512"/>
              <a:gd name="connsiteX1" fmla="*/ 2516 w 66953"/>
              <a:gd name="connsiteY1" fmla="*/ 606122 h 785512"/>
              <a:gd name="connsiteX2" fmla="*/ 12041 w 66953"/>
              <a:gd name="connsiteY2" fmla="*/ 785510 h 785512"/>
              <a:gd name="connsiteX3" fmla="*/ 12041 w 66953"/>
              <a:gd name="connsiteY3" fmla="*/ 609297 h 785512"/>
              <a:gd name="connsiteX4" fmla="*/ 50141 w 66953"/>
              <a:gd name="connsiteY4" fmla="*/ 248935 h 785512"/>
              <a:gd name="connsiteX5" fmla="*/ 64428 w 66953"/>
              <a:gd name="connsiteY5" fmla="*/ 10810 h 78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53" h="785512">
                <a:moveTo>
                  <a:pt x="64428" y="10810"/>
                </a:moveTo>
                <a:cubicBezTo>
                  <a:pt x="56491" y="70341"/>
                  <a:pt x="11247" y="477005"/>
                  <a:pt x="2516" y="606122"/>
                </a:cubicBezTo>
                <a:cubicBezTo>
                  <a:pt x="-6215" y="735239"/>
                  <a:pt x="10454" y="784981"/>
                  <a:pt x="12041" y="785510"/>
                </a:cubicBezTo>
                <a:cubicBezTo>
                  <a:pt x="13628" y="786039"/>
                  <a:pt x="5691" y="698726"/>
                  <a:pt x="12041" y="609297"/>
                </a:cubicBezTo>
                <a:cubicBezTo>
                  <a:pt x="18391" y="519868"/>
                  <a:pt x="40352" y="345243"/>
                  <a:pt x="50141" y="248935"/>
                </a:cubicBezTo>
                <a:cubicBezTo>
                  <a:pt x="59930" y="152627"/>
                  <a:pt x="72365" y="-48721"/>
                  <a:pt x="64428" y="10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626269E-6405-45DD-BD75-F5D35D3BC2BA}"/>
              </a:ext>
            </a:extLst>
          </p:cNvPr>
          <p:cNvSpPr/>
          <p:nvPr/>
        </p:nvSpPr>
        <p:spPr>
          <a:xfrm>
            <a:off x="3650851" y="5278860"/>
            <a:ext cx="144724" cy="650675"/>
          </a:xfrm>
          <a:custGeom>
            <a:avLst/>
            <a:gdLst>
              <a:gd name="connsiteX0" fmla="*/ 399 w 144724"/>
              <a:gd name="connsiteY0" fmla="*/ 7515 h 650675"/>
              <a:gd name="connsiteX1" fmla="*/ 41674 w 144724"/>
              <a:gd name="connsiteY1" fmla="*/ 415503 h 650675"/>
              <a:gd name="connsiteX2" fmla="*/ 138512 w 144724"/>
              <a:gd name="connsiteY2" fmla="*/ 636165 h 650675"/>
              <a:gd name="connsiteX3" fmla="*/ 128987 w 144724"/>
              <a:gd name="connsiteY3" fmla="*/ 613940 h 650675"/>
              <a:gd name="connsiteX4" fmla="*/ 79774 w 144724"/>
              <a:gd name="connsiteY4" fmla="*/ 486940 h 650675"/>
              <a:gd name="connsiteX5" fmla="*/ 24212 w 144724"/>
              <a:gd name="connsiteY5" fmla="*/ 174203 h 650675"/>
              <a:gd name="connsiteX6" fmla="*/ 399 w 144724"/>
              <a:gd name="connsiteY6" fmla="*/ 7515 h 65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24" h="650675">
                <a:moveTo>
                  <a:pt x="399" y="7515"/>
                </a:moveTo>
                <a:cubicBezTo>
                  <a:pt x="3309" y="47732"/>
                  <a:pt x="18655" y="310728"/>
                  <a:pt x="41674" y="415503"/>
                </a:cubicBezTo>
                <a:cubicBezTo>
                  <a:pt x="64693" y="520278"/>
                  <a:pt x="123960" y="603092"/>
                  <a:pt x="138512" y="636165"/>
                </a:cubicBezTo>
                <a:cubicBezTo>
                  <a:pt x="153064" y="669238"/>
                  <a:pt x="138777" y="638811"/>
                  <a:pt x="128987" y="613940"/>
                </a:cubicBezTo>
                <a:cubicBezTo>
                  <a:pt x="119197" y="589069"/>
                  <a:pt x="97236" y="560229"/>
                  <a:pt x="79774" y="486940"/>
                </a:cubicBezTo>
                <a:cubicBezTo>
                  <a:pt x="62312" y="413651"/>
                  <a:pt x="37441" y="250403"/>
                  <a:pt x="24212" y="174203"/>
                </a:cubicBezTo>
                <a:cubicBezTo>
                  <a:pt x="10983" y="98003"/>
                  <a:pt x="-2511" y="-32702"/>
                  <a:pt x="399" y="7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B6C26B0-0D11-4308-8281-C4C244DAED01}"/>
              </a:ext>
            </a:extLst>
          </p:cNvPr>
          <p:cNvSpPr/>
          <p:nvPr/>
        </p:nvSpPr>
        <p:spPr>
          <a:xfrm>
            <a:off x="4287822" y="6301760"/>
            <a:ext cx="572641" cy="141612"/>
          </a:xfrm>
          <a:custGeom>
            <a:avLst/>
            <a:gdLst>
              <a:gd name="connsiteX0" fmla="*/ 16 w 572641"/>
              <a:gd name="connsiteY0" fmla="*/ 65703 h 141612"/>
              <a:gd name="connsiteX1" fmla="*/ 200041 w 572641"/>
              <a:gd name="connsiteY1" fmla="*/ 137140 h 141612"/>
              <a:gd name="connsiteX2" fmla="*/ 263541 w 572641"/>
              <a:gd name="connsiteY2" fmla="*/ 119678 h 141612"/>
              <a:gd name="connsiteX3" fmla="*/ 569928 w 572641"/>
              <a:gd name="connsiteY3" fmla="*/ 2203 h 141612"/>
              <a:gd name="connsiteX4" fmla="*/ 406416 w 572641"/>
              <a:gd name="connsiteY4" fmla="*/ 46653 h 141612"/>
              <a:gd name="connsiteX5" fmla="*/ 282591 w 572641"/>
              <a:gd name="connsiteY5" fmla="*/ 92690 h 141612"/>
              <a:gd name="connsiteX6" fmla="*/ 211153 w 572641"/>
              <a:gd name="connsiteY6" fmla="*/ 108565 h 141612"/>
              <a:gd name="connsiteX7" fmla="*/ 16 w 572641"/>
              <a:gd name="connsiteY7" fmla="*/ 65703 h 1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641" h="141612">
                <a:moveTo>
                  <a:pt x="16" y="65703"/>
                </a:moveTo>
                <a:cubicBezTo>
                  <a:pt x="-1836" y="70466"/>
                  <a:pt x="156120" y="128144"/>
                  <a:pt x="200041" y="137140"/>
                </a:cubicBezTo>
                <a:cubicBezTo>
                  <a:pt x="243962" y="146136"/>
                  <a:pt x="201893" y="142167"/>
                  <a:pt x="263541" y="119678"/>
                </a:cubicBezTo>
                <a:cubicBezTo>
                  <a:pt x="325189" y="97189"/>
                  <a:pt x="546116" y="14374"/>
                  <a:pt x="569928" y="2203"/>
                </a:cubicBezTo>
                <a:cubicBezTo>
                  <a:pt x="593741" y="-9968"/>
                  <a:pt x="454306" y="31572"/>
                  <a:pt x="406416" y="46653"/>
                </a:cubicBezTo>
                <a:cubicBezTo>
                  <a:pt x="358527" y="61734"/>
                  <a:pt x="315135" y="82371"/>
                  <a:pt x="282591" y="92690"/>
                </a:cubicBezTo>
                <a:cubicBezTo>
                  <a:pt x="250047" y="103009"/>
                  <a:pt x="254015" y="112534"/>
                  <a:pt x="211153" y="108565"/>
                </a:cubicBezTo>
                <a:cubicBezTo>
                  <a:pt x="168291" y="104596"/>
                  <a:pt x="1868" y="60940"/>
                  <a:pt x="16" y="65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7C2A43D-348D-4C50-8D87-600B797F7C3A}"/>
              </a:ext>
            </a:extLst>
          </p:cNvPr>
          <p:cNvSpPr/>
          <p:nvPr/>
        </p:nvSpPr>
        <p:spPr>
          <a:xfrm>
            <a:off x="5042903" y="5970068"/>
            <a:ext cx="304014" cy="324816"/>
          </a:xfrm>
          <a:custGeom>
            <a:avLst/>
            <a:gdLst>
              <a:gd name="connsiteX0" fmla="*/ 303797 w 304014"/>
              <a:gd name="connsiteY0" fmla="*/ 520 h 324816"/>
              <a:gd name="connsiteX1" fmla="*/ 91072 w 304014"/>
              <a:gd name="connsiteY1" fmla="*/ 249757 h 324816"/>
              <a:gd name="connsiteX2" fmla="*/ 585 w 304014"/>
              <a:gd name="connsiteY2" fmla="*/ 322782 h 324816"/>
              <a:gd name="connsiteX3" fmla="*/ 129172 w 304014"/>
              <a:gd name="connsiteY3" fmla="*/ 187845 h 324816"/>
              <a:gd name="connsiteX4" fmla="*/ 303797 w 304014"/>
              <a:gd name="connsiteY4" fmla="*/ 520 h 32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14" h="324816">
                <a:moveTo>
                  <a:pt x="303797" y="520"/>
                </a:moveTo>
                <a:cubicBezTo>
                  <a:pt x="297447" y="10839"/>
                  <a:pt x="141607" y="196047"/>
                  <a:pt x="91072" y="249757"/>
                </a:cubicBezTo>
                <a:cubicBezTo>
                  <a:pt x="40537" y="303467"/>
                  <a:pt x="-5765" y="333101"/>
                  <a:pt x="585" y="322782"/>
                </a:cubicBezTo>
                <a:cubicBezTo>
                  <a:pt x="6935" y="312463"/>
                  <a:pt x="82341" y="239439"/>
                  <a:pt x="129172" y="187845"/>
                </a:cubicBezTo>
                <a:cubicBezTo>
                  <a:pt x="176003" y="136251"/>
                  <a:pt x="310147" y="-9799"/>
                  <a:pt x="303797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FDDA767-5D69-4BEA-8E28-599B8ADB2F80}"/>
              </a:ext>
            </a:extLst>
          </p:cNvPr>
          <p:cNvSpPr/>
          <p:nvPr/>
        </p:nvSpPr>
        <p:spPr>
          <a:xfrm>
            <a:off x="4856140" y="6029264"/>
            <a:ext cx="120732" cy="270021"/>
          </a:xfrm>
          <a:custGeom>
            <a:avLst/>
            <a:gdLst>
              <a:gd name="connsiteX0" fmla="*/ 120673 w 120732"/>
              <a:gd name="connsiteY0" fmla="*/ 61 h 270021"/>
              <a:gd name="connsiteX1" fmla="*/ 80985 w 120732"/>
              <a:gd name="connsiteY1" fmla="*/ 155636 h 270021"/>
              <a:gd name="connsiteX2" fmla="*/ 23 w 120732"/>
              <a:gd name="connsiteY2" fmla="*/ 269936 h 270021"/>
              <a:gd name="connsiteX3" fmla="*/ 73048 w 120732"/>
              <a:gd name="connsiteY3" fmla="*/ 138174 h 270021"/>
              <a:gd name="connsiteX4" fmla="*/ 120673 w 120732"/>
              <a:gd name="connsiteY4" fmla="*/ 61 h 2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32" h="270021">
                <a:moveTo>
                  <a:pt x="120673" y="61"/>
                </a:moveTo>
                <a:cubicBezTo>
                  <a:pt x="121996" y="2971"/>
                  <a:pt x="101093" y="110657"/>
                  <a:pt x="80985" y="155636"/>
                </a:cubicBezTo>
                <a:cubicBezTo>
                  <a:pt x="60877" y="200615"/>
                  <a:pt x="1346" y="272846"/>
                  <a:pt x="23" y="269936"/>
                </a:cubicBezTo>
                <a:cubicBezTo>
                  <a:pt x="-1300" y="267026"/>
                  <a:pt x="53998" y="178391"/>
                  <a:pt x="73048" y="138174"/>
                </a:cubicBezTo>
                <a:cubicBezTo>
                  <a:pt x="92098" y="97957"/>
                  <a:pt x="119350" y="-2849"/>
                  <a:pt x="12067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60CBBDC-32F2-4CE3-B292-1D62E0BB6E56}"/>
              </a:ext>
            </a:extLst>
          </p:cNvPr>
          <p:cNvSpPr/>
          <p:nvPr/>
        </p:nvSpPr>
        <p:spPr>
          <a:xfrm>
            <a:off x="5675496" y="5431618"/>
            <a:ext cx="84461" cy="391385"/>
          </a:xfrm>
          <a:custGeom>
            <a:avLst/>
            <a:gdLst>
              <a:gd name="connsiteX0" fmla="*/ 6167 w 84461"/>
              <a:gd name="connsiteY0" fmla="*/ 3982 h 391385"/>
              <a:gd name="connsiteX1" fmla="*/ 82367 w 84461"/>
              <a:gd name="connsiteY1" fmla="*/ 373870 h 391385"/>
              <a:gd name="connsiteX2" fmla="*/ 58554 w 84461"/>
              <a:gd name="connsiteY2" fmla="*/ 316720 h 391385"/>
              <a:gd name="connsiteX3" fmla="*/ 10929 w 84461"/>
              <a:gd name="connsiteY3" fmla="*/ 184957 h 391385"/>
              <a:gd name="connsiteX4" fmla="*/ 6167 w 84461"/>
              <a:gd name="connsiteY4" fmla="*/ 3982 h 39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61" h="391385">
                <a:moveTo>
                  <a:pt x="6167" y="3982"/>
                </a:moveTo>
                <a:cubicBezTo>
                  <a:pt x="18073" y="35467"/>
                  <a:pt x="73636" y="321747"/>
                  <a:pt x="82367" y="373870"/>
                </a:cubicBezTo>
                <a:cubicBezTo>
                  <a:pt x="91098" y="425993"/>
                  <a:pt x="70460" y="348205"/>
                  <a:pt x="58554" y="316720"/>
                </a:cubicBezTo>
                <a:cubicBezTo>
                  <a:pt x="46648" y="285235"/>
                  <a:pt x="20189" y="233376"/>
                  <a:pt x="10929" y="184957"/>
                </a:cubicBezTo>
                <a:cubicBezTo>
                  <a:pt x="1669" y="136538"/>
                  <a:pt x="-5739" y="-27503"/>
                  <a:pt x="6167" y="3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6D16573-7C97-4C4F-92F7-93CDBE29CEC4}"/>
              </a:ext>
            </a:extLst>
          </p:cNvPr>
          <p:cNvSpPr/>
          <p:nvPr/>
        </p:nvSpPr>
        <p:spPr>
          <a:xfrm>
            <a:off x="5349830" y="5397586"/>
            <a:ext cx="187853" cy="372842"/>
          </a:xfrm>
          <a:custGeom>
            <a:avLst/>
            <a:gdLst>
              <a:gd name="connsiteX0" fmla="*/ 181020 w 187853"/>
              <a:gd name="connsiteY0" fmla="*/ 3089 h 372842"/>
              <a:gd name="connsiteX1" fmla="*/ 157208 w 187853"/>
              <a:gd name="connsiteY1" fmla="*/ 114214 h 372842"/>
              <a:gd name="connsiteX2" fmla="*/ 1633 w 187853"/>
              <a:gd name="connsiteY2" fmla="*/ 371389 h 372842"/>
              <a:gd name="connsiteX3" fmla="*/ 71483 w 187853"/>
              <a:gd name="connsiteY3" fmla="*/ 225339 h 372842"/>
              <a:gd name="connsiteX4" fmla="*/ 181020 w 187853"/>
              <a:gd name="connsiteY4" fmla="*/ 3089 h 37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853" h="372842">
                <a:moveTo>
                  <a:pt x="181020" y="3089"/>
                </a:moveTo>
                <a:cubicBezTo>
                  <a:pt x="195307" y="-15432"/>
                  <a:pt x="187106" y="52831"/>
                  <a:pt x="157208" y="114214"/>
                </a:cubicBezTo>
                <a:cubicBezTo>
                  <a:pt x="127310" y="175597"/>
                  <a:pt x="15920" y="352868"/>
                  <a:pt x="1633" y="371389"/>
                </a:cubicBezTo>
                <a:cubicBezTo>
                  <a:pt x="-12654" y="389910"/>
                  <a:pt x="71483" y="225339"/>
                  <a:pt x="71483" y="225339"/>
                </a:cubicBezTo>
                <a:cubicBezTo>
                  <a:pt x="100587" y="162897"/>
                  <a:pt x="166733" y="21610"/>
                  <a:pt x="181020" y="3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7EEEF56-765C-4A0B-B137-8FB35C2C9418}"/>
              </a:ext>
            </a:extLst>
          </p:cNvPr>
          <p:cNvSpPr/>
          <p:nvPr/>
        </p:nvSpPr>
        <p:spPr>
          <a:xfrm>
            <a:off x="4716310" y="5232393"/>
            <a:ext cx="135648" cy="152675"/>
          </a:xfrm>
          <a:custGeom>
            <a:avLst/>
            <a:gdLst>
              <a:gd name="connsiteX0" fmla="*/ 1740 w 135648"/>
              <a:gd name="connsiteY0" fmla="*/ 7 h 152675"/>
              <a:gd name="connsiteX1" fmla="*/ 57303 w 135648"/>
              <a:gd name="connsiteY1" fmla="*/ 87320 h 152675"/>
              <a:gd name="connsiteX2" fmla="*/ 133503 w 135648"/>
              <a:gd name="connsiteY2" fmla="*/ 149232 h 152675"/>
              <a:gd name="connsiteX3" fmla="*/ 106515 w 135648"/>
              <a:gd name="connsiteY3" fmla="*/ 138120 h 152675"/>
              <a:gd name="connsiteX4" fmla="*/ 22378 w 135648"/>
              <a:gd name="connsiteY4" fmla="*/ 82557 h 152675"/>
              <a:gd name="connsiteX5" fmla="*/ 1740 w 135648"/>
              <a:gd name="connsiteY5" fmla="*/ 7 h 1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48" h="152675">
                <a:moveTo>
                  <a:pt x="1740" y="7"/>
                </a:moveTo>
                <a:cubicBezTo>
                  <a:pt x="7561" y="801"/>
                  <a:pt x="35342" y="62449"/>
                  <a:pt x="57303" y="87320"/>
                </a:cubicBezTo>
                <a:cubicBezTo>
                  <a:pt x="79264" y="112191"/>
                  <a:pt x="125301" y="140765"/>
                  <a:pt x="133503" y="149232"/>
                </a:cubicBezTo>
                <a:cubicBezTo>
                  <a:pt x="141705" y="157699"/>
                  <a:pt x="125036" y="149233"/>
                  <a:pt x="106515" y="138120"/>
                </a:cubicBezTo>
                <a:cubicBezTo>
                  <a:pt x="87994" y="127008"/>
                  <a:pt x="39576" y="102665"/>
                  <a:pt x="22378" y="82557"/>
                </a:cubicBezTo>
                <a:cubicBezTo>
                  <a:pt x="5180" y="62449"/>
                  <a:pt x="-4081" y="-787"/>
                  <a:pt x="1740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31BFF75-E612-46DA-8826-56BA18BEA0CA}"/>
              </a:ext>
            </a:extLst>
          </p:cNvPr>
          <p:cNvSpPr/>
          <p:nvPr/>
        </p:nvSpPr>
        <p:spPr>
          <a:xfrm>
            <a:off x="4444771" y="5321112"/>
            <a:ext cx="248017" cy="71552"/>
          </a:xfrm>
          <a:custGeom>
            <a:avLst/>
            <a:gdLst>
              <a:gd name="connsiteX0" fmla="*/ 247880 w 248017"/>
              <a:gd name="connsiteY0" fmla="*/ 189 h 71552"/>
              <a:gd name="connsiteX1" fmla="*/ 189142 w 248017"/>
              <a:gd name="connsiteY1" fmla="*/ 65276 h 71552"/>
              <a:gd name="connsiteX2" fmla="*/ 97067 w 248017"/>
              <a:gd name="connsiteY2" fmla="*/ 68451 h 71552"/>
              <a:gd name="connsiteX3" fmla="*/ 230 w 248017"/>
              <a:gd name="connsiteY3" fmla="*/ 60514 h 71552"/>
              <a:gd name="connsiteX4" fmla="*/ 125642 w 248017"/>
              <a:gd name="connsiteY4" fmla="*/ 55751 h 71552"/>
              <a:gd name="connsiteX5" fmla="*/ 173267 w 248017"/>
              <a:gd name="connsiteY5" fmla="*/ 46226 h 71552"/>
              <a:gd name="connsiteX6" fmla="*/ 247880 w 248017"/>
              <a:gd name="connsiteY6" fmla="*/ 189 h 7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17" h="71552">
                <a:moveTo>
                  <a:pt x="247880" y="189"/>
                </a:moveTo>
                <a:cubicBezTo>
                  <a:pt x="250526" y="3364"/>
                  <a:pt x="214277" y="53899"/>
                  <a:pt x="189142" y="65276"/>
                </a:cubicBezTo>
                <a:cubicBezTo>
                  <a:pt x="164007" y="76653"/>
                  <a:pt x="128552" y="69245"/>
                  <a:pt x="97067" y="68451"/>
                </a:cubicBezTo>
                <a:cubicBezTo>
                  <a:pt x="65582" y="67657"/>
                  <a:pt x="-4532" y="62631"/>
                  <a:pt x="230" y="60514"/>
                </a:cubicBezTo>
                <a:cubicBezTo>
                  <a:pt x="4992" y="58397"/>
                  <a:pt x="96802" y="58132"/>
                  <a:pt x="125642" y="55751"/>
                </a:cubicBezTo>
                <a:cubicBezTo>
                  <a:pt x="154481" y="53370"/>
                  <a:pt x="154482" y="57868"/>
                  <a:pt x="173267" y="46226"/>
                </a:cubicBezTo>
                <a:cubicBezTo>
                  <a:pt x="192052" y="34584"/>
                  <a:pt x="245234" y="-2986"/>
                  <a:pt x="247880" y="1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5602E36-4461-489D-87F7-651190089B57}"/>
              </a:ext>
            </a:extLst>
          </p:cNvPr>
          <p:cNvSpPr/>
          <p:nvPr/>
        </p:nvSpPr>
        <p:spPr>
          <a:xfrm>
            <a:off x="3936654" y="5233619"/>
            <a:ext cx="183004" cy="368844"/>
          </a:xfrm>
          <a:custGeom>
            <a:avLst/>
            <a:gdLst>
              <a:gd name="connsiteX0" fmla="*/ 125759 w 183004"/>
              <a:gd name="connsiteY0" fmla="*/ 369 h 368844"/>
              <a:gd name="connsiteX1" fmla="*/ 57496 w 183004"/>
              <a:gd name="connsiteY1" fmla="*/ 78156 h 368844"/>
              <a:gd name="connsiteX2" fmla="*/ 24159 w 183004"/>
              <a:gd name="connsiteY2" fmla="*/ 114669 h 368844"/>
              <a:gd name="connsiteX3" fmla="*/ 13046 w 183004"/>
              <a:gd name="connsiteY3" fmla="*/ 135306 h 368844"/>
              <a:gd name="connsiteX4" fmla="*/ 6696 w 183004"/>
              <a:gd name="connsiteY4" fmla="*/ 162294 h 368844"/>
              <a:gd name="connsiteX5" fmla="*/ 346 w 183004"/>
              <a:gd name="connsiteY5" fmla="*/ 225794 h 368844"/>
              <a:gd name="connsiteX6" fmla="*/ 17809 w 183004"/>
              <a:gd name="connsiteY6" fmla="*/ 367081 h 368844"/>
              <a:gd name="connsiteX7" fmla="*/ 52734 w 183004"/>
              <a:gd name="connsiteY7" fmla="*/ 300406 h 368844"/>
              <a:gd name="connsiteX8" fmla="*/ 92421 w 183004"/>
              <a:gd name="connsiteY8" fmla="*/ 232144 h 368844"/>
              <a:gd name="connsiteX9" fmla="*/ 133696 w 183004"/>
              <a:gd name="connsiteY9" fmla="*/ 281356 h 368844"/>
              <a:gd name="connsiteX10" fmla="*/ 182909 w 183004"/>
              <a:gd name="connsiteY10" fmla="*/ 200394 h 368844"/>
              <a:gd name="connsiteX11" fmla="*/ 146396 w 183004"/>
              <a:gd name="connsiteY11" fmla="*/ 113081 h 368844"/>
              <a:gd name="connsiteX12" fmla="*/ 125759 w 183004"/>
              <a:gd name="connsiteY12" fmla="*/ 369 h 36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004" h="368844">
                <a:moveTo>
                  <a:pt x="125759" y="369"/>
                </a:moveTo>
                <a:cubicBezTo>
                  <a:pt x="110942" y="-5452"/>
                  <a:pt x="74429" y="59106"/>
                  <a:pt x="57496" y="78156"/>
                </a:cubicBezTo>
                <a:cubicBezTo>
                  <a:pt x="40563" y="97206"/>
                  <a:pt x="31567" y="105144"/>
                  <a:pt x="24159" y="114669"/>
                </a:cubicBezTo>
                <a:cubicBezTo>
                  <a:pt x="16751" y="124194"/>
                  <a:pt x="15956" y="127369"/>
                  <a:pt x="13046" y="135306"/>
                </a:cubicBezTo>
                <a:cubicBezTo>
                  <a:pt x="10136" y="143243"/>
                  <a:pt x="8813" y="147213"/>
                  <a:pt x="6696" y="162294"/>
                </a:cubicBezTo>
                <a:cubicBezTo>
                  <a:pt x="4579" y="177375"/>
                  <a:pt x="-1506" y="191663"/>
                  <a:pt x="346" y="225794"/>
                </a:cubicBezTo>
                <a:cubicBezTo>
                  <a:pt x="2198" y="259925"/>
                  <a:pt x="9078" y="354646"/>
                  <a:pt x="17809" y="367081"/>
                </a:cubicBezTo>
                <a:cubicBezTo>
                  <a:pt x="26540" y="379516"/>
                  <a:pt x="40299" y="322896"/>
                  <a:pt x="52734" y="300406"/>
                </a:cubicBezTo>
                <a:cubicBezTo>
                  <a:pt x="65169" y="277917"/>
                  <a:pt x="78927" y="235319"/>
                  <a:pt x="92421" y="232144"/>
                </a:cubicBezTo>
                <a:cubicBezTo>
                  <a:pt x="105915" y="228969"/>
                  <a:pt x="118615" y="286648"/>
                  <a:pt x="133696" y="281356"/>
                </a:cubicBezTo>
                <a:cubicBezTo>
                  <a:pt x="148777" y="276064"/>
                  <a:pt x="180792" y="228440"/>
                  <a:pt x="182909" y="200394"/>
                </a:cubicBezTo>
                <a:cubicBezTo>
                  <a:pt x="185026" y="172348"/>
                  <a:pt x="151158" y="143772"/>
                  <a:pt x="146396" y="113081"/>
                </a:cubicBezTo>
                <a:cubicBezTo>
                  <a:pt x="141634" y="82390"/>
                  <a:pt x="140576" y="6190"/>
                  <a:pt x="125759" y="3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A538FFF-5F80-42D8-AB1A-025159EC2357}"/>
              </a:ext>
            </a:extLst>
          </p:cNvPr>
          <p:cNvSpPr/>
          <p:nvPr/>
        </p:nvSpPr>
        <p:spPr>
          <a:xfrm>
            <a:off x="3913879" y="4825705"/>
            <a:ext cx="204716" cy="160986"/>
          </a:xfrm>
          <a:custGeom>
            <a:avLst/>
            <a:gdLst>
              <a:gd name="connsiteX0" fmla="*/ 156471 w 204716"/>
              <a:gd name="connsiteY0" fmla="*/ 295 h 160986"/>
              <a:gd name="connsiteX1" fmla="*/ 204096 w 204716"/>
              <a:gd name="connsiteY1" fmla="*/ 59033 h 160986"/>
              <a:gd name="connsiteX2" fmla="*/ 181871 w 204716"/>
              <a:gd name="connsiteY2" fmla="*/ 124120 h 160986"/>
              <a:gd name="connsiteX3" fmla="*/ 156471 w 204716"/>
              <a:gd name="connsiteY3" fmla="*/ 138408 h 160986"/>
              <a:gd name="connsiteX4" fmla="*/ 99321 w 204716"/>
              <a:gd name="connsiteY4" fmla="*/ 151108 h 160986"/>
              <a:gd name="connsiteX5" fmla="*/ 896 w 204716"/>
              <a:gd name="connsiteY5" fmla="*/ 160633 h 160986"/>
              <a:gd name="connsiteX6" fmla="*/ 53284 w 204716"/>
              <a:gd name="connsiteY6" fmla="*/ 138408 h 160986"/>
              <a:gd name="connsiteX7" fmla="*/ 99321 w 204716"/>
              <a:gd name="connsiteY7" fmla="*/ 84433 h 160986"/>
              <a:gd name="connsiteX8" fmla="*/ 156471 w 204716"/>
              <a:gd name="connsiteY8" fmla="*/ 295 h 16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16" h="160986">
                <a:moveTo>
                  <a:pt x="156471" y="295"/>
                </a:moveTo>
                <a:cubicBezTo>
                  <a:pt x="173933" y="-3938"/>
                  <a:pt x="199863" y="38396"/>
                  <a:pt x="204096" y="59033"/>
                </a:cubicBezTo>
                <a:cubicBezTo>
                  <a:pt x="208329" y="79670"/>
                  <a:pt x="189808" y="110891"/>
                  <a:pt x="181871" y="124120"/>
                </a:cubicBezTo>
                <a:cubicBezTo>
                  <a:pt x="173934" y="137349"/>
                  <a:pt x="170229" y="133910"/>
                  <a:pt x="156471" y="138408"/>
                </a:cubicBezTo>
                <a:cubicBezTo>
                  <a:pt x="142713" y="142906"/>
                  <a:pt x="125250" y="147404"/>
                  <a:pt x="99321" y="151108"/>
                </a:cubicBezTo>
                <a:cubicBezTo>
                  <a:pt x="73392" y="154812"/>
                  <a:pt x="8569" y="162750"/>
                  <a:pt x="896" y="160633"/>
                </a:cubicBezTo>
                <a:cubicBezTo>
                  <a:pt x="-6777" y="158516"/>
                  <a:pt x="36880" y="151108"/>
                  <a:pt x="53284" y="138408"/>
                </a:cubicBezTo>
                <a:cubicBezTo>
                  <a:pt x="69688" y="125708"/>
                  <a:pt x="83711" y="106393"/>
                  <a:pt x="99321" y="84433"/>
                </a:cubicBezTo>
                <a:cubicBezTo>
                  <a:pt x="114931" y="62473"/>
                  <a:pt x="139009" y="4528"/>
                  <a:pt x="156471" y="2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CAC49C6-F218-4297-A63A-758C6818615E}"/>
              </a:ext>
            </a:extLst>
          </p:cNvPr>
          <p:cNvSpPr/>
          <p:nvPr/>
        </p:nvSpPr>
        <p:spPr>
          <a:xfrm>
            <a:off x="4437041" y="4437056"/>
            <a:ext cx="138248" cy="190568"/>
          </a:xfrm>
          <a:custGeom>
            <a:avLst/>
            <a:gdLst>
              <a:gd name="connsiteX0" fmla="*/ 134959 w 138248"/>
              <a:gd name="connsiteY0" fmla="*/ 7 h 190568"/>
              <a:gd name="connsiteX1" fmla="*/ 133372 w 138248"/>
              <a:gd name="connsiteY1" fmla="*/ 77794 h 190568"/>
              <a:gd name="connsiteX2" fmla="*/ 88922 w 138248"/>
              <a:gd name="connsiteY2" fmla="*/ 103194 h 190568"/>
              <a:gd name="connsiteX3" fmla="*/ 41297 w 138248"/>
              <a:gd name="connsiteY3" fmla="*/ 111132 h 190568"/>
              <a:gd name="connsiteX4" fmla="*/ 22 w 138248"/>
              <a:gd name="connsiteY4" fmla="*/ 190507 h 190568"/>
              <a:gd name="connsiteX5" fmla="*/ 36534 w 138248"/>
              <a:gd name="connsiteY5" fmla="*/ 96844 h 190568"/>
              <a:gd name="connsiteX6" fmla="*/ 101622 w 138248"/>
              <a:gd name="connsiteY6" fmla="*/ 82557 h 190568"/>
              <a:gd name="connsiteX7" fmla="*/ 114322 w 138248"/>
              <a:gd name="connsiteY7" fmla="*/ 73032 h 190568"/>
              <a:gd name="connsiteX8" fmla="*/ 134959 w 138248"/>
              <a:gd name="connsiteY8" fmla="*/ 7 h 1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48" h="190568">
                <a:moveTo>
                  <a:pt x="134959" y="7"/>
                </a:moveTo>
                <a:cubicBezTo>
                  <a:pt x="138134" y="801"/>
                  <a:pt x="141045" y="60596"/>
                  <a:pt x="133372" y="77794"/>
                </a:cubicBezTo>
                <a:cubicBezTo>
                  <a:pt x="125699" y="94992"/>
                  <a:pt x="104268" y="97638"/>
                  <a:pt x="88922" y="103194"/>
                </a:cubicBezTo>
                <a:cubicBezTo>
                  <a:pt x="73576" y="108750"/>
                  <a:pt x="56114" y="96580"/>
                  <a:pt x="41297" y="111132"/>
                </a:cubicBezTo>
                <a:cubicBezTo>
                  <a:pt x="26480" y="125684"/>
                  <a:pt x="816" y="192888"/>
                  <a:pt x="22" y="190507"/>
                </a:cubicBezTo>
                <a:cubicBezTo>
                  <a:pt x="-772" y="188126"/>
                  <a:pt x="19601" y="114836"/>
                  <a:pt x="36534" y="96844"/>
                </a:cubicBezTo>
                <a:cubicBezTo>
                  <a:pt x="53467" y="78852"/>
                  <a:pt x="88657" y="86526"/>
                  <a:pt x="101622" y="82557"/>
                </a:cubicBezTo>
                <a:cubicBezTo>
                  <a:pt x="114587" y="78588"/>
                  <a:pt x="108237" y="84145"/>
                  <a:pt x="114322" y="73032"/>
                </a:cubicBezTo>
                <a:cubicBezTo>
                  <a:pt x="120407" y="61920"/>
                  <a:pt x="131784" y="-787"/>
                  <a:pt x="134959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802E8CE-8A9B-40DB-A69A-5C07EDA942C1}"/>
              </a:ext>
            </a:extLst>
          </p:cNvPr>
          <p:cNvSpPr/>
          <p:nvPr/>
        </p:nvSpPr>
        <p:spPr>
          <a:xfrm>
            <a:off x="4525846" y="4409965"/>
            <a:ext cx="162055" cy="334213"/>
          </a:xfrm>
          <a:custGeom>
            <a:avLst/>
            <a:gdLst>
              <a:gd name="connsiteX0" fmla="*/ 162042 w 162055"/>
              <a:gd name="connsiteY0" fmla="*/ 122348 h 334213"/>
              <a:gd name="connsiteX1" fmla="*/ 85842 w 162055"/>
              <a:gd name="connsiteY1" fmla="*/ 203310 h 334213"/>
              <a:gd name="connsiteX2" fmla="*/ 69967 w 162055"/>
              <a:gd name="connsiteY2" fmla="*/ 266810 h 334213"/>
              <a:gd name="connsiteX3" fmla="*/ 69967 w 162055"/>
              <a:gd name="connsiteY3" fmla="*/ 333485 h 334213"/>
              <a:gd name="connsiteX4" fmla="*/ 69967 w 162055"/>
              <a:gd name="connsiteY4" fmla="*/ 292210 h 334213"/>
              <a:gd name="connsiteX5" fmla="*/ 117 w 162055"/>
              <a:gd name="connsiteY5" fmla="*/ 146160 h 334213"/>
              <a:gd name="connsiteX6" fmla="*/ 54092 w 162055"/>
              <a:gd name="connsiteY6" fmla="*/ 123935 h 334213"/>
              <a:gd name="connsiteX7" fmla="*/ 82667 w 162055"/>
              <a:gd name="connsiteY7" fmla="*/ 1698 h 334213"/>
              <a:gd name="connsiteX8" fmla="*/ 79492 w 162055"/>
              <a:gd name="connsiteY8" fmla="*/ 57260 h 334213"/>
              <a:gd name="connsiteX9" fmla="*/ 162042 w 162055"/>
              <a:gd name="connsiteY9" fmla="*/ 122348 h 33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55" h="334213">
                <a:moveTo>
                  <a:pt x="162042" y="122348"/>
                </a:moveTo>
                <a:cubicBezTo>
                  <a:pt x="163100" y="146690"/>
                  <a:pt x="101188" y="179233"/>
                  <a:pt x="85842" y="203310"/>
                </a:cubicBezTo>
                <a:cubicBezTo>
                  <a:pt x="70496" y="227387"/>
                  <a:pt x="72613" y="245114"/>
                  <a:pt x="69967" y="266810"/>
                </a:cubicBezTo>
                <a:cubicBezTo>
                  <a:pt x="67321" y="288506"/>
                  <a:pt x="69967" y="333485"/>
                  <a:pt x="69967" y="333485"/>
                </a:cubicBezTo>
                <a:cubicBezTo>
                  <a:pt x="69967" y="337718"/>
                  <a:pt x="81609" y="323431"/>
                  <a:pt x="69967" y="292210"/>
                </a:cubicBezTo>
                <a:cubicBezTo>
                  <a:pt x="58325" y="260989"/>
                  <a:pt x="2763" y="174206"/>
                  <a:pt x="117" y="146160"/>
                </a:cubicBezTo>
                <a:cubicBezTo>
                  <a:pt x="-2529" y="118114"/>
                  <a:pt x="40334" y="148012"/>
                  <a:pt x="54092" y="123935"/>
                </a:cubicBezTo>
                <a:cubicBezTo>
                  <a:pt x="67850" y="99858"/>
                  <a:pt x="78434" y="12810"/>
                  <a:pt x="82667" y="1698"/>
                </a:cubicBezTo>
                <a:cubicBezTo>
                  <a:pt x="86900" y="-9415"/>
                  <a:pt x="65205" y="36887"/>
                  <a:pt x="79492" y="57260"/>
                </a:cubicBezTo>
                <a:cubicBezTo>
                  <a:pt x="93779" y="77633"/>
                  <a:pt x="160984" y="98006"/>
                  <a:pt x="162042" y="1223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21028CA-0E74-44DE-8BDA-39E1F67FD220}"/>
              </a:ext>
            </a:extLst>
          </p:cNvPr>
          <p:cNvSpPr/>
          <p:nvPr/>
        </p:nvSpPr>
        <p:spPr>
          <a:xfrm>
            <a:off x="4180638" y="4308417"/>
            <a:ext cx="61471" cy="119976"/>
          </a:xfrm>
          <a:custGeom>
            <a:avLst/>
            <a:gdLst>
              <a:gd name="connsiteX0" fmla="*/ 61162 w 61471"/>
              <a:gd name="connsiteY0" fmla="*/ 58 h 119976"/>
              <a:gd name="connsiteX1" fmla="*/ 24650 w 61471"/>
              <a:gd name="connsiteY1" fmla="*/ 60383 h 119976"/>
              <a:gd name="connsiteX2" fmla="*/ 31000 w 61471"/>
              <a:gd name="connsiteY2" fmla="*/ 119121 h 119976"/>
              <a:gd name="connsiteX3" fmla="*/ 19887 w 61471"/>
              <a:gd name="connsiteY3" fmla="*/ 93721 h 119976"/>
              <a:gd name="connsiteX4" fmla="*/ 837 w 61471"/>
              <a:gd name="connsiteY4" fmla="*/ 71496 h 119976"/>
              <a:gd name="connsiteX5" fmla="*/ 61162 w 61471"/>
              <a:gd name="connsiteY5" fmla="*/ 58 h 11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71" h="119976">
                <a:moveTo>
                  <a:pt x="61162" y="58"/>
                </a:moveTo>
                <a:cubicBezTo>
                  <a:pt x="65131" y="-1794"/>
                  <a:pt x="29677" y="40539"/>
                  <a:pt x="24650" y="60383"/>
                </a:cubicBezTo>
                <a:cubicBezTo>
                  <a:pt x="19623" y="80227"/>
                  <a:pt x="31794" y="113565"/>
                  <a:pt x="31000" y="119121"/>
                </a:cubicBezTo>
                <a:cubicBezTo>
                  <a:pt x="30206" y="124677"/>
                  <a:pt x="24914" y="101658"/>
                  <a:pt x="19887" y="93721"/>
                </a:cubicBezTo>
                <a:cubicBezTo>
                  <a:pt x="14860" y="85784"/>
                  <a:pt x="-4190" y="83138"/>
                  <a:pt x="837" y="71496"/>
                </a:cubicBezTo>
                <a:cubicBezTo>
                  <a:pt x="5864" y="59854"/>
                  <a:pt x="57193" y="1910"/>
                  <a:pt x="6116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ED111DC-0A90-421B-A87B-9C1EA43CFB47}"/>
              </a:ext>
            </a:extLst>
          </p:cNvPr>
          <p:cNvSpPr/>
          <p:nvPr/>
        </p:nvSpPr>
        <p:spPr>
          <a:xfrm>
            <a:off x="4457180" y="4301751"/>
            <a:ext cx="118310" cy="92509"/>
          </a:xfrm>
          <a:custGeom>
            <a:avLst/>
            <a:gdLst>
              <a:gd name="connsiteX0" fmla="*/ 520 w 118310"/>
              <a:gd name="connsiteY0" fmla="*/ 374 h 92509"/>
              <a:gd name="connsiteX1" fmla="*/ 116408 w 118310"/>
              <a:gd name="connsiteY1" fmla="*/ 65462 h 92509"/>
              <a:gd name="connsiteX2" fmla="*/ 73545 w 118310"/>
              <a:gd name="connsiteY2" fmla="*/ 92449 h 92509"/>
              <a:gd name="connsiteX3" fmla="*/ 86245 w 118310"/>
              <a:gd name="connsiteY3" fmla="*/ 71812 h 92509"/>
              <a:gd name="connsiteX4" fmla="*/ 73545 w 118310"/>
              <a:gd name="connsiteY4" fmla="*/ 40062 h 92509"/>
              <a:gd name="connsiteX5" fmla="*/ 520 w 118310"/>
              <a:gd name="connsiteY5" fmla="*/ 374 h 9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10" h="92509">
                <a:moveTo>
                  <a:pt x="520" y="374"/>
                </a:moveTo>
                <a:cubicBezTo>
                  <a:pt x="7664" y="4607"/>
                  <a:pt x="104237" y="50116"/>
                  <a:pt x="116408" y="65462"/>
                </a:cubicBezTo>
                <a:cubicBezTo>
                  <a:pt x="128579" y="80808"/>
                  <a:pt x="78572" y="91391"/>
                  <a:pt x="73545" y="92449"/>
                </a:cubicBezTo>
                <a:cubicBezTo>
                  <a:pt x="68518" y="93507"/>
                  <a:pt x="86245" y="80543"/>
                  <a:pt x="86245" y="71812"/>
                </a:cubicBezTo>
                <a:cubicBezTo>
                  <a:pt x="86245" y="63081"/>
                  <a:pt x="85187" y="51175"/>
                  <a:pt x="73545" y="40062"/>
                </a:cubicBezTo>
                <a:cubicBezTo>
                  <a:pt x="61903" y="28950"/>
                  <a:pt x="-6624" y="-3859"/>
                  <a:pt x="520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B1BDB69-361A-4773-BD45-3D3E90996F5D}"/>
              </a:ext>
            </a:extLst>
          </p:cNvPr>
          <p:cNvSpPr/>
          <p:nvPr/>
        </p:nvSpPr>
        <p:spPr>
          <a:xfrm>
            <a:off x="4577941" y="4656118"/>
            <a:ext cx="440676" cy="149313"/>
          </a:xfrm>
          <a:custGeom>
            <a:avLst/>
            <a:gdLst>
              <a:gd name="connsiteX0" fmla="*/ 409 w 440676"/>
              <a:gd name="connsiteY0" fmla="*/ 149245 h 149313"/>
              <a:gd name="connsiteX1" fmla="*/ 87722 w 440676"/>
              <a:gd name="connsiteY1" fmla="*/ 22245 h 149313"/>
              <a:gd name="connsiteX2" fmla="*/ 146459 w 440676"/>
              <a:gd name="connsiteY2" fmla="*/ 20 h 149313"/>
              <a:gd name="connsiteX3" fmla="*/ 295684 w 440676"/>
              <a:gd name="connsiteY3" fmla="*/ 19070 h 149313"/>
              <a:gd name="connsiteX4" fmla="*/ 392522 w 440676"/>
              <a:gd name="connsiteY4" fmla="*/ 57170 h 149313"/>
              <a:gd name="connsiteX5" fmla="*/ 440147 w 440676"/>
              <a:gd name="connsiteY5" fmla="*/ 93682 h 149313"/>
              <a:gd name="connsiteX6" fmla="*/ 363947 w 440676"/>
              <a:gd name="connsiteY6" fmla="*/ 58757 h 149313"/>
              <a:gd name="connsiteX7" fmla="*/ 229009 w 440676"/>
              <a:gd name="connsiteY7" fmla="*/ 30182 h 149313"/>
              <a:gd name="connsiteX8" fmla="*/ 125822 w 440676"/>
              <a:gd name="connsiteY8" fmla="*/ 39707 h 149313"/>
              <a:gd name="connsiteX9" fmla="*/ 409 w 440676"/>
              <a:gd name="connsiteY9" fmla="*/ 149245 h 1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676" h="149313">
                <a:moveTo>
                  <a:pt x="409" y="149245"/>
                </a:moveTo>
                <a:cubicBezTo>
                  <a:pt x="-5941" y="146335"/>
                  <a:pt x="63380" y="47116"/>
                  <a:pt x="87722" y="22245"/>
                </a:cubicBezTo>
                <a:cubicBezTo>
                  <a:pt x="112064" y="-2626"/>
                  <a:pt x="111799" y="549"/>
                  <a:pt x="146459" y="20"/>
                </a:cubicBezTo>
                <a:cubicBezTo>
                  <a:pt x="181119" y="-509"/>
                  <a:pt x="254674" y="9545"/>
                  <a:pt x="295684" y="19070"/>
                </a:cubicBezTo>
                <a:cubicBezTo>
                  <a:pt x="336694" y="28595"/>
                  <a:pt x="368445" y="44735"/>
                  <a:pt x="392522" y="57170"/>
                </a:cubicBezTo>
                <a:cubicBezTo>
                  <a:pt x="416599" y="69605"/>
                  <a:pt x="444909" y="93418"/>
                  <a:pt x="440147" y="93682"/>
                </a:cubicBezTo>
                <a:cubicBezTo>
                  <a:pt x="435385" y="93946"/>
                  <a:pt x="399137" y="69340"/>
                  <a:pt x="363947" y="58757"/>
                </a:cubicBezTo>
                <a:cubicBezTo>
                  <a:pt x="328757" y="48174"/>
                  <a:pt x="268696" y="33357"/>
                  <a:pt x="229009" y="30182"/>
                </a:cubicBezTo>
                <a:cubicBezTo>
                  <a:pt x="189322" y="27007"/>
                  <a:pt x="165245" y="18540"/>
                  <a:pt x="125822" y="39707"/>
                </a:cubicBezTo>
                <a:cubicBezTo>
                  <a:pt x="86399" y="60874"/>
                  <a:pt x="6759" y="152155"/>
                  <a:pt x="409" y="1492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90A24966-2F59-4275-BA99-A40A3B6CA514}"/>
              </a:ext>
            </a:extLst>
          </p:cNvPr>
          <p:cNvSpPr/>
          <p:nvPr/>
        </p:nvSpPr>
        <p:spPr>
          <a:xfrm>
            <a:off x="3694884" y="4156002"/>
            <a:ext cx="775226" cy="315055"/>
          </a:xfrm>
          <a:custGeom>
            <a:avLst/>
            <a:gdLst>
              <a:gd name="connsiteX0" fmla="*/ 816 w 775226"/>
              <a:gd name="connsiteY0" fmla="*/ 314398 h 315055"/>
              <a:gd name="connsiteX1" fmla="*/ 337366 w 775226"/>
              <a:gd name="connsiteY1" fmla="*/ 81565 h 315055"/>
              <a:gd name="connsiteX2" fmla="*/ 762816 w 775226"/>
              <a:gd name="connsiteY2" fmla="*/ 3248 h 315055"/>
              <a:gd name="connsiteX3" fmla="*/ 633699 w 775226"/>
              <a:gd name="connsiteY3" fmla="*/ 22298 h 315055"/>
              <a:gd name="connsiteX4" fmla="*/ 347949 w 775226"/>
              <a:gd name="connsiteY4" fmla="*/ 90031 h 315055"/>
              <a:gd name="connsiteX5" fmla="*/ 246349 w 775226"/>
              <a:gd name="connsiteY5" fmla="*/ 149298 h 315055"/>
              <a:gd name="connsiteX6" fmla="*/ 816 w 775226"/>
              <a:gd name="connsiteY6" fmla="*/ 314398 h 31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226" h="315055">
                <a:moveTo>
                  <a:pt x="816" y="314398"/>
                </a:moveTo>
                <a:cubicBezTo>
                  <a:pt x="15985" y="303109"/>
                  <a:pt x="210366" y="133423"/>
                  <a:pt x="337366" y="81565"/>
                </a:cubicBezTo>
                <a:cubicBezTo>
                  <a:pt x="464366" y="29707"/>
                  <a:pt x="713427" y="13126"/>
                  <a:pt x="762816" y="3248"/>
                </a:cubicBezTo>
                <a:cubicBezTo>
                  <a:pt x="812205" y="-6630"/>
                  <a:pt x="702843" y="7834"/>
                  <a:pt x="633699" y="22298"/>
                </a:cubicBezTo>
                <a:cubicBezTo>
                  <a:pt x="564555" y="36762"/>
                  <a:pt x="412507" y="68864"/>
                  <a:pt x="347949" y="90031"/>
                </a:cubicBezTo>
                <a:cubicBezTo>
                  <a:pt x="283391" y="111198"/>
                  <a:pt x="306674" y="110140"/>
                  <a:pt x="246349" y="149298"/>
                </a:cubicBezTo>
                <a:cubicBezTo>
                  <a:pt x="186024" y="188456"/>
                  <a:pt x="-14353" y="325687"/>
                  <a:pt x="816" y="31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39AC352-11F3-49FD-BA59-D7AB1477C40C}"/>
              </a:ext>
            </a:extLst>
          </p:cNvPr>
          <p:cNvSpPr/>
          <p:nvPr/>
        </p:nvSpPr>
        <p:spPr>
          <a:xfrm>
            <a:off x="4481912" y="4134632"/>
            <a:ext cx="762567" cy="264613"/>
          </a:xfrm>
          <a:custGeom>
            <a:avLst/>
            <a:gdLst>
              <a:gd name="connsiteX0" fmla="*/ 1188 w 762567"/>
              <a:gd name="connsiteY0" fmla="*/ 1335 h 264613"/>
              <a:gd name="connsiteX1" fmla="*/ 333505 w 762567"/>
              <a:gd name="connsiteY1" fmla="*/ 43668 h 264613"/>
              <a:gd name="connsiteX2" fmla="*/ 674288 w 762567"/>
              <a:gd name="connsiteY2" fmla="*/ 119868 h 264613"/>
              <a:gd name="connsiteX3" fmla="*/ 684871 w 762567"/>
              <a:gd name="connsiteY3" fmla="*/ 128335 h 264613"/>
              <a:gd name="connsiteX4" fmla="*/ 758955 w 762567"/>
              <a:gd name="connsiteY4" fmla="*/ 259568 h 264613"/>
              <a:gd name="connsiteX5" fmla="*/ 742021 w 762567"/>
              <a:gd name="connsiteY5" fmla="*/ 227818 h 264613"/>
              <a:gd name="connsiteX6" fmla="*/ 663705 w 762567"/>
              <a:gd name="connsiteY6" fmla="*/ 136801 h 264613"/>
              <a:gd name="connsiteX7" fmla="*/ 454155 w 762567"/>
              <a:gd name="connsiteY7" fmla="*/ 92351 h 264613"/>
              <a:gd name="connsiteX8" fmla="*/ 1188 w 762567"/>
              <a:gd name="connsiteY8" fmla="*/ 1335 h 26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567" h="264613">
                <a:moveTo>
                  <a:pt x="1188" y="1335"/>
                </a:moveTo>
                <a:cubicBezTo>
                  <a:pt x="-18920" y="-6779"/>
                  <a:pt x="221322" y="23913"/>
                  <a:pt x="333505" y="43668"/>
                </a:cubicBezTo>
                <a:cubicBezTo>
                  <a:pt x="445688" y="63423"/>
                  <a:pt x="615727" y="105757"/>
                  <a:pt x="674288" y="119868"/>
                </a:cubicBezTo>
                <a:cubicBezTo>
                  <a:pt x="732849" y="133979"/>
                  <a:pt x="670760" y="105052"/>
                  <a:pt x="684871" y="128335"/>
                </a:cubicBezTo>
                <a:cubicBezTo>
                  <a:pt x="698982" y="151618"/>
                  <a:pt x="749430" y="242988"/>
                  <a:pt x="758955" y="259568"/>
                </a:cubicBezTo>
                <a:cubicBezTo>
                  <a:pt x="768480" y="276148"/>
                  <a:pt x="757896" y="248279"/>
                  <a:pt x="742021" y="227818"/>
                </a:cubicBezTo>
                <a:cubicBezTo>
                  <a:pt x="726146" y="207357"/>
                  <a:pt x="711683" y="159379"/>
                  <a:pt x="663705" y="136801"/>
                </a:cubicBezTo>
                <a:cubicBezTo>
                  <a:pt x="615727" y="114223"/>
                  <a:pt x="562105" y="112812"/>
                  <a:pt x="454155" y="92351"/>
                </a:cubicBezTo>
                <a:cubicBezTo>
                  <a:pt x="346205" y="71890"/>
                  <a:pt x="21296" y="9449"/>
                  <a:pt x="1188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88AADBB-5BF3-448D-BF8A-890B7CE893A1}"/>
              </a:ext>
            </a:extLst>
          </p:cNvPr>
          <p:cNvSpPr/>
          <p:nvPr/>
        </p:nvSpPr>
        <p:spPr>
          <a:xfrm>
            <a:off x="5161846" y="4259470"/>
            <a:ext cx="102470" cy="166266"/>
          </a:xfrm>
          <a:custGeom>
            <a:avLst/>
            <a:gdLst>
              <a:gd name="connsiteX0" fmla="*/ 704 w 102470"/>
              <a:gd name="connsiteY0" fmla="*/ 3497 h 166266"/>
              <a:gd name="connsiteX1" fmla="*/ 95954 w 102470"/>
              <a:gd name="connsiteY1" fmla="*/ 162247 h 166266"/>
              <a:gd name="connsiteX2" fmla="*/ 89604 w 102470"/>
              <a:gd name="connsiteY2" fmla="*/ 113563 h 166266"/>
              <a:gd name="connsiteX3" fmla="*/ 53621 w 102470"/>
              <a:gd name="connsiteY3" fmla="*/ 56413 h 166266"/>
              <a:gd name="connsiteX4" fmla="*/ 704 w 102470"/>
              <a:gd name="connsiteY4" fmla="*/ 3497 h 1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70" h="166266">
                <a:moveTo>
                  <a:pt x="704" y="3497"/>
                </a:moveTo>
                <a:cubicBezTo>
                  <a:pt x="7760" y="21136"/>
                  <a:pt x="81137" y="143903"/>
                  <a:pt x="95954" y="162247"/>
                </a:cubicBezTo>
                <a:cubicBezTo>
                  <a:pt x="110771" y="180591"/>
                  <a:pt x="96660" y="131202"/>
                  <a:pt x="89604" y="113563"/>
                </a:cubicBezTo>
                <a:cubicBezTo>
                  <a:pt x="82549" y="95924"/>
                  <a:pt x="65615" y="72993"/>
                  <a:pt x="53621" y="56413"/>
                </a:cubicBezTo>
                <a:cubicBezTo>
                  <a:pt x="41627" y="39833"/>
                  <a:pt x="-6352" y="-14142"/>
                  <a:pt x="704" y="3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EAC6B95-ACE6-4EC6-A770-FD3F2F0B48BD}"/>
              </a:ext>
            </a:extLst>
          </p:cNvPr>
          <p:cNvSpPr/>
          <p:nvPr/>
        </p:nvSpPr>
        <p:spPr>
          <a:xfrm>
            <a:off x="5300767" y="4438015"/>
            <a:ext cx="150260" cy="454023"/>
          </a:xfrm>
          <a:custGeom>
            <a:avLst/>
            <a:gdLst>
              <a:gd name="connsiteX0" fmla="*/ 3600 w 150260"/>
              <a:gd name="connsiteY0" fmla="*/ 2752 h 454023"/>
              <a:gd name="connsiteX1" fmla="*/ 128483 w 150260"/>
              <a:gd name="connsiteY1" fmla="*/ 263102 h 454023"/>
              <a:gd name="connsiteX2" fmla="*/ 149650 w 150260"/>
              <a:gd name="connsiteY2" fmla="*/ 445135 h 454023"/>
              <a:gd name="connsiteX3" fmla="*/ 141183 w 150260"/>
              <a:gd name="connsiteY3" fmla="*/ 407035 h 454023"/>
              <a:gd name="connsiteX4" fmla="*/ 107316 w 150260"/>
              <a:gd name="connsiteY4" fmla="*/ 244052 h 454023"/>
              <a:gd name="connsiteX5" fmla="*/ 41700 w 150260"/>
              <a:gd name="connsiteY5" fmla="*/ 133985 h 454023"/>
              <a:gd name="connsiteX6" fmla="*/ 3600 w 150260"/>
              <a:gd name="connsiteY6" fmla="*/ 2752 h 45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60" h="454023">
                <a:moveTo>
                  <a:pt x="3600" y="2752"/>
                </a:moveTo>
                <a:cubicBezTo>
                  <a:pt x="18064" y="24272"/>
                  <a:pt x="104141" y="189372"/>
                  <a:pt x="128483" y="263102"/>
                </a:cubicBezTo>
                <a:cubicBezTo>
                  <a:pt x="152825" y="336833"/>
                  <a:pt x="147533" y="421146"/>
                  <a:pt x="149650" y="445135"/>
                </a:cubicBezTo>
                <a:cubicBezTo>
                  <a:pt x="151767" y="469124"/>
                  <a:pt x="148239" y="440549"/>
                  <a:pt x="141183" y="407035"/>
                </a:cubicBezTo>
                <a:cubicBezTo>
                  <a:pt x="134127" y="373521"/>
                  <a:pt x="123897" y="289560"/>
                  <a:pt x="107316" y="244052"/>
                </a:cubicBezTo>
                <a:cubicBezTo>
                  <a:pt x="90736" y="198544"/>
                  <a:pt x="61808" y="176318"/>
                  <a:pt x="41700" y="133985"/>
                </a:cubicBezTo>
                <a:cubicBezTo>
                  <a:pt x="21592" y="91652"/>
                  <a:pt x="-10864" y="-18768"/>
                  <a:pt x="3600" y="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2830759-3BE2-45EB-AE54-2097525F63DB}"/>
              </a:ext>
            </a:extLst>
          </p:cNvPr>
          <p:cNvSpPr/>
          <p:nvPr/>
        </p:nvSpPr>
        <p:spPr>
          <a:xfrm>
            <a:off x="5446112" y="4882897"/>
            <a:ext cx="107905" cy="493065"/>
          </a:xfrm>
          <a:custGeom>
            <a:avLst/>
            <a:gdLst>
              <a:gd name="connsiteX0" fmla="*/ 71 w 107905"/>
              <a:gd name="connsiteY0" fmla="*/ 253 h 493065"/>
              <a:gd name="connsiteX1" fmla="*/ 46638 w 107905"/>
              <a:gd name="connsiteY1" fmla="*/ 313520 h 493065"/>
              <a:gd name="connsiteX2" fmla="*/ 101671 w 107905"/>
              <a:gd name="connsiteY2" fmla="*/ 491320 h 493065"/>
              <a:gd name="connsiteX3" fmla="*/ 101671 w 107905"/>
              <a:gd name="connsiteY3" fmla="*/ 396070 h 493065"/>
              <a:gd name="connsiteX4" fmla="*/ 57221 w 107905"/>
              <a:gd name="connsiteY4" fmla="*/ 262720 h 493065"/>
              <a:gd name="connsiteX5" fmla="*/ 71 w 107905"/>
              <a:gd name="connsiteY5" fmla="*/ 253 h 49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05" h="493065">
                <a:moveTo>
                  <a:pt x="71" y="253"/>
                </a:moveTo>
                <a:cubicBezTo>
                  <a:pt x="-1693" y="8720"/>
                  <a:pt x="29705" y="231676"/>
                  <a:pt x="46638" y="313520"/>
                </a:cubicBezTo>
                <a:cubicBezTo>
                  <a:pt x="63571" y="395365"/>
                  <a:pt x="92499" y="477562"/>
                  <a:pt x="101671" y="491320"/>
                </a:cubicBezTo>
                <a:cubicBezTo>
                  <a:pt x="110843" y="505078"/>
                  <a:pt x="109079" y="434170"/>
                  <a:pt x="101671" y="396070"/>
                </a:cubicBezTo>
                <a:cubicBezTo>
                  <a:pt x="94263" y="357970"/>
                  <a:pt x="70979" y="327631"/>
                  <a:pt x="57221" y="262720"/>
                </a:cubicBezTo>
                <a:cubicBezTo>
                  <a:pt x="43463" y="197809"/>
                  <a:pt x="1835" y="-8214"/>
                  <a:pt x="7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A045055-6355-4C96-9739-152550385C66}"/>
              </a:ext>
            </a:extLst>
          </p:cNvPr>
          <p:cNvSpPr/>
          <p:nvPr/>
        </p:nvSpPr>
        <p:spPr>
          <a:xfrm>
            <a:off x="5503850" y="4730704"/>
            <a:ext cx="109593" cy="628103"/>
          </a:xfrm>
          <a:custGeom>
            <a:avLst/>
            <a:gdLst>
              <a:gd name="connsiteX0" fmla="*/ 109550 w 109593"/>
              <a:gd name="connsiteY0" fmla="*/ 46 h 628103"/>
              <a:gd name="connsiteX1" fmla="*/ 39700 w 109593"/>
              <a:gd name="connsiteY1" fmla="*/ 106409 h 628103"/>
              <a:gd name="connsiteX2" fmla="*/ 27000 w 109593"/>
              <a:gd name="connsiteY2" fmla="*/ 411209 h 628103"/>
              <a:gd name="connsiteX3" fmla="*/ 20650 w 109593"/>
              <a:gd name="connsiteY3" fmla="*/ 439784 h 628103"/>
              <a:gd name="connsiteX4" fmla="*/ 52400 w 109593"/>
              <a:gd name="connsiteY4" fmla="*/ 625521 h 628103"/>
              <a:gd name="connsiteX5" fmla="*/ 31763 w 109593"/>
              <a:gd name="connsiteY5" fmla="*/ 538209 h 628103"/>
              <a:gd name="connsiteX6" fmla="*/ 13 w 109593"/>
              <a:gd name="connsiteY6" fmla="*/ 396921 h 628103"/>
              <a:gd name="connsiteX7" fmla="*/ 28588 w 109593"/>
              <a:gd name="connsiteY7" fmla="*/ 115934 h 628103"/>
              <a:gd name="connsiteX8" fmla="*/ 109550 w 109593"/>
              <a:gd name="connsiteY8" fmla="*/ 46 h 62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93" h="628103">
                <a:moveTo>
                  <a:pt x="109550" y="46"/>
                </a:moveTo>
                <a:cubicBezTo>
                  <a:pt x="111402" y="-1541"/>
                  <a:pt x="53458" y="37882"/>
                  <a:pt x="39700" y="106409"/>
                </a:cubicBezTo>
                <a:cubicBezTo>
                  <a:pt x="25942" y="174936"/>
                  <a:pt x="30175" y="355647"/>
                  <a:pt x="27000" y="411209"/>
                </a:cubicBezTo>
                <a:cubicBezTo>
                  <a:pt x="23825" y="466771"/>
                  <a:pt x="16417" y="404066"/>
                  <a:pt x="20650" y="439784"/>
                </a:cubicBezTo>
                <a:cubicBezTo>
                  <a:pt x="24883" y="475502"/>
                  <a:pt x="50548" y="609117"/>
                  <a:pt x="52400" y="625521"/>
                </a:cubicBezTo>
                <a:cubicBezTo>
                  <a:pt x="54252" y="641925"/>
                  <a:pt x="40494" y="576309"/>
                  <a:pt x="31763" y="538209"/>
                </a:cubicBezTo>
                <a:cubicBezTo>
                  <a:pt x="23032" y="500109"/>
                  <a:pt x="542" y="467300"/>
                  <a:pt x="13" y="396921"/>
                </a:cubicBezTo>
                <a:cubicBezTo>
                  <a:pt x="-516" y="326542"/>
                  <a:pt x="14300" y="177582"/>
                  <a:pt x="28588" y="115934"/>
                </a:cubicBezTo>
                <a:cubicBezTo>
                  <a:pt x="42876" y="54286"/>
                  <a:pt x="107698" y="1633"/>
                  <a:pt x="10955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735B622-1D2C-45DB-94FB-F8C9287179A9}"/>
              </a:ext>
            </a:extLst>
          </p:cNvPr>
          <p:cNvSpPr/>
          <p:nvPr/>
        </p:nvSpPr>
        <p:spPr>
          <a:xfrm>
            <a:off x="5557320" y="4689164"/>
            <a:ext cx="291401" cy="268717"/>
          </a:xfrm>
          <a:custGeom>
            <a:avLst/>
            <a:gdLst>
              <a:gd name="connsiteX0" fmla="*/ 518 w 291401"/>
              <a:gd name="connsiteY0" fmla="*/ 117786 h 268717"/>
              <a:gd name="connsiteX1" fmla="*/ 154505 w 291401"/>
              <a:gd name="connsiteY1" fmla="*/ 22536 h 268717"/>
              <a:gd name="connsiteX2" fmla="*/ 211655 w 291401"/>
              <a:gd name="connsiteY2" fmla="*/ 63811 h 268717"/>
              <a:gd name="connsiteX3" fmla="*/ 275155 w 291401"/>
              <a:gd name="connsiteY3" fmla="*/ 165411 h 268717"/>
              <a:gd name="connsiteX4" fmla="*/ 291030 w 291401"/>
              <a:gd name="connsiteY4" fmla="*/ 268599 h 268717"/>
              <a:gd name="connsiteX5" fmla="*/ 283093 w 291401"/>
              <a:gd name="connsiteY5" fmla="*/ 144774 h 268717"/>
              <a:gd name="connsiteX6" fmla="*/ 248168 w 291401"/>
              <a:gd name="connsiteY6" fmla="*/ 55874 h 268717"/>
              <a:gd name="connsiteX7" fmla="*/ 187843 w 291401"/>
              <a:gd name="connsiteY7" fmla="*/ 1899 h 268717"/>
              <a:gd name="connsiteX8" fmla="*/ 106880 w 291401"/>
              <a:gd name="connsiteY8" fmla="*/ 19361 h 268717"/>
              <a:gd name="connsiteX9" fmla="*/ 518 w 291401"/>
              <a:gd name="connsiteY9" fmla="*/ 117786 h 26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401" h="268717">
                <a:moveTo>
                  <a:pt x="518" y="117786"/>
                </a:moveTo>
                <a:cubicBezTo>
                  <a:pt x="8456" y="118315"/>
                  <a:pt x="119316" y="31532"/>
                  <a:pt x="154505" y="22536"/>
                </a:cubicBezTo>
                <a:cubicBezTo>
                  <a:pt x="189694" y="13540"/>
                  <a:pt x="191547" y="39999"/>
                  <a:pt x="211655" y="63811"/>
                </a:cubicBezTo>
                <a:cubicBezTo>
                  <a:pt x="231763" y="87623"/>
                  <a:pt x="261926" y="131280"/>
                  <a:pt x="275155" y="165411"/>
                </a:cubicBezTo>
                <a:cubicBezTo>
                  <a:pt x="288384" y="199542"/>
                  <a:pt x="289707" y="272038"/>
                  <a:pt x="291030" y="268599"/>
                </a:cubicBezTo>
                <a:cubicBezTo>
                  <a:pt x="292353" y="265160"/>
                  <a:pt x="290237" y="180228"/>
                  <a:pt x="283093" y="144774"/>
                </a:cubicBezTo>
                <a:cubicBezTo>
                  <a:pt x="275949" y="109320"/>
                  <a:pt x="264043" y="79686"/>
                  <a:pt x="248168" y="55874"/>
                </a:cubicBezTo>
                <a:cubicBezTo>
                  <a:pt x="232293" y="32061"/>
                  <a:pt x="211391" y="7984"/>
                  <a:pt x="187843" y="1899"/>
                </a:cubicBezTo>
                <a:cubicBezTo>
                  <a:pt x="164295" y="-4186"/>
                  <a:pt x="135720" y="5074"/>
                  <a:pt x="106880" y="19361"/>
                </a:cubicBezTo>
                <a:cubicBezTo>
                  <a:pt x="78040" y="33648"/>
                  <a:pt x="-7420" y="117257"/>
                  <a:pt x="518" y="117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5266D54-DC5E-4E6B-9767-34594BD4D2EC}"/>
              </a:ext>
            </a:extLst>
          </p:cNvPr>
          <p:cNvSpPr/>
          <p:nvPr/>
        </p:nvSpPr>
        <p:spPr>
          <a:xfrm>
            <a:off x="5629503" y="4745214"/>
            <a:ext cx="210276" cy="220906"/>
          </a:xfrm>
          <a:custGeom>
            <a:avLst/>
            <a:gdLst>
              <a:gd name="connsiteX0" fmla="*/ 2947 w 210276"/>
              <a:gd name="connsiteY0" fmla="*/ 36336 h 220906"/>
              <a:gd name="connsiteX1" fmla="*/ 122010 w 210276"/>
              <a:gd name="connsiteY1" fmla="*/ 20461 h 220906"/>
              <a:gd name="connsiteX2" fmla="*/ 172810 w 210276"/>
              <a:gd name="connsiteY2" fmla="*/ 71261 h 220906"/>
              <a:gd name="connsiteX3" fmla="*/ 207735 w 210276"/>
              <a:gd name="connsiteY3" fmla="*/ 220486 h 220906"/>
              <a:gd name="connsiteX4" fmla="*/ 199797 w 210276"/>
              <a:gd name="connsiteY4" fmla="*/ 112536 h 220906"/>
              <a:gd name="connsiteX5" fmla="*/ 137885 w 210276"/>
              <a:gd name="connsiteY5" fmla="*/ 7761 h 220906"/>
              <a:gd name="connsiteX6" fmla="*/ 45810 w 210276"/>
              <a:gd name="connsiteY6" fmla="*/ 9349 h 220906"/>
              <a:gd name="connsiteX7" fmla="*/ 2947 w 210276"/>
              <a:gd name="connsiteY7" fmla="*/ 36336 h 22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276" h="220906">
                <a:moveTo>
                  <a:pt x="2947" y="36336"/>
                </a:moveTo>
                <a:cubicBezTo>
                  <a:pt x="15647" y="38188"/>
                  <a:pt x="93700" y="14640"/>
                  <a:pt x="122010" y="20461"/>
                </a:cubicBezTo>
                <a:cubicBezTo>
                  <a:pt x="150321" y="26282"/>
                  <a:pt x="158523" y="37924"/>
                  <a:pt x="172810" y="71261"/>
                </a:cubicBezTo>
                <a:cubicBezTo>
                  <a:pt x="187097" y="104598"/>
                  <a:pt x="203237" y="213607"/>
                  <a:pt x="207735" y="220486"/>
                </a:cubicBezTo>
                <a:cubicBezTo>
                  <a:pt x="212233" y="227365"/>
                  <a:pt x="211439" y="147990"/>
                  <a:pt x="199797" y="112536"/>
                </a:cubicBezTo>
                <a:cubicBezTo>
                  <a:pt x="188155" y="77082"/>
                  <a:pt x="163550" y="24959"/>
                  <a:pt x="137885" y="7761"/>
                </a:cubicBezTo>
                <a:cubicBezTo>
                  <a:pt x="112221" y="-9437"/>
                  <a:pt x="70416" y="6968"/>
                  <a:pt x="45810" y="9349"/>
                </a:cubicBezTo>
                <a:cubicBezTo>
                  <a:pt x="21204" y="11730"/>
                  <a:pt x="-9753" y="34484"/>
                  <a:pt x="2947" y="36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FA612AC-1AA3-43F4-B93B-014936ED0205}"/>
              </a:ext>
            </a:extLst>
          </p:cNvPr>
          <p:cNvSpPr/>
          <p:nvPr/>
        </p:nvSpPr>
        <p:spPr>
          <a:xfrm>
            <a:off x="5619593" y="4975006"/>
            <a:ext cx="226594" cy="472347"/>
          </a:xfrm>
          <a:custGeom>
            <a:avLst/>
            <a:gdLst>
              <a:gd name="connsiteX0" fmla="*/ 208120 w 226594"/>
              <a:gd name="connsiteY0" fmla="*/ 219 h 472347"/>
              <a:gd name="connsiteX1" fmla="*/ 200182 w 226594"/>
              <a:gd name="connsiteY1" fmla="*/ 165319 h 472347"/>
              <a:gd name="connsiteX2" fmla="*/ 209707 w 226594"/>
              <a:gd name="connsiteY2" fmla="*/ 297082 h 472347"/>
              <a:gd name="connsiteX3" fmla="*/ 198595 w 226594"/>
              <a:gd name="connsiteY3" fmla="*/ 355819 h 472347"/>
              <a:gd name="connsiteX4" fmla="*/ 181132 w 226594"/>
              <a:gd name="connsiteY4" fmla="*/ 389157 h 472347"/>
              <a:gd name="connsiteX5" fmla="*/ 152557 w 226594"/>
              <a:gd name="connsiteY5" fmla="*/ 425669 h 472347"/>
              <a:gd name="connsiteX6" fmla="*/ 106520 w 226594"/>
              <a:gd name="connsiteY6" fmla="*/ 454244 h 472347"/>
              <a:gd name="connsiteX7" fmla="*/ 68420 w 226594"/>
              <a:gd name="connsiteY7" fmla="*/ 451069 h 472347"/>
              <a:gd name="connsiteX8" fmla="*/ 157 w 226594"/>
              <a:gd name="connsiteY8" fmla="*/ 420907 h 472347"/>
              <a:gd name="connsiteX9" fmla="*/ 89057 w 226594"/>
              <a:gd name="connsiteY9" fmla="*/ 468532 h 472347"/>
              <a:gd name="connsiteX10" fmla="*/ 168432 w 226594"/>
              <a:gd name="connsiteY10" fmla="*/ 449482 h 472347"/>
              <a:gd name="connsiteX11" fmla="*/ 223995 w 226594"/>
              <a:gd name="connsiteY11" fmla="*/ 292319 h 472347"/>
              <a:gd name="connsiteX12" fmla="*/ 217645 w 226594"/>
              <a:gd name="connsiteY12" fmla="*/ 133569 h 472347"/>
              <a:gd name="connsiteX13" fmla="*/ 208120 w 226594"/>
              <a:gd name="connsiteY13" fmla="*/ 219 h 47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6594" h="472347">
                <a:moveTo>
                  <a:pt x="208120" y="219"/>
                </a:moveTo>
                <a:cubicBezTo>
                  <a:pt x="205210" y="5511"/>
                  <a:pt x="199918" y="115842"/>
                  <a:pt x="200182" y="165319"/>
                </a:cubicBezTo>
                <a:cubicBezTo>
                  <a:pt x="200446" y="214796"/>
                  <a:pt x="209972" y="265332"/>
                  <a:pt x="209707" y="297082"/>
                </a:cubicBezTo>
                <a:cubicBezTo>
                  <a:pt x="209443" y="328832"/>
                  <a:pt x="203358" y="340473"/>
                  <a:pt x="198595" y="355819"/>
                </a:cubicBezTo>
                <a:cubicBezTo>
                  <a:pt x="193832" y="371165"/>
                  <a:pt x="188805" y="377515"/>
                  <a:pt x="181132" y="389157"/>
                </a:cubicBezTo>
                <a:cubicBezTo>
                  <a:pt x="173459" y="400799"/>
                  <a:pt x="164992" y="414821"/>
                  <a:pt x="152557" y="425669"/>
                </a:cubicBezTo>
                <a:cubicBezTo>
                  <a:pt x="140122" y="436517"/>
                  <a:pt x="120543" y="450011"/>
                  <a:pt x="106520" y="454244"/>
                </a:cubicBezTo>
                <a:cubicBezTo>
                  <a:pt x="92497" y="458477"/>
                  <a:pt x="86147" y="456625"/>
                  <a:pt x="68420" y="451069"/>
                </a:cubicBezTo>
                <a:cubicBezTo>
                  <a:pt x="50693" y="445513"/>
                  <a:pt x="-3283" y="417997"/>
                  <a:pt x="157" y="420907"/>
                </a:cubicBezTo>
                <a:cubicBezTo>
                  <a:pt x="3596" y="423818"/>
                  <a:pt x="61011" y="463770"/>
                  <a:pt x="89057" y="468532"/>
                </a:cubicBezTo>
                <a:cubicBezTo>
                  <a:pt x="117103" y="473294"/>
                  <a:pt x="145942" y="478851"/>
                  <a:pt x="168432" y="449482"/>
                </a:cubicBezTo>
                <a:cubicBezTo>
                  <a:pt x="190922" y="420113"/>
                  <a:pt x="215793" y="344971"/>
                  <a:pt x="223995" y="292319"/>
                </a:cubicBezTo>
                <a:cubicBezTo>
                  <a:pt x="232197" y="239667"/>
                  <a:pt x="218439" y="180665"/>
                  <a:pt x="217645" y="133569"/>
                </a:cubicBezTo>
                <a:cubicBezTo>
                  <a:pt x="216851" y="86473"/>
                  <a:pt x="211030" y="-5073"/>
                  <a:pt x="20812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72E805B-65B6-46E3-A3D0-B943A994EA0A}"/>
              </a:ext>
            </a:extLst>
          </p:cNvPr>
          <p:cNvSpPr/>
          <p:nvPr/>
        </p:nvSpPr>
        <p:spPr>
          <a:xfrm>
            <a:off x="5691188" y="5260559"/>
            <a:ext cx="125615" cy="159166"/>
          </a:xfrm>
          <a:custGeom>
            <a:avLst/>
            <a:gdLst>
              <a:gd name="connsiteX0" fmla="*/ 114300 w 125615"/>
              <a:gd name="connsiteY0" fmla="*/ 416 h 159166"/>
              <a:gd name="connsiteX1" fmla="*/ 66675 w 125615"/>
              <a:gd name="connsiteY1" fmla="*/ 124241 h 159166"/>
              <a:gd name="connsiteX2" fmla="*/ 0 w 125615"/>
              <a:gd name="connsiteY2" fmla="*/ 159166 h 159166"/>
              <a:gd name="connsiteX3" fmla="*/ 114300 w 125615"/>
              <a:gd name="connsiteY3" fmla="*/ 86141 h 159166"/>
              <a:gd name="connsiteX4" fmla="*/ 114300 w 125615"/>
              <a:gd name="connsiteY4" fmla="*/ 416 h 1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5" h="159166">
                <a:moveTo>
                  <a:pt x="114300" y="416"/>
                </a:moveTo>
                <a:cubicBezTo>
                  <a:pt x="106363" y="6766"/>
                  <a:pt x="85725" y="97783"/>
                  <a:pt x="66675" y="124241"/>
                </a:cubicBezTo>
                <a:cubicBezTo>
                  <a:pt x="47625" y="150699"/>
                  <a:pt x="0" y="159166"/>
                  <a:pt x="0" y="159166"/>
                </a:cubicBezTo>
                <a:cubicBezTo>
                  <a:pt x="7937" y="152816"/>
                  <a:pt x="93398" y="110218"/>
                  <a:pt x="114300" y="86141"/>
                </a:cubicBezTo>
                <a:cubicBezTo>
                  <a:pt x="135202" y="62064"/>
                  <a:pt x="122237" y="-5934"/>
                  <a:pt x="114300" y="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6E8EB1D-BEFC-4BCE-B2AE-8D1C0AC98712}"/>
              </a:ext>
            </a:extLst>
          </p:cNvPr>
          <p:cNvSpPr/>
          <p:nvPr/>
        </p:nvSpPr>
        <p:spPr>
          <a:xfrm>
            <a:off x="5586220" y="5024152"/>
            <a:ext cx="59115" cy="278152"/>
          </a:xfrm>
          <a:custGeom>
            <a:avLst/>
            <a:gdLst>
              <a:gd name="connsiteX0" fmla="*/ 193 w 59115"/>
              <a:gd name="connsiteY0" fmla="*/ 286 h 278152"/>
              <a:gd name="connsiteX1" fmla="*/ 58930 w 59115"/>
              <a:gd name="connsiteY1" fmla="*/ 105061 h 278152"/>
              <a:gd name="connsiteX2" fmla="*/ 19243 w 59115"/>
              <a:gd name="connsiteY2" fmla="*/ 174911 h 278152"/>
              <a:gd name="connsiteX3" fmla="*/ 33530 w 59115"/>
              <a:gd name="connsiteY3" fmla="*/ 278098 h 278152"/>
              <a:gd name="connsiteX4" fmla="*/ 41468 w 59115"/>
              <a:gd name="connsiteY4" fmla="*/ 160623 h 278152"/>
              <a:gd name="connsiteX5" fmla="*/ 39880 w 59115"/>
              <a:gd name="connsiteY5" fmla="*/ 76486 h 278152"/>
              <a:gd name="connsiteX6" fmla="*/ 193 w 59115"/>
              <a:gd name="connsiteY6" fmla="*/ 286 h 2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15" h="278152">
                <a:moveTo>
                  <a:pt x="193" y="286"/>
                </a:moveTo>
                <a:cubicBezTo>
                  <a:pt x="3368" y="5048"/>
                  <a:pt x="55755" y="75957"/>
                  <a:pt x="58930" y="105061"/>
                </a:cubicBezTo>
                <a:cubicBezTo>
                  <a:pt x="62105" y="134165"/>
                  <a:pt x="23476" y="146072"/>
                  <a:pt x="19243" y="174911"/>
                </a:cubicBezTo>
                <a:cubicBezTo>
                  <a:pt x="15010" y="203751"/>
                  <a:pt x="29826" y="280479"/>
                  <a:pt x="33530" y="278098"/>
                </a:cubicBezTo>
                <a:cubicBezTo>
                  <a:pt x="37234" y="275717"/>
                  <a:pt x="40410" y="194225"/>
                  <a:pt x="41468" y="160623"/>
                </a:cubicBezTo>
                <a:cubicBezTo>
                  <a:pt x="42526" y="127021"/>
                  <a:pt x="45966" y="101621"/>
                  <a:pt x="39880" y="76486"/>
                </a:cubicBezTo>
                <a:cubicBezTo>
                  <a:pt x="33795" y="51351"/>
                  <a:pt x="-2982" y="-4476"/>
                  <a:pt x="193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892DD3B-246C-4288-9FE2-13C1D51826F6}"/>
              </a:ext>
            </a:extLst>
          </p:cNvPr>
          <p:cNvSpPr/>
          <p:nvPr/>
        </p:nvSpPr>
        <p:spPr>
          <a:xfrm>
            <a:off x="5624905" y="4952962"/>
            <a:ext cx="131188" cy="325941"/>
          </a:xfrm>
          <a:custGeom>
            <a:avLst/>
            <a:gdLst>
              <a:gd name="connsiteX0" fmla="*/ 9133 w 131188"/>
              <a:gd name="connsiteY0" fmla="*/ 38 h 325941"/>
              <a:gd name="connsiteX1" fmla="*/ 112320 w 131188"/>
              <a:gd name="connsiteY1" fmla="*/ 39726 h 325941"/>
              <a:gd name="connsiteX2" fmla="*/ 98033 w 131188"/>
              <a:gd name="connsiteY2" fmla="*/ 160376 h 325941"/>
              <a:gd name="connsiteX3" fmla="*/ 55170 w 131188"/>
              <a:gd name="connsiteY3" fmla="*/ 196888 h 325941"/>
              <a:gd name="connsiteX4" fmla="*/ 1195 w 131188"/>
              <a:gd name="connsiteY4" fmla="*/ 325476 h 325941"/>
              <a:gd name="connsiteX5" fmla="*/ 110733 w 131188"/>
              <a:gd name="connsiteY5" fmla="*/ 146088 h 325941"/>
              <a:gd name="connsiteX6" fmla="*/ 121845 w 131188"/>
              <a:gd name="connsiteY6" fmla="*/ 34963 h 325941"/>
              <a:gd name="connsiteX7" fmla="*/ 9133 w 131188"/>
              <a:gd name="connsiteY7" fmla="*/ 38 h 32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88" h="325941">
                <a:moveTo>
                  <a:pt x="9133" y="38"/>
                </a:moveTo>
                <a:cubicBezTo>
                  <a:pt x="7546" y="832"/>
                  <a:pt x="97503" y="13003"/>
                  <a:pt x="112320" y="39726"/>
                </a:cubicBezTo>
                <a:cubicBezTo>
                  <a:pt x="127137" y="66449"/>
                  <a:pt x="107558" y="134183"/>
                  <a:pt x="98033" y="160376"/>
                </a:cubicBezTo>
                <a:cubicBezTo>
                  <a:pt x="88508" y="186569"/>
                  <a:pt x="71310" y="169371"/>
                  <a:pt x="55170" y="196888"/>
                </a:cubicBezTo>
                <a:cubicBezTo>
                  <a:pt x="39030" y="224405"/>
                  <a:pt x="-8066" y="333943"/>
                  <a:pt x="1195" y="325476"/>
                </a:cubicBezTo>
                <a:cubicBezTo>
                  <a:pt x="10456" y="317009"/>
                  <a:pt x="90625" y="194507"/>
                  <a:pt x="110733" y="146088"/>
                </a:cubicBezTo>
                <a:cubicBezTo>
                  <a:pt x="130841" y="97669"/>
                  <a:pt x="139043" y="59305"/>
                  <a:pt x="121845" y="34963"/>
                </a:cubicBezTo>
                <a:cubicBezTo>
                  <a:pt x="104647" y="10621"/>
                  <a:pt x="10720" y="-756"/>
                  <a:pt x="9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48B1E4D-5D42-4B96-9C3A-5D6E985D88E4}"/>
              </a:ext>
            </a:extLst>
          </p:cNvPr>
          <p:cNvSpPr/>
          <p:nvPr/>
        </p:nvSpPr>
        <p:spPr>
          <a:xfrm>
            <a:off x="5643563" y="4798491"/>
            <a:ext cx="171971" cy="284350"/>
          </a:xfrm>
          <a:custGeom>
            <a:avLst/>
            <a:gdLst>
              <a:gd name="connsiteX0" fmla="*/ 0 w 171971"/>
              <a:gd name="connsiteY0" fmla="*/ 522 h 284350"/>
              <a:gd name="connsiteX1" fmla="*/ 77787 w 171971"/>
              <a:gd name="connsiteY1" fmla="*/ 59259 h 284350"/>
              <a:gd name="connsiteX2" fmla="*/ 149225 w 171971"/>
              <a:gd name="connsiteY2" fmla="*/ 281509 h 284350"/>
              <a:gd name="connsiteX3" fmla="*/ 171450 w 171971"/>
              <a:gd name="connsiteY3" fmla="*/ 189434 h 284350"/>
              <a:gd name="connsiteX4" fmla="*/ 131762 w 171971"/>
              <a:gd name="connsiteY4" fmla="*/ 256109 h 284350"/>
              <a:gd name="connsiteX5" fmla="*/ 76200 w 171971"/>
              <a:gd name="connsiteY5" fmla="*/ 81484 h 284350"/>
              <a:gd name="connsiteX6" fmla="*/ 0 w 171971"/>
              <a:gd name="connsiteY6" fmla="*/ 522 h 28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71" h="284350">
                <a:moveTo>
                  <a:pt x="0" y="522"/>
                </a:moveTo>
                <a:cubicBezTo>
                  <a:pt x="264" y="-3182"/>
                  <a:pt x="52916" y="12428"/>
                  <a:pt x="77787" y="59259"/>
                </a:cubicBezTo>
                <a:cubicBezTo>
                  <a:pt x="102658" y="106090"/>
                  <a:pt x="133615" y="259813"/>
                  <a:pt x="149225" y="281509"/>
                </a:cubicBezTo>
                <a:cubicBezTo>
                  <a:pt x="164836" y="303205"/>
                  <a:pt x="174360" y="193667"/>
                  <a:pt x="171450" y="189434"/>
                </a:cubicBezTo>
                <a:cubicBezTo>
                  <a:pt x="168540" y="185201"/>
                  <a:pt x="147637" y="274101"/>
                  <a:pt x="131762" y="256109"/>
                </a:cubicBezTo>
                <a:cubicBezTo>
                  <a:pt x="115887" y="238117"/>
                  <a:pt x="94985" y="124346"/>
                  <a:pt x="76200" y="81484"/>
                </a:cubicBezTo>
                <a:cubicBezTo>
                  <a:pt x="57415" y="38622"/>
                  <a:pt x="-264" y="4226"/>
                  <a:pt x="0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2E43EC4-1DC1-41CA-9746-A3DBFFD6B3A1}"/>
              </a:ext>
            </a:extLst>
          </p:cNvPr>
          <p:cNvSpPr/>
          <p:nvPr/>
        </p:nvSpPr>
        <p:spPr>
          <a:xfrm>
            <a:off x="5611411" y="5303838"/>
            <a:ext cx="43560" cy="254000"/>
          </a:xfrm>
          <a:custGeom>
            <a:avLst/>
            <a:gdLst>
              <a:gd name="connsiteX0" fmla="*/ 402 w 43560"/>
              <a:gd name="connsiteY0" fmla="*/ 0 h 254000"/>
              <a:gd name="connsiteX1" fmla="*/ 43264 w 43560"/>
              <a:gd name="connsiteY1" fmla="*/ 155575 h 254000"/>
              <a:gd name="connsiteX2" fmla="*/ 19452 w 43560"/>
              <a:gd name="connsiteY2" fmla="*/ 254000 h 254000"/>
              <a:gd name="connsiteX3" fmla="*/ 21039 w 43560"/>
              <a:gd name="connsiteY3" fmla="*/ 157162 h 254000"/>
              <a:gd name="connsiteX4" fmla="*/ 402 w 43560"/>
              <a:gd name="connsiteY4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60" h="254000">
                <a:moveTo>
                  <a:pt x="402" y="0"/>
                </a:moveTo>
                <a:cubicBezTo>
                  <a:pt x="4106" y="-264"/>
                  <a:pt x="40089" y="113242"/>
                  <a:pt x="43264" y="155575"/>
                </a:cubicBezTo>
                <a:cubicBezTo>
                  <a:pt x="46439" y="197908"/>
                  <a:pt x="23156" y="253736"/>
                  <a:pt x="19452" y="254000"/>
                </a:cubicBezTo>
                <a:cubicBezTo>
                  <a:pt x="15748" y="254264"/>
                  <a:pt x="22362" y="197643"/>
                  <a:pt x="21039" y="157162"/>
                </a:cubicBezTo>
                <a:cubicBezTo>
                  <a:pt x="19716" y="116681"/>
                  <a:pt x="-3302" y="264"/>
                  <a:pt x="4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9EC0FF0-DC61-4FAB-9A61-90F38681C165}"/>
              </a:ext>
            </a:extLst>
          </p:cNvPr>
          <p:cNvSpPr/>
          <p:nvPr/>
        </p:nvSpPr>
        <p:spPr>
          <a:xfrm>
            <a:off x="4262947" y="4862643"/>
            <a:ext cx="26803" cy="177186"/>
          </a:xfrm>
          <a:custGeom>
            <a:avLst/>
            <a:gdLst>
              <a:gd name="connsiteX0" fmla="*/ 25420 w 26803"/>
              <a:gd name="connsiteY0" fmla="*/ 1457 h 177186"/>
              <a:gd name="connsiteX1" fmla="*/ 20 w 26803"/>
              <a:gd name="connsiteY1" fmla="*/ 175024 h 177186"/>
              <a:gd name="connsiteX2" fmla="*/ 21186 w 26803"/>
              <a:gd name="connsiteY2" fmla="*/ 94590 h 177186"/>
              <a:gd name="connsiteX3" fmla="*/ 25420 w 26803"/>
              <a:gd name="connsiteY3" fmla="*/ 1457 h 17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03" h="177186">
                <a:moveTo>
                  <a:pt x="25420" y="1457"/>
                </a:moveTo>
                <a:cubicBezTo>
                  <a:pt x="21892" y="14863"/>
                  <a:pt x="726" y="159502"/>
                  <a:pt x="20" y="175024"/>
                </a:cubicBezTo>
                <a:cubicBezTo>
                  <a:pt x="-686" y="190546"/>
                  <a:pt x="17305" y="118226"/>
                  <a:pt x="21186" y="94590"/>
                </a:cubicBezTo>
                <a:cubicBezTo>
                  <a:pt x="25066" y="70954"/>
                  <a:pt x="28948" y="-11949"/>
                  <a:pt x="25420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2C6DBCE8-4E5E-4616-9553-CC29D34BEC3B}"/>
              </a:ext>
            </a:extLst>
          </p:cNvPr>
          <p:cNvSpPr/>
          <p:nvPr/>
        </p:nvSpPr>
        <p:spPr>
          <a:xfrm>
            <a:off x="3538117" y="4074581"/>
            <a:ext cx="738164" cy="484771"/>
          </a:xfrm>
          <a:custGeom>
            <a:avLst/>
            <a:gdLst>
              <a:gd name="connsiteX0" fmla="*/ 950 w 738164"/>
              <a:gd name="connsiteY0" fmla="*/ 484719 h 484771"/>
              <a:gd name="connsiteX1" fmla="*/ 136416 w 738164"/>
              <a:gd name="connsiteY1" fmla="*/ 277286 h 484771"/>
              <a:gd name="connsiteX2" fmla="*/ 528000 w 738164"/>
              <a:gd name="connsiteY2" fmla="*/ 63502 h 484771"/>
              <a:gd name="connsiteX3" fmla="*/ 737550 w 738164"/>
              <a:gd name="connsiteY3" fmla="*/ 2 h 484771"/>
              <a:gd name="connsiteX4" fmla="*/ 466616 w 738164"/>
              <a:gd name="connsiteY4" fmla="*/ 61386 h 484771"/>
              <a:gd name="connsiteX5" fmla="*/ 263416 w 738164"/>
              <a:gd name="connsiteY5" fmla="*/ 162986 h 484771"/>
              <a:gd name="connsiteX6" fmla="*/ 85616 w 738164"/>
              <a:gd name="connsiteY6" fmla="*/ 258236 h 484771"/>
              <a:gd name="connsiteX7" fmla="*/ 950 w 738164"/>
              <a:gd name="connsiteY7" fmla="*/ 484719 h 48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164" h="484771">
                <a:moveTo>
                  <a:pt x="950" y="484719"/>
                </a:moveTo>
                <a:cubicBezTo>
                  <a:pt x="9417" y="487894"/>
                  <a:pt x="48574" y="347489"/>
                  <a:pt x="136416" y="277286"/>
                </a:cubicBezTo>
                <a:cubicBezTo>
                  <a:pt x="224258" y="207083"/>
                  <a:pt x="427811" y="109716"/>
                  <a:pt x="528000" y="63502"/>
                </a:cubicBezTo>
                <a:cubicBezTo>
                  <a:pt x="628189" y="17288"/>
                  <a:pt x="747781" y="355"/>
                  <a:pt x="737550" y="2"/>
                </a:cubicBezTo>
                <a:cubicBezTo>
                  <a:pt x="727319" y="-351"/>
                  <a:pt x="545638" y="34222"/>
                  <a:pt x="466616" y="61386"/>
                </a:cubicBezTo>
                <a:cubicBezTo>
                  <a:pt x="387594" y="88550"/>
                  <a:pt x="326916" y="130178"/>
                  <a:pt x="263416" y="162986"/>
                </a:cubicBezTo>
                <a:cubicBezTo>
                  <a:pt x="199916" y="195794"/>
                  <a:pt x="129008" y="207436"/>
                  <a:pt x="85616" y="258236"/>
                </a:cubicBezTo>
                <a:cubicBezTo>
                  <a:pt x="42224" y="309036"/>
                  <a:pt x="-7517" y="481544"/>
                  <a:pt x="950" y="484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41A0A8C-2DF1-46C5-B1B4-B5AF9AC5B896}"/>
              </a:ext>
            </a:extLst>
          </p:cNvPr>
          <p:cNvSpPr/>
          <p:nvPr/>
        </p:nvSpPr>
        <p:spPr>
          <a:xfrm>
            <a:off x="4204298" y="4035620"/>
            <a:ext cx="1009604" cy="137292"/>
          </a:xfrm>
          <a:custGeom>
            <a:avLst/>
            <a:gdLst>
              <a:gd name="connsiteX0" fmla="*/ 3635 w 1009604"/>
              <a:gd name="connsiteY0" fmla="*/ 66480 h 137292"/>
              <a:gd name="connsiteX1" fmla="*/ 458719 w 1009604"/>
              <a:gd name="connsiteY1" fmla="*/ 30497 h 137292"/>
              <a:gd name="connsiteX2" fmla="*/ 695785 w 1009604"/>
              <a:gd name="connsiteY2" fmla="*/ 70713 h 137292"/>
              <a:gd name="connsiteX3" fmla="*/ 913802 w 1009604"/>
              <a:gd name="connsiteY3" fmla="*/ 117280 h 137292"/>
              <a:gd name="connsiteX4" fmla="*/ 1009052 w 1009604"/>
              <a:gd name="connsiteY4" fmla="*/ 136330 h 137292"/>
              <a:gd name="connsiteX5" fmla="*/ 875702 w 1009604"/>
              <a:gd name="connsiteY5" fmla="*/ 89763 h 137292"/>
              <a:gd name="connsiteX6" fmla="*/ 763519 w 1009604"/>
              <a:gd name="connsiteY6" fmla="*/ 55897 h 137292"/>
              <a:gd name="connsiteX7" fmla="*/ 431202 w 1009604"/>
              <a:gd name="connsiteY7" fmla="*/ 2980 h 137292"/>
              <a:gd name="connsiteX8" fmla="*/ 255519 w 1009604"/>
              <a:gd name="connsiteY8" fmla="*/ 11447 h 137292"/>
              <a:gd name="connsiteX9" fmla="*/ 3635 w 1009604"/>
              <a:gd name="connsiteY9" fmla="*/ 66480 h 13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9604" h="137292">
                <a:moveTo>
                  <a:pt x="3635" y="66480"/>
                </a:moveTo>
                <a:cubicBezTo>
                  <a:pt x="37502" y="69655"/>
                  <a:pt x="343361" y="29792"/>
                  <a:pt x="458719" y="30497"/>
                </a:cubicBezTo>
                <a:cubicBezTo>
                  <a:pt x="574077" y="31202"/>
                  <a:pt x="619938" y="56249"/>
                  <a:pt x="695785" y="70713"/>
                </a:cubicBezTo>
                <a:cubicBezTo>
                  <a:pt x="771632" y="85177"/>
                  <a:pt x="913802" y="117280"/>
                  <a:pt x="913802" y="117280"/>
                </a:cubicBezTo>
                <a:cubicBezTo>
                  <a:pt x="966013" y="128216"/>
                  <a:pt x="1015402" y="140916"/>
                  <a:pt x="1009052" y="136330"/>
                </a:cubicBezTo>
                <a:cubicBezTo>
                  <a:pt x="1002702" y="131744"/>
                  <a:pt x="916624" y="103168"/>
                  <a:pt x="875702" y="89763"/>
                </a:cubicBezTo>
                <a:cubicBezTo>
                  <a:pt x="834780" y="76358"/>
                  <a:pt x="837602" y="70361"/>
                  <a:pt x="763519" y="55897"/>
                </a:cubicBezTo>
                <a:cubicBezTo>
                  <a:pt x="689436" y="41433"/>
                  <a:pt x="515869" y="10388"/>
                  <a:pt x="431202" y="2980"/>
                </a:cubicBezTo>
                <a:cubicBezTo>
                  <a:pt x="346535" y="-4428"/>
                  <a:pt x="329250" y="3333"/>
                  <a:pt x="255519" y="11447"/>
                </a:cubicBezTo>
                <a:cubicBezTo>
                  <a:pt x="181789" y="19561"/>
                  <a:pt x="-30232" y="63305"/>
                  <a:pt x="3635" y="66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F48E84C-DBD8-4111-A20D-4AFD3BA0B517}"/>
              </a:ext>
            </a:extLst>
          </p:cNvPr>
          <p:cNvSpPr/>
          <p:nvPr/>
        </p:nvSpPr>
        <p:spPr>
          <a:xfrm>
            <a:off x="3459750" y="4542292"/>
            <a:ext cx="176823" cy="497518"/>
          </a:xfrm>
          <a:custGeom>
            <a:avLst/>
            <a:gdLst>
              <a:gd name="connsiteX0" fmla="*/ 85667 w 176823"/>
              <a:gd name="connsiteY0" fmla="*/ 75 h 497518"/>
              <a:gd name="connsiteX1" fmla="*/ 28517 w 176823"/>
              <a:gd name="connsiteY1" fmla="*/ 213858 h 497518"/>
              <a:gd name="connsiteX2" fmla="*/ 47567 w 176823"/>
              <a:gd name="connsiteY2" fmla="*/ 268891 h 497518"/>
              <a:gd name="connsiteX3" fmla="*/ 176683 w 176823"/>
              <a:gd name="connsiteY3" fmla="*/ 497491 h 497518"/>
              <a:gd name="connsiteX4" fmla="*/ 20050 w 176823"/>
              <a:gd name="connsiteY4" fmla="*/ 283708 h 497518"/>
              <a:gd name="connsiteX5" fmla="*/ 7350 w 176823"/>
              <a:gd name="connsiteY5" fmla="*/ 190575 h 497518"/>
              <a:gd name="connsiteX6" fmla="*/ 85667 w 176823"/>
              <a:gd name="connsiteY6" fmla="*/ 75 h 4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3" h="497518">
                <a:moveTo>
                  <a:pt x="85667" y="75"/>
                </a:moveTo>
                <a:cubicBezTo>
                  <a:pt x="89195" y="3955"/>
                  <a:pt x="34867" y="169055"/>
                  <a:pt x="28517" y="213858"/>
                </a:cubicBezTo>
                <a:cubicBezTo>
                  <a:pt x="22167" y="258661"/>
                  <a:pt x="22873" y="221619"/>
                  <a:pt x="47567" y="268891"/>
                </a:cubicBezTo>
                <a:cubicBezTo>
                  <a:pt x="72261" y="316163"/>
                  <a:pt x="181269" y="495022"/>
                  <a:pt x="176683" y="497491"/>
                </a:cubicBezTo>
                <a:cubicBezTo>
                  <a:pt x="172097" y="499960"/>
                  <a:pt x="48272" y="334861"/>
                  <a:pt x="20050" y="283708"/>
                </a:cubicBezTo>
                <a:cubicBezTo>
                  <a:pt x="-8172" y="232555"/>
                  <a:pt x="-764" y="237494"/>
                  <a:pt x="7350" y="190575"/>
                </a:cubicBezTo>
                <a:cubicBezTo>
                  <a:pt x="15464" y="143656"/>
                  <a:pt x="82139" y="-3805"/>
                  <a:pt x="8566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6A39667-0B42-4174-A054-0C654EFBE6DA}"/>
              </a:ext>
            </a:extLst>
          </p:cNvPr>
          <p:cNvSpPr/>
          <p:nvPr/>
        </p:nvSpPr>
        <p:spPr>
          <a:xfrm>
            <a:off x="5224413" y="4168324"/>
            <a:ext cx="572387" cy="553613"/>
          </a:xfrm>
          <a:custGeom>
            <a:avLst/>
            <a:gdLst>
              <a:gd name="connsiteX0" fmla="*/ 18570 w 572387"/>
              <a:gd name="connsiteY0" fmla="*/ 9976 h 553613"/>
              <a:gd name="connsiteX1" fmla="*/ 408037 w 572387"/>
              <a:gd name="connsiteY1" fmla="*/ 285143 h 553613"/>
              <a:gd name="connsiteX2" fmla="*/ 562554 w 572387"/>
              <a:gd name="connsiteY2" fmla="*/ 541259 h 553613"/>
              <a:gd name="connsiteX3" fmla="*/ 539270 w 572387"/>
              <a:gd name="connsiteY3" fmla="*/ 490459 h 553613"/>
              <a:gd name="connsiteX4" fmla="*/ 397454 w 572387"/>
              <a:gd name="connsiteY4" fmla="*/ 291493 h 553613"/>
              <a:gd name="connsiteX5" fmla="*/ 96887 w 572387"/>
              <a:gd name="connsiteY5" fmla="*/ 79826 h 553613"/>
              <a:gd name="connsiteX6" fmla="*/ 18570 w 572387"/>
              <a:gd name="connsiteY6" fmla="*/ 9976 h 55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387" h="553613">
                <a:moveTo>
                  <a:pt x="18570" y="9976"/>
                </a:moveTo>
                <a:cubicBezTo>
                  <a:pt x="70428" y="44195"/>
                  <a:pt x="317373" y="196596"/>
                  <a:pt x="408037" y="285143"/>
                </a:cubicBezTo>
                <a:cubicBezTo>
                  <a:pt x="498701" y="373690"/>
                  <a:pt x="540682" y="507040"/>
                  <a:pt x="562554" y="541259"/>
                </a:cubicBezTo>
                <a:cubicBezTo>
                  <a:pt x="584426" y="575478"/>
                  <a:pt x="566787" y="532087"/>
                  <a:pt x="539270" y="490459"/>
                </a:cubicBezTo>
                <a:cubicBezTo>
                  <a:pt x="511753" y="448831"/>
                  <a:pt x="471184" y="359932"/>
                  <a:pt x="397454" y="291493"/>
                </a:cubicBezTo>
                <a:cubicBezTo>
                  <a:pt x="323724" y="223054"/>
                  <a:pt x="160387" y="122512"/>
                  <a:pt x="96887" y="79826"/>
                </a:cubicBezTo>
                <a:cubicBezTo>
                  <a:pt x="33387" y="37140"/>
                  <a:pt x="-33288" y="-24243"/>
                  <a:pt x="18570" y="9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7D459100-E950-4DAD-8C35-84DE4B732158}"/>
              </a:ext>
            </a:extLst>
          </p:cNvPr>
          <p:cNvSpPr/>
          <p:nvPr/>
        </p:nvSpPr>
        <p:spPr>
          <a:xfrm>
            <a:off x="5300634" y="4209365"/>
            <a:ext cx="604684" cy="818286"/>
          </a:xfrm>
          <a:custGeom>
            <a:avLst/>
            <a:gdLst>
              <a:gd name="connsiteX0" fmla="*/ 5849 w 604684"/>
              <a:gd name="connsiteY0" fmla="*/ 9152 h 818286"/>
              <a:gd name="connsiteX1" fmla="*/ 482099 w 604684"/>
              <a:gd name="connsiteY1" fmla="*/ 303368 h 818286"/>
              <a:gd name="connsiteX2" fmla="*/ 577349 w 604684"/>
              <a:gd name="connsiteY2" fmla="*/ 419785 h 818286"/>
              <a:gd name="connsiteX3" fmla="*/ 554066 w 604684"/>
              <a:gd name="connsiteY3" fmla="*/ 809252 h 818286"/>
              <a:gd name="connsiteX4" fmla="*/ 583699 w 604684"/>
              <a:gd name="connsiteY4" fmla="*/ 667435 h 818286"/>
              <a:gd name="connsiteX5" fmla="*/ 598516 w 604684"/>
              <a:gd name="connsiteY5" fmla="*/ 366868 h 818286"/>
              <a:gd name="connsiteX6" fmla="*/ 477866 w 604684"/>
              <a:gd name="connsiteY6" fmla="*/ 269502 h 818286"/>
              <a:gd name="connsiteX7" fmla="*/ 232333 w 604684"/>
              <a:gd name="connsiteY7" fmla="*/ 93818 h 818286"/>
              <a:gd name="connsiteX8" fmla="*/ 5849 w 604684"/>
              <a:gd name="connsiteY8" fmla="*/ 9152 h 81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4684" h="818286">
                <a:moveTo>
                  <a:pt x="5849" y="9152"/>
                </a:moveTo>
                <a:cubicBezTo>
                  <a:pt x="47477" y="44077"/>
                  <a:pt x="386849" y="234929"/>
                  <a:pt x="482099" y="303368"/>
                </a:cubicBezTo>
                <a:cubicBezTo>
                  <a:pt x="577349" y="371807"/>
                  <a:pt x="565355" y="335471"/>
                  <a:pt x="577349" y="419785"/>
                </a:cubicBezTo>
                <a:cubicBezTo>
                  <a:pt x="589343" y="504099"/>
                  <a:pt x="553008" y="767977"/>
                  <a:pt x="554066" y="809252"/>
                </a:cubicBezTo>
                <a:cubicBezTo>
                  <a:pt x="555124" y="850527"/>
                  <a:pt x="576291" y="741166"/>
                  <a:pt x="583699" y="667435"/>
                </a:cubicBezTo>
                <a:cubicBezTo>
                  <a:pt x="591107" y="593704"/>
                  <a:pt x="616155" y="433190"/>
                  <a:pt x="598516" y="366868"/>
                </a:cubicBezTo>
                <a:cubicBezTo>
                  <a:pt x="580877" y="300546"/>
                  <a:pt x="538897" y="315010"/>
                  <a:pt x="477866" y="269502"/>
                </a:cubicBezTo>
                <a:cubicBezTo>
                  <a:pt x="416836" y="223994"/>
                  <a:pt x="308886" y="140385"/>
                  <a:pt x="232333" y="93818"/>
                </a:cubicBezTo>
                <a:cubicBezTo>
                  <a:pt x="155780" y="47251"/>
                  <a:pt x="-35779" y="-25773"/>
                  <a:pt x="5849" y="9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FE485FE-8118-4372-9B89-EB26B88DB55A}"/>
              </a:ext>
            </a:extLst>
          </p:cNvPr>
          <p:cNvSpPr/>
          <p:nvPr/>
        </p:nvSpPr>
        <p:spPr>
          <a:xfrm>
            <a:off x="3219362" y="4652238"/>
            <a:ext cx="418825" cy="414132"/>
          </a:xfrm>
          <a:custGeom>
            <a:avLst/>
            <a:gdLst>
              <a:gd name="connsiteX0" fmla="*/ 88 w 418825"/>
              <a:gd name="connsiteY0" fmla="*/ 195 h 414132"/>
              <a:gd name="connsiteX1" fmla="*/ 239271 w 418825"/>
              <a:gd name="connsiteY1" fmla="*/ 275362 h 414132"/>
              <a:gd name="connsiteX2" fmla="*/ 408605 w 418825"/>
              <a:gd name="connsiteY2" fmla="*/ 404479 h 414132"/>
              <a:gd name="connsiteX3" fmla="*/ 391671 w 418825"/>
              <a:gd name="connsiteY3" fmla="*/ 396012 h 414132"/>
              <a:gd name="connsiteX4" fmla="*/ 323938 w 418825"/>
              <a:gd name="connsiteY4" fmla="*/ 326162 h 414132"/>
              <a:gd name="connsiteX5" fmla="*/ 266788 w 418825"/>
              <a:gd name="connsiteY5" fmla="*/ 233029 h 414132"/>
              <a:gd name="connsiteX6" fmla="*/ 88 w 418825"/>
              <a:gd name="connsiteY6" fmla="*/ 195 h 41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25" h="414132">
                <a:moveTo>
                  <a:pt x="88" y="195"/>
                </a:moveTo>
                <a:cubicBezTo>
                  <a:pt x="-4498" y="7250"/>
                  <a:pt x="171185" y="207981"/>
                  <a:pt x="239271" y="275362"/>
                </a:cubicBezTo>
                <a:cubicBezTo>
                  <a:pt x="307357" y="342743"/>
                  <a:pt x="383205" y="384371"/>
                  <a:pt x="408605" y="404479"/>
                </a:cubicBezTo>
                <a:cubicBezTo>
                  <a:pt x="434005" y="424587"/>
                  <a:pt x="405782" y="409065"/>
                  <a:pt x="391671" y="396012"/>
                </a:cubicBezTo>
                <a:cubicBezTo>
                  <a:pt x="377560" y="382959"/>
                  <a:pt x="344752" y="353326"/>
                  <a:pt x="323938" y="326162"/>
                </a:cubicBezTo>
                <a:cubicBezTo>
                  <a:pt x="303124" y="298998"/>
                  <a:pt x="318999" y="287004"/>
                  <a:pt x="266788" y="233029"/>
                </a:cubicBezTo>
                <a:cubicBezTo>
                  <a:pt x="214577" y="179054"/>
                  <a:pt x="4674" y="-6860"/>
                  <a:pt x="8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DAE78D3D-41D9-4605-A260-96B1F7052C5D}"/>
              </a:ext>
            </a:extLst>
          </p:cNvPr>
          <p:cNvSpPr/>
          <p:nvPr/>
        </p:nvSpPr>
        <p:spPr>
          <a:xfrm>
            <a:off x="3213393" y="3906063"/>
            <a:ext cx="528697" cy="761274"/>
          </a:xfrm>
          <a:custGeom>
            <a:avLst/>
            <a:gdLst>
              <a:gd name="connsiteX0" fmla="*/ 526757 w 528697"/>
              <a:gd name="connsiteY0" fmla="*/ 1304 h 761274"/>
              <a:gd name="connsiteX1" fmla="*/ 306624 w 528697"/>
              <a:gd name="connsiteY1" fmla="*/ 111370 h 761274"/>
              <a:gd name="connsiteX2" fmla="*/ 154224 w 528697"/>
              <a:gd name="connsiteY2" fmla="*/ 238370 h 761274"/>
              <a:gd name="connsiteX3" fmla="*/ 63207 w 528697"/>
              <a:gd name="connsiteY3" fmla="*/ 395004 h 761274"/>
              <a:gd name="connsiteX4" fmla="*/ 16640 w 528697"/>
              <a:gd name="connsiteY4" fmla="*/ 534704 h 761274"/>
              <a:gd name="connsiteX5" fmla="*/ 16640 w 528697"/>
              <a:gd name="connsiteY5" fmla="*/ 754837 h 761274"/>
              <a:gd name="connsiteX6" fmla="*/ 6057 w 528697"/>
              <a:gd name="connsiteY6" fmla="*/ 682870 h 761274"/>
              <a:gd name="connsiteX7" fmla="*/ 6057 w 528697"/>
              <a:gd name="connsiteY7" fmla="*/ 481787 h 761274"/>
              <a:gd name="connsiteX8" fmla="*/ 82257 w 528697"/>
              <a:gd name="connsiteY8" fmla="*/ 299754 h 761274"/>
              <a:gd name="connsiteX9" fmla="*/ 171157 w 528697"/>
              <a:gd name="connsiteY9" fmla="*/ 187570 h 761274"/>
              <a:gd name="connsiteX10" fmla="*/ 526757 w 528697"/>
              <a:gd name="connsiteY10" fmla="*/ 1304 h 76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697" h="761274">
                <a:moveTo>
                  <a:pt x="526757" y="1304"/>
                </a:moveTo>
                <a:cubicBezTo>
                  <a:pt x="549335" y="-11396"/>
                  <a:pt x="368713" y="71859"/>
                  <a:pt x="306624" y="111370"/>
                </a:cubicBezTo>
                <a:cubicBezTo>
                  <a:pt x="244535" y="150881"/>
                  <a:pt x="194793" y="191098"/>
                  <a:pt x="154224" y="238370"/>
                </a:cubicBezTo>
                <a:cubicBezTo>
                  <a:pt x="113655" y="285642"/>
                  <a:pt x="86138" y="345615"/>
                  <a:pt x="63207" y="395004"/>
                </a:cubicBezTo>
                <a:cubicBezTo>
                  <a:pt x="40276" y="444393"/>
                  <a:pt x="24401" y="474732"/>
                  <a:pt x="16640" y="534704"/>
                </a:cubicBezTo>
                <a:cubicBezTo>
                  <a:pt x="8879" y="594676"/>
                  <a:pt x="18404" y="730143"/>
                  <a:pt x="16640" y="754837"/>
                </a:cubicBezTo>
                <a:cubicBezTo>
                  <a:pt x="14876" y="779531"/>
                  <a:pt x="7821" y="728378"/>
                  <a:pt x="6057" y="682870"/>
                </a:cubicBezTo>
                <a:cubicBezTo>
                  <a:pt x="4293" y="637362"/>
                  <a:pt x="-6643" y="545640"/>
                  <a:pt x="6057" y="481787"/>
                </a:cubicBezTo>
                <a:cubicBezTo>
                  <a:pt x="18757" y="417934"/>
                  <a:pt x="54740" y="348790"/>
                  <a:pt x="82257" y="299754"/>
                </a:cubicBezTo>
                <a:cubicBezTo>
                  <a:pt x="109774" y="250718"/>
                  <a:pt x="103424" y="238017"/>
                  <a:pt x="171157" y="187570"/>
                </a:cubicBezTo>
                <a:cubicBezTo>
                  <a:pt x="238890" y="137123"/>
                  <a:pt x="504179" y="14004"/>
                  <a:pt x="526757" y="1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D2662B8-9396-45A8-A800-8B1A1A4B59F2}"/>
              </a:ext>
            </a:extLst>
          </p:cNvPr>
          <p:cNvSpPr/>
          <p:nvPr/>
        </p:nvSpPr>
        <p:spPr>
          <a:xfrm>
            <a:off x="3669707" y="3709782"/>
            <a:ext cx="785918" cy="242604"/>
          </a:xfrm>
          <a:custGeom>
            <a:avLst/>
            <a:gdLst>
              <a:gd name="connsiteX0" fmla="*/ 66210 w 785918"/>
              <a:gd name="connsiteY0" fmla="*/ 206051 h 242604"/>
              <a:gd name="connsiteX1" fmla="*/ 307510 w 785918"/>
              <a:gd name="connsiteY1" fmla="*/ 121385 h 242604"/>
              <a:gd name="connsiteX2" fmla="*/ 601726 w 785918"/>
              <a:gd name="connsiteY2" fmla="*/ 36718 h 242604"/>
              <a:gd name="connsiteX3" fmla="*/ 785876 w 785918"/>
              <a:gd name="connsiteY3" fmla="*/ 735 h 242604"/>
              <a:gd name="connsiteX4" fmla="*/ 586910 w 785918"/>
              <a:gd name="connsiteY4" fmla="*/ 66351 h 242604"/>
              <a:gd name="connsiteX5" fmla="*/ 180510 w 785918"/>
              <a:gd name="connsiteY5" fmla="*/ 187001 h 242604"/>
              <a:gd name="connsiteX6" fmla="*/ 4826 w 785918"/>
              <a:gd name="connsiteY6" fmla="*/ 242035 h 242604"/>
              <a:gd name="connsiteX7" fmla="*/ 66210 w 785918"/>
              <a:gd name="connsiteY7" fmla="*/ 206051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18" h="242604">
                <a:moveTo>
                  <a:pt x="66210" y="206051"/>
                </a:moveTo>
                <a:cubicBezTo>
                  <a:pt x="116657" y="185943"/>
                  <a:pt x="218257" y="149607"/>
                  <a:pt x="307510" y="121385"/>
                </a:cubicBezTo>
                <a:cubicBezTo>
                  <a:pt x="396763" y="93163"/>
                  <a:pt x="521998" y="56826"/>
                  <a:pt x="601726" y="36718"/>
                </a:cubicBezTo>
                <a:cubicBezTo>
                  <a:pt x="681454" y="16610"/>
                  <a:pt x="788345" y="-4204"/>
                  <a:pt x="785876" y="735"/>
                </a:cubicBezTo>
                <a:cubicBezTo>
                  <a:pt x="783407" y="5674"/>
                  <a:pt x="687804" y="35307"/>
                  <a:pt x="586910" y="66351"/>
                </a:cubicBezTo>
                <a:cubicBezTo>
                  <a:pt x="486016" y="97395"/>
                  <a:pt x="277524" y="157720"/>
                  <a:pt x="180510" y="187001"/>
                </a:cubicBezTo>
                <a:cubicBezTo>
                  <a:pt x="83496" y="216282"/>
                  <a:pt x="21407" y="237802"/>
                  <a:pt x="4826" y="242035"/>
                </a:cubicBezTo>
                <a:cubicBezTo>
                  <a:pt x="-11755" y="246268"/>
                  <a:pt x="15763" y="226159"/>
                  <a:pt x="66210" y="206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9F56CDF-C27D-4782-9682-C425765C494C}"/>
              </a:ext>
            </a:extLst>
          </p:cNvPr>
          <p:cNvSpPr/>
          <p:nvPr/>
        </p:nvSpPr>
        <p:spPr>
          <a:xfrm>
            <a:off x="4426472" y="3691337"/>
            <a:ext cx="1299257" cy="389899"/>
          </a:xfrm>
          <a:custGeom>
            <a:avLst/>
            <a:gdLst>
              <a:gd name="connsiteX0" fmla="*/ 7945 w 1299257"/>
              <a:gd name="connsiteY0" fmla="*/ 14946 h 389899"/>
              <a:gd name="connsiteX1" fmla="*/ 84145 w 1299257"/>
              <a:gd name="connsiteY1" fmla="*/ 14946 h 389899"/>
              <a:gd name="connsiteX2" fmla="*/ 403761 w 1299257"/>
              <a:gd name="connsiteY2" fmla="*/ 36113 h 389899"/>
              <a:gd name="connsiteX3" fmla="*/ 1013361 w 1299257"/>
              <a:gd name="connsiteY3" fmla="*/ 260480 h 389899"/>
              <a:gd name="connsiteX4" fmla="*/ 1284295 w 1299257"/>
              <a:gd name="connsiteY4" fmla="*/ 387480 h 389899"/>
              <a:gd name="connsiteX5" fmla="*/ 1214445 w 1299257"/>
              <a:gd name="connsiteY5" fmla="*/ 328213 h 389899"/>
              <a:gd name="connsiteX6" fmla="*/ 799578 w 1299257"/>
              <a:gd name="connsiteY6" fmla="*/ 141946 h 389899"/>
              <a:gd name="connsiteX7" fmla="*/ 636595 w 1299257"/>
              <a:gd name="connsiteY7" fmla="*/ 74213 h 389899"/>
              <a:gd name="connsiteX8" fmla="*/ 393178 w 1299257"/>
              <a:gd name="connsiteY8" fmla="*/ 6480 h 389899"/>
              <a:gd name="connsiteX9" fmla="*/ 232311 w 1299257"/>
              <a:gd name="connsiteY9" fmla="*/ 2246 h 389899"/>
              <a:gd name="connsiteX10" fmla="*/ 7945 w 1299257"/>
              <a:gd name="connsiteY10" fmla="*/ 14946 h 38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9257" h="389899">
                <a:moveTo>
                  <a:pt x="7945" y="14946"/>
                </a:moveTo>
                <a:cubicBezTo>
                  <a:pt x="-16749" y="17063"/>
                  <a:pt x="18176" y="11418"/>
                  <a:pt x="84145" y="14946"/>
                </a:cubicBezTo>
                <a:cubicBezTo>
                  <a:pt x="150114" y="18474"/>
                  <a:pt x="248892" y="-4809"/>
                  <a:pt x="403761" y="36113"/>
                </a:cubicBezTo>
                <a:cubicBezTo>
                  <a:pt x="558630" y="77035"/>
                  <a:pt x="866605" y="201919"/>
                  <a:pt x="1013361" y="260480"/>
                </a:cubicBezTo>
                <a:cubicBezTo>
                  <a:pt x="1160117" y="319041"/>
                  <a:pt x="1250781" y="376191"/>
                  <a:pt x="1284295" y="387480"/>
                </a:cubicBezTo>
                <a:cubicBezTo>
                  <a:pt x="1317809" y="398769"/>
                  <a:pt x="1295231" y="369135"/>
                  <a:pt x="1214445" y="328213"/>
                </a:cubicBezTo>
                <a:cubicBezTo>
                  <a:pt x="1133659" y="287291"/>
                  <a:pt x="895886" y="184279"/>
                  <a:pt x="799578" y="141946"/>
                </a:cubicBezTo>
                <a:cubicBezTo>
                  <a:pt x="703270" y="99613"/>
                  <a:pt x="704328" y="96791"/>
                  <a:pt x="636595" y="74213"/>
                </a:cubicBezTo>
                <a:cubicBezTo>
                  <a:pt x="568862" y="51635"/>
                  <a:pt x="460559" y="18474"/>
                  <a:pt x="393178" y="6480"/>
                </a:cubicBezTo>
                <a:cubicBezTo>
                  <a:pt x="325797" y="-5514"/>
                  <a:pt x="292283" y="2952"/>
                  <a:pt x="232311" y="2246"/>
                </a:cubicBezTo>
                <a:cubicBezTo>
                  <a:pt x="172339" y="1540"/>
                  <a:pt x="32639" y="12829"/>
                  <a:pt x="7945" y="14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8118D56-ACD0-49A6-A697-D89D6C7A1F2D}"/>
              </a:ext>
            </a:extLst>
          </p:cNvPr>
          <p:cNvSpPr/>
          <p:nvPr/>
        </p:nvSpPr>
        <p:spPr>
          <a:xfrm>
            <a:off x="5750193" y="4080926"/>
            <a:ext cx="367067" cy="503874"/>
          </a:xfrm>
          <a:custGeom>
            <a:avLst/>
            <a:gdLst>
              <a:gd name="connsiteX0" fmla="*/ 1320 w 367067"/>
              <a:gd name="connsiteY0" fmla="*/ 2124 h 503874"/>
              <a:gd name="connsiteX1" fmla="*/ 188645 w 367067"/>
              <a:gd name="connsiteY1" fmla="*/ 138649 h 503874"/>
              <a:gd name="connsiteX2" fmla="*/ 352157 w 367067"/>
              <a:gd name="connsiteY2" fmla="*/ 360899 h 503874"/>
              <a:gd name="connsiteX3" fmla="*/ 360095 w 367067"/>
              <a:gd name="connsiteY3" fmla="*/ 503774 h 503874"/>
              <a:gd name="connsiteX4" fmla="*/ 356920 w 367067"/>
              <a:gd name="connsiteY4" fmla="*/ 340262 h 503874"/>
              <a:gd name="connsiteX5" fmla="*/ 288657 w 367067"/>
              <a:gd name="connsiteY5" fmla="*/ 243424 h 503874"/>
              <a:gd name="connsiteX6" fmla="*/ 1320 w 367067"/>
              <a:gd name="connsiteY6" fmla="*/ 2124 h 50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067" h="503874">
                <a:moveTo>
                  <a:pt x="1320" y="2124"/>
                </a:moveTo>
                <a:cubicBezTo>
                  <a:pt x="-15349" y="-15338"/>
                  <a:pt x="130172" y="78853"/>
                  <a:pt x="188645" y="138649"/>
                </a:cubicBezTo>
                <a:cubicBezTo>
                  <a:pt x="247118" y="198445"/>
                  <a:pt x="323582" y="300045"/>
                  <a:pt x="352157" y="360899"/>
                </a:cubicBezTo>
                <a:cubicBezTo>
                  <a:pt x="380732" y="421753"/>
                  <a:pt x="359301" y="507213"/>
                  <a:pt x="360095" y="503774"/>
                </a:cubicBezTo>
                <a:cubicBezTo>
                  <a:pt x="360889" y="500335"/>
                  <a:pt x="368826" y="383654"/>
                  <a:pt x="356920" y="340262"/>
                </a:cubicBezTo>
                <a:cubicBezTo>
                  <a:pt x="345014" y="296870"/>
                  <a:pt x="348717" y="301368"/>
                  <a:pt x="288657" y="243424"/>
                </a:cubicBezTo>
                <a:cubicBezTo>
                  <a:pt x="228597" y="185480"/>
                  <a:pt x="17989" y="19586"/>
                  <a:pt x="1320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712550DC-6B14-46FB-8311-8312DBBCEA54}"/>
              </a:ext>
            </a:extLst>
          </p:cNvPr>
          <p:cNvSpPr/>
          <p:nvPr/>
        </p:nvSpPr>
        <p:spPr>
          <a:xfrm>
            <a:off x="5868487" y="4295775"/>
            <a:ext cx="234623" cy="700315"/>
          </a:xfrm>
          <a:custGeom>
            <a:avLst/>
            <a:gdLst>
              <a:gd name="connsiteX0" fmla="*/ 116388 w 234623"/>
              <a:gd name="connsiteY0" fmla="*/ 0 h 700315"/>
              <a:gd name="connsiteX1" fmla="*/ 232276 w 234623"/>
              <a:gd name="connsiteY1" fmla="*/ 230188 h 700315"/>
              <a:gd name="connsiteX2" fmla="*/ 187826 w 234623"/>
              <a:gd name="connsiteY2" fmla="*/ 368300 h 700315"/>
              <a:gd name="connsiteX3" fmla="*/ 111626 w 234623"/>
              <a:gd name="connsiteY3" fmla="*/ 492125 h 700315"/>
              <a:gd name="connsiteX4" fmla="*/ 501 w 234623"/>
              <a:gd name="connsiteY4" fmla="*/ 700088 h 700315"/>
              <a:gd name="connsiteX5" fmla="*/ 76701 w 234623"/>
              <a:gd name="connsiteY5" fmla="*/ 527050 h 700315"/>
              <a:gd name="connsiteX6" fmla="*/ 216401 w 234623"/>
              <a:gd name="connsiteY6" fmla="*/ 271463 h 700315"/>
              <a:gd name="connsiteX7" fmla="*/ 219576 w 234623"/>
              <a:gd name="connsiteY7" fmla="*/ 228600 h 700315"/>
              <a:gd name="connsiteX8" fmla="*/ 116388 w 234623"/>
              <a:gd name="connsiteY8" fmla="*/ 0 h 7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623" h="700315">
                <a:moveTo>
                  <a:pt x="116388" y="0"/>
                </a:moveTo>
                <a:cubicBezTo>
                  <a:pt x="118505" y="265"/>
                  <a:pt x="220370" y="168805"/>
                  <a:pt x="232276" y="230188"/>
                </a:cubicBezTo>
                <a:cubicBezTo>
                  <a:pt x="244182" y="291571"/>
                  <a:pt x="207934" y="324644"/>
                  <a:pt x="187826" y="368300"/>
                </a:cubicBezTo>
                <a:cubicBezTo>
                  <a:pt x="167718" y="411956"/>
                  <a:pt x="142847" y="436827"/>
                  <a:pt x="111626" y="492125"/>
                </a:cubicBezTo>
                <a:cubicBezTo>
                  <a:pt x="80405" y="547423"/>
                  <a:pt x="6322" y="694267"/>
                  <a:pt x="501" y="700088"/>
                </a:cubicBezTo>
                <a:cubicBezTo>
                  <a:pt x="-5320" y="705909"/>
                  <a:pt x="40718" y="598487"/>
                  <a:pt x="76701" y="527050"/>
                </a:cubicBezTo>
                <a:cubicBezTo>
                  <a:pt x="112684" y="455613"/>
                  <a:pt x="192589" y="321205"/>
                  <a:pt x="216401" y="271463"/>
                </a:cubicBezTo>
                <a:cubicBezTo>
                  <a:pt x="240213" y="221721"/>
                  <a:pt x="234922" y="271727"/>
                  <a:pt x="219576" y="228600"/>
                </a:cubicBezTo>
                <a:cubicBezTo>
                  <a:pt x="204230" y="185473"/>
                  <a:pt x="114271" y="-265"/>
                  <a:pt x="1163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285E7D0-8B0E-4EFF-B244-95A490CFD7ED}"/>
              </a:ext>
            </a:extLst>
          </p:cNvPr>
          <p:cNvSpPr/>
          <p:nvPr/>
        </p:nvSpPr>
        <p:spPr>
          <a:xfrm>
            <a:off x="5849849" y="4543413"/>
            <a:ext cx="287532" cy="484221"/>
          </a:xfrm>
          <a:custGeom>
            <a:avLst/>
            <a:gdLst>
              <a:gd name="connsiteX0" fmla="*/ 287426 w 287532"/>
              <a:gd name="connsiteY0" fmla="*/ 12 h 484221"/>
              <a:gd name="connsiteX1" fmla="*/ 162014 w 287532"/>
              <a:gd name="connsiteY1" fmla="*/ 279412 h 484221"/>
              <a:gd name="connsiteX2" fmla="*/ 89 w 287532"/>
              <a:gd name="connsiteY2" fmla="*/ 484200 h 484221"/>
              <a:gd name="connsiteX3" fmla="*/ 141376 w 287532"/>
              <a:gd name="connsiteY3" fmla="*/ 290525 h 484221"/>
              <a:gd name="connsiteX4" fmla="*/ 287426 w 287532"/>
              <a:gd name="connsiteY4" fmla="*/ 12 h 48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532" h="484221">
                <a:moveTo>
                  <a:pt x="287426" y="12"/>
                </a:moveTo>
                <a:cubicBezTo>
                  <a:pt x="290866" y="-1840"/>
                  <a:pt x="209903" y="198714"/>
                  <a:pt x="162014" y="279412"/>
                </a:cubicBezTo>
                <a:cubicBezTo>
                  <a:pt x="114125" y="360110"/>
                  <a:pt x="3529" y="482348"/>
                  <a:pt x="89" y="484200"/>
                </a:cubicBezTo>
                <a:cubicBezTo>
                  <a:pt x="-3351" y="486052"/>
                  <a:pt x="93751" y="368313"/>
                  <a:pt x="141376" y="290525"/>
                </a:cubicBezTo>
                <a:cubicBezTo>
                  <a:pt x="189001" y="212737"/>
                  <a:pt x="283986" y="1864"/>
                  <a:pt x="28742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5FAA475-8DB1-42CF-80A7-B1C752D85B39}"/>
              </a:ext>
            </a:extLst>
          </p:cNvPr>
          <p:cNvSpPr/>
          <p:nvPr/>
        </p:nvSpPr>
        <p:spPr>
          <a:xfrm>
            <a:off x="4868512" y="4698897"/>
            <a:ext cx="183265" cy="122585"/>
          </a:xfrm>
          <a:custGeom>
            <a:avLst/>
            <a:gdLst>
              <a:gd name="connsiteX0" fmla="*/ 351 w 183265"/>
              <a:gd name="connsiteY0" fmla="*/ 103 h 122585"/>
              <a:gd name="connsiteX1" fmla="*/ 127351 w 183265"/>
              <a:gd name="connsiteY1" fmla="*/ 46141 h 122585"/>
              <a:gd name="connsiteX2" fmla="*/ 182913 w 183265"/>
              <a:gd name="connsiteY2" fmla="*/ 54078 h 122585"/>
              <a:gd name="connsiteX3" fmla="*/ 149576 w 183265"/>
              <a:gd name="connsiteY3" fmla="*/ 58841 h 122585"/>
              <a:gd name="connsiteX4" fmla="*/ 119413 w 183265"/>
              <a:gd name="connsiteY4" fmla="*/ 93766 h 122585"/>
              <a:gd name="connsiteX5" fmla="*/ 109888 w 183265"/>
              <a:gd name="connsiteY5" fmla="*/ 122341 h 122585"/>
              <a:gd name="connsiteX6" fmla="*/ 103538 w 183265"/>
              <a:gd name="connsiteY6" fmla="*/ 106466 h 122585"/>
              <a:gd name="connsiteX7" fmla="*/ 100363 w 183265"/>
              <a:gd name="connsiteY7" fmla="*/ 87416 h 122585"/>
              <a:gd name="connsiteX8" fmla="*/ 89251 w 183265"/>
              <a:gd name="connsiteY8" fmla="*/ 60428 h 122585"/>
              <a:gd name="connsiteX9" fmla="*/ 351 w 183265"/>
              <a:gd name="connsiteY9" fmla="*/ 103 h 12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265" h="122585">
                <a:moveTo>
                  <a:pt x="351" y="103"/>
                </a:moveTo>
                <a:cubicBezTo>
                  <a:pt x="6701" y="-2278"/>
                  <a:pt x="96924" y="37145"/>
                  <a:pt x="127351" y="46141"/>
                </a:cubicBezTo>
                <a:cubicBezTo>
                  <a:pt x="157778" y="55137"/>
                  <a:pt x="179209" y="51961"/>
                  <a:pt x="182913" y="54078"/>
                </a:cubicBezTo>
                <a:cubicBezTo>
                  <a:pt x="186617" y="56195"/>
                  <a:pt x="160159" y="52226"/>
                  <a:pt x="149576" y="58841"/>
                </a:cubicBezTo>
                <a:cubicBezTo>
                  <a:pt x="138993" y="65456"/>
                  <a:pt x="126028" y="83183"/>
                  <a:pt x="119413" y="93766"/>
                </a:cubicBezTo>
                <a:cubicBezTo>
                  <a:pt x="112798" y="104349"/>
                  <a:pt x="112534" y="120224"/>
                  <a:pt x="109888" y="122341"/>
                </a:cubicBezTo>
                <a:cubicBezTo>
                  <a:pt x="107242" y="124458"/>
                  <a:pt x="105126" y="112287"/>
                  <a:pt x="103538" y="106466"/>
                </a:cubicBezTo>
                <a:cubicBezTo>
                  <a:pt x="101951" y="100645"/>
                  <a:pt x="102744" y="95089"/>
                  <a:pt x="100363" y="87416"/>
                </a:cubicBezTo>
                <a:cubicBezTo>
                  <a:pt x="97982" y="79743"/>
                  <a:pt x="103009" y="73128"/>
                  <a:pt x="89251" y="60428"/>
                </a:cubicBezTo>
                <a:cubicBezTo>
                  <a:pt x="75493" y="47728"/>
                  <a:pt x="-5999" y="2484"/>
                  <a:pt x="351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E104A66-2C80-48E0-900E-AA2C0E63E79A}"/>
              </a:ext>
            </a:extLst>
          </p:cNvPr>
          <p:cNvSpPr/>
          <p:nvPr/>
        </p:nvSpPr>
        <p:spPr>
          <a:xfrm>
            <a:off x="4621160" y="4682808"/>
            <a:ext cx="157083" cy="108444"/>
          </a:xfrm>
          <a:custGeom>
            <a:avLst/>
            <a:gdLst>
              <a:gd name="connsiteX0" fmla="*/ 53 w 157083"/>
              <a:gd name="connsiteY0" fmla="*/ 108267 h 108444"/>
              <a:gd name="connsiteX1" fmla="*/ 74665 w 157083"/>
              <a:gd name="connsiteY1" fmla="*/ 35242 h 108444"/>
              <a:gd name="connsiteX2" fmla="*/ 120703 w 157083"/>
              <a:gd name="connsiteY2" fmla="*/ 28892 h 108444"/>
              <a:gd name="connsiteX3" fmla="*/ 155628 w 157083"/>
              <a:gd name="connsiteY3" fmla="*/ 25717 h 108444"/>
              <a:gd name="connsiteX4" fmla="*/ 146103 w 157083"/>
              <a:gd name="connsiteY4" fmla="*/ 5080 h 108444"/>
              <a:gd name="connsiteX5" fmla="*/ 106415 w 157083"/>
              <a:gd name="connsiteY5" fmla="*/ 317 h 108444"/>
              <a:gd name="connsiteX6" fmla="*/ 63553 w 157083"/>
              <a:gd name="connsiteY6" fmla="*/ 11430 h 108444"/>
              <a:gd name="connsiteX7" fmla="*/ 53 w 157083"/>
              <a:gd name="connsiteY7" fmla="*/ 108267 h 1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083" h="108444">
                <a:moveTo>
                  <a:pt x="53" y="108267"/>
                </a:moveTo>
                <a:cubicBezTo>
                  <a:pt x="1905" y="112236"/>
                  <a:pt x="54557" y="48471"/>
                  <a:pt x="74665" y="35242"/>
                </a:cubicBezTo>
                <a:cubicBezTo>
                  <a:pt x="94773" y="22013"/>
                  <a:pt x="107209" y="30479"/>
                  <a:pt x="120703" y="28892"/>
                </a:cubicBezTo>
                <a:cubicBezTo>
                  <a:pt x="134197" y="27305"/>
                  <a:pt x="151395" y="29686"/>
                  <a:pt x="155628" y="25717"/>
                </a:cubicBezTo>
                <a:cubicBezTo>
                  <a:pt x="159861" y="21748"/>
                  <a:pt x="154305" y="9313"/>
                  <a:pt x="146103" y="5080"/>
                </a:cubicBezTo>
                <a:cubicBezTo>
                  <a:pt x="137901" y="847"/>
                  <a:pt x="120173" y="-741"/>
                  <a:pt x="106415" y="317"/>
                </a:cubicBezTo>
                <a:cubicBezTo>
                  <a:pt x="92657" y="1375"/>
                  <a:pt x="82338" y="-3916"/>
                  <a:pt x="63553" y="11430"/>
                </a:cubicBezTo>
                <a:cubicBezTo>
                  <a:pt x="44768" y="26776"/>
                  <a:pt x="-1799" y="104298"/>
                  <a:pt x="53" y="108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1730A75-6896-494F-B848-C9F9241BCD5F}"/>
              </a:ext>
            </a:extLst>
          </p:cNvPr>
          <p:cNvSpPr/>
          <p:nvPr/>
        </p:nvSpPr>
        <p:spPr>
          <a:xfrm>
            <a:off x="4644303" y="4772001"/>
            <a:ext cx="94063" cy="27253"/>
          </a:xfrm>
          <a:custGeom>
            <a:avLst/>
            <a:gdLst>
              <a:gd name="connsiteX0" fmla="*/ 722 w 94063"/>
              <a:gd name="connsiteY0" fmla="*/ 24 h 27253"/>
              <a:gd name="connsiteX1" fmla="*/ 92797 w 94063"/>
              <a:gd name="connsiteY1" fmla="*/ 22249 h 27253"/>
              <a:gd name="connsiteX2" fmla="*/ 51522 w 94063"/>
              <a:gd name="connsiteY2" fmla="*/ 27012 h 27253"/>
              <a:gd name="connsiteX3" fmla="*/ 722 w 94063"/>
              <a:gd name="connsiteY3" fmla="*/ 24 h 2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63" h="27253">
                <a:moveTo>
                  <a:pt x="722" y="24"/>
                </a:moveTo>
                <a:cubicBezTo>
                  <a:pt x="7601" y="-770"/>
                  <a:pt x="84330" y="17751"/>
                  <a:pt x="92797" y="22249"/>
                </a:cubicBezTo>
                <a:cubicBezTo>
                  <a:pt x="101264" y="26747"/>
                  <a:pt x="65016" y="27806"/>
                  <a:pt x="51522" y="27012"/>
                </a:cubicBezTo>
                <a:cubicBezTo>
                  <a:pt x="38028" y="26218"/>
                  <a:pt x="-6157" y="818"/>
                  <a:pt x="72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1D49247-2644-40B5-BF7C-1326037FCF2F}"/>
              </a:ext>
            </a:extLst>
          </p:cNvPr>
          <p:cNvSpPr/>
          <p:nvPr/>
        </p:nvSpPr>
        <p:spPr>
          <a:xfrm>
            <a:off x="3833813" y="4929075"/>
            <a:ext cx="182562" cy="24055"/>
          </a:xfrm>
          <a:custGeom>
            <a:avLst/>
            <a:gdLst>
              <a:gd name="connsiteX0" fmla="*/ 0 w 182562"/>
              <a:gd name="connsiteY0" fmla="*/ 113 h 24055"/>
              <a:gd name="connsiteX1" fmla="*/ 114300 w 182562"/>
              <a:gd name="connsiteY1" fmla="*/ 14400 h 24055"/>
              <a:gd name="connsiteX2" fmla="*/ 182562 w 182562"/>
              <a:gd name="connsiteY2" fmla="*/ 1700 h 24055"/>
              <a:gd name="connsiteX3" fmla="*/ 114300 w 182562"/>
              <a:gd name="connsiteY3" fmla="*/ 23925 h 24055"/>
              <a:gd name="connsiteX4" fmla="*/ 0 w 182562"/>
              <a:gd name="connsiteY4" fmla="*/ 113 h 2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" h="24055">
                <a:moveTo>
                  <a:pt x="0" y="113"/>
                </a:moveTo>
                <a:cubicBezTo>
                  <a:pt x="0" y="-1474"/>
                  <a:pt x="83873" y="14136"/>
                  <a:pt x="114300" y="14400"/>
                </a:cubicBezTo>
                <a:cubicBezTo>
                  <a:pt x="144727" y="14664"/>
                  <a:pt x="182562" y="113"/>
                  <a:pt x="182562" y="1700"/>
                </a:cubicBezTo>
                <a:cubicBezTo>
                  <a:pt x="182562" y="3287"/>
                  <a:pt x="140758" y="21808"/>
                  <a:pt x="114300" y="23925"/>
                </a:cubicBezTo>
                <a:cubicBezTo>
                  <a:pt x="87842" y="26042"/>
                  <a:pt x="0" y="1700"/>
                  <a:pt x="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22CB3EC-3138-46E5-A954-7DAC38CC9503}"/>
              </a:ext>
            </a:extLst>
          </p:cNvPr>
          <p:cNvSpPr/>
          <p:nvPr/>
        </p:nvSpPr>
        <p:spPr>
          <a:xfrm>
            <a:off x="3890867" y="4946645"/>
            <a:ext cx="200635" cy="61959"/>
          </a:xfrm>
          <a:custGeom>
            <a:avLst/>
            <a:gdLst>
              <a:gd name="connsiteX0" fmla="*/ 96 w 200635"/>
              <a:gd name="connsiteY0" fmla="*/ 61918 h 61959"/>
              <a:gd name="connsiteX1" fmla="*/ 154083 w 200635"/>
              <a:gd name="connsiteY1" fmla="*/ 47630 h 61959"/>
              <a:gd name="connsiteX2" fmla="*/ 200121 w 200635"/>
              <a:gd name="connsiteY2" fmla="*/ 5 h 61959"/>
              <a:gd name="connsiteX3" fmla="*/ 131858 w 200635"/>
              <a:gd name="connsiteY3" fmla="*/ 44455 h 61959"/>
              <a:gd name="connsiteX4" fmla="*/ 96 w 200635"/>
              <a:gd name="connsiteY4" fmla="*/ 61918 h 6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635" h="61959">
                <a:moveTo>
                  <a:pt x="96" y="61918"/>
                </a:moveTo>
                <a:cubicBezTo>
                  <a:pt x="3800" y="62447"/>
                  <a:pt x="120745" y="57949"/>
                  <a:pt x="154083" y="47630"/>
                </a:cubicBezTo>
                <a:cubicBezTo>
                  <a:pt x="187421" y="37311"/>
                  <a:pt x="203825" y="534"/>
                  <a:pt x="200121" y="5"/>
                </a:cubicBezTo>
                <a:cubicBezTo>
                  <a:pt x="196417" y="-524"/>
                  <a:pt x="163079" y="35724"/>
                  <a:pt x="131858" y="44455"/>
                </a:cubicBezTo>
                <a:cubicBezTo>
                  <a:pt x="100637" y="53186"/>
                  <a:pt x="-3608" y="61389"/>
                  <a:pt x="96" y="6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2FCC6DB-F9C5-4F78-80C5-8E5AF3663DA5}"/>
              </a:ext>
            </a:extLst>
          </p:cNvPr>
          <p:cNvSpPr/>
          <p:nvPr/>
        </p:nvSpPr>
        <p:spPr>
          <a:xfrm>
            <a:off x="3755967" y="4806345"/>
            <a:ext cx="90547" cy="153350"/>
          </a:xfrm>
          <a:custGeom>
            <a:avLst/>
            <a:gdLst>
              <a:gd name="connsiteX0" fmla="*/ 90546 w 90547"/>
              <a:gd name="connsiteY0" fmla="*/ 605 h 153350"/>
              <a:gd name="connsiteX1" fmla="*/ 23871 w 90547"/>
              <a:gd name="connsiteY1" fmla="*/ 83155 h 153350"/>
              <a:gd name="connsiteX2" fmla="*/ 1646 w 90547"/>
              <a:gd name="connsiteY2" fmla="*/ 153005 h 153350"/>
              <a:gd name="connsiteX3" fmla="*/ 1646 w 90547"/>
              <a:gd name="connsiteY3" fmla="*/ 111730 h 153350"/>
              <a:gd name="connsiteX4" fmla="*/ 3233 w 90547"/>
              <a:gd name="connsiteY4" fmla="*/ 75218 h 153350"/>
              <a:gd name="connsiteX5" fmla="*/ 25458 w 90547"/>
              <a:gd name="connsiteY5" fmla="*/ 46643 h 153350"/>
              <a:gd name="connsiteX6" fmla="*/ 90546 w 90547"/>
              <a:gd name="connsiteY6" fmla="*/ 605 h 1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47" h="153350">
                <a:moveTo>
                  <a:pt x="90546" y="605"/>
                </a:moveTo>
                <a:cubicBezTo>
                  <a:pt x="90281" y="6690"/>
                  <a:pt x="38688" y="57755"/>
                  <a:pt x="23871" y="83155"/>
                </a:cubicBezTo>
                <a:cubicBezTo>
                  <a:pt x="9054" y="108555"/>
                  <a:pt x="5350" y="148243"/>
                  <a:pt x="1646" y="153005"/>
                </a:cubicBezTo>
                <a:cubicBezTo>
                  <a:pt x="-2058" y="157767"/>
                  <a:pt x="1646" y="111730"/>
                  <a:pt x="1646" y="111730"/>
                </a:cubicBezTo>
                <a:cubicBezTo>
                  <a:pt x="1910" y="98766"/>
                  <a:pt x="-736" y="86066"/>
                  <a:pt x="3233" y="75218"/>
                </a:cubicBezTo>
                <a:cubicBezTo>
                  <a:pt x="7202" y="64370"/>
                  <a:pt x="11435" y="57226"/>
                  <a:pt x="25458" y="46643"/>
                </a:cubicBezTo>
                <a:cubicBezTo>
                  <a:pt x="39481" y="36060"/>
                  <a:pt x="90811" y="-5480"/>
                  <a:pt x="90546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E81DE0E-B4FA-4F1F-B748-DD7A15EE93FF}"/>
              </a:ext>
            </a:extLst>
          </p:cNvPr>
          <p:cNvSpPr/>
          <p:nvPr/>
        </p:nvSpPr>
        <p:spPr>
          <a:xfrm>
            <a:off x="3925827" y="4699650"/>
            <a:ext cx="241462" cy="100156"/>
          </a:xfrm>
          <a:custGeom>
            <a:avLst/>
            <a:gdLst>
              <a:gd name="connsiteX0" fmla="*/ 61 w 241462"/>
              <a:gd name="connsiteY0" fmla="*/ 64438 h 100156"/>
              <a:gd name="connsiteX1" fmla="*/ 61973 w 241462"/>
              <a:gd name="connsiteY1" fmla="*/ 2525 h 100156"/>
              <a:gd name="connsiteX2" fmla="*/ 63561 w 241462"/>
              <a:gd name="connsiteY2" fmla="*/ 16813 h 100156"/>
              <a:gd name="connsiteX3" fmla="*/ 104836 w 241462"/>
              <a:gd name="connsiteY3" fmla="*/ 61263 h 100156"/>
              <a:gd name="connsiteX4" fmla="*/ 160398 w 241462"/>
              <a:gd name="connsiteY4" fmla="*/ 78725 h 100156"/>
              <a:gd name="connsiteX5" fmla="*/ 239773 w 241462"/>
              <a:gd name="connsiteY5" fmla="*/ 97775 h 100156"/>
              <a:gd name="connsiteX6" fmla="*/ 203261 w 241462"/>
              <a:gd name="connsiteY6" fmla="*/ 97775 h 100156"/>
              <a:gd name="connsiteX7" fmla="*/ 74673 w 241462"/>
              <a:gd name="connsiteY7" fmla="*/ 78725 h 100156"/>
              <a:gd name="connsiteX8" fmla="*/ 61 w 241462"/>
              <a:gd name="connsiteY8" fmla="*/ 64438 h 1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462" h="100156">
                <a:moveTo>
                  <a:pt x="61" y="64438"/>
                </a:moveTo>
                <a:cubicBezTo>
                  <a:pt x="-2056" y="51738"/>
                  <a:pt x="51390" y="10462"/>
                  <a:pt x="61973" y="2525"/>
                </a:cubicBezTo>
                <a:cubicBezTo>
                  <a:pt x="72556" y="-5412"/>
                  <a:pt x="56417" y="7023"/>
                  <a:pt x="63561" y="16813"/>
                </a:cubicBezTo>
                <a:cubicBezTo>
                  <a:pt x="70705" y="26603"/>
                  <a:pt x="88697" y="50944"/>
                  <a:pt x="104836" y="61263"/>
                </a:cubicBezTo>
                <a:cubicBezTo>
                  <a:pt x="120975" y="71582"/>
                  <a:pt x="137909" y="72640"/>
                  <a:pt x="160398" y="78725"/>
                </a:cubicBezTo>
                <a:cubicBezTo>
                  <a:pt x="182888" y="84810"/>
                  <a:pt x="232629" y="94600"/>
                  <a:pt x="239773" y="97775"/>
                </a:cubicBezTo>
                <a:cubicBezTo>
                  <a:pt x="246917" y="100950"/>
                  <a:pt x="230778" y="100950"/>
                  <a:pt x="203261" y="97775"/>
                </a:cubicBezTo>
                <a:cubicBezTo>
                  <a:pt x="175744" y="94600"/>
                  <a:pt x="106423" y="83752"/>
                  <a:pt x="74673" y="78725"/>
                </a:cubicBezTo>
                <a:cubicBezTo>
                  <a:pt x="42923" y="73698"/>
                  <a:pt x="2178" y="77138"/>
                  <a:pt x="61" y="644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B7D9D03-7AEA-4D3F-9B03-2968F2CDFF65}"/>
              </a:ext>
            </a:extLst>
          </p:cNvPr>
          <p:cNvSpPr/>
          <p:nvPr/>
        </p:nvSpPr>
        <p:spPr>
          <a:xfrm>
            <a:off x="3713778" y="3174819"/>
            <a:ext cx="894084" cy="749498"/>
          </a:xfrm>
          <a:custGeom>
            <a:avLst/>
            <a:gdLst>
              <a:gd name="connsiteX0" fmla="*/ 889972 w 894084"/>
              <a:gd name="connsiteY0" fmla="*/ 181 h 749498"/>
              <a:gd name="connsiteX1" fmla="*/ 538605 w 894084"/>
              <a:gd name="connsiteY1" fmla="*/ 103898 h 749498"/>
              <a:gd name="connsiteX2" fmla="*/ 310005 w 894084"/>
              <a:gd name="connsiteY2" fmla="*/ 281698 h 749498"/>
              <a:gd name="connsiteX3" fmla="*/ 47539 w 894084"/>
              <a:gd name="connsiteY3" fmla="*/ 626714 h 749498"/>
              <a:gd name="connsiteX4" fmla="*/ 3089 w 894084"/>
              <a:gd name="connsiteY4" fmla="*/ 749481 h 749498"/>
              <a:gd name="connsiteX5" fmla="*/ 87755 w 894084"/>
              <a:gd name="connsiteY5" fmla="*/ 620364 h 749498"/>
              <a:gd name="connsiteX6" fmla="*/ 377739 w 894084"/>
              <a:gd name="connsiteY6" fmla="*/ 266881 h 749498"/>
              <a:gd name="connsiteX7" fmla="*/ 534372 w 894084"/>
              <a:gd name="connsiteY7" fmla="*/ 150464 h 749498"/>
              <a:gd name="connsiteX8" fmla="*/ 718522 w 894084"/>
              <a:gd name="connsiteY8" fmla="*/ 80614 h 749498"/>
              <a:gd name="connsiteX9" fmla="*/ 889972 w 894084"/>
              <a:gd name="connsiteY9" fmla="*/ 181 h 74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084" h="749498">
                <a:moveTo>
                  <a:pt x="889972" y="181"/>
                </a:moveTo>
                <a:cubicBezTo>
                  <a:pt x="859986" y="4062"/>
                  <a:pt x="635266" y="56979"/>
                  <a:pt x="538605" y="103898"/>
                </a:cubicBezTo>
                <a:cubicBezTo>
                  <a:pt x="441944" y="150817"/>
                  <a:pt x="391849" y="194562"/>
                  <a:pt x="310005" y="281698"/>
                </a:cubicBezTo>
                <a:cubicBezTo>
                  <a:pt x="228161" y="368834"/>
                  <a:pt x="98692" y="548750"/>
                  <a:pt x="47539" y="626714"/>
                </a:cubicBezTo>
                <a:cubicBezTo>
                  <a:pt x="-3614" y="704678"/>
                  <a:pt x="-3614" y="750539"/>
                  <a:pt x="3089" y="749481"/>
                </a:cubicBezTo>
                <a:cubicBezTo>
                  <a:pt x="9792" y="748423"/>
                  <a:pt x="25313" y="700797"/>
                  <a:pt x="87755" y="620364"/>
                </a:cubicBezTo>
                <a:cubicBezTo>
                  <a:pt x="150197" y="539931"/>
                  <a:pt x="303303" y="345198"/>
                  <a:pt x="377739" y="266881"/>
                </a:cubicBezTo>
                <a:cubicBezTo>
                  <a:pt x="452175" y="188564"/>
                  <a:pt x="477575" y="181508"/>
                  <a:pt x="534372" y="150464"/>
                </a:cubicBezTo>
                <a:cubicBezTo>
                  <a:pt x="591169" y="119420"/>
                  <a:pt x="658902" y="105661"/>
                  <a:pt x="718522" y="80614"/>
                </a:cubicBezTo>
                <a:cubicBezTo>
                  <a:pt x="778141" y="55567"/>
                  <a:pt x="919958" y="-3700"/>
                  <a:pt x="889972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585D0E0-3BAC-47DC-98FC-0624672D9AB4}"/>
              </a:ext>
            </a:extLst>
          </p:cNvPr>
          <p:cNvSpPr/>
          <p:nvPr/>
        </p:nvSpPr>
        <p:spPr>
          <a:xfrm>
            <a:off x="4611589" y="3157337"/>
            <a:ext cx="524019" cy="178801"/>
          </a:xfrm>
          <a:custGeom>
            <a:avLst/>
            <a:gdLst>
              <a:gd name="connsiteX0" fmla="*/ 628 w 524019"/>
              <a:gd name="connsiteY0" fmla="*/ 7080 h 178801"/>
              <a:gd name="connsiteX1" fmla="*/ 123394 w 524019"/>
              <a:gd name="connsiteY1" fmla="*/ 36713 h 178801"/>
              <a:gd name="connsiteX2" fmla="*/ 178428 w 524019"/>
              <a:gd name="connsiteY2" fmla="*/ 730 h 178801"/>
              <a:gd name="connsiteX3" fmla="*/ 214411 w 524019"/>
              <a:gd name="connsiteY3" fmla="*/ 76930 h 178801"/>
              <a:gd name="connsiteX4" fmla="*/ 318128 w 524019"/>
              <a:gd name="connsiteY4" fmla="*/ 98096 h 178801"/>
              <a:gd name="connsiteX5" fmla="*/ 523444 w 524019"/>
              <a:gd name="connsiteY5" fmla="*/ 178530 h 178801"/>
              <a:gd name="connsiteX6" fmla="*/ 375278 w 524019"/>
              <a:gd name="connsiteY6" fmla="*/ 123496 h 178801"/>
              <a:gd name="connsiteX7" fmla="*/ 244044 w 524019"/>
              <a:gd name="connsiteY7" fmla="*/ 102330 h 178801"/>
              <a:gd name="connsiteX8" fmla="*/ 161494 w 524019"/>
              <a:gd name="connsiteY8" fmla="*/ 49413 h 178801"/>
              <a:gd name="connsiteX9" fmla="*/ 78944 w 524019"/>
              <a:gd name="connsiteY9" fmla="*/ 49413 h 178801"/>
              <a:gd name="connsiteX10" fmla="*/ 628 w 524019"/>
              <a:gd name="connsiteY10" fmla="*/ 7080 h 17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4019" h="178801">
                <a:moveTo>
                  <a:pt x="628" y="7080"/>
                </a:moveTo>
                <a:cubicBezTo>
                  <a:pt x="8036" y="4963"/>
                  <a:pt x="93761" y="37771"/>
                  <a:pt x="123394" y="36713"/>
                </a:cubicBezTo>
                <a:cubicBezTo>
                  <a:pt x="153027" y="35655"/>
                  <a:pt x="163259" y="-5973"/>
                  <a:pt x="178428" y="730"/>
                </a:cubicBezTo>
                <a:cubicBezTo>
                  <a:pt x="193597" y="7433"/>
                  <a:pt x="191128" y="60702"/>
                  <a:pt x="214411" y="76930"/>
                </a:cubicBezTo>
                <a:cubicBezTo>
                  <a:pt x="237694" y="93158"/>
                  <a:pt x="266623" y="81163"/>
                  <a:pt x="318128" y="98096"/>
                </a:cubicBezTo>
                <a:cubicBezTo>
                  <a:pt x="369633" y="115029"/>
                  <a:pt x="513919" y="174297"/>
                  <a:pt x="523444" y="178530"/>
                </a:cubicBezTo>
                <a:cubicBezTo>
                  <a:pt x="532969" y="182763"/>
                  <a:pt x="421845" y="136196"/>
                  <a:pt x="375278" y="123496"/>
                </a:cubicBezTo>
                <a:cubicBezTo>
                  <a:pt x="328711" y="110796"/>
                  <a:pt x="279675" y="114677"/>
                  <a:pt x="244044" y="102330"/>
                </a:cubicBezTo>
                <a:cubicBezTo>
                  <a:pt x="208413" y="89983"/>
                  <a:pt x="189011" y="58233"/>
                  <a:pt x="161494" y="49413"/>
                </a:cubicBezTo>
                <a:cubicBezTo>
                  <a:pt x="133977" y="40594"/>
                  <a:pt x="104697" y="52941"/>
                  <a:pt x="78944" y="49413"/>
                </a:cubicBezTo>
                <a:cubicBezTo>
                  <a:pt x="53191" y="45885"/>
                  <a:pt x="-6780" y="9197"/>
                  <a:pt x="628" y="7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C822587-E973-4F86-AF5A-51A8D1375313}"/>
              </a:ext>
            </a:extLst>
          </p:cNvPr>
          <p:cNvSpPr/>
          <p:nvPr/>
        </p:nvSpPr>
        <p:spPr>
          <a:xfrm>
            <a:off x="4978726" y="3268510"/>
            <a:ext cx="722586" cy="793975"/>
          </a:xfrm>
          <a:custGeom>
            <a:avLst/>
            <a:gdLst>
              <a:gd name="connsiteX0" fmla="*/ 6024 w 722586"/>
              <a:gd name="connsiteY0" fmla="*/ 3857 h 793975"/>
              <a:gd name="connsiteX1" fmla="*/ 374324 w 722586"/>
              <a:gd name="connsiteY1" fmla="*/ 253623 h 793975"/>
              <a:gd name="connsiteX2" fmla="*/ 632557 w 722586"/>
              <a:gd name="connsiteY2" fmla="*/ 564773 h 793975"/>
              <a:gd name="connsiteX3" fmla="*/ 677007 w 722586"/>
              <a:gd name="connsiteY3" fmla="*/ 693890 h 793975"/>
              <a:gd name="connsiteX4" fmla="*/ 721457 w 722586"/>
              <a:gd name="connsiteY4" fmla="*/ 793373 h 793975"/>
              <a:gd name="connsiteX5" fmla="*/ 628324 w 722586"/>
              <a:gd name="connsiteY5" fmla="*/ 647323 h 793975"/>
              <a:gd name="connsiteX6" fmla="*/ 535191 w 722586"/>
              <a:gd name="connsiteY6" fmla="*/ 499157 h 793975"/>
              <a:gd name="connsiteX7" fmla="*/ 363741 w 722586"/>
              <a:gd name="connsiteY7" fmla="*/ 285373 h 793975"/>
              <a:gd name="connsiteX8" fmla="*/ 160541 w 722586"/>
              <a:gd name="connsiteY8" fmla="*/ 113923 h 793975"/>
              <a:gd name="connsiteX9" fmla="*/ 6024 w 722586"/>
              <a:gd name="connsiteY9" fmla="*/ 3857 h 79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2586" h="793975">
                <a:moveTo>
                  <a:pt x="6024" y="3857"/>
                </a:moveTo>
                <a:cubicBezTo>
                  <a:pt x="41655" y="27140"/>
                  <a:pt x="269902" y="160137"/>
                  <a:pt x="374324" y="253623"/>
                </a:cubicBezTo>
                <a:cubicBezTo>
                  <a:pt x="478746" y="347109"/>
                  <a:pt x="582110" y="491395"/>
                  <a:pt x="632557" y="564773"/>
                </a:cubicBezTo>
                <a:cubicBezTo>
                  <a:pt x="683004" y="638151"/>
                  <a:pt x="662190" y="655790"/>
                  <a:pt x="677007" y="693890"/>
                </a:cubicBezTo>
                <a:cubicBezTo>
                  <a:pt x="691824" y="731990"/>
                  <a:pt x="729571" y="801134"/>
                  <a:pt x="721457" y="793373"/>
                </a:cubicBezTo>
                <a:cubicBezTo>
                  <a:pt x="713343" y="785612"/>
                  <a:pt x="659368" y="696359"/>
                  <a:pt x="628324" y="647323"/>
                </a:cubicBezTo>
                <a:cubicBezTo>
                  <a:pt x="597280" y="598287"/>
                  <a:pt x="579288" y="559482"/>
                  <a:pt x="535191" y="499157"/>
                </a:cubicBezTo>
                <a:cubicBezTo>
                  <a:pt x="491094" y="438832"/>
                  <a:pt x="426183" y="349579"/>
                  <a:pt x="363741" y="285373"/>
                </a:cubicBezTo>
                <a:cubicBezTo>
                  <a:pt x="301299" y="221167"/>
                  <a:pt x="219102" y="159431"/>
                  <a:pt x="160541" y="113923"/>
                </a:cubicBezTo>
                <a:cubicBezTo>
                  <a:pt x="101980" y="68415"/>
                  <a:pt x="-29607" y="-19426"/>
                  <a:pt x="6024" y="3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4527E0FD-94E0-4A32-A1B7-C04DC6154758}"/>
              </a:ext>
            </a:extLst>
          </p:cNvPr>
          <p:cNvSpPr/>
          <p:nvPr/>
        </p:nvSpPr>
        <p:spPr>
          <a:xfrm>
            <a:off x="3482244" y="4159308"/>
            <a:ext cx="581437" cy="897481"/>
          </a:xfrm>
          <a:custGeom>
            <a:avLst/>
            <a:gdLst>
              <a:gd name="connsiteX0" fmla="*/ 578581 w 581437"/>
              <a:gd name="connsiteY0" fmla="*/ 15817 h 897481"/>
              <a:gd name="connsiteX1" fmla="*/ 340456 w 581437"/>
              <a:gd name="connsiteY1" fmla="*/ 207905 h 897481"/>
              <a:gd name="connsiteX2" fmla="*/ 218219 w 581437"/>
              <a:gd name="connsiteY2" fmla="*/ 301567 h 897481"/>
              <a:gd name="connsiteX3" fmla="*/ 176944 w 581437"/>
              <a:gd name="connsiteY3" fmla="*/ 515880 h 897481"/>
              <a:gd name="connsiteX4" fmla="*/ 169006 w 581437"/>
              <a:gd name="connsiteY4" fmla="*/ 873067 h 897481"/>
              <a:gd name="connsiteX5" fmla="*/ 157894 w 581437"/>
              <a:gd name="connsiteY5" fmla="*/ 860367 h 897481"/>
              <a:gd name="connsiteX6" fmla="*/ 103919 w 581437"/>
              <a:gd name="connsiteY6" fmla="*/ 815917 h 897481"/>
              <a:gd name="connsiteX7" fmla="*/ 5494 w 581437"/>
              <a:gd name="connsiteY7" fmla="*/ 628592 h 897481"/>
              <a:gd name="connsiteX8" fmla="*/ 22956 w 581437"/>
              <a:gd name="connsiteY8" fmla="*/ 541280 h 897481"/>
              <a:gd name="connsiteX9" fmla="*/ 110269 w 581437"/>
              <a:gd name="connsiteY9" fmla="*/ 293630 h 897481"/>
              <a:gd name="connsiteX10" fmla="*/ 229331 w 581437"/>
              <a:gd name="connsiteY10" fmla="*/ 141230 h 897481"/>
              <a:gd name="connsiteX11" fmla="*/ 456344 w 581437"/>
              <a:gd name="connsiteY11" fmla="*/ 28517 h 897481"/>
              <a:gd name="connsiteX12" fmla="*/ 578581 w 581437"/>
              <a:gd name="connsiteY12" fmla="*/ 15817 h 89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1437" h="897481">
                <a:moveTo>
                  <a:pt x="578581" y="15817"/>
                </a:moveTo>
                <a:cubicBezTo>
                  <a:pt x="559266" y="45715"/>
                  <a:pt x="400516" y="160280"/>
                  <a:pt x="340456" y="207905"/>
                </a:cubicBezTo>
                <a:cubicBezTo>
                  <a:pt x="280396" y="255530"/>
                  <a:pt x="245471" y="250238"/>
                  <a:pt x="218219" y="301567"/>
                </a:cubicBezTo>
                <a:cubicBezTo>
                  <a:pt x="190967" y="352896"/>
                  <a:pt x="185146" y="420630"/>
                  <a:pt x="176944" y="515880"/>
                </a:cubicBezTo>
                <a:cubicBezTo>
                  <a:pt x="168742" y="611130"/>
                  <a:pt x="172181" y="815653"/>
                  <a:pt x="169006" y="873067"/>
                </a:cubicBezTo>
                <a:cubicBezTo>
                  <a:pt x="165831" y="930482"/>
                  <a:pt x="168742" y="869892"/>
                  <a:pt x="157894" y="860367"/>
                </a:cubicBezTo>
                <a:cubicBezTo>
                  <a:pt x="147046" y="850842"/>
                  <a:pt x="129319" y="854546"/>
                  <a:pt x="103919" y="815917"/>
                </a:cubicBezTo>
                <a:cubicBezTo>
                  <a:pt x="78519" y="777288"/>
                  <a:pt x="18988" y="674365"/>
                  <a:pt x="5494" y="628592"/>
                </a:cubicBezTo>
                <a:cubicBezTo>
                  <a:pt x="-8000" y="582819"/>
                  <a:pt x="5493" y="597107"/>
                  <a:pt x="22956" y="541280"/>
                </a:cubicBezTo>
                <a:cubicBezTo>
                  <a:pt x="40418" y="485453"/>
                  <a:pt x="75873" y="360305"/>
                  <a:pt x="110269" y="293630"/>
                </a:cubicBezTo>
                <a:cubicBezTo>
                  <a:pt x="144665" y="226955"/>
                  <a:pt x="171652" y="185416"/>
                  <a:pt x="229331" y="141230"/>
                </a:cubicBezTo>
                <a:cubicBezTo>
                  <a:pt x="287010" y="97045"/>
                  <a:pt x="397607" y="53917"/>
                  <a:pt x="456344" y="28517"/>
                </a:cubicBezTo>
                <a:cubicBezTo>
                  <a:pt x="515081" y="3117"/>
                  <a:pt x="597896" y="-14081"/>
                  <a:pt x="578581" y="158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DDA956F1-3EFE-47E6-8F03-546BD47EF27B}"/>
              </a:ext>
            </a:extLst>
          </p:cNvPr>
          <p:cNvSpPr/>
          <p:nvPr/>
        </p:nvSpPr>
        <p:spPr>
          <a:xfrm>
            <a:off x="4055024" y="4067166"/>
            <a:ext cx="1215126" cy="259179"/>
          </a:xfrm>
          <a:custGeom>
            <a:avLst/>
            <a:gdLst>
              <a:gd name="connsiteX0" fmla="*/ 509 w 1215126"/>
              <a:gd name="connsiteY0" fmla="*/ 66684 h 259179"/>
              <a:gd name="connsiteX1" fmla="*/ 421726 w 1215126"/>
              <a:gd name="connsiteY1" fmla="*/ 5301 h 259179"/>
              <a:gd name="connsiteX2" fmla="*/ 830243 w 1215126"/>
              <a:gd name="connsiteY2" fmla="*/ 13767 h 259179"/>
              <a:gd name="connsiteX3" fmla="*/ 1109643 w 1215126"/>
              <a:gd name="connsiteY3" fmla="*/ 98434 h 259179"/>
              <a:gd name="connsiteX4" fmla="*/ 1211243 w 1215126"/>
              <a:gd name="connsiteY4" fmla="*/ 252951 h 259179"/>
              <a:gd name="connsiteX5" fmla="*/ 1154093 w 1215126"/>
              <a:gd name="connsiteY5" fmla="*/ 214851 h 259179"/>
              <a:gd name="connsiteX6" fmla="*/ 800609 w 1215126"/>
              <a:gd name="connsiteY6" fmla="*/ 85734 h 259179"/>
              <a:gd name="connsiteX7" fmla="*/ 508509 w 1215126"/>
              <a:gd name="connsiteY7" fmla="*/ 43401 h 259179"/>
              <a:gd name="connsiteX8" fmla="*/ 509 w 1215126"/>
              <a:gd name="connsiteY8" fmla="*/ 66684 h 25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5126" h="259179">
                <a:moveTo>
                  <a:pt x="509" y="66684"/>
                </a:moveTo>
                <a:cubicBezTo>
                  <a:pt x="-13955" y="60334"/>
                  <a:pt x="283437" y="14120"/>
                  <a:pt x="421726" y="5301"/>
                </a:cubicBezTo>
                <a:cubicBezTo>
                  <a:pt x="560015" y="-3518"/>
                  <a:pt x="715590" y="-1755"/>
                  <a:pt x="830243" y="13767"/>
                </a:cubicBezTo>
                <a:cubicBezTo>
                  <a:pt x="944896" y="29289"/>
                  <a:pt x="1046143" y="58570"/>
                  <a:pt x="1109643" y="98434"/>
                </a:cubicBezTo>
                <a:cubicBezTo>
                  <a:pt x="1173143" y="138298"/>
                  <a:pt x="1203835" y="233548"/>
                  <a:pt x="1211243" y="252951"/>
                </a:cubicBezTo>
                <a:cubicBezTo>
                  <a:pt x="1218651" y="272354"/>
                  <a:pt x="1222532" y="242721"/>
                  <a:pt x="1154093" y="214851"/>
                </a:cubicBezTo>
                <a:cubicBezTo>
                  <a:pt x="1085654" y="186982"/>
                  <a:pt x="908206" y="114309"/>
                  <a:pt x="800609" y="85734"/>
                </a:cubicBezTo>
                <a:cubicBezTo>
                  <a:pt x="693012" y="57159"/>
                  <a:pt x="640448" y="45165"/>
                  <a:pt x="508509" y="43401"/>
                </a:cubicBezTo>
                <a:cubicBezTo>
                  <a:pt x="376570" y="41637"/>
                  <a:pt x="14973" y="73034"/>
                  <a:pt x="509" y="666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87A4C36-190F-4E99-B7FB-4EE88F6627DF}"/>
              </a:ext>
            </a:extLst>
          </p:cNvPr>
          <p:cNvSpPr/>
          <p:nvPr/>
        </p:nvSpPr>
        <p:spPr>
          <a:xfrm>
            <a:off x="5239902" y="4317461"/>
            <a:ext cx="286715" cy="854838"/>
          </a:xfrm>
          <a:custGeom>
            <a:avLst/>
            <a:gdLst>
              <a:gd name="connsiteX0" fmla="*/ 5198 w 286715"/>
              <a:gd name="connsiteY0" fmla="*/ 539 h 854838"/>
              <a:gd name="connsiteX1" fmla="*/ 193581 w 286715"/>
              <a:gd name="connsiteY1" fmla="*/ 220672 h 854838"/>
              <a:gd name="connsiteX2" fmla="*/ 263431 w 286715"/>
              <a:gd name="connsiteY2" fmla="*/ 470439 h 854838"/>
              <a:gd name="connsiteX3" fmla="*/ 286715 w 286715"/>
              <a:gd name="connsiteY3" fmla="*/ 673639 h 854838"/>
              <a:gd name="connsiteX4" fmla="*/ 263431 w 286715"/>
              <a:gd name="connsiteY4" fmla="*/ 836622 h 854838"/>
              <a:gd name="connsiteX5" fmla="*/ 248615 w 286715"/>
              <a:gd name="connsiteY5" fmla="*/ 785822 h 854838"/>
              <a:gd name="connsiteX6" fmla="*/ 142781 w 286715"/>
              <a:gd name="connsiteY6" fmla="*/ 258772 h 854838"/>
              <a:gd name="connsiteX7" fmla="*/ 62348 w 286715"/>
              <a:gd name="connsiteY7" fmla="*/ 161406 h 854838"/>
              <a:gd name="connsiteX8" fmla="*/ 5198 w 286715"/>
              <a:gd name="connsiteY8" fmla="*/ 539 h 85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715" h="854838">
                <a:moveTo>
                  <a:pt x="5198" y="539"/>
                </a:moveTo>
                <a:cubicBezTo>
                  <a:pt x="27070" y="10417"/>
                  <a:pt x="150542" y="142355"/>
                  <a:pt x="193581" y="220672"/>
                </a:cubicBezTo>
                <a:cubicBezTo>
                  <a:pt x="236620" y="298989"/>
                  <a:pt x="247909" y="394945"/>
                  <a:pt x="263431" y="470439"/>
                </a:cubicBezTo>
                <a:cubicBezTo>
                  <a:pt x="278953" y="545934"/>
                  <a:pt x="286715" y="612609"/>
                  <a:pt x="286715" y="673639"/>
                </a:cubicBezTo>
                <a:cubicBezTo>
                  <a:pt x="286715" y="734669"/>
                  <a:pt x="269781" y="817925"/>
                  <a:pt x="263431" y="836622"/>
                </a:cubicBezTo>
                <a:cubicBezTo>
                  <a:pt x="257081" y="855319"/>
                  <a:pt x="268723" y="882130"/>
                  <a:pt x="248615" y="785822"/>
                </a:cubicBezTo>
                <a:cubicBezTo>
                  <a:pt x="228507" y="689514"/>
                  <a:pt x="173826" y="362841"/>
                  <a:pt x="142781" y="258772"/>
                </a:cubicBezTo>
                <a:cubicBezTo>
                  <a:pt x="111737" y="154703"/>
                  <a:pt x="88806" y="203739"/>
                  <a:pt x="62348" y="161406"/>
                </a:cubicBezTo>
                <a:cubicBezTo>
                  <a:pt x="35890" y="119073"/>
                  <a:pt x="-16674" y="-9339"/>
                  <a:pt x="5198" y="5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7D00EF1-25EF-46E9-9359-55C5122D7C0C}"/>
              </a:ext>
            </a:extLst>
          </p:cNvPr>
          <p:cNvSpPr/>
          <p:nvPr/>
        </p:nvSpPr>
        <p:spPr>
          <a:xfrm>
            <a:off x="3983033" y="5668914"/>
            <a:ext cx="185972" cy="88691"/>
          </a:xfrm>
          <a:custGeom>
            <a:avLst/>
            <a:gdLst>
              <a:gd name="connsiteX0" fmla="*/ 69855 w 185972"/>
              <a:gd name="connsiteY0" fmla="*/ 49 h 88691"/>
              <a:gd name="connsiteX1" fmla="*/ 152405 w 185972"/>
              <a:gd name="connsiteY1" fmla="*/ 66724 h 88691"/>
              <a:gd name="connsiteX2" fmla="*/ 185742 w 185972"/>
              <a:gd name="connsiteY2" fmla="*/ 77836 h 88691"/>
              <a:gd name="connsiteX3" fmla="*/ 138117 w 185972"/>
              <a:gd name="connsiteY3" fmla="*/ 68311 h 88691"/>
              <a:gd name="connsiteX4" fmla="*/ 80967 w 185972"/>
              <a:gd name="connsiteY4" fmla="*/ 68311 h 88691"/>
              <a:gd name="connsiteX5" fmla="*/ 6355 w 185972"/>
              <a:gd name="connsiteY5" fmla="*/ 85774 h 88691"/>
              <a:gd name="connsiteX6" fmla="*/ 14292 w 185972"/>
              <a:gd name="connsiteY6" fmla="*/ 85774 h 88691"/>
              <a:gd name="connsiteX7" fmla="*/ 96842 w 185972"/>
              <a:gd name="connsiteY7" fmla="*/ 57199 h 88691"/>
              <a:gd name="connsiteX8" fmla="*/ 115892 w 185972"/>
              <a:gd name="connsiteY8" fmla="*/ 55611 h 88691"/>
              <a:gd name="connsiteX9" fmla="*/ 69855 w 185972"/>
              <a:gd name="connsiteY9" fmla="*/ 49 h 8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972" h="88691">
                <a:moveTo>
                  <a:pt x="69855" y="49"/>
                </a:moveTo>
                <a:cubicBezTo>
                  <a:pt x="75940" y="1901"/>
                  <a:pt x="133091" y="53760"/>
                  <a:pt x="152405" y="66724"/>
                </a:cubicBezTo>
                <a:cubicBezTo>
                  <a:pt x="171720" y="79689"/>
                  <a:pt x="188123" y="77572"/>
                  <a:pt x="185742" y="77836"/>
                </a:cubicBezTo>
                <a:cubicBezTo>
                  <a:pt x="183361" y="78100"/>
                  <a:pt x="155579" y="69898"/>
                  <a:pt x="138117" y="68311"/>
                </a:cubicBezTo>
                <a:cubicBezTo>
                  <a:pt x="120655" y="66724"/>
                  <a:pt x="102927" y="65401"/>
                  <a:pt x="80967" y="68311"/>
                </a:cubicBezTo>
                <a:cubicBezTo>
                  <a:pt x="59007" y="71221"/>
                  <a:pt x="17467" y="82864"/>
                  <a:pt x="6355" y="85774"/>
                </a:cubicBezTo>
                <a:cubicBezTo>
                  <a:pt x="-4757" y="88684"/>
                  <a:pt x="-789" y="90536"/>
                  <a:pt x="14292" y="85774"/>
                </a:cubicBezTo>
                <a:cubicBezTo>
                  <a:pt x="29373" y="81012"/>
                  <a:pt x="79909" y="62226"/>
                  <a:pt x="96842" y="57199"/>
                </a:cubicBezTo>
                <a:cubicBezTo>
                  <a:pt x="113775" y="52172"/>
                  <a:pt x="117744" y="61961"/>
                  <a:pt x="115892" y="55611"/>
                </a:cubicBezTo>
                <a:cubicBezTo>
                  <a:pt x="114040" y="49261"/>
                  <a:pt x="63770" y="-1803"/>
                  <a:pt x="6985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707A2231-2E73-4692-A251-B893A267FC25}"/>
              </a:ext>
            </a:extLst>
          </p:cNvPr>
          <p:cNvSpPr/>
          <p:nvPr/>
        </p:nvSpPr>
        <p:spPr>
          <a:xfrm>
            <a:off x="4258628" y="6313985"/>
            <a:ext cx="807073" cy="252184"/>
          </a:xfrm>
          <a:custGeom>
            <a:avLst/>
            <a:gdLst>
              <a:gd name="connsiteX0" fmla="*/ 806555 w 807073"/>
              <a:gd name="connsiteY0" fmla="*/ 32 h 252184"/>
              <a:gd name="connsiteX1" fmla="*/ 675322 w 807073"/>
              <a:gd name="connsiteY1" fmla="*/ 173598 h 252184"/>
              <a:gd name="connsiteX2" fmla="*/ 603355 w 807073"/>
              <a:gd name="connsiteY2" fmla="*/ 222282 h 252184"/>
              <a:gd name="connsiteX3" fmla="*/ 546205 w 807073"/>
              <a:gd name="connsiteY3" fmla="*/ 228632 h 252184"/>
              <a:gd name="connsiteX4" fmla="*/ 359939 w 807073"/>
              <a:gd name="connsiteY4" fmla="*/ 239215 h 252184"/>
              <a:gd name="connsiteX5" fmla="*/ 226589 w 807073"/>
              <a:gd name="connsiteY5" fmla="*/ 251915 h 252184"/>
              <a:gd name="connsiteX6" fmla="*/ 194839 w 807073"/>
              <a:gd name="connsiteY6" fmla="*/ 226515 h 252184"/>
              <a:gd name="connsiteX7" fmla="*/ 101705 w 807073"/>
              <a:gd name="connsiteY7" fmla="*/ 160898 h 252184"/>
              <a:gd name="connsiteX8" fmla="*/ 105 w 807073"/>
              <a:gd name="connsiteY8" fmla="*/ 40248 h 252184"/>
              <a:gd name="connsiteX9" fmla="*/ 84772 w 807073"/>
              <a:gd name="connsiteY9" fmla="*/ 120682 h 252184"/>
              <a:gd name="connsiteX10" fmla="*/ 199072 w 807073"/>
              <a:gd name="connsiteY10" fmla="*/ 224398 h 252184"/>
              <a:gd name="connsiteX11" fmla="*/ 315489 w 807073"/>
              <a:gd name="connsiteY11" fmla="*/ 241332 h 252184"/>
              <a:gd name="connsiteX12" fmla="*/ 571605 w 807073"/>
              <a:gd name="connsiteY12" fmla="*/ 213815 h 252184"/>
              <a:gd name="connsiteX13" fmla="*/ 622405 w 807073"/>
              <a:gd name="connsiteY13" fmla="*/ 188415 h 252184"/>
              <a:gd name="connsiteX14" fmla="*/ 806555 w 807073"/>
              <a:gd name="connsiteY14" fmla="*/ 32 h 25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7073" h="252184">
                <a:moveTo>
                  <a:pt x="806555" y="32"/>
                </a:moveTo>
                <a:cubicBezTo>
                  <a:pt x="815375" y="-2438"/>
                  <a:pt x="709189" y="136556"/>
                  <a:pt x="675322" y="173598"/>
                </a:cubicBezTo>
                <a:cubicBezTo>
                  <a:pt x="641455" y="210640"/>
                  <a:pt x="624874" y="213110"/>
                  <a:pt x="603355" y="222282"/>
                </a:cubicBezTo>
                <a:cubicBezTo>
                  <a:pt x="581835" y="231454"/>
                  <a:pt x="586774" y="225810"/>
                  <a:pt x="546205" y="228632"/>
                </a:cubicBezTo>
                <a:cubicBezTo>
                  <a:pt x="505636" y="231454"/>
                  <a:pt x="413208" y="235334"/>
                  <a:pt x="359939" y="239215"/>
                </a:cubicBezTo>
                <a:cubicBezTo>
                  <a:pt x="306670" y="243096"/>
                  <a:pt x="254106" y="254032"/>
                  <a:pt x="226589" y="251915"/>
                </a:cubicBezTo>
                <a:cubicBezTo>
                  <a:pt x="199072" y="249798"/>
                  <a:pt x="215653" y="241684"/>
                  <a:pt x="194839" y="226515"/>
                </a:cubicBezTo>
                <a:cubicBezTo>
                  <a:pt x="174025" y="211346"/>
                  <a:pt x="134161" y="191942"/>
                  <a:pt x="101705" y="160898"/>
                </a:cubicBezTo>
                <a:cubicBezTo>
                  <a:pt x="69249" y="129854"/>
                  <a:pt x="2927" y="46951"/>
                  <a:pt x="105" y="40248"/>
                </a:cubicBezTo>
                <a:cubicBezTo>
                  <a:pt x="-2717" y="33545"/>
                  <a:pt x="51611" y="89990"/>
                  <a:pt x="84772" y="120682"/>
                </a:cubicBezTo>
                <a:cubicBezTo>
                  <a:pt x="117933" y="151374"/>
                  <a:pt x="160619" y="204290"/>
                  <a:pt x="199072" y="224398"/>
                </a:cubicBezTo>
                <a:cubicBezTo>
                  <a:pt x="237525" y="244506"/>
                  <a:pt x="253400" y="243096"/>
                  <a:pt x="315489" y="241332"/>
                </a:cubicBezTo>
                <a:cubicBezTo>
                  <a:pt x="377578" y="239568"/>
                  <a:pt x="520452" y="222635"/>
                  <a:pt x="571605" y="213815"/>
                </a:cubicBezTo>
                <a:cubicBezTo>
                  <a:pt x="622758" y="204996"/>
                  <a:pt x="583952" y="220165"/>
                  <a:pt x="622405" y="188415"/>
                </a:cubicBezTo>
                <a:cubicBezTo>
                  <a:pt x="660858" y="156665"/>
                  <a:pt x="797735" y="2502"/>
                  <a:pt x="80655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EC65CCA-F7CB-4D11-8537-B1F3BC286312}"/>
              </a:ext>
            </a:extLst>
          </p:cNvPr>
          <p:cNvSpPr/>
          <p:nvPr/>
        </p:nvSpPr>
        <p:spPr>
          <a:xfrm>
            <a:off x="4293308" y="6197224"/>
            <a:ext cx="855569" cy="352713"/>
          </a:xfrm>
          <a:custGeom>
            <a:avLst/>
            <a:gdLst>
              <a:gd name="connsiteX0" fmla="*/ 1409 w 855569"/>
              <a:gd name="connsiteY0" fmla="*/ 173943 h 352713"/>
              <a:gd name="connsiteX1" fmla="*/ 170742 w 855569"/>
              <a:gd name="connsiteY1" fmla="*/ 220509 h 352713"/>
              <a:gd name="connsiteX2" fmla="*/ 280809 w 855569"/>
              <a:gd name="connsiteY2" fmla="*/ 144309 h 352713"/>
              <a:gd name="connsiteX3" fmla="*/ 412042 w 855569"/>
              <a:gd name="connsiteY3" fmla="*/ 70226 h 352713"/>
              <a:gd name="connsiteX4" fmla="*/ 532692 w 855569"/>
              <a:gd name="connsiteY4" fmla="*/ 95626 h 352713"/>
              <a:gd name="connsiteX5" fmla="*/ 611009 w 855569"/>
              <a:gd name="connsiteY5" fmla="*/ 89276 h 352713"/>
              <a:gd name="connsiteX6" fmla="*/ 788809 w 855569"/>
              <a:gd name="connsiteY6" fmla="*/ 76576 h 352713"/>
              <a:gd name="connsiteX7" fmla="*/ 854425 w 855569"/>
              <a:gd name="connsiteY7" fmla="*/ 376 h 352713"/>
              <a:gd name="connsiteX8" fmla="*/ 742242 w 855569"/>
              <a:gd name="connsiteY8" fmla="*/ 112559 h 352713"/>
              <a:gd name="connsiteX9" fmla="*/ 640642 w 855569"/>
              <a:gd name="connsiteY9" fmla="*/ 277659 h 352713"/>
              <a:gd name="connsiteX10" fmla="*/ 539042 w 855569"/>
              <a:gd name="connsiteY10" fmla="*/ 332693 h 352713"/>
              <a:gd name="connsiteX11" fmla="*/ 170742 w 855569"/>
              <a:gd name="connsiteY11" fmla="*/ 349626 h 352713"/>
              <a:gd name="connsiteX12" fmla="*/ 94542 w 855569"/>
              <a:gd name="connsiteY12" fmla="*/ 275543 h 352713"/>
              <a:gd name="connsiteX13" fmla="*/ 1409 w 855569"/>
              <a:gd name="connsiteY13" fmla="*/ 173943 h 35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5569" h="352713">
                <a:moveTo>
                  <a:pt x="1409" y="173943"/>
                </a:moveTo>
                <a:cubicBezTo>
                  <a:pt x="14109" y="164771"/>
                  <a:pt x="124175" y="225448"/>
                  <a:pt x="170742" y="220509"/>
                </a:cubicBezTo>
                <a:cubicBezTo>
                  <a:pt x="217309" y="215570"/>
                  <a:pt x="240592" y="169356"/>
                  <a:pt x="280809" y="144309"/>
                </a:cubicBezTo>
                <a:cubicBezTo>
                  <a:pt x="321026" y="119262"/>
                  <a:pt x="370062" y="78340"/>
                  <a:pt x="412042" y="70226"/>
                </a:cubicBezTo>
                <a:cubicBezTo>
                  <a:pt x="454023" y="62112"/>
                  <a:pt x="499531" y="92451"/>
                  <a:pt x="532692" y="95626"/>
                </a:cubicBezTo>
                <a:cubicBezTo>
                  <a:pt x="565853" y="98801"/>
                  <a:pt x="568323" y="92451"/>
                  <a:pt x="611009" y="89276"/>
                </a:cubicBezTo>
                <a:cubicBezTo>
                  <a:pt x="653695" y="86101"/>
                  <a:pt x="748240" y="91393"/>
                  <a:pt x="788809" y="76576"/>
                </a:cubicBezTo>
                <a:cubicBezTo>
                  <a:pt x="829378" y="61759"/>
                  <a:pt x="862186" y="-5621"/>
                  <a:pt x="854425" y="376"/>
                </a:cubicBezTo>
                <a:cubicBezTo>
                  <a:pt x="846664" y="6373"/>
                  <a:pt x="777873" y="66345"/>
                  <a:pt x="742242" y="112559"/>
                </a:cubicBezTo>
                <a:cubicBezTo>
                  <a:pt x="706611" y="158773"/>
                  <a:pt x="674509" y="240970"/>
                  <a:pt x="640642" y="277659"/>
                </a:cubicBezTo>
                <a:cubicBezTo>
                  <a:pt x="606775" y="314348"/>
                  <a:pt x="617359" y="320699"/>
                  <a:pt x="539042" y="332693"/>
                </a:cubicBezTo>
                <a:cubicBezTo>
                  <a:pt x="460725" y="344687"/>
                  <a:pt x="244825" y="359151"/>
                  <a:pt x="170742" y="349626"/>
                </a:cubicBezTo>
                <a:cubicBezTo>
                  <a:pt x="96659" y="340101"/>
                  <a:pt x="94542" y="275543"/>
                  <a:pt x="94542" y="275543"/>
                </a:cubicBezTo>
                <a:cubicBezTo>
                  <a:pt x="65262" y="247674"/>
                  <a:pt x="-11291" y="183115"/>
                  <a:pt x="1409" y="1739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BC99D556-5B1E-482F-8EFE-FC00CD2FFE45}"/>
              </a:ext>
            </a:extLst>
          </p:cNvPr>
          <p:cNvSpPr/>
          <p:nvPr/>
        </p:nvSpPr>
        <p:spPr>
          <a:xfrm>
            <a:off x="4711699" y="5740327"/>
            <a:ext cx="1070361" cy="931965"/>
          </a:xfrm>
          <a:custGeom>
            <a:avLst/>
            <a:gdLst>
              <a:gd name="connsiteX0" fmla="*/ 1068918 w 1070361"/>
              <a:gd name="connsiteY0" fmla="*/ 73 h 931965"/>
              <a:gd name="connsiteX1" fmla="*/ 893234 w 1070361"/>
              <a:gd name="connsiteY1" fmla="*/ 235023 h 931965"/>
              <a:gd name="connsiteX2" fmla="*/ 484718 w 1070361"/>
              <a:gd name="connsiteY2" fmla="*/ 626606 h 931965"/>
              <a:gd name="connsiteX3" fmla="*/ 162984 w 1070361"/>
              <a:gd name="connsiteY3" fmla="*/ 840390 h 931965"/>
              <a:gd name="connsiteX4" fmla="*/ 1 w 1070361"/>
              <a:gd name="connsiteY4" fmla="*/ 931406 h 931965"/>
              <a:gd name="connsiteX5" fmla="*/ 160868 w 1070361"/>
              <a:gd name="connsiteY5" fmla="*/ 861556 h 931965"/>
              <a:gd name="connsiteX6" fmla="*/ 609601 w 1070361"/>
              <a:gd name="connsiteY6" fmla="*/ 563106 h 931965"/>
              <a:gd name="connsiteX7" fmla="*/ 954618 w 1070361"/>
              <a:gd name="connsiteY7" fmla="*/ 213856 h 931965"/>
              <a:gd name="connsiteX8" fmla="*/ 1068918 w 1070361"/>
              <a:gd name="connsiteY8" fmla="*/ 73 h 9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0361" h="931965">
                <a:moveTo>
                  <a:pt x="1068918" y="73"/>
                </a:moveTo>
                <a:cubicBezTo>
                  <a:pt x="1058687" y="3601"/>
                  <a:pt x="990601" y="130601"/>
                  <a:pt x="893234" y="235023"/>
                </a:cubicBezTo>
                <a:cubicBezTo>
                  <a:pt x="795867" y="339445"/>
                  <a:pt x="606426" y="525712"/>
                  <a:pt x="484718" y="626606"/>
                </a:cubicBezTo>
                <a:cubicBezTo>
                  <a:pt x="363010" y="727500"/>
                  <a:pt x="243770" y="789590"/>
                  <a:pt x="162984" y="840390"/>
                </a:cubicBezTo>
                <a:cubicBezTo>
                  <a:pt x="82198" y="891190"/>
                  <a:pt x="354" y="927878"/>
                  <a:pt x="1" y="931406"/>
                </a:cubicBezTo>
                <a:cubicBezTo>
                  <a:pt x="-352" y="934934"/>
                  <a:pt x="59268" y="922939"/>
                  <a:pt x="160868" y="861556"/>
                </a:cubicBezTo>
                <a:cubicBezTo>
                  <a:pt x="262468" y="800173"/>
                  <a:pt x="477309" y="671056"/>
                  <a:pt x="609601" y="563106"/>
                </a:cubicBezTo>
                <a:cubicBezTo>
                  <a:pt x="741893" y="455156"/>
                  <a:pt x="874890" y="306637"/>
                  <a:pt x="954618" y="213856"/>
                </a:cubicBezTo>
                <a:cubicBezTo>
                  <a:pt x="1034346" y="121076"/>
                  <a:pt x="1079149" y="-3455"/>
                  <a:pt x="106891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1AC8D9E-F10F-47B9-9FC8-AC6510A7269B}"/>
              </a:ext>
            </a:extLst>
          </p:cNvPr>
          <p:cNvSpPr/>
          <p:nvPr/>
        </p:nvSpPr>
        <p:spPr>
          <a:xfrm>
            <a:off x="4461919" y="6663267"/>
            <a:ext cx="258744" cy="360763"/>
          </a:xfrm>
          <a:custGeom>
            <a:avLst/>
            <a:gdLst>
              <a:gd name="connsiteX0" fmla="*/ 258248 w 258744"/>
              <a:gd name="connsiteY0" fmla="*/ 0 h 360763"/>
              <a:gd name="connsiteX1" fmla="*/ 63514 w 258744"/>
              <a:gd name="connsiteY1" fmla="*/ 103716 h 360763"/>
              <a:gd name="connsiteX2" fmla="*/ 16948 w 258744"/>
              <a:gd name="connsiteY2" fmla="*/ 148166 h 360763"/>
              <a:gd name="connsiteX3" fmla="*/ 8481 w 258744"/>
              <a:gd name="connsiteY3" fmla="*/ 201083 h 360763"/>
              <a:gd name="connsiteX4" fmla="*/ 14 w 258744"/>
              <a:gd name="connsiteY4" fmla="*/ 273050 h 360763"/>
              <a:gd name="connsiteX5" fmla="*/ 10598 w 258744"/>
              <a:gd name="connsiteY5" fmla="*/ 317500 h 360763"/>
              <a:gd name="connsiteX6" fmla="*/ 48698 w 258744"/>
              <a:gd name="connsiteY6" fmla="*/ 359833 h 360763"/>
              <a:gd name="connsiteX7" fmla="*/ 29648 w 258744"/>
              <a:gd name="connsiteY7" fmla="*/ 275166 h 360763"/>
              <a:gd name="connsiteX8" fmla="*/ 38114 w 258744"/>
              <a:gd name="connsiteY8" fmla="*/ 146050 h 360763"/>
              <a:gd name="connsiteX9" fmla="*/ 116431 w 258744"/>
              <a:gd name="connsiteY9" fmla="*/ 103716 h 360763"/>
              <a:gd name="connsiteX10" fmla="*/ 258248 w 258744"/>
              <a:gd name="connsiteY10" fmla="*/ 0 h 3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44" h="360763">
                <a:moveTo>
                  <a:pt x="258248" y="0"/>
                </a:moveTo>
                <a:cubicBezTo>
                  <a:pt x="249429" y="0"/>
                  <a:pt x="103731" y="79022"/>
                  <a:pt x="63514" y="103716"/>
                </a:cubicBezTo>
                <a:cubicBezTo>
                  <a:pt x="23297" y="128410"/>
                  <a:pt x="26120" y="131938"/>
                  <a:pt x="16948" y="148166"/>
                </a:cubicBezTo>
                <a:cubicBezTo>
                  <a:pt x="7776" y="164394"/>
                  <a:pt x="11303" y="180269"/>
                  <a:pt x="8481" y="201083"/>
                </a:cubicBezTo>
                <a:cubicBezTo>
                  <a:pt x="5659" y="221897"/>
                  <a:pt x="-339" y="253647"/>
                  <a:pt x="14" y="273050"/>
                </a:cubicBezTo>
                <a:cubicBezTo>
                  <a:pt x="367" y="292453"/>
                  <a:pt x="2484" y="303036"/>
                  <a:pt x="10598" y="317500"/>
                </a:cubicBezTo>
                <a:cubicBezTo>
                  <a:pt x="18712" y="331964"/>
                  <a:pt x="45523" y="366889"/>
                  <a:pt x="48698" y="359833"/>
                </a:cubicBezTo>
                <a:cubicBezTo>
                  <a:pt x="51873" y="352777"/>
                  <a:pt x="31412" y="310796"/>
                  <a:pt x="29648" y="275166"/>
                </a:cubicBezTo>
                <a:cubicBezTo>
                  <a:pt x="27884" y="239536"/>
                  <a:pt x="23650" y="174625"/>
                  <a:pt x="38114" y="146050"/>
                </a:cubicBezTo>
                <a:cubicBezTo>
                  <a:pt x="52578" y="117475"/>
                  <a:pt x="76920" y="126647"/>
                  <a:pt x="116431" y="103716"/>
                </a:cubicBezTo>
                <a:cubicBezTo>
                  <a:pt x="155942" y="80785"/>
                  <a:pt x="267067" y="0"/>
                  <a:pt x="2582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3F875CC4-3794-4CF7-BAF4-1197FE8D1DBB}"/>
              </a:ext>
            </a:extLst>
          </p:cNvPr>
          <p:cNvSpPr/>
          <p:nvPr/>
        </p:nvSpPr>
        <p:spPr>
          <a:xfrm>
            <a:off x="5681078" y="5749490"/>
            <a:ext cx="237122" cy="620221"/>
          </a:xfrm>
          <a:custGeom>
            <a:avLst/>
            <a:gdLst>
              <a:gd name="connsiteX0" fmla="*/ 114355 w 237122"/>
              <a:gd name="connsiteY0" fmla="*/ 5727 h 620221"/>
              <a:gd name="connsiteX1" fmla="*/ 182089 w 237122"/>
              <a:gd name="connsiteY1" fmla="*/ 141193 h 620221"/>
              <a:gd name="connsiteX2" fmla="*/ 237122 w 237122"/>
              <a:gd name="connsiteY2" fmla="*/ 346510 h 620221"/>
              <a:gd name="connsiteX3" fmla="*/ 182089 w 237122"/>
              <a:gd name="connsiteY3" fmla="*/ 403660 h 620221"/>
              <a:gd name="connsiteX4" fmla="*/ 114355 w 237122"/>
              <a:gd name="connsiteY4" fmla="*/ 488327 h 620221"/>
              <a:gd name="connsiteX5" fmla="*/ 76255 w 237122"/>
              <a:gd name="connsiteY5" fmla="*/ 537010 h 620221"/>
              <a:gd name="connsiteX6" fmla="*/ 55 w 237122"/>
              <a:gd name="connsiteY6" fmla="*/ 619560 h 620221"/>
              <a:gd name="connsiteX7" fmla="*/ 88955 w 237122"/>
              <a:gd name="connsiteY7" fmla="*/ 488327 h 620221"/>
              <a:gd name="connsiteX8" fmla="*/ 186322 w 237122"/>
              <a:gd name="connsiteY8" fmla="*/ 365560 h 620221"/>
              <a:gd name="connsiteX9" fmla="*/ 194789 w 237122"/>
              <a:gd name="connsiteY9" fmla="*/ 333810 h 620221"/>
              <a:gd name="connsiteX10" fmla="*/ 114355 w 237122"/>
              <a:gd name="connsiteY10" fmla="*/ 5727 h 62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122" h="620221">
                <a:moveTo>
                  <a:pt x="114355" y="5727"/>
                </a:moveTo>
                <a:cubicBezTo>
                  <a:pt x="112238" y="-26376"/>
                  <a:pt x="161628" y="84396"/>
                  <a:pt x="182089" y="141193"/>
                </a:cubicBezTo>
                <a:cubicBezTo>
                  <a:pt x="202550" y="197990"/>
                  <a:pt x="237122" y="302766"/>
                  <a:pt x="237122" y="346510"/>
                </a:cubicBezTo>
                <a:cubicBezTo>
                  <a:pt x="237122" y="390254"/>
                  <a:pt x="202550" y="380024"/>
                  <a:pt x="182089" y="403660"/>
                </a:cubicBezTo>
                <a:cubicBezTo>
                  <a:pt x="161628" y="427296"/>
                  <a:pt x="131994" y="466102"/>
                  <a:pt x="114355" y="488327"/>
                </a:cubicBezTo>
                <a:cubicBezTo>
                  <a:pt x="96716" y="510552"/>
                  <a:pt x="95305" y="515138"/>
                  <a:pt x="76255" y="537010"/>
                </a:cubicBezTo>
                <a:cubicBezTo>
                  <a:pt x="57205" y="558882"/>
                  <a:pt x="-2062" y="627674"/>
                  <a:pt x="55" y="619560"/>
                </a:cubicBezTo>
                <a:cubicBezTo>
                  <a:pt x="2172" y="611446"/>
                  <a:pt x="57911" y="530660"/>
                  <a:pt x="88955" y="488327"/>
                </a:cubicBezTo>
                <a:cubicBezTo>
                  <a:pt x="119999" y="445994"/>
                  <a:pt x="168683" y="391313"/>
                  <a:pt x="186322" y="365560"/>
                </a:cubicBezTo>
                <a:cubicBezTo>
                  <a:pt x="203961" y="339807"/>
                  <a:pt x="206431" y="394488"/>
                  <a:pt x="194789" y="333810"/>
                </a:cubicBezTo>
                <a:cubicBezTo>
                  <a:pt x="183147" y="273132"/>
                  <a:pt x="116472" y="37830"/>
                  <a:pt x="114355" y="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2372487-8D89-4333-A07E-E4C765386132}"/>
              </a:ext>
            </a:extLst>
          </p:cNvPr>
          <p:cNvSpPr/>
          <p:nvPr/>
        </p:nvSpPr>
        <p:spPr>
          <a:xfrm>
            <a:off x="4531536" y="6785958"/>
            <a:ext cx="109924" cy="182109"/>
          </a:xfrm>
          <a:custGeom>
            <a:avLst/>
            <a:gdLst>
              <a:gd name="connsiteX0" fmla="*/ 247 w 109924"/>
              <a:gd name="connsiteY0" fmla="*/ 75 h 182109"/>
              <a:gd name="connsiteX1" fmla="*/ 89147 w 109924"/>
              <a:gd name="connsiteY1" fmla="*/ 72042 h 182109"/>
              <a:gd name="connsiteX2" fmla="*/ 108197 w 109924"/>
              <a:gd name="connsiteY2" fmla="*/ 182109 h 182109"/>
              <a:gd name="connsiteX3" fmla="*/ 108197 w 109924"/>
              <a:gd name="connsiteY3" fmla="*/ 182109 h 182109"/>
              <a:gd name="connsiteX4" fmla="*/ 106081 w 109924"/>
              <a:gd name="connsiteY4" fmla="*/ 120725 h 182109"/>
              <a:gd name="connsiteX5" fmla="*/ 63747 w 109924"/>
              <a:gd name="connsiteY5" fmla="*/ 59342 h 182109"/>
              <a:gd name="connsiteX6" fmla="*/ 247 w 109924"/>
              <a:gd name="connsiteY6" fmla="*/ 75 h 18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24" h="182109">
                <a:moveTo>
                  <a:pt x="247" y="75"/>
                </a:moveTo>
                <a:cubicBezTo>
                  <a:pt x="4480" y="2192"/>
                  <a:pt x="71155" y="41703"/>
                  <a:pt x="89147" y="72042"/>
                </a:cubicBezTo>
                <a:cubicBezTo>
                  <a:pt x="107139" y="102381"/>
                  <a:pt x="105022" y="163765"/>
                  <a:pt x="108197" y="182109"/>
                </a:cubicBezTo>
                <a:lnTo>
                  <a:pt x="108197" y="182109"/>
                </a:lnTo>
                <a:cubicBezTo>
                  <a:pt x="107844" y="171878"/>
                  <a:pt x="113489" y="141186"/>
                  <a:pt x="106081" y="120725"/>
                </a:cubicBezTo>
                <a:cubicBezTo>
                  <a:pt x="98673" y="100264"/>
                  <a:pt x="80328" y="77686"/>
                  <a:pt x="63747" y="59342"/>
                </a:cubicBezTo>
                <a:cubicBezTo>
                  <a:pt x="47166" y="40998"/>
                  <a:pt x="-3986" y="-2042"/>
                  <a:pt x="24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73D0B607-360C-4154-A470-844381E7EAD0}"/>
              </a:ext>
            </a:extLst>
          </p:cNvPr>
          <p:cNvSpPr/>
          <p:nvPr/>
        </p:nvSpPr>
        <p:spPr>
          <a:xfrm>
            <a:off x="4553173" y="6819269"/>
            <a:ext cx="275416" cy="357961"/>
          </a:xfrm>
          <a:custGeom>
            <a:avLst/>
            <a:gdLst>
              <a:gd name="connsiteX0" fmla="*/ 6127 w 275416"/>
              <a:gd name="connsiteY0" fmla="*/ 6981 h 357961"/>
              <a:gd name="connsiteX1" fmla="*/ 46344 w 275416"/>
              <a:gd name="connsiteY1" fmla="*/ 102231 h 357961"/>
              <a:gd name="connsiteX2" fmla="*/ 80210 w 275416"/>
              <a:gd name="connsiteY2" fmla="*/ 163614 h 357961"/>
              <a:gd name="connsiteX3" fmla="*/ 145827 w 275416"/>
              <a:gd name="connsiteY3" fmla="*/ 273681 h 357961"/>
              <a:gd name="connsiteX4" fmla="*/ 202977 w 275416"/>
              <a:gd name="connsiteY4" fmla="*/ 339298 h 357961"/>
              <a:gd name="connsiteX5" fmla="*/ 222027 w 275416"/>
              <a:gd name="connsiteY5" fmla="*/ 356231 h 357961"/>
              <a:gd name="connsiteX6" fmla="*/ 274944 w 275416"/>
              <a:gd name="connsiteY6" fmla="*/ 305431 h 357961"/>
              <a:gd name="connsiteX7" fmla="*/ 188160 w 275416"/>
              <a:gd name="connsiteY7" fmla="*/ 309664 h 357961"/>
              <a:gd name="connsiteX8" fmla="*/ 6127 w 275416"/>
              <a:gd name="connsiteY8" fmla="*/ 6981 h 35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16" h="357961">
                <a:moveTo>
                  <a:pt x="6127" y="6981"/>
                </a:moveTo>
                <a:cubicBezTo>
                  <a:pt x="-17509" y="-27591"/>
                  <a:pt x="33997" y="76126"/>
                  <a:pt x="46344" y="102231"/>
                </a:cubicBezTo>
                <a:cubicBezTo>
                  <a:pt x="58691" y="128336"/>
                  <a:pt x="63630" y="135039"/>
                  <a:pt x="80210" y="163614"/>
                </a:cubicBezTo>
                <a:cubicBezTo>
                  <a:pt x="96790" y="192189"/>
                  <a:pt x="125366" y="244400"/>
                  <a:pt x="145827" y="273681"/>
                </a:cubicBezTo>
                <a:cubicBezTo>
                  <a:pt x="166288" y="302962"/>
                  <a:pt x="190277" y="325540"/>
                  <a:pt x="202977" y="339298"/>
                </a:cubicBezTo>
                <a:cubicBezTo>
                  <a:pt x="215677" y="353056"/>
                  <a:pt x="210033" y="361876"/>
                  <a:pt x="222027" y="356231"/>
                </a:cubicBezTo>
                <a:cubicBezTo>
                  <a:pt x="234022" y="350587"/>
                  <a:pt x="280589" y="313192"/>
                  <a:pt x="274944" y="305431"/>
                </a:cubicBezTo>
                <a:cubicBezTo>
                  <a:pt x="269300" y="297670"/>
                  <a:pt x="230493" y="357994"/>
                  <a:pt x="188160" y="309664"/>
                </a:cubicBezTo>
                <a:cubicBezTo>
                  <a:pt x="145827" y="261334"/>
                  <a:pt x="29763" y="41553"/>
                  <a:pt x="6127" y="6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C065F51-0D78-4FB0-A3BE-D03CB23E307B}"/>
              </a:ext>
            </a:extLst>
          </p:cNvPr>
          <p:cNvSpPr/>
          <p:nvPr/>
        </p:nvSpPr>
        <p:spPr>
          <a:xfrm>
            <a:off x="4770910" y="6387534"/>
            <a:ext cx="929372" cy="900683"/>
          </a:xfrm>
          <a:custGeom>
            <a:avLst/>
            <a:gdLst>
              <a:gd name="connsiteX0" fmla="*/ 929273 w 929372"/>
              <a:gd name="connsiteY0" fmla="*/ 566 h 900683"/>
              <a:gd name="connsiteX1" fmla="*/ 685857 w 929372"/>
              <a:gd name="connsiteY1" fmla="*/ 273616 h 900683"/>
              <a:gd name="connsiteX2" fmla="*/ 321790 w 929372"/>
              <a:gd name="connsiteY2" fmla="*/ 663083 h 900683"/>
              <a:gd name="connsiteX3" fmla="*/ 201140 w 929372"/>
              <a:gd name="connsiteY3" fmla="*/ 807016 h 900683"/>
              <a:gd name="connsiteX4" fmla="*/ 133407 w 929372"/>
              <a:gd name="connsiteY4" fmla="*/ 893799 h 900683"/>
              <a:gd name="connsiteX5" fmla="*/ 97423 w 929372"/>
              <a:gd name="connsiteY5" fmla="*/ 883216 h 900683"/>
              <a:gd name="connsiteX6" fmla="*/ 57 w 929372"/>
              <a:gd name="connsiteY6" fmla="*/ 787966 h 900683"/>
              <a:gd name="connsiteX7" fmla="*/ 112240 w 929372"/>
              <a:gd name="connsiteY7" fmla="*/ 853583 h 900683"/>
              <a:gd name="connsiteX8" fmla="*/ 127057 w 929372"/>
              <a:gd name="connsiteY8" fmla="*/ 859933 h 900683"/>
              <a:gd name="connsiteX9" fmla="*/ 190557 w 929372"/>
              <a:gd name="connsiteY9" fmla="*/ 798549 h 900683"/>
              <a:gd name="connsiteX10" fmla="*/ 537690 w 929372"/>
              <a:gd name="connsiteY10" fmla="*/ 387916 h 900683"/>
              <a:gd name="connsiteX11" fmla="*/ 713373 w 929372"/>
              <a:gd name="connsiteY11" fmla="*/ 207999 h 900683"/>
              <a:gd name="connsiteX12" fmla="*/ 929273 w 929372"/>
              <a:gd name="connsiteY12" fmla="*/ 566 h 90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9372" h="900683">
                <a:moveTo>
                  <a:pt x="929273" y="566"/>
                </a:moveTo>
                <a:cubicBezTo>
                  <a:pt x="924687" y="11502"/>
                  <a:pt x="787104" y="163197"/>
                  <a:pt x="685857" y="273616"/>
                </a:cubicBezTo>
                <a:cubicBezTo>
                  <a:pt x="584610" y="384035"/>
                  <a:pt x="402576" y="574183"/>
                  <a:pt x="321790" y="663083"/>
                </a:cubicBezTo>
                <a:cubicBezTo>
                  <a:pt x="241004" y="751983"/>
                  <a:pt x="232537" y="768563"/>
                  <a:pt x="201140" y="807016"/>
                </a:cubicBezTo>
                <a:cubicBezTo>
                  <a:pt x="169743" y="845469"/>
                  <a:pt x="150693" y="881099"/>
                  <a:pt x="133407" y="893799"/>
                </a:cubicBezTo>
                <a:cubicBezTo>
                  <a:pt x="116121" y="906499"/>
                  <a:pt x="119648" y="900855"/>
                  <a:pt x="97423" y="883216"/>
                </a:cubicBezTo>
                <a:cubicBezTo>
                  <a:pt x="75198" y="865577"/>
                  <a:pt x="-2413" y="792905"/>
                  <a:pt x="57" y="787966"/>
                </a:cubicBezTo>
                <a:cubicBezTo>
                  <a:pt x="2526" y="783027"/>
                  <a:pt x="91073" y="841588"/>
                  <a:pt x="112240" y="853583"/>
                </a:cubicBezTo>
                <a:cubicBezTo>
                  <a:pt x="133407" y="865578"/>
                  <a:pt x="114004" y="869105"/>
                  <a:pt x="127057" y="859933"/>
                </a:cubicBezTo>
                <a:cubicBezTo>
                  <a:pt x="140110" y="850761"/>
                  <a:pt x="122118" y="877218"/>
                  <a:pt x="190557" y="798549"/>
                </a:cubicBezTo>
                <a:cubicBezTo>
                  <a:pt x="258996" y="719880"/>
                  <a:pt x="450554" y="486341"/>
                  <a:pt x="537690" y="387916"/>
                </a:cubicBezTo>
                <a:cubicBezTo>
                  <a:pt x="624826" y="289491"/>
                  <a:pt x="713373" y="207999"/>
                  <a:pt x="713373" y="207999"/>
                </a:cubicBezTo>
                <a:cubicBezTo>
                  <a:pt x="778990" y="139913"/>
                  <a:pt x="933859" y="-10370"/>
                  <a:pt x="929273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06D960D-960A-4182-96A4-B67EF670AD14}"/>
              </a:ext>
            </a:extLst>
          </p:cNvPr>
          <p:cNvSpPr/>
          <p:nvPr/>
        </p:nvSpPr>
        <p:spPr>
          <a:xfrm>
            <a:off x="4349852" y="6461117"/>
            <a:ext cx="224452" cy="244502"/>
          </a:xfrm>
          <a:custGeom>
            <a:avLst/>
            <a:gdLst>
              <a:gd name="connsiteX0" fmla="*/ 3073 w 224452"/>
              <a:gd name="connsiteY0" fmla="*/ 8 h 244502"/>
              <a:gd name="connsiteX1" fmla="*/ 37998 w 224452"/>
              <a:gd name="connsiteY1" fmla="*/ 92083 h 244502"/>
              <a:gd name="connsiteX2" fmla="*/ 155473 w 224452"/>
              <a:gd name="connsiteY2" fmla="*/ 171458 h 244502"/>
              <a:gd name="connsiteX3" fmla="*/ 223736 w 224452"/>
              <a:gd name="connsiteY3" fmla="*/ 244483 h 244502"/>
              <a:gd name="connsiteX4" fmla="*/ 114198 w 224452"/>
              <a:gd name="connsiteY4" fmla="*/ 177808 h 244502"/>
              <a:gd name="connsiteX5" fmla="*/ 15773 w 224452"/>
              <a:gd name="connsiteY5" fmla="*/ 87321 h 244502"/>
              <a:gd name="connsiteX6" fmla="*/ 3073 w 224452"/>
              <a:gd name="connsiteY6" fmla="*/ 8 h 24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452" h="244502">
                <a:moveTo>
                  <a:pt x="3073" y="8"/>
                </a:moveTo>
                <a:cubicBezTo>
                  <a:pt x="6777" y="802"/>
                  <a:pt x="12598" y="63508"/>
                  <a:pt x="37998" y="92083"/>
                </a:cubicBezTo>
                <a:cubicBezTo>
                  <a:pt x="63398" y="120658"/>
                  <a:pt x="124517" y="146058"/>
                  <a:pt x="155473" y="171458"/>
                </a:cubicBezTo>
                <a:cubicBezTo>
                  <a:pt x="186429" y="196858"/>
                  <a:pt x="230615" y="243425"/>
                  <a:pt x="223736" y="244483"/>
                </a:cubicBezTo>
                <a:cubicBezTo>
                  <a:pt x="216857" y="245541"/>
                  <a:pt x="148858" y="204002"/>
                  <a:pt x="114198" y="177808"/>
                </a:cubicBezTo>
                <a:cubicBezTo>
                  <a:pt x="79538" y="151614"/>
                  <a:pt x="36410" y="117483"/>
                  <a:pt x="15773" y="87321"/>
                </a:cubicBezTo>
                <a:cubicBezTo>
                  <a:pt x="-4864" y="57159"/>
                  <a:pt x="-631" y="-786"/>
                  <a:pt x="30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0BE2A6E-9F48-4FD1-BBA8-B1FECC846E46}"/>
              </a:ext>
            </a:extLst>
          </p:cNvPr>
          <p:cNvSpPr/>
          <p:nvPr/>
        </p:nvSpPr>
        <p:spPr>
          <a:xfrm>
            <a:off x="4372631" y="6696030"/>
            <a:ext cx="156580" cy="367590"/>
          </a:xfrm>
          <a:custGeom>
            <a:avLst/>
            <a:gdLst>
              <a:gd name="connsiteX0" fmla="*/ 156507 w 156580"/>
              <a:gd name="connsiteY0" fmla="*/ 45 h 367590"/>
              <a:gd name="connsiteX1" fmla="*/ 15219 w 156580"/>
              <a:gd name="connsiteY1" fmla="*/ 92120 h 367590"/>
              <a:gd name="connsiteX2" fmla="*/ 5694 w 156580"/>
              <a:gd name="connsiteY2" fmla="*/ 133395 h 367590"/>
              <a:gd name="connsiteX3" fmla="*/ 31094 w 156580"/>
              <a:gd name="connsiteY3" fmla="*/ 312783 h 367590"/>
              <a:gd name="connsiteX4" fmla="*/ 51732 w 156580"/>
              <a:gd name="connsiteY4" fmla="*/ 357233 h 367590"/>
              <a:gd name="connsiteX5" fmla="*/ 19982 w 156580"/>
              <a:gd name="connsiteY5" fmla="*/ 141333 h 367590"/>
              <a:gd name="connsiteX6" fmla="*/ 34269 w 156580"/>
              <a:gd name="connsiteY6" fmla="*/ 104820 h 367590"/>
              <a:gd name="connsiteX7" fmla="*/ 156507 w 156580"/>
              <a:gd name="connsiteY7" fmla="*/ 45 h 36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580" h="367590">
                <a:moveTo>
                  <a:pt x="156507" y="45"/>
                </a:moveTo>
                <a:cubicBezTo>
                  <a:pt x="153332" y="-2072"/>
                  <a:pt x="40355" y="69895"/>
                  <a:pt x="15219" y="92120"/>
                </a:cubicBezTo>
                <a:cubicBezTo>
                  <a:pt x="-9917" y="114345"/>
                  <a:pt x="3048" y="96618"/>
                  <a:pt x="5694" y="133395"/>
                </a:cubicBezTo>
                <a:cubicBezTo>
                  <a:pt x="8340" y="170172"/>
                  <a:pt x="23421" y="275477"/>
                  <a:pt x="31094" y="312783"/>
                </a:cubicBezTo>
                <a:cubicBezTo>
                  <a:pt x="38767" y="350089"/>
                  <a:pt x="53584" y="385808"/>
                  <a:pt x="51732" y="357233"/>
                </a:cubicBezTo>
                <a:cubicBezTo>
                  <a:pt x="49880" y="328658"/>
                  <a:pt x="22892" y="183402"/>
                  <a:pt x="19982" y="141333"/>
                </a:cubicBezTo>
                <a:cubicBezTo>
                  <a:pt x="17072" y="99264"/>
                  <a:pt x="9928" y="126516"/>
                  <a:pt x="34269" y="104820"/>
                </a:cubicBezTo>
                <a:cubicBezTo>
                  <a:pt x="58610" y="83124"/>
                  <a:pt x="159682" y="2162"/>
                  <a:pt x="15650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4B0C13A-BCA9-4DF7-ACB4-2C2EE649E234}"/>
              </a:ext>
            </a:extLst>
          </p:cNvPr>
          <p:cNvSpPr/>
          <p:nvPr/>
        </p:nvSpPr>
        <p:spPr>
          <a:xfrm>
            <a:off x="4327979" y="6515847"/>
            <a:ext cx="38897" cy="327051"/>
          </a:xfrm>
          <a:custGeom>
            <a:avLst/>
            <a:gdLst>
              <a:gd name="connsiteX0" fmla="*/ 1134 w 38897"/>
              <a:gd name="connsiteY0" fmla="*/ 841 h 327051"/>
              <a:gd name="connsiteX1" fmla="*/ 9071 w 38897"/>
              <a:gd name="connsiteY1" fmla="*/ 132603 h 327051"/>
              <a:gd name="connsiteX2" fmla="*/ 21771 w 38897"/>
              <a:gd name="connsiteY2" fmla="*/ 246903 h 327051"/>
              <a:gd name="connsiteX3" fmla="*/ 37646 w 38897"/>
              <a:gd name="connsiteY3" fmla="*/ 326278 h 327051"/>
              <a:gd name="connsiteX4" fmla="*/ 34471 w 38897"/>
              <a:gd name="connsiteY4" fmla="*/ 199278 h 327051"/>
              <a:gd name="connsiteX5" fmla="*/ 1134 w 38897"/>
              <a:gd name="connsiteY5" fmla="*/ 841 h 32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97" h="327051">
                <a:moveTo>
                  <a:pt x="1134" y="841"/>
                </a:moveTo>
                <a:cubicBezTo>
                  <a:pt x="-3099" y="-10272"/>
                  <a:pt x="5632" y="91593"/>
                  <a:pt x="9071" y="132603"/>
                </a:cubicBezTo>
                <a:cubicBezTo>
                  <a:pt x="12511" y="173613"/>
                  <a:pt x="17009" y="214624"/>
                  <a:pt x="21771" y="246903"/>
                </a:cubicBezTo>
                <a:cubicBezTo>
                  <a:pt x="26534" y="279182"/>
                  <a:pt x="35529" y="334215"/>
                  <a:pt x="37646" y="326278"/>
                </a:cubicBezTo>
                <a:cubicBezTo>
                  <a:pt x="39763" y="318341"/>
                  <a:pt x="39498" y="251930"/>
                  <a:pt x="34471" y="199278"/>
                </a:cubicBezTo>
                <a:cubicBezTo>
                  <a:pt x="29444" y="146626"/>
                  <a:pt x="5367" y="11954"/>
                  <a:pt x="1134" y="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04C4A96-134E-416B-808F-D110B73B102D}"/>
              </a:ext>
            </a:extLst>
          </p:cNvPr>
          <p:cNvSpPr/>
          <p:nvPr/>
        </p:nvSpPr>
        <p:spPr>
          <a:xfrm>
            <a:off x="4409604" y="6982411"/>
            <a:ext cx="231048" cy="624839"/>
          </a:xfrm>
          <a:custGeom>
            <a:avLst/>
            <a:gdLst>
              <a:gd name="connsiteX0" fmla="*/ 230659 w 231048"/>
              <a:gd name="connsiteY0" fmla="*/ 1002 h 624839"/>
              <a:gd name="connsiteX1" fmla="*/ 106834 w 231048"/>
              <a:gd name="connsiteY1" fmla="*/ 32752 h 624839"/>
              <a:gd name="connsiteX2" fmla="*/ 44921 w 231048"/>
              <a:gd name="connsiteY2" fmla="*/ 77202 h 624839"/>
              <a:gd name="connsiteX3" fmla="*/ 3646 w 231048"/>
              <a:gd name="connsiteY3" fmla="*/ 281989 h 624839"/>
              <a:gd name="connsiteX4" fmla="*/ 2059 w 231048"/>
              <a:gd name="connsiteY4" fmla="*/ 466139 h 624839"/>
              <a:gd name="connsiteX5" fmla="*/ 3646 w 231048"/>
              <a:gd name="connsiteY5" fmla="*/ 537577 h 624839"/>
              <a:gd name="connsiteX6" fmla="*/ 29046 w 231048"/>
              <a:gd name="connsiteY6" fmla="*/ 621714 h 624839"/>
              <a:gd name="connsiteX7" fmla="*/ 16346 w 231048"/>
              <a:gd name="connsiteY7" fmla="*/ 420102 h 624839"/>
              <a:gd name="connsiteX8" fmla="*/ 36984 w 231048"/>
              <a:gd name="connsiteY8" fmla="*/ 154989 h 624839"/>
              <a:gd name="connsiteX9" fmla="*/ 62384 w 231048"/>
              <a:gd name="connsiteY9" fmla="*/ 70852 h 624839"/>
              <a:gd name="connsiteX10" fmla="*/ 230659 w 231048"/>
              <a:gd name="connsiteY10" fmla="*/ 1002 h 6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048" h="624839">
                <a:moveTo>
                  <a:pt x="230659" y="1002"/>
                </a:moveTo>
                <a:cubicBezTo>
                  <a:pt x="238067" y="-5348"/>
                  <a:pt x="137790" y="20052"/>
                  <a:pt x="106834" y="32752"/>
                </a:cubicBezTo>
                <a:cubicBezTo>
                  <a:pt x="75878" y="45452"/>
                  <a:pt x="62119" y="35663"/>
                  <a:pt x="44921" y="77202"/>
                </a:cubicBezTo>
                <a:cubicBezTo>
                  <a:pt x="27723" y="118742"/>
                  <a:pt x="10790" y="217166"/>
                  <a:pt x="3646" y="281989"/>
                </a:cubicBezTo>
                <a:cubicBezTo>
                  <a:pt x="-3498" y="346812"/>
                  <a:pt x="2059" y="423541"/>
                  <a:pt x="2059" y="466139"/>
                </a:cubicBezTo>
                <a:cubicBezTo>
                  <a:pt x="2059" y="508737"/>
                  <a:pt x="-852" y="511648"/>
                  <a:pt x="3646" y="537577"/>
                </a:cubicBezTo>
                <a:cubicBezTo>
                  <a:pt x="8144" y="563506"/>
                  <a:pt x="26929" y="641293"/>
                  <a:pt x="29046" y="621714"/>
                </a:cubicBezTo>
                <a:cubicBezTo>
                  <a:pt x="31163" y="602135"/>
                  <a:pt x="15023" y="497889"/>
                  <a:pt x="16346" y="420102"/>
                </a:cubicBezTo>
                <a:cubicBezTo>
                  <a:pt x="17669" y="342315"/>
                  <a:pt x="29311" y="213197"/>
                  <a:pt x="36984" y="154989"/>
                </a:cubicBezTo>
                <a:cubicBezTo>
                  <a:pt x="44657" y="96781"/>
                  <a:pt x="31163" y="95723"/>
                  <a:pt x="62384" y="70852"/>
                </a:cubicBezTo>
                <a:cubicBezTo>
                  <a:pt x="93605" y="45981"/>
                  <a:pt x="223251" y="7352"/>
                  <a:pt x="230659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E4CEBA7-015C-48C5-BA83-865C9E4D3683}"/>
              </a:ext>
            </a:extLst>
          </p:cNvPr>
          <p:cNvSpPr/>
          <p:nvPr/>
        </p:nvSpPr>
        <p:spPr>
          <a:xfrm>
            <a:off x="4370388" y="6962656"/>
            <a:ext cx="252489" cy="534342"/>
          </a:xfrm>
          <a:custGeom>
            <a:avLst/>
            <a:gdLst>
              <a:gd name="connsiteX0" fmla="*/ 252412 w 252489"/>
              <a:gd name="connsiteY0" fmla="*/ 119 h 534342"/>
              <a:gd name="connsiteX1" fmla="*/ 95250 w 252489"/>
              <a:gd name="connsiteY1" fmla="*/ 68382 h 534342"/>
              <a:gd name="connsiteX2" fmla="*/ 66675 w 252489"/>
              <a:gd name="connsiteY2" fmla="*/ 81082 h 534342"/>
              <a:gd name="connsiteX3" fmla="*/ 28575 w 252489"/>
              <a:gd name="connsiteY3" fmla="*/ 200144 h 534342"/>
              <a:gd name="connsiteX4" fmla="*/ 6350 w 252489"/>
              <a:gd name="connsiteY4" fmla="*/ 343019 h 534342"/>
              <a:gd name="connsiteX5" fmla="*/ 12700 w 252489"/>
              <a:gd name="connsiteY5" fmla="*/ 531932 h 534342"/>
              <a:gd name="connsiteX6" fmla="*/ 0 w 252489"/>
              <a:gd name="connsiteY6" fmla="*/ 436682 h 534342"/>
              <a:gd name="connsiteX7" fmla="*/ 12700 w 252489"/>
              <a:gd name="connsiteY7" fmla="*/ 247769 h 534342"/>
              <a:gd name="connsiteX8" fmla="*/ 65087 w 252489"/>
              <a:gd name="connsiteY8" fmla="*/ 77907 h 534342"/>
              <a:gd name="connsiteX9" fmla="*/ 115887 w 252489"/>
              <a:gd name="connsiteY9" fmla="*/ 52507 h 534342"/>
              <a:gd name="connsiteX10" fmla="*/ 252412 w 252489"/>
              <a:gd name="connsiteY10" fmla="*/ 119 h 53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489" h="534342">
                <a:moveTo>
                  <a:pt x="252412" y="119"/>
                </a:moveTo>
                <a:cubicBezTo>
                  <a:pt x="248972" y="2765"/>
                  <a:pt x="95250" y="68382"/>
                  <a:pt x="95250" y="68382"/>
                </a:cubicBezTo>
                <a:cubicBezTo>
                  <a:pt x="64294" y="81876"/>
                  <a:pt x="77787" y="59122"/>
                  <a:pt x="66675" y="81082"/>
                </a:cubicBezTo>
                <a:cubicBezTo>
                  <a:pt x="55562" y="103042"/>
                  <a:pt x="38629" y="156488"/>
                  <a:pt x="28575" y="200144"/>
                </a:cubicBezTo>
                <a:cubicBezTo>
                  <a:pt x="18521" y="243800"/>
                  <a:pt x="8996" y="287721"/>
                  <a:pt x="6350" y="343019"/>
                </a:cubicBezTo>
                <a:cubicBezTo>
                  <a:pt x="3704" y="398317"/>
                  <a:pt x="13758" y="516322"/>
                  <a:pt x="12700" y="531932"/>
                </a:cubicBezTo>
                <a:cubicBezTo>
                  <a:pt x="11642" y="547542"/>
                  <a:pt x="0" y="484042"/>
                  <a:pt x="0" y="436682"/>
                </a:cubicBezTo>
                <a:cubicBezTo>
                  <a:pt x="0" y="389322"/>
                  <a:pt x="1852" y="307565"/>
                  <a:pt x="12700" y="247769"/>
                </a:cubicBezTo>
                <a:cubicBezTo>
                  <a:pt x="23548" y="187973"/>
                  <a:pt x="47889" y="110451"/>
                  <a:pt x="65087" y="77907"/>
                </a:cubicBezTo>
                <a:cubicBezTo>
                  <a:pt x="82285" y="45363"/>
                  <a:pt x="87841" y="65472"/>
                  <a:pt x="115887" y="52507"/>
                </a:cubicBezTo>
                <a:cubicBezTo>
                  <a:pt x="143933" y="39542"/>
                  <a:pt x="255852" y="-2527"/>
                  <a:pt x="25241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F8CF7A5-93FD-4FD9-97EF-5EDFFD9A0FE7}"/>
              </a:ext>
            </a:extLst>
          </p:cNvPr>
          <p:cNvSpPr/>
          <p:nvPr/>
        </p:nvSpPr>
        <p:spPr>
          <a:xfrm>
            <a:off x="5862451" y="5946030"/>
            <a:ext cx="1311902" cy="675017"/>
          </a:xfrm>
          <a:custGeom>
            <a:avLst/>
            <a:gdLst>
              <a:gd name="connsiteX0" fmla="*/ 27174 w 1311902"/>
              <a:gd name="connsiteY0" fmla="*/ 3920 h 675017"/>
              <a:gd name="connsiteX1" fmla="*/ 84324 w 1311902"/>
              <a:gd name="connsiteY1" fmla="*/ 10270 h 675017"/>
              <a:gd name="connsiteX2" fmla="*/ 471674 w 1311902"/>
              <a:gd name="connsiteY2" fmla="*/ 70595 h 675017"/>
              <a:gd name="connsiteX3" fmla="*/ 1081274 w 1311902"/>
              <a:gd name="connsiteY3" fmla="*/ 365870 h 675017"/>
              <a:gd name="connsiteX4" fmla="*/ 1306699 w 1311902"/>
              <a:gd name="connsiteY4" fmla="*/ 673845 h 675017"/>
              <a:gd name="connsiteX5" fmla="*/ 1208274 w 1311902"/>
              <a:gd name="connsiteY5" fmla="*/ 461120 h 675017"/>
              <a:gd name="connsiteX6" fmla="*/ 862199 w 1311902"/>
              <a:gd name="connsiteY6" fmla="*/ 197595 h 675017"/>
              <a:gd name="connsiteX7" fmla="*/ 595499 w 1311902"/>
              <a:gd name="connsiteY7" fmla="*/ 80120 h 675017"/>
              <a:gd name="connsiteX8" fmla="*/ 27174 w 1311902"/>
              <a:gd name="connsiteY8" fmla="*/ 3920 h 6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1902" h="675017">
                <a:moveTo>
                  <a:pt x="27174" y="3920"/>
                </a:moveTo>
                <a:cubicBezTo>
                  <a:pt x="-58022" y="-7722"/>
                  <a:pt x="84324" y="10270"/>
                  <a:pt x="84324" y="10270"/>
                </a:cubicBezTo>
                <a:cubicBezTo>
                  <a:pt x="158407" y="21383"/>
                  <a:pt x="305516" y="11328"/>
                  <a:pt x="471674" y="70595"/>
                </a:cubicBezTo>
                <a:cubicBezTo>
                  <a:pt x="637832" y="129862"/>
                  <a:pt x="942103" y="265328"/>
                  <a:pt x="1081274" y="365870"/>
                </a:cubicBezTo>
                <a:cubicBezTo>
                  <a:pt x="1220445" y="466412"/>
                  <a:pt x="1285532" y="657970"/>
                  <a:pt x="1306699" y="673845"/>
                </a:cubicBezTo>
                <a:cubicBezTo>
                  <a:pt x="1327866" y="689720"/>
                  <a:pt x="1282357" y="540495"/>
                  <a:pt x="1208274" y="461120"/>
                </a:cubicBezTo>
                <a:cubicBezTo>
                  <a:pt x="1134191" y="381745"/>
                  <a:pt x="964328" y="261095"/>
                  <a:pt x="862199" y="197595"/>
                </a:cubicBezTo>
                <a:cubicBezTo>
                  <a:pt x="760070" y="134095"/>
                  <a:pt x="733082" y="116632"/>
                  <a:pt x="595499" y="80120"/>
                </a:cubicBezTo>
                <a:cubicBezTo>
                  <a:pt x="457916" y="43608"/>
                  <a:pt x="112370" y="15562"/>
                  <a:pt x="27174" y="3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7237FC8-B837-408D-963B-033884B0A228}"/>
              </a:ext>
            </a:extLst>
          </p:cNvPr>
          <p:cNvSpPr/>
          <p:nvPr/>
        </p:nvSpPr>
        <p:spPr>
          <a:xfrm>
            <a:off x="5703279" y="6317026"/>
            <a:ext cx="743136" cy="846354"/>
          </a:xfrm>
          <a:custGeom>
            <a:avLst/>
            <a:gdLst>
              <a:gd name="connsiteX0" fmla="*/ 738796 w 743136"/>
              <a:gd name="connsiteY0" fmla="*/ 7574 h 846354"/>
              <a:gd name="connsiteX1" fmla="*/ 278421 w 743136"/>
              <a:gd name="connsiteY1" fmla="*/ 340949 h 846354"/>
              <a:gd name="connsiteX2" fmla="*/ 110146 w 743136"/>
              <a:gd name="connsiteY2" fmla="*/ 569549 h 846354"/>
              <a:gd name="connsiteX3" fmla="*/ 5371 w 743136"/>
              <a:gd name="connsiteY3" fmla="*/ 845774 h 846354"/>
              <a:gd name="connsiteX4" fmla="*/ 43471 w 743136"/>
              <a:gd name="connsiteY4" fmla="*/ 633049 h 846354"/>
              <a:gd name="connsiteX5" fmla="*/ 281596 w 743136"/>
              <a:gd name="connsiteY5" fmla="*/ 325074 h 846354"/>
              <a:gd name="connsiteX6" fmla="*/ 497496 w 743136"/>
              <a:gd name="connsiteY6" fmla="*/ 125049 h 846354"/>
              <a:gd name="connsiteX7" fmla="*/ 738796 w 743136"/>
              <a:gd name="connsiteY7" fmla="*/ 7574 h 84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36" h="846354">
                <a:moveTo>
                  <a:pt x="738796" y="7574"/>
                </a:moveTo>
                <a:cubicBezTo>
                  <a:pt x="702284" y="43557"/>
                  <a:pt x="383196" y="247287"/>
                  <a:pt x="278421" y="340949"/>
                </a:cubicBezTo>
                <a:cubicBezTo>
                  <a:pt x="173646" y="434612"/>
                  <a:pt x="155654" y="485412"/>
                  <a:pt x="110146" y="569549"/>
                </a:cubicBezTo>
                <a:cubicBezTo>
                  <a:pt x="64638" y="653686"/>
                  <a:pt x="16483" y="835191"/>
                  <a:pt x="5371" y="845774"/>
                </a:cubicBezTo>
                <a:cubicBezTo>
                  <a:pt x="-5741" y="856357"/>
                  <a:pt x="-2566" y="719832"/>
                  <a:pt x="43471" y="633049"/>
                </a:cubicBezTo>
                <a:cubicBezTo>
                  <a:pt x="89508" y="546266"/>
                  <a:pt x="205925" y="409741"/>
                  <a:pt x="281596" y="325074"/>
                </a:cubicBezTo>
                <a:cubicBezTo>
                  <a:pt x="357267" y="240407"/>
                  <a:pt x="423413" y="177436"/>
                  <a:pt x="497496" y="125049"/>
                </a:cubicBezTo>
                <a:cubicBezTo>
                  <a:pt x="571579" y="72662"/>
                  <a:pt x="775308" y="-28409"/>
                  <a:pt x="738796" y="7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87B4CCD-8E6D-481E-9F2F-6B86826BBAAD}"/>
              </a:ext>
            </a:extLst>
          </p:cNvPr>
          <p:cNvSpPr/>
          <p:nvPr/>
        </p:nvSpPr>
        <p:spPr>
          <a:xfrm>
            <a:off x="6388439" y="6285287"/>
            <a:ext cx="1214408" cy="1162138"/>
          </a:xfrm>
          <a:custGeom>
            <a:avLst/>
            <a:gdLst>
              <a:gd name="connsiteX0" fmla="*/ 50461 w 1214408"/>
              <a:gd name="connsiteY0" fmla="*/ 17088 h 1162138"/>
              <a:gd name="connsiteX1" fmla="*/ 113961 w 1214408"/>
              <a:gd name="connsiteY1" fmla="*/ 26613 h 1162138"/>
              <a:gd name="connsiteX2" fmla="*/ 587036 w 1214408"/>
              <a:gd name="connsiteY2" fmla="*/ 156788 h 1162138"/>
              <a:gd name="connsiteX3" fmla="*/ 1031536 w 1214408"/>
              <a:gd name="connsiteY3" fmla="*/ 560013 h 1162138"/>
              <a:gd name="connsiteX4" fmla="*/ 1206161 w 1214408"/>
              <a:gd name="connsiteY4" fmla="*/ 1147388 h 1162138"/>
              <a:gd name="connsiteX5" fmla="*/ 1161711 w 1214408"/>
              <a:gd name="connsiteY5" fmla="*/ 934663 h 1162138"/>
              <a:gd name="connsiteX6" fmla="*/ 948986 w 1214408"/>
              <a:gd name="connsiteY6" fmla="*/ 385388 h 1162138"/>
              <a:gd name="connsiteX7" fmla="*/ 748961 w 1214408"/>
              <a:gd name="connsiteY7" fmla="*/ 217113 h 1162138"/>
              <a:gd name="connsiteX8" fmla="*/ 50461 w 1214408"/>
              <a:gd name="connsiteY8" fmla="*/ 17088 h 116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4408" h="1162138">
                <a:moveTo>
                  <a:pt x="50461" y="17088"/>
                </a:moveTo>
                <a:cubicBezTo>
                  <a:pt x="-55372" y="-14662"/>
                  <a:pt x="24532" y="3330"/>
                  <a:pt x="113961" y="26613"/>
                </a:cubicBezTo>
                <a:cubicBezTo>
                  <a:pt x="203390" y="49896"/>
                  <a:pt x="434107" y="67888"/>
                  <a:pt x="587036" y="156788"/>
                </a:cubicBezTo>
                <a:cubicBezTo>
                  <a:pt x="739965" y="245688"/>
                  <a:pt x="928348" y="394913"/>
                  <a:pt x="1031536" y="560013"/>
                </a:cubicBezTo>
                <a:cubicBezTo>
                  <a:pt x="1134724" y="725113"/>
                  <a:pt x="1184465" y="1084946"/>
                  <a:pt x="1206161" y="1147388"/>
                </a:cubicBezTo>
                <a:cubicBezTo>
                  <a:pt x="1227857" y="1209830"/>
                  <a:pt x="1204574" y="1061663"/>
                  <a:pt x="1161711" y="934663"/>
                </a:cubicBezTo>
                <a:cubicBezTo>
                  <a:pt x="1118848" y="807663"/>
                  <a:pt x="1017778" y="504980"/>
                  <a:pt x="948986" y="385388"/>
                </a:cubicBezTo>
                <a:cubicBezTo>
                  <a:pt x="880194" y="265796"/>
                  <a:pt x="895540" y="279555"/>
                  <a:pt x="748961" y="217113"/>
                </a:cubicBezTo>
                <a:cubicBezTo>
                  <a:pt x="602382" y="154671"/>
                  <a:pt x="156294" y="48838"/>
                  <a:pt x="50461" y="17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2B59520-F3F7-4A38-972E-EC8F0DD6E544}"/>
              </a:ext>
            </a:extLst>
          </p:cNvPr>
          <p:cNvSpPr/>
          <p:nvPr/>
        </p:nvSpPr>
        <p:spPr>
          <a:xfrm>
            <a:off x="7257680" y="7265306"/>
            <a:ext cx="287517" cy="1153704"/>
          </a:xfrm>
          <a:custGeom>
            <a:avLst/>
            <a:gdLst>
              <a:gd name="connsiteX0" fmla="*/ 370 w 287517"/>
              <a:gd name="connsiteY0" fmla="*/ 2269 h 1153704"/>
              <a:gd name="connsiteX1" fmla="*/ 263895 w 287517"/>
              <a:gd name="connsiteY1" fmla="*/ 418194 h 1153704"/>
              <a:gd name="connsiteX2" fmla="*/ 273420 w 287517"/>
              <a:gd name="connsiteY2" fmla="*/ 1027794 h 1153704"/>
              <a:gd name="connsiteX3" fmla="*/ 251195 w 287517"/>
              <a:gd name="connsiteY3" fmla="*/ 1142094 h 1153704"/>
              <a:gd name="connsiteX4" fmla="*/ 235320 w 287517"/>
              <a:gd name="connsiteY4" fmla="*/ 849994 h 1153704"/>
              <a:gd name="connsiteX5" fmla="*/ 206745 w 287517"/>
              <a:gd name="connsiteY5" fmla="*/ 278494 h 1153704"/>
              <a:gd name="connsiteX6" fmla="*/ 370 w 287517"/>
              <a:gd name="connsiteY6" fmla="*/ 2269 h 11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517" h="1153704">
                <a:moveTo>
                  <a:pt x="370" y="2269"/>
                </a:moveTo>
                <a:cubicBezTo>
                  <a:pt x="9895" y="25552"/>
                  <a:pt x="218387" y="247273"/>
                  <a:pt x="263895" y="418194"/>
                </a:cubicBezTo>
                <a:cubicBezTo>
                  <a:pt x="309403" y="589115"/>
                  <a:pt x="275537" y="907144"/>
                  <a:pt x="273420" y="1027794"/>
                </a:cubicBezTo>
                <a:cubicBezTo>
                  <a:pt x="271303" y="1148444"/>
                  <a:pt x="257545" y="1171727"/>
                  <a:pt x="251195" y="1142094"/>
                </a:cubicBezTo>
                <a:cubicBezTo>
                  <a:pt x="244845" y="1112461"/>
                  <a:pt x="242728" y="993927"/>
                  <a:pt x="235320" y="849994"/>
                </a:cubicBezTo>
                <a:cubicBezTo>
                  <a:pt x="227912" y="706061"/>
                  <a:pt x="245903" y="417665"/>
                  <a:pt x="206745" y="278494"/>
                </a:cubicBezTo>
                <a:cubicBezTo>
                  <a:pt x="167587" y="139323"/>
                  <a:pt x="-9155" y="-21014"/>
                  <a:pt x="370" y="2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3A9EAD4-FEF4-43AD-8C2A-8AC3B4DFCB16}"/>
              </a:ext>
            </a:extLst>
          </p:cNvPr>
          <p:cNvSpPr/>
          <p:nvPr/>
        </p:nvSpPr>
        <p:spPr>
          <a:xfrm>
            <a:off x="7537333" y="7410427"/>
            <a:ext cx="96366" cy="1044707"/>
          </a:xfrm>
          <a:custGeom>
            <a:avLst/>
            <a:gdLst>
              <a:gd name="connsiteX0" fmla="*/ 89017 w 96366"/>
              <a:gd name="connsiteY0" fmla="*/ 23 h 1044707"/>
              <a:gd name="connsiteX1" fmla="*/ 89017 w 96366"/>
              <a:gd name="connsiteY1" fmla="*/ 733448 h 1044707"/>
              <a:gd name="connsiteX2" fmla="*/ 117 w 96366"/>
              <a:gd name="connsiteY2" fmla="*/ 1044598 h 1044707"/>
              <a:gd name="connsiteX3" fmla="*/ 69967 w 96366"/>
              <a:gd name="connsiteY3" fmla="*/ 758848 h 1044707"/>
              <a:gd name="connsiteX4" fmla="*/ 89017 w 96366"/>
              <a:gd name="connsiteY4" fmla="*/ 23 h 104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66" h="1044707">
                <a:moveTo>
                  <a:pt x="89017" y="23"/>
                </a:moveTo>
                <a:cubicBezTo>
                  <a:pt x="92192" y="-4210"/>
                  <a:pt x="103834" y="559352"/>
                  <a:pt x="89017" y="733448"/>
                </a:cubicBezTo>
                <a:cubicBezTo>
                  <a:pt x="74200" y="907544"/>
                  <a:pt x="3292" y="1040365"/>
                  <a:pt x="117" y="1044598"/>
                </a:cubicBezTo>
                <a:cubicBezTo>
                  <a:pt x="-3058" y="1048831"/>
                  <a:pt x="58854" y="930298"/>
                  <a:pt x="69967" y="758848"/>
                </a:cubicBezTo>
                <a:cubicBezTo>
                  <a:pt x="81079" y="587398"/>
                  <a:pt x="85842" y="4256"/>
                  <a:pt x="8901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E28DB19-6328-402E-AB96-B0019D555A8C}"/>
              </a:ext>
            </a:extLst>
          </p:cNvPr>
          <p:cNvSpPr/>
          <p:nvPr/>
        </p:nvSpPr>
        <p:spPr>
          <a:xfrm>
            <a:off x="7544871" y="7991120"/>
            <a:ext cx="221905" cy="911456"/>
          </a:xfrm>
          <a:custGeom>
            <a:avLst/>
            <a:gdLst>
              <a:gd name="connsiteX0" fmla="*/ 59254 w 221905"/>
              <a:gd name="connsiteY0" fmla="*/ 355 h 911456"/>
              <a:gd name="connsiteX1" fmla="*/ 214829 w 221905"/>
              <a:gd name="connsiteY1" fmla="*/ 384530 h 911456"/>
              <a:gd name="connsiteX2" fmla="*/ 192604 w 221905"/>
              <a:gd name="connsiteY2" fmla="*/ 495655 h 911456"/>
              <a:gd name="connsiteX3" fmla="*/ 167204 w 221905"/>
              <a:gd name="connsiteY3" fmla="*/ 578205 h 911456"/>
              <a:gd name="connsiteX4" fmla="*/ 68779 w 221905"/>
              <a:gd name="connsiteY4" fmla="*/ 819505 h 911456"/>
              <a:gd name="connsiteX5" fmla="*/ 2104 w 221905"/>
              <a:gd name="connsiteY5" fmla="*/ 902055 h 911456"/>
              <a:gd name="connsiteX6" fmla="*/ 148154 w 221905"/>
              <a:gd name="connsiteY6" fmla="*/ 619480 h 911456"/>
              <a:gd name="connsiteX7" fmla="*/ 170379 w 221905"/>
              <a:gd name="connsiteY7" fmla="*/ 321030 h 911456"/>
              <a:gd name="connsiteX8" fmla="*/ 59254 w 221905"/>
              <a:gd name="connsiteY8" fmla="*/ 355 h 91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905" h="911456">
                <a:moveTo>
                  <a:pt x="59254" y="355"/>
                </a:moveTo>
                <a:cubicBezTo>
                  <a:pt x="66662" y="10938"/>
                  <a:pt x="192604" y="301980"/>
                  <a:pt x="214829" y="384530"/>
                </a:cubicBezTo>
                <a:cubicBezTo>
                  <a:pt x="237054" y="467080"/>
                  <a:pt x="200541" y="463376"/>
                  <a:pt x="192604" y="495655"/>
                </a:cubicBezTo>
                <a:cubicBezTo>
                  <a:pt x="184667" y="527934"/>
                  <a:pt x="187842" y="524230"/>
                  <a:pt x="167204" y="578205"/>
                </a:cubicBezTo>
                <a:cubicBezTo>
                  <a:pt x="146567" y="632180"/>
                  <a:pt x="96296" y="765530"/>
                  <a:pt x="68779" y="819505"/>
                </a:cubicBezTo>
                <a:cubicBezTo>
                  <a:pt x="41262" y="873480"/>
                  <a:pt x="-11125" y="935392"/>
                  <a:pt x="2104" y="902055"/>
                </a:cubicBezTo>
                <a:cubicBezTo>
                  <a:pt x="15333" y="868718"/>
                  <a:pt x="120108" y="716318"/>
                  <a:pt x="148154" y="619480"/>
                </a:cubicBezTo>
                <a:cubicBezTo>
                  <a:pt x="176200" y="522642"/>
                  <a:pt x="180962" y="423688"/>
                  <a:pt x="170379" y="321030"/>
                </a:cubicBezTo>
                <a:cubicBezTo>
                  <a:pt x="159796" y="218372"/>
                  <a:pt x="51846" y="-10228"/>
                  <a:pt x="59254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7B970AD-1681-423A-83A4-AD6216899D51}"/>
              </a:ext>
            </a:extLst>
          </p:cNvPr>
          <p:cNvSpPr/>
          <p:nvPr/>
        </p:nvSpPr>
        <p:spPr>
          <a:xfrm>
            <a:off x="6243804" y="8603880"/>
            <a:ext cx="1307142" cy="347396"/>
          </a:xfrm>
          <a:custGeom>
            <a:avLst/>
            <a:gdLst>
              <a:gd name="connsiteX0" fmla="*/ 10946 w 1307142"/>
              <a:gd name="connsiteY0" fmla="*/ 70220 h 347396"/>
              <a:gd name="connsiteX1" fmla="*/ 83971 w 1307142"/>
              <a:gd name="connsiteY1" fmla="*/ 67045 h 347396"/>
              <a:gd name="connsiteX2" fmla="*/ 506246 w 1307142"/>
              <a:gd name="connsiteY2" fmla="*/ 25770 h 347396"/>
              <a:gd name="connsiteX3" fmla="*/ 817396 w 1307142"/>
              <a:gd name="connsiteY3" fmla="*/ 44820 h 347396"/>
              <a:gd name="connsiteX4" fmla="*/ 1166646 w 1307142"/>
              <a:gd name="connsiteY4" fmla="*/ 143245 h 347396"/>
              <a:gd name="connsiteX5" fmla="*/ 1287296 w 1307142"/>
              <a:gd name="connsiteY5" fmla="*/ 225795 h 347396"/>
              <a:gd name="connsiteX6" fmla="*/ 1303171 w 1307142"/>
              <a:gd name="connsiteY6" fmla="*/ 346445 h 347396"/>
              <a:gd name="connsiteX7" fmla="*/ 1284121 w 1307142"/>
              <a:gd name="connsiteY7" fmla="*/ 155945 h 347396"/>
              <a:gd name="connsiteX8" fmla="*/ 1084096 w 1307142"/>
              <a:gd name="connsiteY8" fmla="*/ 76570 h 347396"/>
              <a:gd name="connsiteX9" fmla="*/ 366546 w 1307142"/>
              <a:gd name="connsiteY9" fmla="*/ 370 h 347396"/>
              <a:gd name="connsiteX10" fmla="*/ 10946 w 1307142"/>
              <a:gd name="connsiteY10" fmla="*/ 70220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7142" h="347396">
                <a:moveTo>
                  <a:pt x="10946" y="70220"/>
                </a:moveTo>
                <a:cubicBezTo>
                  <a:pt x="-36150" y="81332"/>
                  <a:pt x="83971" y="67045"/>
                  <a:pt x="83971" y="67045"/>
                </a:cubicBezTo>
                <a:cubicBezTo>
                  <a:pt x="166521" y="59637"/>
                  <a:pt x="384009" y="29474"/>
                  <a:pt x="506246" y="25770"/>
                </a:cubicBezTo>
                <a:cubicBezTo>
                  <a:pt x="628483" y="22066"/>
                  <a:pt x="707329" y="25241"/>
                  <a:pt x="817396" y="44820"/>
                </a:cubicBezTo>
                <a:cubicBezTo>
                  <a:pt x="927463" y="64399"/>
                  <a:pt x="1088329" y="113083"/>
                  <a:pt x="1166646" y="143245"/>
                </a:cubicBezTo>
                <a:cubicBezTo>
                  <a:pt x="1244963" y="173407"/>
                  <a:pt x="1264542" y="191928"/>
                  <a:pt x="1287296" y="225795"/>
                </a:cubicBezTo>
                <a:cubicBezTo>
                  <a:pt x="1310050" y="259662"/>
                  <a:pt x="1303700" y="358087"/>
                  <a:pt x="1303171" y="346445"/>
                </a:cubicBezTo>
                <a:cubicBezTo>
                  <a:pt x="1302642" y="334803"/>
                  <a:pt x="1320634" y="200924"/>
                  <a:pt x="1284121" y="155945"/>
                </a:cubicBezTo>
                <a:cubicBezTo>
                  <a:pt x="1247609" y="110966"/>
                  <a:pt x="1237025" y="102499"/>
                  <a:pt x="1084096" y="76570"/>
                </a:cubicBezTo>
                <a:cubicBezTo>
                  <a:pt x="931167" y="50641"/>
                  <a:pt x="543288" y="6191"/>
                  <a:pt x="366546" y="370"/>
                </a:cubicBezTo>
                <a:cubicBezTo>
                  <a:pt x="189804" y="-5451"/>
                  <a:pt x="58042" y="59108"/>
                  <a:pt x="10946" y="70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61D06D5-2B9D-40E6-B0A5-B7788BD525EC}"/>
              </a:ext>
            </a:extLst>
          </p:cNvPr>
          <p:cNvSpPr/>
          <p:nvPr/>
        </p:nvSpPr>
        <p:spPr>
          <a:xfrm>
            <a:off x="6054861" y="8354993"/>
            <a:ext cx="1454920" cy="184170"/>
          </a:xfrm>
          <a:custGeom>
            <a:avLst/>
            <a:gdLst>
              <a:gd name="connsiteX0" fmla="*/ 6214 w 1454920"/>
              <a:gd name="connsiteY0" fmla="*/ 182582 h 184170"/>
              <a:gd name="connsiteX1" fmla="*/ 628514 w 1454920"/>
              <a:gd name="connsiteY1" fmla="*/ 20657 h 184170"/>
              <a:gd name="connsiteX2" fmla="*/ 1187314 w 1454920"/>
              <a:gd name="connsiteY2" fmla="*/ 14307 h 184170"/>
              <a:gd name="connsiteX3" fmla="*/ 1450839 w 1454920"/>
              <a:gd name="connsiteY3" fmla="*/ 131782 h 184170"/>
              <a:gd name="connsiteX4" fmla="*/ 1314314 w 1454920"/>
              <a:gd name="connsiteY4" fmla="*/ 87332 h 184170"/>
              <a:gd name="connsiteX5" fmla="*/ 885689 w 1454920"/>
              <a:gd name="connsiteY5" fmla="*/ 20657 h 184170"/>
              <a:gd name="connsiteX6" fmla="*/ 342764 w 1454920"/>
              <a:gd name="connsiteY6" fmla="*/ 96857 h 184170"/>
              <a:gd name="connsiteX7" fmla="*/ 6214 w 1454920"/>
              <a:gd name="connsiteY7" fmla="*/ 182582 h 18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4920" h="184170">
                <a:moveTo>
                  <a:pt x="6214" y="182582"/>
                </a:moveTo>
                <a:cubicBezTo>
                  <a:pt x="53839" y="169882"/>
                  <a:pt x="431664" y="48703"/>
                  <a:pt x="628514" y="20657"/>
                </a:cubicBezTo>
                <a:cubicBezTo>
                  <a:pt x="825364" y="-7389"/>
                  <a:pt x="1050260" y="-4214"/>
                  <a:pt x="1187314" y="14307"/>
                </a:cubicBezTo>
                <a:cubicBezTo>
                  <a:pt x="1324368" y="32828"/>
                  <a:pt x="1429672" y="119611"/>
                  <a:pt x="1450839" y="131782"/>
                </a:cubicBezTo>
                <a:cubicBezTo>
                  <a:pt x="1472006" y="143953"/>
                  <a:pt x="1408506" y="105853"/>
                  <a:pt x="1314314" y="87332"/>
                </a:cubicBezTo>
                <a:cubicBezTo>
                  <a:pt x="1220122" y="68811"/>
                  <a:pt x="1047614" y="19069"/>
                  <a:pt x="885689" y="20657"/>
                </a:cubicBezTo>
                <a:cubicBezTo>
                  <a:pt x="723764" y="22244"/>
                  <a:pt x="489872" y="65107"/>
                  <a:pt x="342764" y="96857"/>
                </a:cubicBezTo>
                <a:cubicBezTo>
                  <a:pt x="195656" y="128607"/>
                  <a:pt x="-41411" y="195282"/>
                  <a:pt x="6214" y="18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8F55F52B-B61D-496C-9B62-3EA6F910348A}"/>
              </a:ext>
            </a:extLst>
          </p:cNvPr>
          <p:cNvSpPr/>
          <p:nvPr/>
        </p:nvSpPr>
        <p:spPr>
          <a:xfrm>
            <a:off x="7462658" y="8391435"/>
            <a:ext cx="97821" cy="632956"/>
          </a:xfrm>
          <a:custGeom>
            <a:avLst/>
            <a:gdLst>
              <a:gd name="connsiteX0" fmla="*/ 27167 w 97821"/>
              <a:gd name="connsiteY0" fmla="*/ 25490 h 632956"/>
              <a:gd name="connsiteX1" fmla="*/ 77967 w 97821"/>
              <a:gd name="connsiteY1" fmla="*/ 447765 h 632956"/>
              <a:gd name="connsiteX2" fmla="*/ 81142 w 97821"/>
              <a:gd name="connsiteY2" fmla="*/ 625565 h 632956"/>
              <a:gd name="connsiteX3" fmla="*/ 81142 w 97821"/>
              <a:gd name="connsiteY3" fmla="*/ 565240 h 632956"/>
              <a:gd name="connsiteX4" fmla="*/ 93842 w 97821"/>
              <a:gd name="connsiteY4" fmla="*/ 260440 h 632956"/>
              <a:gd name="connsiteX5" fmla="*/ 1767 w 97821"/>
              <a:gd name="connsiteY5" fmla="*/ 69940 h 632956"/>
              <a:gd name="connsiteX6" fmla="*/ 27167 w 97821"/>
              <a:gd name="connsiteY6" fmla="*/ 25490 h 63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1" h="632956">
                <a:moveTo>
                  <a:pt x="27167" y="25490"/>
                </a:moveTo>
                <a:cubicBezTo>
                  <a:pt x="39867" y="88461"/>
                  <a:pt x="68971" y="347753"/>
                  <a:pt x="77967" y="447765"/>
                </a:cubicBezTo>
                <a:cubicBezTo>
                  <a:pt x="86963" y="547777"/>
                  <a:pt x="80613" y="605986"/>
                  <a:pt x="81142" y="625565"/>
                </a:cubicBezTo>
                <a:cubicBezTo>
                  <a:pt x="81671" y="645144"/>
                  <a:pt x="79025" y="626094"/>
                  <a:pt x="81142" y="565240"/>
                </a:cubicBezTo>
                <a:cubicBezTo>
                  <a:pt x="83259" y="504386"/>
                  <a:pt x="107071" y="342990"/>
                  <a:pt x="93842" y="260440"/>
                </a:cubicBezTo>
                <a:cubicBezTo>
                  <a:pt x="80613" y="177890"/>
                  <a:pt x="9704" y="108569"/>
                  <a:pt x="1767" y="69940"/>
                </a:cubicBezTo>
                <a:cubicBezTo>
                  <a:pt x="-6171" y="31311"/>
                  <a:pt x="14467" y="-37481"/>
                  <a:pt x="27167" y="25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F645534-D483-4059-80D4-29A1480B5955}"/>
              </a:ext>
            </a:extLst>
          </p:cNvPr>
          <p:cNvSpPr/>
          <p:nvPr/>
        </p:nvSpPr>
        <p:spPr>
          <a:xfrm>
            <a:off x="4155138" y="6523386"/>
            <a:ext cx="163738" cy="540559"/>
          </a:xfrm>
          <a:custGeom>
            <a:avLst/>
            <a:gdLst>
              <a:gd name="connsiteX0" fmla="*/ 158629 w 163738"/>
              <a:gd name="connsiteY0" fmla="*/ 181 h 540559"/>
              <a:gd name="connsiteX1" fmla="*/ 107829 w 163738"/>
              <a:gd name="connsiteY1" fmla="*/ 237247 h 540559"/>
              <a:gd name="connsiteX2" fmla="*/ 25279 w 163738"/>
              <a:gd name="connsiteY2" fmla="*/ 482781 h 540559"/>
              <a:gd name="connsiteX3" fmla="*/ 8345 w 163738"/>
              <a:gd name="connsiteY3" fmla="*/ 518764 h 540559"/>
              <a:gd name="connsiteX4" fmla="*/ 145929 w 163738"/>
              <a:gd name="connsiteY4" fmla="*/ 203381 h 540559"/>
              <a:gd name="connsiteX5" fmla="*/ 158629 w 163738"/>
              <a:gd name="connsiteY5" fmla="*/ 181 h 54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38" h="540559">
                <a:moveTo>
                  <a:pt x="158629" y="181"/>
                </a:moveTo>
                <a:cubicBezTo>
                  <a:pt x="152279" y="5825"/>
                  <a:pt x="130054" y="156814"/>
                  <a:pt x="107829" y="237247"/>
                </a:cubicBezTo>
                <a:cubicBezTo>
                  <a:pt x="85604" y="317680"/>
                  <a:pt x="41860" y="435862"/>
                  <a:pt x="25279" y="482781"/>
                </a:cubicBezTo>
                <a:cubicBezTo>
                  <a:pt x="8698" y="529700"/>
                  <a:pt x="-11763" y="565331"/>
                  <a:pt x="8345" y="518764"/>
                </a:cubicBezTo>
                <a:cubicBezTo>
                  <a:pt x="28453" y="472197"/>
                  <a:pt x="122293" y="285226"/>
                  <a:pt x="145929" y="203381"/>
                </a:cubicBezTo>
                <a:cubicBezTo>
                  <a:pt x="169565" y="121537"/>
                  <a:pt x="164979" y="-5463"/>
                  <a:pt x="15862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4C50B2B-6DE1-43FC-972E-26AF11F43DE6}"/>
              </a:ext>
            </a:extLst>
          </p:cNvPr>
          <p:cNvSpPr/>
          <p:nvPr/>
        </p:nvSpPr>
        <p:spPr>
          <a:xfrm>
            <a:off x="4098679" y="6526236"/>
            <a:ext cx="195881" cy="437913"/>
          </a:xfrm>
          <a:custGeom>
            <a:avLst/>
            <a:gdLst>
              <a:gd name="connsiteX0" fmla="*/ 193921 w 195881"/>
              <a:gd name="connsiteY0" fmla="*/ 1564 h 437913"/>
              <a:gd name="connsiteX1" fmla="*/ 77504 w 195881"/>
              <a:gd name="connsiteY1" fmla="*/ 202647 h 437913"/>
              <a:gd name="connsiteX2" fmla="*/ 96554 w 195881"/>
              <a:gd name="connsiteY2" fmla="*/ 242864 h 437913"/>
              <a:gd name="connsiteX3" fmla="*/ 96554 w 195881"/>
              <a:gd name="connsiteY3" fmla="*/ 295781 h 437913"/>
              <a:gd name="connsiteX4" fmla="*/ 43638 w 195881"/>
              <a:gd name="connsiteY4" fmla="*/ 352931 h 437913"/>
              <a:gd name="connsiteX5" fmla="*/ 1304 w 195881"/>
              <a:gd name="connsiteY5" fmla="*/ 435481 h 437913"/>
              <a:gd name="connsiteX6" fmla="*/ 94438 w 195881"/>
              <a:gd name="connsiteY6" fmla="*/ 251331 h 437913"/>
              <a:gd name="connsiteX7" fmla="*/ 147354 w 195881"/>
              <a:gd name="connsiteY7" fmla="*/ 115864 h 437913"/>
              <a:gd name="connsiteX8" fmla="*/ 193921 w 195881"/>
              <a:gd name="connsiteY8" fmla="*/ 1564 h 43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881" h="437913">
                <a:moveTo>
                  <a:pt x="193921" y="1564"/>
                </a:moveTo>
                <a:cubicBezTo>
                  <a:pt x="182279" y="16028"/>
                  <a:pt x="93732" y="162430"/>
                  <a:pt x="77504" y="202647"/>
                </a:cubicBezTo>
                <a:cubicBezTo>
                  <a:pt x="61276" y="242864"/>
                  <a:pt x="93379" y="227342"/>
                  <a:pt x="96554" y="242864"/>
                </a:cubicBezTo>
                <a:cubicBezTo>
                  <a:pt x="99729" y="258386"/>
                  <a:pt x="105373" y="277436"/>
                  <a:pt x="96554" y="295781"/>
                </a:cubicBezTo>
                <a:cubicBezTo>
                  <a:pt x="87735" y="314126"/>
                  <a:pt x="59513" y="329648"/>
                  <a:pt x="43638" y="352931"/>
                </a:cubicBezTo>
                <a:cubicBezTo>
                  <a:pt x="27763" y="376214"/>
                  <a:pt x="-7163" y="452414"/>
                  <a:pt x="1304" y="435481"/>
                </a:cubicBezTo>
                <a:cubicBezTo>
                  <a:pt x="9771" y="418548"/>
                  <a:pt x="70096" y="304600"/>
                  <a:pt x="94438" y="251331"/>
                </a:cubicBezTo>
                <a:cubicBezTo>
                  <a:pt x="118780" y="198062"/>
                  <a:pt x="132537" y="155022"/>
                  <a:pt x="147354" y="115864"/>
                </a:cubicBezTo>
                <a:cubicBezTo>
                  <a:pt x="162171" y="76706"/>
                  <a:pt x="205563" y="-12900"/>
                  <a:pt x="193921" y="1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0B75513E-62EF-4610-BDBF-4959421BF65B}"/>
              </a:ext>
            </a:extLst>
          </p:cNvPr>
          <p:cNvSpPr/>
          <p:nvPr/>
        </p:nvSpPr>
        <p:spPr>
          <a:xfrm>
            <a:off x="3989165" y="6377616"/>
            <a:ext cx="223290" cy="378787"/>
          </a:xfrm>
          <a:custGeom>
            <a:avLst/>
            <a:gdLst>
              <a:gd name="connsiteX0" fmla="*/ 220885 w 223290"/>
              <a:gd name="connsiteY0" fmla="*/ 2017 h 378787"/>
              <a:gd name="connsiteX1" fmla="*/ 62135 w 223290"/>
              <a:gd name="connsiteY1" fmla="*/ 224267 h 378787"/>
              <a:gd name="connsiteX2" fmla="*/ 752 w 223290"/>
              <a:gd name="connsiteY2" fmla="*/ 378784 h 378787"/>
              <a:gd name="connsiteX3" fmla="*/ 98118 w 223290"/>
              <a:gd name="connsiteY3" fmla="*/ 228501 h 378787"/>
              <a:gd name="connsiteX4" fmla="*/ 153152 w 223290"/>
              <a:gd name="connsiteY4" fmla="*/ 120551 h 378787"/>
              <a:gd name="connsiteX5" fmla="*/ 220885 w 223290"/>
              <a:gd name="connsiteY5" fmla="*/ 2017 h 37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90" h="378787">
                <a:moveTo>
                  <a:pt x="220885" y="2017"/>
                </a:moveTo>
                <a:cubicBezTo>
                  <a:pt x="205715" y="19303"/>
                  <a:pt x="98824" y="161473"/>
                  <a:pt x="62135" y="224267"/>
                </a:cubicBezTo>
                <a:cubicBezTo>
                  <a:pt x="25446" y="287062"/>
                  <a:pt x="-5245" y="378078"/>
                  <a:pt x="752" y="378784"/>
                </a:cubicBezTo>
                <a:cubicBezTo>
                  <a:pt x="6749" y="379490"/>
                  <a:pt x="72718" y="271540"/>
                  <a:pt x="98118" y="228501"/>
                </a:cubicBezTo>
                <a:cubicBezTo>
                  <a:pt x="123518" y="185462"/>
                  <a:pt x="130927" y="157945"/>
                  <a:pt x="153152" y="120551"/>
                </a:cubicBezTo>
                <a:cubicBezTo>
                  <a:pt x="175377" y="83157"/>
                  <a:pt x="236055" y="-15269"/>
                  <a:pt x="22088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15F60A5-0FB7-40DF-B35D-137769CA3E67}"/>
              </a:ext>
            </a:extLst>
          </p:cNvPr>
          <p:cNvSpPr/>
          <p:nvPr/>
        </p:nvSpPr>
        <p:spPr>
          <a:xfrm>
            <a:off x="4069644" y="6631515"/>
            <a:ext cx="116922" cy="152403"/>
          </a:xfrm>
          <a:custGeom>
            <a:avLst/>
            <a:gdLst>
              <a:gd name="connsiteX0" fmla="*/ 706 w 116922"/>
              <a:gd name="connsiteY0" fmla="*/ 2 h 152403"/>
              <a:gd name="connsiteX1" fmla="*/ 59973 w 116922"/>
              <a:gd name="connsiteY1" fmla="*/ 65618 h 152403"/>
              <a:gd name="connsiteX2" fmla="*/ 112889 w 116922"/>
              <a:gd name="connsiteY2" fmla="*/ 152402 h 152403"/>
              <a:gd name="connsiteX3" fmla="*/ 102306 w 116922"/>
              <a:gd name="connsiteY3" fmla="*/ 67735 h 152403"/>
              <a:gd name="connsiteX4" fmla="*/ 706 w 116922"/>
              <a:gd name="connsiteY4" fmla="*/ 2 h 15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22" h="152403">
                <a:moveTo>
                  <a:pt x="706" y="2"/>
                </a:moveTo>
                <a:cubicBezTo>
                  <a:pt x="-6349" y="-351"/>
                  <a:pt x="41276" y="40218"/>
                  <a:pt x="59973" y="65618"/>
                </a:cubicBezTo>
                <a:cubicBezTo>
                  <a:pt x="78670" y="91018"/>
                  <a:pt x="105834" y="152049"/>
                  <a:pt x="112889" y="152402"/>
                </a:cubicBezTo>
                <a:cubicBezTo>
                  <a:pt x="119944" y="152755"/>
                  <a:pt x="118534" y="93841"/>
                  <a:pt x="102306" y="67735"/>
                </a:cubicBezTo>
                <a:cubicBezTo>
                  <a:pt x="86078" y="41629"/>
                  <a:pt x="7761" y="355"/>
                  <a:pt x="70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B755F7B-A6C6-4E4E-9C72-9F420FBBD550}"/>
              </a:ext>
            </a:extLst>
          </p:cNvPr>
          <p:cNvSpPr/>
          <p:nvPr/>
        </p:nvSpPr>
        <p:spPr>
          <a:xfrm>
            <a:off x="3566502" y="5610332"/>
            <a:ext cx="86866" cy="770518"/>
          </a:xfrm>
          <a:custGeom>
            <a:avLst/>
            <a:gdLst>
              <a:gd name="connsiteX0" fmla="*/ 86865 w 86866"/>
              <a:gd name="connsiteY0" fmla="*/ 951 h 770518"/>
              <a:gd name="connsiteX1" fmla="*/ 19131 w 86866"/>
              <a:gd name="connsiteY1" fmla="*/ 248601 h 770518"/>
              <a:gd name="connsiteX2" fmla="*/ 81 w 86866"/>
              <a:gd name="connsiteY2" fmla="*/ 460268 h 770518"/>
              <a:gd name="connsiteX3" fmla="*/ 12781 w 86866"/>
              <a:gd name="connsiteY3" fmla="*/ 762951 h 770518"/>
              <a:gd name="connsiteX4" fmla="*/ 25481 w 86866"/>
              <a:gd name="connsiteY4" fmla="*/ 650768 h 770518"/>
              <a:gd name="connsiteX5" fmla="*/ 17015 w 86866"/>
              <a:gd name="connsiteY5" fmla="*/ 343851 h 770518"/>
              <a:gd name="connsiteX6" fmla="*/ 86865 w 86866"/>
              <a:gd name="connsiteY6" fmla="*/ 951 h 77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66" h="770518">
                <a:moveTo>
                  <a:pt x="86865" y="951"/>
                </a:moveTo>
                <a:cubicBezTo>
                  <a:pt x="87218" y="-14924"/>
                  <a:pt x="33595" y="172048"/>
                  <a:pt x="19131" y="248601"/>
                </a:cubicBezTo>
                <a:cubicBezTo>
                  <a:pt x="4667" y="325154"/>
                  <a:pt x="1139" y="374543"/>
                  <a:pt x="81" y="460268"/>
                </a:cubicBezTo>
                <a:cubicBezTo>
                  <a:pt x="-977" y="545993"/>
                  <a:pt x="8548" y="731201"/>
                  <a:pt x="12781" y="762951"/>
                </a:cubicBezTo>
                <a:cubicBezTo>
                  <a:pt x="17014" y="794701"/>
                  <a:pt x="24775" y="720618"/>
                  <a:pt x="25481" y="650768"/>
                </a:cubicBezTo>
                <a:cubicBezTo>
                  <a:pt x="26187" y="580918"/>
                  <a:pt x="5021" y="447920"/>
                  <a:pt x="17015" y="343851"/>
                </a:cubicBezTo>
                <a:cubicBezTo>
                  <a:pt x="29009" y="239782"/>
                  <a:pt x="86512" y="16826"/>
                  <a:pt x="86865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3F0BBCD-0603-4B9A-BC45-C60FEF84CE8F}"/>
              </a:ext>
            </a:extLst>
          </p:cNvPr>
          <p:cNvSpPr/>
          <p:nvPr/>
        </p:nvSpPr>
        <p:spPr>
          <a:xfrm>
            <a:off x="3873413" y="8160264"/>
            <a:ext cx="454355" cy="1501336"/>
          </a:xfrm>
          <a:custGeom>
            <a:avLst/>
            <a:gdLst>
              <a:gd name="connsiteX0" fmla="*/ 87 w 454355"/>
              <a:gd name="connsiteY0" fmla="*/ 2661 h 1501336"/>
              <a:gd name="connsiteX1" fmla="*/ 63587 w 454355"/>
              <a:gd name="connsiteY1" fmla="*/ 542411 h 1501336"/>
              <a:gd name="connsiteX2" fmla="*/ 174712 w 454355"/>
              <a:gd name="connsiteY2" fmla="*/ 751961 h 1501336"/>
              <a:gd name="connsiteX3" fmla="*/ 285837 w 454355"/>
              <a:gd name="connsiteY3" fmla="*/ 932936 h 1501336"/>
              <a:gd name="connsiteX4" fmla="*/ 454112 w 454355"/>
              <a:gd name="connsiteY4" fmla="*/ 1501261 h 1501336"/>
              <a:gd name="connsiteX5" fmla="*/ 317587 w 454355"/>
              <a:gd name="connsiteY5" fmla="*/ 971036 h 1501336"/>
              <a:gd name="connsiteX6" fmla="*/ 95337 w 454355"/>
              <a:gd name="connsiteY6" fmla="*/ 666236 h 1501336"/>
              <a:gd name="connsiteX7" fmla="*/ 76287 w 454355"/>
              <a:gd name="connsiteY7" fmla="*/ 348736 h 1501336"/>
              <a:gd name="connsiteX8" fmla="*/ 87 w 454355"/>
              <a:gd name="connsiteY8" fmla="*/ 2661 h 15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355" h="1501336">
                <a:moveTo>
                  <a:pt x="87" y="2661"/>
                </a:moveTo>
                <a:cubicBezTo>
                  <a:pt x="-2030" y="34940"/>
                  <a:pt x="34483" y="417528"/>
                  <a:pt x="63587" y="542411"/>
                </a:cubicBezTo>
                <a:cubicBezTo>
                  <a:pt x="92691" y="667294"/>
                  <a:pt x="137670" y="686873"/>
                  <a:pt x="174712" y="751961"/>
                </a:cubicBezTo>
                <a:cubicBezTo>
                  <a:pt x="211754" y="817049"/>
                  <a:pt x="239270" y="808053"/>
                  <a:pt x="285837" y="932936"/>
                </a:cubicBezTo>
                <a:cubicBezTo>
                  <a:pt x="332404" y="1057819"/>
                  <a:pt x="448820" y="1494911"/>
                  <a:pt x="454112" y="1501261"/>
                </a:cubicBezTo>
                <a:cubicBezTo>
                  <a:pt x="459404" y="1507611"/>
                  <a:pt x="377383" y="1110207"/>
                  <a:pt x="317587" y="971036"/>
                </a:cubicBezTo>
                <a:cubicBezTo>
                  <a:pt x="257791" y="831865"/>
                  <a:pt x="135554" y="769953"/>
                  <a:pt x="95337" y="666236"/>
                </a:cubicBezTo>
                <a:cubicBezTo>
                  <a:pt x="55120" y="562519"/>
                  <a:pt x="93220" y="457215"/>
                  <a:pt x="76287" y="348736"/>
                </a:cubicBezTo>
                <a:cubicBezTo>
                  <a:pt x="59354" y="240257"/>
                  <a:pt x="2204" y="-29618"/>
                  <a:pt x="87" y="2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908BC40-6F9E-43CC-95C6-AFFA7D570140}"/>
              </a:ext>
            </a:extLst>
          </p:cNvPr>
          <p:cNvSpPr/>
          <p:nvPr/>
        </p:nvSpPr>
        <p:spPr>
          <a:xfrm>
            <a:off x="4381490" y="9693141"/>
            <a:ext cx="517552" cy="1549781"/>
          </a:xfrm>
          <a:custGeom>
            <a:avLst/>
            <a:gdLst>
              <a:gd name="connsiteX0" fmla="*/ 10 w 517552"/>
              <a:gd name="connsiteY0" fmla="*/ 3309 h 1549781"/>
              <a:gd name="connsiteX1" fmla="*/ 266710 w 517552"/>
              <a:gd name="connsiteY1" fmla="*/ 533534 h 1549781"/>
              <a:gd name="connsiteX2" fmla="*/ 339735 w 517552"/>
              <a:gd name="connsiteY2" fmla="*/ 831984 h 1549781"/>
              <a:gd name="connsiteX3" fmla="*/ 368310 w 517552"/>
              <a:gd name="connsiteY3" fmla="*/ 1051059 h 1549781"/>
              <a:gd name="connsiteX4" fmla="*/ 450860 w 517552"/>
              <a:gd name="connsiteY4" fmla="*/ 1289184 h 1549781"/>
              <a:gd name="connsiteX5" fmla="*/ 488960 w 517552"/>
              <a:gd name="connsiteY5" fmla="*/ 1549534 h 1549781"/>
              <a:gd name="connsiteX6" fmla="*/ 501660 w 517552"/>
              <a:gd name="connsiteY6" fmla="*/ 1241559 h 1549781"/>
              <a:gd name="connsiteX7" fmla="*/ 257185 w 517552"/>
              <a:gd name="connsiteY7" fmla="*/ 355734 h 1549781"/>
              <a:gd name="connsiteX8" fmla="*/ 10 w 517552"/>
              <a:gd name="connsiteY8" fmla="*/ 3309 h 154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552" h="1549781">
                <a:moveTo>
                  <a:pt x="10" y="3309"/>
                </a:moveTo>
                <a:cubicBezTo>
                  <a:pt x="1597" y="32942"/>
                  <a:pt x="210089" y="395422"/>
                  <a:pt x="266710" y="533534"/>
                </a:cubicBezTo>
                <a:cubicBezTo>
                  <a:pt x="323331" y="671646"/>
                  <a:pt x="322802" y="745730"/>
                  <a:pt x="339735" y="831984"/>
                </a:cubicBezTo>
                <a:cubicBezTo>
                  <a:pt x="356668" y="918238"/>
                  <a:pt x="349789" y="974859"/>
                  <a:pt x="368310" y="1051059"/>
                </a:cubicBezTo>
                <a:cubicBezTo>
                  <a:pt x="386831" y="1127259"/>
                  <a:pt x="430752" y="1206105"/>
                  <a:pt x="450860" y="1289184"/>
                </a:cubicBezTo>
                <a:cubicBezTo>
                  <a:pt x="470968" y="1372263"/>
                  <a:pt x="480493" y="1557472"/>
                  <a:pt x="488960" y="1549534"/>
                </a:cubicBezTo>
                <a:cubicBezTo>
                  <a:pt x="497427" y="1541597"/>
                  <a:pt x="540289" y="1440526"/>
                  <a:pt x="501660" y="1241559"/>
                </a:cubicBezTo>
                <a:cubicBezTo>
                  <a:pt x="463031" y="1042592"/>
                  <a:pt x="344497" y="564226"/>
                  <a:pt x="257185" y="355734"/>
                </a:cubicBezTo>
                <a:cubicBezTo>
                  <a:pt x="169873" y="147242"/>
                  <a:pt x="-1577" y="-26324"/>
                  <a:pt x="10" y="3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2750341-333A-47F1-89D5-1486D0A32317}"/>
              </a:ext>
            </a:extLst>
          </p:cNvPr>
          <p:cNvSpPr/>
          <p:nvPr/>
        </p:nvSpPr>
        <p:spPr>
          <a:xfrm>
            <a:off x="4362600" y="9684365"/>
            <a:ext cx="463575" cy="1826064"/>
          </a:xfrm>
          <a:custGeom>
            <a:avLst/>
            <a:gdLst>
              <a:gd name="connsiteX0" fmla="*/ 12550 w 463575"/>
              <a:gd name="connsiteY0" fmla="*/ 69235 h 1826064"/>
              <a:gd name="connsiteX1" fmla="*/ 387200 w 463575"/>
              <a:gd name="connsiteY1" fmla="*/ 1564660 h 1826064"/>
              <a:gd name="connsiteX2" fmla="*/ 460225 w 463575"/>
              <a:gd name="connsiteY2" fmla="*/ 1825010 h 1826064"/>
              <a:gd name="connsiteX3" fmla="*/ 441175 w 463575"/>
              <a:gd name="connsiteY3" fmla="*/ 1564660 h 1826064"/>
              <a:gd name="connsiteX4" fmla="*/ 352275 w 463575"/>
              <a:gd name="connsiteY4" fmla="*/ 1240810 h 1826064"/>
              <a:gd name="connsiteX5" fmla="*/ 110975 w 463575"/>
              <a:gd name="connsiteY5" fmla="*/ 348635 h 1826064"/>
              <a:gd name="connsiteX6" fmla="*/ 12550 w 463575"/>
              <a:gd name="connsiteY6" fmla="*/ 69235 h 182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575" h="1826064">
                <a:moveTo>
                  <a:pt x="12550" y="69235"/>
                </a:moveTo>
                <a:cubicBezTo>
                  <a:pt x="58588" y="271906"/>
                  <a:pt x="312587" y="1272031"/>
                  <a:pt x="387200" y="1564660"/>
                </a:cubicBezTo>
                <a:cubicBezTo>
                  <a:pt x="461813" y="1857289"/>
                  <a:pt x="451229" y="1825010"/>
                  <a:pt x="460225" y="1825010"/>
                </a:cubicBezTo>
                <a:cubicBezTo>
                  <a:pt x="469221" y="1825010"/>
                  <a:pt x="459167" y="1662027"/>
                  <a:pt x="441175" y="1564660"/>
                </a:cubicBezTo>
                <a:cubicBezTo>
                  <a:pt x="423183" y="1467293"/>
                  <a:pt x="352275" y="1240810"/>
                  <a:pt x="352275" y="1240810"/>
                </a:cubicBezTo>
                <a:cubicBezTo>
                  <a:pt x="297242" y="1038139"/>
                  <a:pt x="163892" y="542839"/>
                  <a:pt x="110975" y="348635"/>
                </a:cubicBezTo>
                <a:cubicBezTo>
                  <a:pt x="58058" y="154431"/>
                  <a:pt x="-33488" y="-133436"/>
                  <a:pt x="12550" y="6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DA23D242-D230-4B1E-B2E8-C57938098B89}"/>
              </a:ext>
            </a:extLst>
          </p:cNvPr>
          <p:cNvSpPr/>
          <p:nvPr/>
        </p:nvSpPr>
        <p:spPr>
          <a:xfrm>
            <a:off x="5634562" y="7107707"/>
            <a:ext cx="188449" cy="1367460"/>
          </a:xfrm>
          <a:custGeom>
            <a:avLst/>
            <a:gdLst>
              <a:gd name="connsiteX0" fmla="*/ 80438 w 188449"/>
              <a:gd name="connsiteY0" fmla="*/ 60 h 1367460"/>
              <a:gd name="connsiteX1" fmla="*/ 5 w 188449"/>
              <a:gd name="connsiteY1" fmla="*/ 364126 h 1367460"/>
              <a:gd name="connsiteX2" fmla="*/ 84671 w 188449"/>
              <a:gd name="connsiteY2" fmla="*/ 715493 h 1367460"/>
              <a:gd name="connsiteX3" fmla="*/ 110071 w 188449"/>
              <a:gd name="connsiteY3" fmla="*/ 965260 h 1367460"/>
              <a:gd name="connsiteX4" fmla="*/ 63505 w 188449"/>
              <a:gd name="connsiteY4" fmla="*/ 1134593 h 1367460"/>
              <a:gd name="connsiteX5" fmla="*/ 25405 w 188449"/>
              <a:gd name="connsiteY5" fmla="*/ 1367426 h 1367460"/>
              <a:gd name="connsiteX6" fmla="*/ 131238 w 188449"/>
              <a:gd name="connsiteY6" fmla="*/ 1117660 h 1367460"/>
              <a:gd name="connsiteX7" fmla="*/ 186271 w 188449"/>
              <a:gd name="connsiteY7" fmla="*/ 715493 h 1367460"/>
              <a:gd name="connsiteX8" fmla="*/ 59271 w 188449"/>
              <a:gd name="connsiteY8" fmla="*/ 338726 h 1367460"/>
              <a:gd name="connsiteX9" fmla="*/ 80438 w 188449"/>
              <a:gd name="connsiteY9" fmla="*/ 60 h 13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449" h="1367460">
                <a:moveTo>
                  <a:pt x="80438" y="60"/>
                </a:moveTo>
                <a:cubicBezTo>
                  <a:pt x="70560" y="4293"/>
                  <a:pt x="-700" y="244887"/>
                  <a:pt x="5" y="364126"/>
                </a:cubicBezTo>
                <a:cubicBezTo>
                  <a:pt x="710" y="483365"/>
                  <a:pt x="66327" y="615304"/>
                  <a:pt x="84671" y="715493"/>
                </a:cubicBezTo>
                <a:cubicBezTo>
                  <a:pt x="103015" y="815682"/>
                  <a:pt x="113599" y="895410"/>
                  <a:pt x="110071" y="965260"/>
                </a:cubicBezTo>
                <a:cubicBezTo>
                  <a:pt x="106543" y="1035110"/>
                  <a:pt x="77616" y="1067565"/>
                  <a:pt x="63505" y="1134593"/>
                </a:cubicBezTo>
                <a:cubicBezTo>
                  <a:pt x="49394" y="1201621"/>
                  <a:pt x="14116" y="1370248"/>
                  <a:pt x="25405" y="1367426"/>
                </a:cubicBezTo>
                <a:cubicBezTo>
                  <a:pt x="36694" y="1364604"/>
                  <a:pt x="104427" y="1226315"/>
                  <a:pt x="131238" y="1117660"/>
                </a:cubicBezTo>
                <a:cubicBezTo>
                  <a:pt x="158049" y="1009005"/>
                  <a:pt x="198266" y="845315"/>
                  <a:pt x="186271" y="715493"/>
                </a:cubicBezTo>
                <a:cubicBezTo>
                  <a:pt x="174277" y="585671"/>
                  <a:pt x="74793" y="462198"/>
                  <a:pt x="59271" y="338726"/>
                </a:cubicBezTo>
                <a:cubicBezTo>
                  <a:pt x="43749" y="215254"/>
                  <a:pt x="90316" y="-4173"/>
                  <a:pt x="80438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34FA6CE-8C91-43D6-8128-1B49FABA975E}"/>
              </a:ext>
            </a:extLst>
          </p:cNvPr>
          <p:cNvSpPr/>
          <p:nvPr/>
        </p:nvSpPr>
        <p:spPr>
          <a:xfrm>
            <a:off x="7720473" y="8615102"/>
            <a:ext cx="656513" cy="2654705"/>
          </a:xfrm>
          <a:custGeom>
            <a:avLst/>
            <a:gdLst>
              <a:gd name="connsiteX0" fmla="*/ 1127 w 656513"/>
              <a:gd name="connsiteY0" fmla="*/ 578 h 2654705"/>
              <a:gd name="connsiteX1" fmla="*/ 153527 w 656513"/>
              <a:gd name="connsiteY1" fmla="*/ 315538 h 2654705"/>
              <a:gd name="connsiteX2" fmla="*/ 143367 w 656513"/>
              <a:gd name="connsiteY2" fmla="*/ 427298 h 2654705"/>
              <a:gd name="connsiteX3" fmla="*/ 224647 w 656513"/>
              <a:gd name="connsiteY3" fmla="*/ 747338 h 2654705"/>
              <a:gd name="connsiteX4" fmla="*/ 209407 w 656513"/>
              <a:gd name="connsiteY4" fmla="*/ 996258 h 2654705"/>
              <a:gd name="connsiteX5" fmla="*/ 138287 w 656513"/>
              <a:gd name="connsiteY5" fmla="*/ 1224858 h 2654705"/>
              <a:gd name="connsiteX6" fmla="*/ 229727 w 656513"/>
              <a:gd name="connsiteY6" fmla="*/ 1001338 h 2654705"/>
              <a:gd name="connsiteX7" fmla="*/ 387207 w 656513"/>
              <a:gd name="connsiteY7" fmla="*/ 1499178 h 2654705"/>
              <a:gd name="connsiteX8" fmla="*/ 356727 w 656513"/>
              <a:gd name="connsiteY8" fmla="*/ 1692218 h 2654705"/>
              <a:gd name="connsiteX9" fmla="*/ 265287 w 656513"/>
              <a:gd name="connsiteY9" fmla="*/ 2068138 h 2654705"/>
              <a:gd name="connsiteX10" fmla="*/ 407527 w 656513"/>
              <a:gd name="connsiteY10" fmla="*/ 1763338 h 2654705"/>
              <a:gd name="connsiteX11" fmla="*/ 458327 w 656513"/>
              <a:gd name="connsiteY11" fmla="*/ 2002098 h 2654705"/>
              <a:gd name="connsiteX12" fmla="*/ 458327 w 656513"/>
              <a:gd name="connsiteY12" fmla="*/ 2179898 h 2654705"/>
              <a:gd name="connsiteX13" fmla="*/ 463407 w 656513"/>
              <a:gd name="connsiteY13" fmla="*/ 2317058 h 2654705"/>
              <a:gd name="connsiteX14" fmla="*/ 656447 w 656513"/>
              <a:gd name="connsiteY14" fmla="*/ 2647258 h 2654705"/>
              <a:gd name="connsiteX15" fmla="*/ 483727 w 656513"/>
              <a:gd name="connsiteY15" fmla="*/ 1961458 h 2654705"/>
              <a:gd name="connsiteX16" fmla="*/ 361807 w 656513"/>
              <a:gd name="connsiteY16" fmla="*/ 1041978 h 2654705"/>
              <a:gd name="connsiteX17" fmla="*/ 270367 w 656513"/>
              <a:gd name="connsiteY17" fmla="*/ 635578 h 2654705"/>
              <a:gd name="connsiteX18" fmla="*/ 244967 w 656513"/>
              <a:gd name="connsiteY18" fmla="*/ 401898 h 2654705"/>
              <a:gd name="connsiteX19" fmla="*/ 1127 w 656513"/>
              <a:gd name="connsiteY19" fmla="*/ 578 h 265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6513" h="2654705">
                <a:moveTo>
                  <a:pt x="1127" y="578"/>
                </a:moveTo>
                <a:cubicBezTo>
                  <a:pt x="-14113" y="-13815"/>
                  <a:pt x="129820" y="244418"/>
                  <a:pt x="153527" y="315538"/>
                </a:cubicBezTo>
                <a:cubicBezTo>
                  <a:pt x="177234" y="386658"/>
                  <a:pt x="131514" y="355332"/>
                  <a:pt x="143367" y="427298"/>
                </a:cubicBezTo>
                <a:cubicBezTo>
                  <a:pt x="155220" y="499264"/>
                  <a:pt x="213640" y="652511"/>
                  <a:pt x="224647" y="747338"/>
                </a:cubicBezTo>
                <a:cubicBezTo>
                  <a:pt x="235654" y="842165"/>
                  <a:pt x="223800" y="916671"/>
                  <a:pt x="209407" y="996258"/>
                </a:cubicBezTo>
                <a:cubicBezTo>
                  <a:pt x="195014" y="1075845"/>
                  <a:pt x="134900" y="1224011"/>
                  <a:pt x="138287" y="1224858"/>
                </a:cubicBezTo>
                <a:cubicBezTo>
                  <a:pt x="141674" y="1225705"/>
                  <a:pt x="188240" y="955618"/>
                  <a:pt x="229727" y="1001338"/>
                </a:cubicBezTo>
                <a:cubicBezTo>
                  <a:pt x="271214" y="1047058"/>
                  <a:pt x="366040" y="1384031"/>
                  <a:pt x="387207" y="1499178"/>
                </a:cubicBezTo>
                <a:cubicBezTo>
                  <a:pt x="408374" y="1614325"/>
                  <a:pt x="377047" y="1597391"/>
                  <a:pt x="356727" y="1692218"/>
                </a:cubicBezTo>
                <a:cubicBezTo>
                  <a:pt x="336407" y="1787045"/>
                  <a:pt x="256820" y="2056285"/>
                  <a:pt x="265287" y="2068138"/>
                </a:cubicBezTo>
                <a:cubicBezTo>
                  <a:pt x="273754" y="2079991"/>
                  <a:pt x="375354" y="1774345"/>
                  <a:pt x="407527" y="1763338"/>
                </a:cubicBezTo>
                <a:cubicBezTo>
                  <a:pt x="439700" y="1752331"/>
                  <a:pt x="449860" y="1932671"/>
                  <a:pt x="458327" y="2002098"/>
                </a:cubicBezTo>
                <a:cubicBezTo>
                  <a:pt x="466794" y="2071525"/>
                  <a:pt x="457480" y="2127405"/>
                  <a:pt x="458327" y="2179898"/>
                </a:cubicBezTo>
                <a:cubicBezTo>
                  <a:pt x="459174" y="2232391"/>
                  <a:pt x="430387" y="2239165"/>
                  <a:pt x="463407" y="2317058"/>
                </a:cubicBezTo>
                <a:cubicBezTo>
                  <a:pt x="496427" y="2394951"/>
                  <a:pt x="653060" y="2706525"/>
                  <a:pt x="656447" y="2647258"/>
                </a:cubicBezTo>
                <a:cubicBezTo>
                  <a:pt x="659834" y="2587991"/>
                  <a:pt x="532834" y="2229005"/>
                  <a:pt x="483727" y="1961458"/>
                </a:cubicBezTo>
                <a:cubicBezTo>
                  <a:pt x="434620" y="1693911"/>
                  <a:pt x="397367" y="1262958"/>
                  <a:pt x="361807" y="1041978"/>
                </a:cubicBezTo>
                <a:cubicBezTo>
                  <a:pt x="326247" y="820998"/>
                  <a:pt x="289840" y="742258"/>
                  <a:pt x="270367" y="635578"/>
                </a:cubicBezTo>
                <a:cubicBezTo>
                  <a:pt x="250894" y="528898"/>
                  <a:pt x="289840" y="506885"/>
                  <a:pt x="244967" y="401898"/>
                </a:cubicBezTo>
                <a:cubicBezTo>
                  <a:pt x="200094" y="296911"/>
                  <a:pt x="16367" y="14971"/>
                  <a:pt x="1127" y="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70A72E7-2B64-4DE2-A5B5-0211E5A99D09}"/>
              </a:ext>
            </a:extLst>
          </p:cNvPr>
          <p:cNvSpPr/>
          <p:nvPr/>
        </p:nvSpPr>
        <p:spPr>
          <a:xfrm>
            <a:off x="6794481" y="8740276"/>
            <a:ext cx="688374" cy="1605210"/>
          </a:xfrm>
          <a:custGeom>
            <a:avLst/>
            <a:gdLst>
              <a:gd name="connsiteX0" fmla="*/ 617239 w 688374"/>
              <a:gd name="connsiteY0" fmla="*/ 2404 h 1605210"/>
              <a:gd name="connsiteX1" fmla="*/ 688359 w 688374"/>
              <a:gd name="connsiteY1" fmla="*/ 302124 h 1605210"/>
              <a:gd name="connsiteX2" fmla="*/ 622319 w 688374"/>
              <a:gd name="connsiteY2" fmla="*/ 860924 h 1605210"/>
              <a:gd name="connsiteX3" fmla="*/ 485159 w 688374"/>
              <a:gd name="connsiteY3" fmla="*/ 1368924 h 1605210"/>
              <a:gd name="connsiteX4" fmla="*/ 408959 w 688374"/>
              <a:gd name="connsiteY4" fmla="*/ 1495924 h 1605210"/>
              <a:gd name="connsiteX5" fmla="*/ 342919 w 688374"/>
              <a:gd name="connsiteY5" fmla="*/ 1556884 h 1605210"/>
              <a:gd name="connsiteX6" fmla="*/ 154959 w 688374"/>
              <a:gd name="connsiteY6" fmla="*/ 1587364 h 1605210"/>
              <a:gd name="connsiteX7" fmla="*/ 7639 w 688374"/>
              <a:gd name="connsiteY7" fmla="*/ 1597524 h 1605210"/>
              <a:gd name="connsiteX8" fmla="*/ 398799 w 688374"/>
              <a:gd name="connsiteY8" fmla="*/ 1470524 h 1605210"/>
              <a:gd name="connsiteX9" fmla="*/ 662959 w 688374"/>
              <a:gd name="connsiteY9" fmla="*/ 434204 h 1605210"/>
              <a:gd name="connsiteX10" fmla="*/ 657879 w 688374"/>
              <a:gd name="connsiteY10" fmla="*/ 175124 h 1605210"/>
              <a:gd name="connsiteX11" fmla="*/ 617239 w 688374"/>
              <a:gd name="connsiteY11" fmla="*/ 2404 h 160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8374" h="1605210">
                <a:moveTo>
                  <a:pt x="617239" y="2404"/>
                </a:moveTo>
                <a:cubicBezTo>
                  <a:pt x="622319" y="23571"/>
                  <a:pt x="687512" y="159037"/>
                  <a:pt x="688359" y="302124"/>
                </a:cubicBezTo>
                <a:cubicBezTo>
                  <a:pt x="689206" y="445211"/>
                  <a:pt x="656186" y="683124"/>
                  <a:pt x="622319" y="860924"/>
                </a:cubicBezTo>
                <a:cubicBezTo>
                  <a:pt x="588452" y="1038724"/>
                  <a:pt x="520719" y="1263091"/>
                  <a:pt x="485159" y="1368924"/>
                </a:cubicBezTo>
                <a:cubicBezTo>
                  <a:pt x="449599" y="1474757"/>
                  <a:pt x="432666" y="1464597"/>
                  <a:pt x="408959" y="1495924"/>
                </a:cubicBezTo>
                <a:cubicBezTo>
                  <a:pt x="385252" y="1527251"/>
                  <a:pt x="385252" y="1541644"/>
                  <a:pt x="342919" y="1556884"/>
                </a:cubicBezTo>
                <a:cubicBezTo>
                  <a:pt x="300586" y="1572124"/>
                  <a:pt x="210839" y="1580591"/>
                  <a:pt x="154959" y="1587364"/>
                </a:cubicBezTo>
                <a:cubicBezTo>
                  <a:pt x="99079" y="1594137"/>
                  <a:pt x="-33001" y="1616997"/>
                  <a:pt x="7639" y="1597524"/>
                </a:cubicBezTo>
                <a:cubicBezTo>
                  <a:pt x="48279" y="1578051"/>
                  <a:pt x="289579" y="1664411"/>
                  <a:pt x="398799" y="1470524"/>
                </a:cubicBezTo>
                <a:cubicBezTo>
                  <a:pt x="508019" y="1276637"/>
                  <a:pt x="619779" y="650104"/>
                  <a:pt x="662959" y="434204"/>
                </a:cubicBezTo>
                <a:cubicBezTo>
                  <a:pt x="706139" y="218304"/>
                  <a:pt x="668886" y="245397"/>
                  <a:pt x="657879" y="175124"/>
                </a:cubicBezTo>
                <a:cubicBezTo>
                  <a:pt x="646872" y="104851"/>
                  <a:pt x="612159" y="-18763"/>
                  <a:pt x="617239" y="2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B938281E-A36B-4337-8284-A8C13E169567}"/>
              </a:ext>
            </a:extLst>
          </p:cNvPr>
          <p:cNvSpPr/>
          <p:nvPr/>
        </p:nvSpPr>
        <p:spPr>
          <a:xfrm>
            <a:off x="4420324" y="8524001"/>
            <a:ext cx="2497938" cy="1817639"/>
          </a:xfrm>
          <a:custGeom>
            <a:avLst/>
            <a:gdLst>
              <a:gd name="connsiteX0" fmla="*/ 9436 w 2497938"/>
              <a:gd name="connsiteY0" fmla="*/ 10399 h 1817639"/>
              <a:gd name="connsiteX1" fmla="*/ 624116 w 2497938"/>
              <a:gd name="connsiteY1" fmla="*/ 650479 h 1817639"/>
              <a:gd name="connsiteX2" fmla="*/ 1340396 w 2497938"/>
              <a:gd name="connsiteY2" fmla="*/ 1285479 h 1817639"/>
              <a:gd name="connsiteX3" fmla="*/ 1767116 w 2497938"/>
              <a:gd name="connsiteY3" fmla="*/ 1519159 h 1817639"/>
              <a:gd name="connsiteX4" fmla="*/ 2478316 w 2497938"/>
              <a:gd name="connsiteY4" fmla="*/ 1813799 h 1817639"/>
              <a:gd name="connsiteX5" fmla="*/ 2270036 w 2497938"/>
              <a:gd name="connsiteY5" fmla="*/ 1676639 h 1817639"/>
              <a:gd name="connsiteX6" fmla="*/ 1965236 w 2497938"/>
              <a:gd name="connsiteY6" fmla="*/ 1524239 h 1817639"/>
              <a:gd name="connsiteX7" fmla="*/ 1030516 w 2497938"/>
              <a:gd name="connsiteY7" fmla="*/ 950199 h 1817639"/>
              <a:gd name="connsiteX8" fmla="*/ 304076 w 2497938"/>
              <a:gd name="connsiteY8" fmla="*/ 305039 h 1817639"/>
              <a:gd name="connsiteX9" fmla="*/ 9436 w 2497938"/>
              <a:gd name="connsiteY9" fmla="*/ 10399 h 1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7938" h="1817639">
                <a:moveTo>
                  <a:pt x="9436" y="10399"/>
                </a:moveTo>
                <a:cubicBezTo>
                  <a:pt x="62776" y="67972"/>
                  <a:pt x="402289" y="437966"/>
                  <a:pt x="624116" y="650479"/>
                </a:cubicBezTo>
                <a:cubicBezTo>
                  <a:pt x="845943" y="862992"/>
                  <a:pt x="1149896" y="1140699"/>
                  <a:pt x="1340396" y="1285479"/>
                </a:cubicBezTo>
                <a:cubicBezTo>
                  <a:pt x="1530896" y="1430259"/>
                  <a:pt x="1577463" y="1431106"/>
                  <a:pt x="1767116" y="1519159"/>
                </a:cubicBezTo>
                <a:cubicBezTo>
                  <a:pt x="1956769" y="1607212"/>
                  <a:pt x="2394496" y="1787552"/>
                  <a:pt x="2478316" y="1813799"/>
                </a:cubicBezTo>
                <a:cubicBezTo>
                  <a:pt x="2562136" y="1840046"/>
                  <a:pt x="2355549" y="1724899"/>
                  <a:pt x="2270036" y="1676639"/>
                </a:cubicBezTo>
                <a:cubicBezTo>
                  <a:pt x="2184523" y="1628379"/>
                  <a:pt x="2171823" y="1645312"/>
                  <a:pt x="1965236" y="1524239"/>
                </a:cubicBezTo>
                <a:cubicBezTo>
                  <a:pt x="1758649" y="1403166"/>
                  <a:pt x="1307376" y="1153399"/>
                  <a:pt x="1030516" y="950199"/>
                </a:cubicBezTo>
                <a:cubicBezTo>
                  <a:pt x="753656" y="746999"/>
                  <a:pt x="469176" y="464212"/>
                  <a:pt x="304076" y="305039"/>
                </a:cubicBezTo>
                <a:cubicBezTo>
                  <a:pt x="138976" y="145866"/>
                  <a:pt x="-43904" y="-47174"/>
                  <a:pt x="9436" y="10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0E497F7-724F-499B-B549-55E6C553E0F5}"/>
              </a:ext>
            </a:extLst>
          </p:cNvPr>
          <p:cNvSpPr/>
          <p:nvPr/>
        </p:nvSpPr>
        <p:spPr>
          <a:xfrm>
            <a:off x="4951732" y="8019171"/>
            <a:ext cx="1928140" cy="1150646"/>
          </a:xfrm>
          <a:custGeom>
            <a:avLst/>
            <a:gdLst>
              <a:gd name="connsiteX0" fmla="*/ 1268 w 1928140"/>
              <a:gd name="connsiteY0" fmla="*/ 2149 h 1150646"/>
              <a:gd name="connsiteX1" fmla="*/ 427988 w 1928140"/>
              <a:gd name="connsiteY1" fmla="*/ 261229 h 1150646"/>
              <a:gd name="connsiteX2" fmla="*/ 676908 w 1928140"/>
              <a:gd name="connsiteY2" fmla="*/ 469509 h 1150646"/>
              <a:gd name="connsiteX3" fmla="*/ 996948 w 1928140"/>
              <a:gd name="connsiteY3" fmla="*/ 576189 h 1150646"/>
              <a:gd name="connsiteX4" fmla="*/ 1377948 w 1928140"/>
              <a:gd name="connsiteY4" fmla="*/ 687949 h 1150646"/>
              <a:gd name="connsiteX5" fmla="*/ 1601468 w 1928140"/>
              <a:gd name="connsiteY5" fmla="*/ 759069 h 1150646"/>
              <a:gd name="connsiteX6" fmla="*/ 1713228 w 1928140"/>
              <a:gd name="connsiteY6" fmla="*/ 850509 h 1150646"/>
              <a:gd name="connsiteX7" fmla="*/ 1921508 w 1928140"/>
              <a:gd name="connsiteY7" fmla="*/ 1150229 h 1150646"/>
              <a:gd name="connsiteX8" fmla="*/ 1855468 w 1928140"/>
              <a:gd name="connsiteY8" fmla="*/ 911469 h 1150646"/>
              <a:gd name="connsiteX9" fmla="*/ 1647188 w 1928140"/>
              <a:gd name="connsiteY9" fmla="*/ 723509 h 1150646"/>
              <a:gd name="connsiteX10" fmla="*/ 1352548 w 1928140"/>
              <a:gd name="connsiteY10" fmla="*/ 621909 h 1150646"/>
              <a:gd name="connsiteX11" fmla="*/ 575308 w 1928140"/>
              <a:gd name="connsiteY11" fmla="*/ 413629 h 1150646"/>
              <a:gd name="connsiteX12" fmla="*/ 1268 w 1928140"/>
              <a:gd name="connsiteY12" fmla="*/ 2149 h 115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8140" h="1150646">
                <a:moveTo>
                  <a:pt x="1268" y="2149"/>
                </a:moveTo>
                <a:cubicBezTo>
                  <a:pt x="-23285" y="-23251"/>
                  <a:pt x="315381" y="183336"/>
                  <a:pt x="427988" y="261229"/>
                </a:cubicBezTo>
                <a:cubicBezTo>
                  <a:pt x="540595" y="339122"/>
                  <a:pt x="582081" y="417016"/>
                  <a:pt x="676908" y="469509"/>
                </a:cubicBezTo>
                <a:cubicBezTo>
                  <a:pt x="771735" y="522002"/>
                  <a:pt x="996948" y="576189"/>
                  <a:pt x="996948" y="576189"/>
                </a:cubicBezTo>
                <a:cubicBezTo>
                  <a:pt x="1113788" y="612596"/>
                  <a:pt x="1277195" y="657469"/>
                  <a:pt x="1377948" y="687949"/>
                </a:cubicBezTo>
                <a:cubicBezTo>
                  <a:pt x="1478701" y="718429"/>
                  <a:pt x="1545588" y="731976"/>
                  <a:pt x="1601468" y="759069"/>
                </a:cubicBezTo>
                <a:cubicBezTo>
                  <a:pt x="1657348" y="786162"/>
                  <a:pt x="1659888" y="785316"/>
                  <a:pt x="1713228" y="850509"/>
                </a:cubicBezTo>
                <a:cubicBezTo>
                  <a:pt x="1766568" y="915702"/>
                  <a:pt x="1897801" y="1140069"/>
                  <a:pt x="1921508" y="1150229"/>
                </a:cubicBezTo>
                <a:cubicBezTo>
                  <a:pt x="1945215" y="1160389"/>
                  <a:pt x="1901188" y="982589"/>
                  <a:pt x="1855468" y="911469"/>
                </a:cubicBezTo>
                <a:cubicBezTo>
                  <a:pt x="1809748" y="840349"/>
                  <a:pt x="1731008" y="771769"/>
                  <a:pt x="1647188" y="723509"/>
                </a:cubicBezTo>
                <a:cubicBezTo>
                  <a:pt x="1563368" y="675249"/>
                  <a:pt x="1531195" y="673556"/>
                  <a:pt x="1352548" y="621909"/>
                </a:cubicBezTo>
                <a:cubicBezTo>
                  <a:pt x="1173901" y="570262"/>
                  <a:pt x="797981" y="521156"/>
                  <a:pt x="575308" y="413629"/>
                </a:cubicBezTo>
                <a:cubicBezTo>
                  <a:pt x="352635" y="306102"/>
                  <a:pt x="25821" y="27549"/>
                  <a:pt x="1268" y="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863F6C7-5DC6-43AD-9A50-6271AA3AE2F7}"/>
              </a:ext>
            </a:extLst>
          </p:cNvPr>
          <p:cNvSpPr/>
          <p:nvPr/>
        </p:nvSpPr>
        <p:spPr>
          <a:xfrm>
            <a:off x="4130038" y="7912099"/>
            <a:ext cx="120895" cy="574607"/>
          </a:xfrm>
          <a:custGeom>
            <a:avLst/>
            <a:gdLst>
              <a:gd name="connsiteX0" fmla="*/ 118112 w 120895"/>
              <a:gd name="connsiteY0" fmla="*/ 1 h 574607"/>
              <a:gd name="connsiteX1" fmla="*/ 84775 w 120895"/>
              <a:gd name="connsiteY1" fmla="*/ 179389 h 574607"/>
              <a:gd name="connsiteX2" fmla="*/ 32387 w 120895"/>
              <a:gd name="connsiteY2" fmla="*/ 184151 h 574607"/>
              <a:gd name="connsiteX3" fmla="*/ 72075 w 120895"/>
              <a:gd name="connsiteY3" fmla="*/ 223839 h 574607"/>
              <a:gd name="connsiteX4" fmla="*/ 56200 w 120895"/>
              <a:gd name="connsiteY4" fmla="*/ 268289 h 574607"/>
              <a:gd name="connsiteX5" fmla="*/ 53025 w 120895"/>
              <a:gd name="connsiteY5" fmla="*/ 322264 h 574607"/>
              <a:gd name="connsiteX6" fmla="*/ 37150 w 120895"/>
              <a:gd name="connsiteY6" fmla="*/ 371476 h 574607"/>
              <a:gd name="connsiteX7" fmla="*/ 8575 w 120895"/>
              <a:gd name="connsiteY7" fmla="*/ 425451 h 574607"/>
              <a:gd name="connsiteX8" fmla="*/ 6987 w 120895"/>
              <a:gd name="connsiteY8" fmla="*/ 442914 h 574607"/>
              <a:gd name="connsiteX9" fmla="*/ 92712 w 120895"/>
              <a:gd name="connsiteY9" fmla="*/ 566739 h 574607"/>
              <a:gd name="connsiteX10" fmla="*/ 95887 w 120895"/>
              <a:gd name="connsiteY10" fmla="*/ 552451 h 574607"/>
              <a:gd name="connsiteX11" fmla="*/ 64137 w 120895"/>
              <a:gd name="connsiteY11" fmla="*/ 474664 h 574607"/>
              <a:gd name="connsiteX12" fmla="*/ 45087 w 120895"/>
              <a:gd name="connsiteY12" fmla="*/ 407989 h 574607"/>
              <a:gd name="connsiteX13" fmla="*/ 108587 w 120895"/>
              <a:gd name="connsiteY13" fmla="*/ 182564 h 574607"/>
              <a:gd name="connsiteX14" fmla="*/ 118112 w 120895"/>
              <a:gd name="connsiteY14" fmla="*/ 1 h 57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895" h="574607">
                <a:moveTo>
                  <a:pt x="118112" y="1"/>
                </a:moveTo>
                <a:cubicBezTo>
                  <a:pt x="114143" y="-528"/>
                  <a:pt x="99062" y="148697"/>
                  <a:pt x="84775" y="179389"/>
                </a:cubicBezTo>
                <a:cubicBezTo>
                  <a:pt x="70488" y="210081"/>
                  <a:pt x="34504" y="176743"/>
                  <a:pt x="32387" y="184151"/>
                </a:cubicBezTo>
                <a:cubicBezTo>
                  <a:pt x="30270" y="191559"/>
                  <a:pt x="68106" y="209816"/>
                  <a:pt x="72075" y="223839"/>
                </a:cubicBezTo>
                <a:cubicBezTo>
                  <a:pt x="76044" y="237862"/>
                  <a:pt x="59375" y="251885"/>
                  <a:pt x="56200" y="268289"/>
                </a:cubicBezTo>
                <a:cubicBezTo>
                  <a:pt x="53025" y="284693"/>
                  <a:pt x="56200" y="305066"/>
                  <a:pt x="53025" y="322264"/>
                </a:cubicBezTo>
                <a:cubicBezTo>
                  <a:pt x="49850" y="339462"/>
                  <a:pt x="44558" y="354278"/>
                  <a:pt x="37150" y="371476"/>
                </a:cubicBezTo>
                <a:cubicBezTo>
                  <a:pt x="29742" y="388674"/>
                  <a:pt x="13602" y="413545"/>
                  <a:pt x="8575" y="425451"/>
                </a:cubicBezTo>
                <a:cubicBezTo>
                  <a:pt x="3548" y="437357"/>
                  <a:pt x="-7036" y="419366"/>
                  <a:pt x="6987" y="442914"/>
                </a:cubicBezTo>
                <a:cubicBezTo>
                  <a:pt x="21010" y="466462"/>
                  <a:pt x="77895" y="548483"/>
                  <a:pt x="92712" y="566739"/>
                </a:cubicBezTo>
                <a:cubicBezTo>
                  <a:pt x="107529" y="584995"/>
                  <a:pt x="100650" y="567797"/>
                  <a:pt x="95887" y="552451"/>
                </a:cubicBezTo>
                <a:cubicBezTo>
                  <a:pt x="91124" y="537105"/>
                  <a:pt x="72604" y="498741"/>
                  <a:pt x="64137" y="474664"/>
                </a:cubicBezTo>
                <a:cubicBezTo>
                  <a:pt x="55670" y="450587"/>
                  <a:pt x="37679" y="456672"/>
                  <a:pt x="45087" y="407989"/>
                </a:cubicBezTo>
                <a:cubicBezTo>
                  <a:pt x="52495" y="359306"/>
                  <a:pt x="93241" y="249239"/>
                  <a:pt x="108587" y="182564"/>
                </a:cubicBezTo>
                <a:cubicBezTo>
                  <a:pt x="123933" y="115889"/>
                  <a:pt x="122081" y="530"/>
                  <a:pt x="1181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0044D465-E08B-41E4-A1CF-1EB5489C0C55}"/>
              </a:ext>
            </a:extLst>
          </p:cNvPr>
          <p:cNvSpPr/>
          <p:nvPr/>
        </p:nvSpPr>
        <p:spPr>
          <a:xfrm>
            <a:off x="4352686" y="8203373"/>
            <a:ext cx="213063" cy="366121"/>
          </a:xfrm>
          <a:custGeom>
            <a:avLst/>
            <a:gdLst>
              <a:gd name="connsiteX0" fmla="*/ 212964 w 213063"/>
              <a:gd name="connsiteY0" fmla="*/ 827 h 366121"/>
              <a:gd name="connsiteX1" fmla="*/ 79614 w 213063"/>
              <a:gd name="connsiteY1" fmla="*/ 124652 h 366121"/>
              <a:gd name="connsiteX2" fmla="*/ 46277 w 213063"/>
              <a:gd name="connsiteY2" fmla="*/ 162752 h 366121"/>
              <a:gd name="connsiteX3" fmla="*/ 22464 w 213063"/>
              <a:gd name="connsiteY3" fmla="*/ 248477 h 366121"/>
              <a:gd name="connsiteX4" fmla="*/ 12939 w 213063"/>
              <a:gd name="connsiteY4" fmla="*/ 307215 h 366121"/>
              <a:gd name="connsiteX5" fmla="*/ 16114 w 213063"/>
              <a:gd name="connsiteY5" fmla="*/ 365952 h 366121"/>
              <a:gd name="connsiteX6" fmla="*/ 239 w 213063"/>
              <a:gd name="connsiteY6" fmla="*/ 288165 h 366121"/>
              <a:gd name="connsiteX7" fmla="*/ 30402 w 213063"/>
              <a:gd name="connsiteY7" fmla="*/ 159577 h 366121"/>
              <a:gd name="connsiteX8" fmla="*/ 100252 w 213063"/>
              <a:gd name="connsiteY8" fmla="*/ 75440 h 366121"/>
              <a:gd name="connsiteX9" fmla="*/ 212964 w 213063"/>
              <a:gd name="connsiteY9" fmla="*/ 827 h 36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063" h="366121">
                <a:moveTo>
                  <a:pt x="212964" y="827"/>
                </a:moveTo>
                <a:cubicBezTo>
                  <a:pt x="209524" y="9029"/>
                  <a:pt x="107395" y="97665"/>
                  <a:pt x="79614" y="124652"/>
                </a:cubicBezTo>
                <a:cubicBezTo>
                  <a:pt x="51833" y="151639"/>
                  <a:pt x="55802" y="142115"/>
                  <a:pt x="46277" y="162752"/>
                </a:cubicBezTo>
                <a:cubicBezTo>
                  <a:pt x="36752" y="183389"/>
                  <a:pt x="28020" y="224400"/>
                  <a:pt x="22464" y="248477"/>
                </a:cubicBezTo>
                <a:cubicBezTo>
                  <a:pt x="16908" y="272554"/>
                  <a:pt x="13997" y="287636"/>
                  <a:pt x="12939" y="307215"/>
                </a:cubicBezTo>
                <a:cubicBezTo>
                  <a:pt x="11881" y="326794"/>
                  <a:pt x="18231" y="369127"/>
                  <a:pt x="16114" y="365952"/>
                </a:cubicBezTo>
                <a:cubicBezTo>
                  <a:pt x="13997" y="362777"/>
                  <a:pt x="-2142" y="322561"/>
                  <a:pt x="239" y="288165"/>
                </a:cubicBezTo>
                <a:cubicBezTo>
                  <a:pt x="2620" y="253769"/>
                  <a:pt x="13733" y="195031"/>
                  <a:pt x="30402" y="159577"/>
                </a:cubicBezTo>
                <a:cubicBezTo>
                  <a:pt x="47071" y="124123"/>
                  <a:pt x="71148" y="103486"/>
                  <a:pt x="100252" y="75440"/>
                </a:cubicBezTo>
                <a:cubicBezTo>
                  <a:pt x="129356" y="47394"/>
                  <a:pt x="216404" y="-7375"/>
                  <a:pt x="212964" y="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FE93957-FDFF-4DFD-A324-179E893B7505}"/>
              </a:ext>
            </a:extLst>
          </p:cNvPr>
          <p:cNvSpPr/>
          <p:nvPr/>
        </p:nvSpPr>
        <p:spPr>
          <a:xfrm>
            <a:off x="4373561" y="8223250"/>
            <a:ext cx="254336" cy="346218"/>
          </a:xfrm>
          <a:custGeom>
            <a:avLst/>
            <a:gdLst>
              <a:gd name="connsiteX0" fmla="*/ 254002 w 254336"/>
              <a:gd name="connsiteY0" fmla="*/ 0 h 346218"/>
              <a:gd name="connsiteX1" fmla="*/ 128589 w 254336"/>
              <a:gd name="connsiteY1" fmla="*/ 87313 h 346218"/>
              <a:gd name="connsiteX2" fmla="*/ 66677 w 254336"/>
              <a:gd name="connsiteY2" fmla="*/ 134938 h 346218"/>
              <a:gd name="connsiteX3" fmla="*/ 36514 w 254336"/>
              <a:gd name="connsiteY3" fmla="*/ 228600 h 346218"/>
              <a:gd name="connsiteX4" fmla="*/ 33339 w 254336"/>
              <a:gd name="connsiteY4" fmla="*/ 280988 h 346218"/>
              <a:gd name="connsiteX5" fmla="*/ 69852 w 254336"/>
              <a:gd name="connsiteY5" fmla="*/ 338138 h 346218"/>
              <a:gd name="connsiteX6" fmla="*/ 34927 w 254336"/>
              <a:gd name="connsiteY6" fmla="*/ 346075 h 346218"/>
              <a:gd name="connsiteX7" fmla="*/ 2 w 254336"/>
              <a:gd name="connsiteY7" fmla="*/ 341313 h 346218"/>
              <a:gd name="connsiteX8" fmla="*/ 36514 w 254336"/>
              <a:gd name="connsiteY8" fmla="*/ 319088 h 346218"/>
              <a:gd name="connsiteX9" fmla="*/ 15877 w 254336"/>
              <a:gd name="connsiteY9" fmla="*/ 274638 h 346218"/>
              <a:gd name="connsiteX10" fmla="*/ 50802 w 254336"/>
              <a:gd name="connsiteY10" fmla="*/ 128588 h 346218"/>
              <a:gd name="connsiteX11" fmla="*/ 87314 w 254336"/>
              <a:gd name="connsiteY11" fmla="*/ 87313 h 346218"/>
              <a:gd name="connsiteX12" fmla="*/ 254002 w 254336"/>
              <a:gd name="connsiteY12" fmla="*/ 0 h 34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336" h="346218">
                <a:moveTo>
                  <a:pt x="254002" y="0"/>
                </a:moveTo>
                <a:cubicBezTo>
                  <a:pt x="260881" y="0"/>
                  <a:pt x="159810" y="64823"/>
                  <a:pt x="128589" y="87313"/>
                </a:cubicBezTo>
                <a:cubicBezTo>
                  <a:pt x="97368" y="109803"/>
                  <a:pt x="82023" y="111390"/>
                  <a:pt x="66677" y="134938"/>
                </a:cubicBezTo>
                <a:cubicBezTo>
                  <a:pt x="51331" y="158486"/>
                  <a:pt x="42070" y="204258"/>
                  <a:pt x="36514" y="228600"/>
                </a:cubicBezTo>
                <a:cubicBezTo>
                  <a:pt x="30958" y="252942"/>
                  <a:pt x="27783" y="262732"/>
                  <a:pt x="33339" y="280988"/>
                </a:cubicBezTo>
                <a:cubicBezTo>
                  <a:pt x="38895" y="299244"/>
                  <a:pt x="69587" y="327290"/>
                  <a:pt x="69852" y="338138"/>
                </a:cubicBezTo>
                <a:cubicBezTo>
                  <a:pt x="70117" y="348986"/>
                  <a:pt x="46569" y="345546"/>
                  <a:pt x="34927" y="346075"/>
                </a:cubicBezTo>
                <a:cubicBezTo>
                  <a:pt x="23285" y="346604"/>
                  <a:pt x="-262" y="345811"/>
                  <a:pt x="2" y="341313"/>
                </a:cubicBezTo>
                <a:cubicBezTo>
                  <a:pt x="266" y="336815"/>
                  <a:pt x="33868" y="330201"/>
                  <a:pt x="36514" y="319088"/>
                </a:cubicBezTo>
                <a:cubicBezTo>
                  <a:pt x="39160" y="307975"/>
                  <a:pt x="13496" y="306388"/>
                  <a:pt x="15877" y="274638"/>
                </a:cubicBezTo>
                <a:cubicBezTo>
                  <a:pt x="18258" y="242888"/>
                  <a:pt x="38896" y="159809"/>
                  <a:pt x="50802" y="128588"/>
                </a:cubicBezTo>
                <a:cubicBezTo>
                  <a:pt x="62708" y="97367"/>
                  <a:pt x="55035" y="109538"/>
                  <a:pt x="87314" y="87313"/>
                </a:cubicBezTo>
                <a:cubicBezTo>
                  <a:pt x="119593" y="65088"/>
                  <a:pt x="247123" y="0"/>
                  <a:pt x="2540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C10C7BEC-5EDB-4F4A-A339-1D9455B392E3}"/>
              </a:ext>
            </a:extLst>
          </p:cNvPr>
          <p:cNvSpPr/>
          <p:nvPr/>
        </p:nvSpPr>
        <p:spPr>
          <a:xfrm>
            <a:off x="4209975" y="8464297"/>
            <a:ext cx="159479" cy="96802"/>
          </a:xfrm>
          <a:custGeom>
            <a:avLst/>
            <a:gdLst>
              <a:gd name="connsiteX0" fmla="*/ 75 w 159479"/>
              <a:gd name="connsiteY0" fmla="*/ 253 h 96802"/>
              <a:gd name="connsiteX1" fmla="*/ 150888 w 159479"/>
              <a:gd name="connsiteY1" fmla="*/ 93916 h 96802"/>
              <a:gd name="connsiteX2" fmla="*/ 130250 w 159479"/>
              <a:gd name="connsiteY2" fmla="*/ 66928 h 96802"/>
              <a:gd name="connsiteX3" fmla="*/ 75 w 159479"/>
              <a:gd name="connsiteY3" fmla="*/ 253 h 9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79" h="96802">
                <a:moveTo>
                  <a:pt x="75" y="253"/>
                </a:moveTo>
                <a:cubicBezTo>
                  <a:pt x="3515" y="4751"/>
                  <a:pt x="129192" y="82804"/>
                  <a:pt x="150888" y="93916"/>
                </a:cubicBezTo>
                <a:cubicBezTo>
                  <a:pt x="172584" y="105028"/>
                  <a:pt x="148506" y="81480"/>
                  <a:pt x="130250" y="66928"/>
                </a:cubicBezTo>
                <a:cubicBezTo>
                  <a:pt x="111994" y="52376"/>
                  <a:pt x="-3365" y="-4245"/>
                  <a:pt x="75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DEC265A-4C4C-4062-B64C-1990D30750F2}"/>
              </a:ext>
            </a:extLst>
          </p:cNvPr>
          <p:cNvSpPr/>
          <p:nvPr/>
        </p:nvSpPr>
        <p:spPr>
          <a:xfrm>
            <a:off x="4265722" y="7915217"/>
            <a:ext cx="368809" cy="277403"/>
          </a:xfrm>
          <a:custGeom>
            <a:avLst/>
            <a:gdLst>
              <a:gd name="connsiteX0" fmla="*/ 1478 w 368809"/>
              <a:gd name="connsiteY0" fmla="*/ 58 h 277403"/>
              <a:gd name="connsiteX1" fmla="*/ 36403 w 368809"/>
              <a:gd name="connsiteY1" fmla="*/ 106421 h 277403"/>
              <a:gd name="connsiteX2" fmla="*/ 109428 w 368809"/>
              <a:gd name="connsiteY2" fmla="*/ 165158 h 277403"/>
              <a:gd name="connsiteX3" fmla="*/ 253891 w 368809"/>
              <a:gd name="connsiteY3" fmla="*/ 249296 h 277403"/>
              <a:gd name="connsiteX4" fmla="*/ 368191 w 368809"/>
              <a:gd name="connsiteY4" fmla="*/ 271521 h 277403"/>
              <a:gd name="connsiteX5" fmla="*/ 296753 w 368809"/>
              <a:gd name="connsiteY5" fmla="*/ 276283 h 277403"/>
              <a:gd name="connsiteX6" fmla="*/ 236428 w 368809"/>
              <a:gd name="connsiteY6" fmla="*/ 254058 h 277403"/>
              <a:gd name="connsiteX7" fmla="*/ 57041 w 368809"/>
              <a:gd name="connsiteY7" fmla="*/ 160396 h 277403"/>
              <a:gd name="connsiteX8" fmla="*/ 14178 w 368809"/>
              <a:gd name="connsiteY8" fmla="*/ 92133 h 277403"/>
              <a:gd name="connsiteX9" fmla="*/ 1478 w 368809"/>
              <a:gd name="connsiteY9" fmla="*/ 58 h 277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809" h="277403">
                <a:moveTo>
                  <a:pt x="1478" y="58"/>
                </a:moveTo>
                <a:cubicBezTo>
                  <a:pt x="5182" y="2439"/>
                  <a:pt x="18411" y="78904"/>
                  <a:pt x="36403" y="106421"/>
                </a:cubicBezTo>
                <a:cubicBezTo>
                  <a:pt x="54395" y="133938"/>
                  <a:pt x="73180" y="141346"/>
                  <a:pt x="109428" y="165158"/>
                </a:cubicBezTo>
                <a:cubicBezTo>
                  <a:pt x="145676" y="188970"/>
                  <a:pt x="210764" y="231569"/>
                  <a:pt x="253891" y="249296"/>
                </a:cubicBezTo>
                <a:cubicBezTo>
                  <a:pt x="297018" y="267023"/>
                  <a:pt x="361047" y="267023"/>
                  <a:pt x="368191" y="271521"/>
                </a:cubicBezTo>
                <a:cubicBezTo>
                  <a:pt x="375335" y="276019"/>
                  <a:pt x="318713" y="279193"/>
                  <a:pt x="296753" y="276283"/>
                </a:cubicBezTo>
                <a:cubicBezTo>
                  <a:pt x="274793" y="273373"/>
                  <a:pt x="276380" y="273372"/>
                  <a:pt x="236428" y="254058"/>
                </a:cubicBezTo>
                <a:cubicBezTo>
                  <a:pt x="196476" y="234744"/>
                  <a:pt x="94083" y="187383"/>
                  <a:pt x="57041" y="160396"/>
                </a:cubicBezTo>
                <a:cubicBezTo>
                  <a:pt x="19999" y="133409"/>
                  <a:pt x="27672" y="115681"/>
                  <a:pt x="14178" y="92133"/>
                </a:cubicBezTo>
                <a:cubicBezTo>
                  <a:pt x="684" y="68585"/>
                  <a:pt x="-2226" y="-2323"/>
                  <a:pt x="1478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8765C161-F761-43C5-B696-8E436D265807}"/>
              </a:ext>
            </a:extLst>
          </p:cNvPr>
          <p:cNvSpPr/>
          <p:nvPr/>
        </p:nvSpPr>
        <p:spPr>
          <a:xfrm>
            <a:off x="4570272" y="7947025"/>
            <a:ext cx="371751" cy="314498"/>
          </a:xfrm>
          <a:custGeom>
            <a:avLst/>
            <a:gdLst>
              <a:gd name="connsiteX0" fmla="*/ 371616 w 371751"/>
              <a:gd name="connsiteY0" fmla="*/ 0 h 314498"/>
              <a:gd name="connsiteX1" fmla="*/ 292241 w 371751"/>
              <a:gd name="connsiteY1" fmla="*/ 209550 h 314498"/>
              <a:gd name="connsiteX2" fmla="*/ 252553 w 371751"/>
              <a:gd name="connsiteY2" fmla="*/ 246063 h 314498"/>
              <a:gd name="connsiteX3" fmla="*/ 154128 w 371751"/>
              <a:gd name="connsiteY3" fmla="*/ 282575 h 314498"/>
              <a:gd name="connsiteX4" fmla="*/ 141 w 371751"/>
              <a:gd name="connsiteY4" fmla="*/ 314325 h 314498"/>
              <a:gd name="connsiteX5" fmla="*/ 182703 w 371751"/>
              <a:gd name="connsiteY5" fmla="*/ 268288 h 314498"/>
              <a:gd name="connsiteX6" fmla="*/ 271603 w 371751"/>
              <a:gd name="connsiteY6" fmla="*/ 209550 h 314498"/>
              <a:gd name="connsiteX7" fmla="*/ 371616 w 371751"/>
              <a:gd name="connsiteY7" fmla="*/ 0 h 3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751" h="314498">
                <a:moveTo>
                  <a:pt x="371616" y="0"/>
                </a:moveTo>
                <a:cubicBezTo>
                  <a:pt x="375056" y="0"/>
                  <a:pt x="312085" y="168540"/>
                  <a:pt x="292241" y="209550"/>
                </a:cubicBezTo>
                <a:cubicBezTo>
                  <a:pt x="272397" y="250560"/>
                  <a:pt x="275572" y="233892"/>
                  <a:pt x="252553" y="246063"/>
                </a:cubicBezTo>
                <a:cubicBezTo>
                  <a:pt x="229534" y="258234"/>
                  <a:pt x="196197" y="271198"/>
                  <a:pt x="154128" y="282575"/>
                </a:cubicBezTo>
                <a:cubicBezTo>
                  <a:pt x="112059" y="293952"/>
                  <a:pt x="-4621" y="316706"/>
                  <a:pt x="141" y="314325"/>
                </a:cubicBezTo>
                <a:cubicBezTo>
                  <a:pt x="4903" y="311944"/>
                  <a:pt x="137459" y="285751"/>
                  <a:pt x="182703" y="268288"/>
                </a:cubicBezTo>
                <a:cubicBezTo>
                  <a:pt x="227947" y="250825"/>
                  <a:pt x="240647" y="253736"/>
                  <a:pt x="271603" y="209550"/>
                </a:cubicBezTo>
                <a:cubicBezTo>
                  <a:pt x="302559" y="165365"/>
                  <a:pt x="368176" y="0"/>
                  <a:pt x="371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97A45B6-2185-48C4-902B-D438A9190495}"/>
              </a:ext>
            </a:extLst>
          </p:cNvPr>
          <p:cNvSpPr/>
          <p:nvPr/>
        </p:nvSpPr>
        <p:spPr>
          <a:xfrm>
            <a:off x="4615974" y="8082610"/>
            <a:ext cx="232787" cy="105604"/>
          </a:xfrm>
          <a:custGeom>
            <a:avLst/>
            <a:gdLst>
              <a:gd name="connsiteX0" fmla="*/ 476 w 232787"/>
              <a:gd name="connsiteY0" fmla="*/ 104128 h 105604"/>
              <a:gd name="connsiteX1" fmla="*/ 203676 w 232787"/>
              <a:gd name="connsiteY1" fmla="*/ 39040 h 105604"/>
              <a:gd name="connsiteX2" fmla="*/ 225901 w 232787"/>
              <a:gd name="connsiteY2" fmla="*/ 940 h 105604"/>
              <a:gd name="connsiteX3" fmla="*/ 149701 w 232787"/>
              <a:gd name="connsiteY3" fmla="*/ 77140 h 105604"/>
              <a:gd name="connsiteX4" fmla="*/ 476 w 232787"/>
              <a:gd name="connsiteY4" fmla="*/ 104128 h 10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787" h="105604">
                <a:moveTo>
                  <a:pt x="476" y="104128"/>
                </a:moveTo>
                <a:cubicBezTo>
                  <a:pt x="9472" y="97778"/>
                  <a:pt x="166105" y="56238"/>
                  <a:pt x="203676" y="39040"/>
                </a:cubicBezTo>
                <a:cubicBezTo>
                  <a:pt x="241247" y="21842"/>
                  <a:pt x="234897" y="-5410"/>
                  <a:pt x="225901" y="940"/>
                </a:cubicBezTo>
                <a:cubicBezTo>
                  <a:pt x="216905" y="7290"/>
                  <a:pt x="187007" y="58884"/>
                  <a:pt x="149701" y="77140"/>
                </a:cubicBezTo>
                <a:cubicBezTo>
                  <a:pt x="112395" y="95396"/>
                  <a:pt x="-8520" y="110478"/>
                  <a:pt x="476" y="10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C46FE84-CF94-4ACC-A9D3-CEAA56CCD886}"/>
              </a:ext>
            </a:extLst>
          </p:cNvPr>
          <p:cNvSpPr/>
          <p:nvPr/>
        </p:nvSpPr>
        <p:spPr>
          <a:xfrm>
            <a:off x="4841070" y="7935827"/>
            <a:ext cx="85817" cy="155800"/>
          </a:xfrm>
          <a:custGeom>
            <a:avLst/>
            <a:gdLst>
              <a:gd name="connsiteX0" fmla="*/ 84943 w 85817"/>
              <a:gd name="connsiteY0" fmla="*/ 86 h 155800"/>
              <a:gd name="connsiteX1" fmla="*/ 29380 w 85817"/>
              <a:gd name="connsiteY1" fmla="*/ 96923 h 155800"/>
              <a:gd name="connsiteX2" fmla="*/ 805 w 85817"/>
              <a:gd name="connsiteY2" fmla="*/ 155661 h 155800"/>
              <a:gd name="connsiteX3" fmla="*/ 59543 w 85817"/>
              <a:gd name="connsiteY3" fmla="*/ 81048 h 155800"/>
              <a:gd name="connsiteX4" fmla="*/ 84943 w 85817"/>
              <a:gd name="connsiteY4" fmla="*/ 86 h 1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17" h="155800">
                <a:moveTo>
                  <a:pt x="84943" y="86"/>
                </a:moveTo>
                <a:cubicBezTo>
                  <a:pt x="79916" y="2732"/>
                  <a:pt x="43403" y="70994"/>
                  <a:pt x="29380" y="96923"/>
                </a:cubicBezTo>
                <a:cubicBezTo>
                  <a:pt x="15357" y="122852"/>
                  <a:pt x="-4222" y="158307"/>
                  <a:pt x="805" y="155661"/>
                </a:cubicBezTo>
                <a:cubicBezTo>
                  <a:pt x="5832" y="153015"/>
                  <a:pt x="46843" y="106183"/>
                  <a:pt x="59543" y="81048"/>
                </a:cubicBezTo>
                <a:cubicBezTo>
                  <a:pt x="72243" y="55913"/>
                  <a:pt x="89970" y="-2560"/>
                  <a:pt x="8494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37CDA9E9-E0A0-49D6-85C0-902B0D8E4700}"/>
              </a:ext>
            </a:extLst>
          </p:cNvPr>
          <p:cNvSpPr/>
          <p:nvPr/>
        </p:nvSpPr>
        <p:spPr>
          <a:xfrm>
            <a:off x="4292419" y="7916863"/>
            <a:ext cx="530136" cy="233366"/>
          </a:xfrm>
          <a:custGeom>
            <a:avLst/>
            <a:gdLst>
              <a:gd name="connsiteX0" fmla="*/ 181 w 530136"/>
              <a:gd name="connsiteY0" fmla="*/ 0 h 233366"/>
              <a:gd name="connsiteX1" fmla="*/ 119244 w 530136"/>
              <a:gd name="connsiteY1" fmla="*/ 142875 h 233366"/>
              <a:gd name="connsiteX2" fmla="*/ 201794 w 530136"/>
              <a:gd name="connsiteY2" fmla="*/ 176212 h 233366"/>
              <a:gd name="connsiteX3" fmla="*/ 370069 w 530136"/>
              <a:gd name="connsiteY3" fmla="*/ 215900 h 233366"/>
              <a:gd name="connsiteX4" fmla="*/ 417694 w 530136"/>
              <a:gd name="connsiteY4" fmla="*/ 222250 h 233366"/>
              <a:gd name="connsiteX5" fmla="*/ 484369 w 530136"/>
              <a:gd name="connsiteY5" fmla="*/ 220662 h 233366"/>
              <a:gd name="connsiteX6" fmla="*/ 528819 w 530136"/>
              <a:gd name="connsiteY6" fmla="*/ 204787 h 233366"/>
              <a:gd name="connsiteX7" fmla="*/ 433569 w 530136"/>
              <a:gd name="connsiteY7" fmla="*/ 233362 h 233366"/>
              <a:gd name="connsiteX8" fmla="*/ 281169 w 530136"/>
              <a:gd name="connsiteY8" fmla="*/ 206375 h 233366"/>
              <a:gd name="connsiteX9" fmla="*/ 147819 w 530136"/>
              <a:gd name="connsiteY9" fmla="*/ 142875 h 233366"/>
              <a:gd name="connsiteX10" fmla="*/ 181 w 530136"/>
              <a:gd name="connsiteY10" fmla="*/ 0 h 23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0136" h="233366">
                <a:moveTo>
                  <a:pt x="181" y="0"/>
                </a:moveTo>
                <a:cubicBezTo>
                  <a:pt x="-4581" y="0"/>
                  <a:pt x="85642" y="113506"/>
                  <a:pt x="119244" y="142875"/>
                </a:cubicBezTo>
                <a:cubicBezTo>
                  <a:pt x="152846" y="172244"/>
                  <a:pt x="159990" y="164041"/>
                  <a:pt x="201794" y="176212"/>
                </a:cubicBezTo>
                <a:cubicBezTo>
                  <a:pt x="243598" y="188383"/>
                  <a:pt x="334086" y="208227"/>
                  <a:pt x="370069" y="215900"/>
                </a:cubicBezTo>
                <a:cubicBezTo>
                  <a:pt x="406052" y="223573"/>
                  <a:pt x="398644" y="221456"/>
                  <a:pt x="417694" y="222250"/>
                </a:cubicBezTo>
                <a:cubicBezTo>
                  <a:pt x="436744" y="223044"/>
                  <a:pt x="465848" y="223572"/>
                  <a:pt x="484369" y="220662"/>
                </a:cubicBezTo>
                <a:cubicBezTo>
                  <a:pt x="502890" y="217752"/>
                  <a:pt x="537286" y="202670"/>
                  <a:pt x="528819" y="204787"/>
                </a:cubicBezTo>
                <a:cubicBezTo>
                  <a:pt x="520352" y="206904"/>
                  <a:pt x="474844" y="233097"/>
                  <a:pt x="433569" y="233362"/>
                </a:cubicBezTo>
                <a:cubicBezTo>
                  <a:pt x="392294" y="233627"/>
                  <a:pt x="328794" y="221456"/>
                  <a:pt x="281169" y="206375"/>
                </a:cubicBezTo>
                <a:cubicBezTo>
                  <a:pt x="233544" y="191294"/>
                  <a:pt x="188829" y="171450"/>
                  <a:pt x="147819" y="142875"/>
                </a:cubicBezTo>
                <a:cubicBezTo>
                  <a:pt x="106809" y="114300"/>
                  <a:pt x="4943" y="0"/>
                  <a:pt x="1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E3C997F-2392-4294-8AF9-CDE75A727C77}"/>
              </a:ext>
            </a:extLst>
          </p:cNvPr>
          <p:cNvSpPr/>
          <p:nvPr/>
        </p:nvSpPr>
        <p:spPr>
          <a:xfrm>
            <a:off x="4336946" y="7679756"/>
            <a:ext cx="593829" cy="270583"/>
          </a:xfrm>
          <a:custGeom>
            <a:avLst/>
            <a:gdLst>
              <a:gd name="connsiteX0" fmla="*/ 104 w 593829"/>
              <a:gd name="connsiteY0" fmla="*/ 152969 h 270583"/>
              <a:gd name="connsiteX1" fmla="*/ 54079 w 593829"/>
              <a:gd name="connsiteY1" fmla="*/ 46607 h 270583"/>
              <a:gd name="connsiteX2" fmla="*/ 104879 w 593829"/>
              <a:gd name="connsiteY2" fmla="*/ 30732 h 270583"/>
              <a:gd name="connsiteX3" fmla="*/ 252517 w 593829"/>
              <a:gd name="connsiteY3" fmla="*/ 569 h 270583"/>
              <a:gd name="connsiteX4" fmla="*/ 355704 w 593829"/>
              <a:gd name="connsiteY4" fmla="*/ 14857 h 270583"/>
              <a:gd name="connsiteX5" fmla="*/ 466829 w 593829"/>
              <a:gd name="connsiteY5" fmla="*/ 60894 h 270583"/>
              <a:gd name="connsiteX6" fmla="*/ 535092 w 593829"/>
              <a:gd name="connsiteY6" fmla="*/ 135507 h 270583"/>
              <a:gd name="connsiteX7" fmla="*/ 554142 w 593829"/>
              <a:gd name="connsiteY7" fmla="*/ 189482 h 270583"/>
              <a:gd name="connsiteX8" fmla="*/ 581129 w 593829"/>
              <a:gd name="connsiteY8" fmla="*/ 216469 h 270583"/>
              <a:gd name="connsiteX9" fmla="*/ 592242 w 593829"/>
              <a:gd name="connsiteY9" fmla="*/ 270444 h 270583"/>
              <a:gd name="connsiteX10" fmla="*/ 547792 w 593829"/>
              <a:gd name="connsiteY10" fmla="*/ 199007 h 270583"/>
              <a:gd name="connsiteX11" fmla="*/ 463654 w 593829"/>
              <a:gd name="connsiteY11" fmla="*/ 86294 h 270583"/>
              <a:gd name="connsiteX12" fmla="*/ 349354 w 593829"/>
              <a:gd name="connsiteY12" fmla="*/ 21207 h 270583"/>
              <a:gd name="connsiteX13" fmla="*/ 144567 w 593829"/>
              <a:gd name="connsiteY13" fmla="*/ 30732 h 270583"/>
              <a:gd name="connsiteX14" fmla="*/ 68367 w 593829"/>
              <a:gd name="connsiteY14" fmla="*/ 52957 h 270583"/>
              <a:gd name="connsiteX15" fmla="*/ 104 w 593829"/>
              <a:gd name="connsiteY15" fmla="*/ 152969 h 27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829" h="270583">
                <a:moveTo>
                  <a:pt x="104" y="152969"/>
                </a:moveTo>
                <a:cubicBezTo>
                  <a:pt x="-2277" y="151911"/>
                  <a:pt x="36617" y="66980"/>
                  <a:pt x="54079" y="46607"/>
                </a:cubicBezTo>
                <a:cubicBezTo>
                  <a:pt x="71541" y="26234"/>
                  <a:pt x="71806" y="38405"/>
                  <a:pt x="104879" y="30732"/>
                </a:cubicBezTo>
                <a:cubicBezTo>
                  <a:pt x="137952" y="23059"/>
                  <a:pt x="210713" y="3215"/>
                  <a:pt x="252517" y="569"/>
                </a:cubicBezTo>
                <a:cubicBezTo>
                  <a:pt x="294321" y="-2077"/>
                  <a:pt x="319985" y="4803"/>
                  <a:pt x="355704" y="14857"/>
                </a:cubicBezTo>
                <a:cubicBezTo>
                  <a:pt x="391423" y="24911"/>
                  <a:pt x="436931" y="40786"/>
                  <a:pt x="466829" y="60894"/>
                </a:cubicBezTo>
                <a:cubicBezTo>
                  <a:pt x="496727" y="81002"/>
                  <a:pt x="520540" y="114076"/>
                  <a:pt x="535092" y="135507"/>
                </a:cubicBezTo>
                <a:cubicBezTo>
                  <a:pt x="549644" y="156938"/>
                  <a:pt x="546469" y="175988"/>
                  <a:pt x="554142" y="189482"/>
                </a:cubicBezTo>
                <a:cubicBezTo>
                  <a:pt x="561815" y="202976"/>
                  <a:pt x="574779" y="202975"/>
                  <a:pt x="581129" y="216469"/>
                </a:cubicBezTo>
                <a:cubicBezTo>
                  <a:pt x="587479" y="229963"/>
                  <a:pt x="597798" y="273354"/>
                  <a:pt x="592242" y="270444"/>
                </a:cubicBezTo>
                <a:cubicBezTo>
                  <a:pt x="586686" y="267534"/>
                  <a:pt x="569223" y="229699"/>
                  <a:pt x="547792" y="199007"/>
                </a:cubicBezTo>
                <a:cubicBezTo>
                  <a:pt x="526361" y="168315"/>
                  <a:pt x="496727" y="115927"/>
                  <a:pt x="463654" y="86294"/>
                </a:cubicBezTo>
                <a:cubicBezTo>
                  <a:pt x="430581" y="56661"/>
                  <a:pt x="402535" y="30467"/>
                  <a:pt x="349354" y="21207"/>
                </a:cubicBezTo>
                <a:cubicBezTo>
                  <a:pt x="296173" y="11947"/>
                  <a:pt x="191398" y="25440"/>
                  <a:pt x="144567" y="30732"/>
                </a:cubicBezTo>
                <a:cubicBezTo>
                  <a:pt x="97736" y="36024"/>
                  <a:pt x="86094" y="35759"/>
                  <a:pt x="68367" y="52957"/>
                </a:cubicBezTo>
                <a:cubicBezTo>
                  <a:pt x="50640" y="70155"/>
                  <a:pt x="2485" y="154027"/>
                  <a:pt x="104" y="152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8C6722F-681C-4E58-B253-664641D623FE}"/>
              </a:ext>
            </a:extLst>
          </p:cNvPr>
          <p:cNvSpPr/>
          <p:nvPr/>
        </p:nvSpPr>
        <p:spPr>
          <a:xfrm>
            <a:off x="4266441" y="7655604"/>
            <a:ext cx="451648" cy="258159"/>
          </a:xfrm>
          <a:custGeom>
            <a:avLst/>
            <a:gdLst>
              <a:gd name="connsiteX0" fmla="*/ 451609 w 451648"/>
              <a:gd name="connsiteY0" fmla="*/ 35834 h 258159"/>
              <a:gd name="connsiteX1" fmla="*/ 305559 w 451648"/>
              <a:gd name="connsiteY1" fmla="*/ 4084 h 258159"/>
              <a:gd name="connsiteX2" fmla="*/ 192847 w 451648"/>
              <a:gd name="connsiteY2" fmla="*/ 10434 h 258159"/>
              <a:gd name="connsiteX3" fmla="*/ 54734 w 451648"/>
              <a:gd name="connsiteY3" fmla="*/ 94571 h 258159"/>
              <a:gd name="connsiteX4" fmla="*/ 18222 w 451648"/>
              <a:gd name="connsiteY4" fmla="*/ 151721 h 258159"/>
              <a:gd name="connsiteX5" fmla="*/ 759 w 451648"/>
              <a:gd name="connsiteY5" fmla="*/ 258084 h 258159"/>
              <a:gd name="connsiteX6" fmla="*/ 42034 w 451648"/>
              <a:gd name="connsiteY6" fmla="*/ 134259 h 258159"/>
              <a:gd name="connsiteX7" fmla="*/ 102359 w 451648"/>
              <a:gd name="connsiteY7" fmla="*/ 73934 h 258159"/>
              <a:gd name="connsiteX8" fmla="*/ 205547 w 451648"/>
              <a:gd name="connsiteY8" fmla="*/ 21546 h 258159"/>
              <a:gd name="connsiteX9" fmla="*/ 291272 w 451648"/>
              <a:gd name="connsiteY9" fmla="*/ 18371 h 258159"/>
              <a:gd name="connsiteX10" fmla="*/ 451609 w 451648"/>
              <a:gd name="connsiteY10" fmla="*/ 35834 h 25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648" h="258159">
                <a:moveTo>
                  <a:pt x="451609" y="35834"/>
                </a:moveTo>
                <a:cubicBezTo>
                  <a:pt x="453990" y="33453"/>
                  <a:pt x="348686" y="8317"/>
                  <a:pt x="305559" y="4084"/>
                </a:cubicBezTo>
                <a:cubicBezTo>
                  <a:pt x="262432" y="-149"/>
                  <a:pt x="234651" y="-4647"/>
                  <a:pt x="192847" y="10434"/>
                </a:cubicBezTo>
                <a:cubicBezTo>
                  <a:pt x="151043" y="25515"/>
                  <a:pt x="83838" y="71023"/>
                  <a:pt x="54734" y="94571"/>
                </a:cubicBezTo>
                <a:cubicBezTo>
                  <a:pt x="25630" y="118119"/>
                  <a:pt x="27218" y="124469"/>
                  <a:pt x="18222" y="151721"/>
                </a:cubicBezTo>
                <a:cubicBezTo>
                  <a:pt x="9226" y="178973"/>
                  <a:pt x="-3210" y="260994"/>
                  <a:pt x="759" y="258084"/>
                </a:cubicBezTo>
                <a:cubicBezTo>
                  <a:pt x="4728" y="255174"/>
                  <a:pt x="25101" y="164951"/>
                  <a:pt x="42034" y="134259"/>
                </a:cubicBezTo>
                <a:cubicBezTo>
                  <a:pt x="58967" y="103567"/>
                  <a:pt x="75107" y="92719"/>
                  <a:pt x="102359" y="73934"/>
                </a:cubicBezTo>
                <a:cubicBezTo>
                  <a:pt x="129611" y="55149"/>
                  <a:pt x="174062" y="30806"/>
                  <a:pt x="205547" y="21546"/>
                </a:cubicBezTo>
                <a:cubicBezTo>
                  <a:pt x="237032" y="12286"/>
                  <a:pt x="253966" y="16254"/>
                  <a:pt x="291272" y="18371"/>
                </a:cubicBezTo>
                <a:cubicBezTo>
                  <a:pt x="328578" y="20488"/>
                  <a:pt x="449228" y="38215"/>
                  <a:pt x="451609" y="35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CDA5AAE-A4AC-4E04-936D-EBA06CF91933}"/>
              </a:ext>
            </a:extLst>
          </p:cNvPr>
          <p:cNvSpPr/>
          <p:nvPr/>
        </p:nvSpPr>
        <p:spPr>
          <a:xfrm>
            <a:off x="6803531" y="8609187"/>
            <a:ext cx="682127" cy="1725982"/>
          </a:xfrm>
          <a:custGeom>
            <a:avLst/>
            <a:gdLst>
              <a:gd name="connsiteX0" fmla="*/ 22719 w 682127"/>
              <a:gd name="connsiteY0" fmla="*/ 14113 h 1725982"/>
              <a:gd name="connsiteX1" fmla="*/ 149719 w 682127"/>
              <a:gd name="connsiteY1" fmla="*/ 33163 h 1725982"/>
              <a:gd name="connsiteX2" fmla="*/ 581519 w 682127"/>
              <a:gd name="connsiteY2" fmla="*/ 160163 h 1725982"/>
              <a:gd name="connsiteX3" fmla="*/ 670419 w 682127"/>
              <a:gd name="connsiteY3" fmla="*/ 515763 h 1725982"/>
              <a:gd name="connsiteX4" fmla="*/ 391019 w 682127"/>
              <a:gd name="connsiteY4" fmla="*/ 1500013 h 1725982"/>
              <a:gd name="connsiteX5" fmla="*/ 289419 w 682127"/>
              <a:gd name="connsiteY5" fmla="*/ 1696863 h 1725982"/>
              <a:gd name="connsiteX6" fmla="*/ 105269 w 682127"/>
              <a:gd name="connsiteY6" fmla="*/ 1715913 h 1725982"/>
              <a:gd name="connsiteX7" fmla="*/ 10019 w 682127"/>
              <a:gd name="connsiteY7" fmla="*/ 1607963 h 1725982"/>
              <a:gd name="connsiteX8" fmla="*/ 10019 w 682127"/>
              <a:gd name="connsiteY8" fmla="*/ 1525413 h 1725982"/>
              <a:gd name="connsiteX9" fmla="*/ 73519 w 682127"/>
              <a:gd name="connsiteY9" fmla="*/ 1252363 h 1725982"/>
              <a:gd name="connsiteX10" fmla="*/ 206869 w 682127"/>
              <a:gd name="connsiteY10" fmla="*/ 1284113 h 1725982"/>
              <a:gd name="connsiteX11" fmla="*/ 308469 w 682127"/>
              <a:gd name="connsiteY11" fmla="*/ 1265063 h 1725982"/>
              <a:gd name="connsiteX12" fmla="*/ 391019 w 682127"/>
              <a:gd name="connsiteY12" fmla="*/ 1226963 h 1725982"/>
              <a:gd name="connsiteX13" fmla="*/ 473569 w 682127"/>
              <a:gd name="connsiteY13" fmla="*/ 1163463 h 1725982"/>
              <a:gd name="connsiteX14" fmla="*/ 537069 w 682127"/>
              <a:gd name="connsiteY14" fmla="*/ 738013 h 1725982"/>
              <a:gd name="connsiteX15" fmla="*/ 556119 w 682127"/>
              <a:gd name="connsiteY15" fmla="*/ 280813 h 1725982"/>
              <a:gd name="connsiteX16" fmla="*/ 486269 w 682127"/>
              <a:gd name="connsiteY16" fmla="*/ 217313 h 1725982"/>
              <a:gd name="connsiteX17" fmla="*/ 22719 w 682127"/>
              <a:gd name="connsiteY17" fmla="*/ 14113 h 172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2127" h="1725982">
                <a:moveTo>
                  <a:pt x="22719" y="14113"/>
                </a:moveTo>
                <a:cubicBezTo>
                  <a:pt x="-33373" y="-16579"/>
                  <a:pt x="56586" y="8821"/>
                  <a:pt x="149719" y="33163"/>
                </a:cubicBezTo>
                <a:cubicBezTo>
                  <a:pt x="242852" y="57505"/>
                  <a:pt x="494736" y="79730"/>
                  <a:pt x="581519" y="160163"/>
                </a:cubicBezTo>
                <a:cubicBezTo>
                  <a:pt x="668302" y="240596"/>
                  <a:pt x="702169" y="292455"/>
                  <a:pt x="670419" y="515763"/>
                </a:cubicBezTo>
                <a:cubicBezTo>
                  <a:pt x="638669" y="739071"/>
                  <a:pt x="454519" y="1303163"/>
                  <a:pt x="391019" y="1500013"/>
                </a:cubicBezTo>
                <a:cubicBezTo>
                  <a:pt x="327519" y="1696863"/>
                  <a:pt x="337044" y="1660880"/>
                  <a:pt x="289419" y="1696863"/>
                </a:cubicBezTo>
                <a:cubicBezTo>
                  <a:pt x="241794" y="1732846"/>
                  <a:pt x="151836" y="1730730"/>
                  <a:pt x="105269" y="1715913"/>
                </a:cubicBezTo>
                <a:cubicBezTo>
                  <a:pt x="58702" y="1701096"/>
                  <a:pt x="25894" y="1639713"/>
                  <a:pt x="10019" y="1607963"/>
                </a:cubicBezTo>
                <a:cubicBezTo>
                  <a:pt x="-5856" y="1576213"/>
                  <a:pt x="-564" y="1584680"/>
                  <a:pt x="10019" y="1525413"/>
                </a:cubicBezTo>
                <a:cubicBezTo>
                  <a:pt x="20602" y="1466146"/>
                  <a:pt x="40711" y="1292580"/>
                  <a:pt x="73519" y="1252363"/>
                </a:cubicBezTo>
                <a:cubicBezTo>
                  <a:pt x="106327" y="1212146"/>
                  <a:pt x="167711" y="1281996"/>
                  <a:pt x="206869" y="1284113"/>
                </a:cubicBezTo>
                <a:cubicBezTo>
                  <a:pt x="246027" y="1286230"/>
                  <a:pt x="277777" y="1274588"/>
                  <a:pt x="308469" y="1265063"/>
                </a:cubicBezTo>
                <a:cubicBezTo>
                  <a:pt x="339161" y="1255538"/>
                  <a:pt x="363502" y="1243896"/>
                  <a:pt x="391019" y="1226963"/>
                </a:cubicBezTo>
                <a:cubicBezTo>
                  <a:pt x="418536" y="1210030"/>
                  <a:pt x="449227" y="1244955"/>
                  <a:pt x="473569" y="1163463"/>
                </a:cubicBezTo>
                <a:cubicBezTo>
                  <a:pt x="497911" y="1081971"/>
                  <a:pt x="523311" y="885121"/>
                  <a:pt x="537069" y="738013"/>
                </a:cubicBezTo>
                <a:cubicBezTo>
                  <a:pt x="550827" y="590905"/>
                  <a:pt x="564586" y="367596"/>
                  <a:pt x="556119" y="280813"/>
                </a:cubicBezTo>
                <a:cubicBezTo>
                  <a:pt x="547652" y="194030"/>
                  <a:pt x="573052" y="263880"/>
                  <a:pt x="486269" y="217313"/>
                </a:cubicBezTo>
                <a:cubicBezTo>
                  <a:pt x="399486" y="170746"/>
                  <a:pt x="78811" y="44805"/>
                  <a:pt x="22719" y="141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A35473A-C254-4528-92F9-6CF17A4988E3}"/>
              </a:ext>
            </a:extLst>
          </p:cNvPr>
          <p:cNvSpPr/>
          <p:nvPr/>
        </p:nvSpPr>
        <p:spPr>
          <a:xfrm>
            <a:off x="4449991" y="8017280"/>
            <a:ext cx="2393020" cy="991165"/>
          </a:xfrm>
          <a:custGeom>
            <a:avLst/>
            <a:gdLst>
              <a:gd name="connsiteX0" fmla="*/ 89 w 2393020"/>
              <a:gd name="connsiteY0" fmla="*/ 446000 h 991165"/>
              <a:gd name="connsiteX1" fmla="*/ 492849 w 2393020"/>
              <a:gd name="connsiteY1" fmla="*/ 329160 h 991165"/>
              <a:gd name="connsiteX2" fmla="*/ 944969 w 2393020"/>
              <a:gd name="connsiteY2" fmla="*/ 644120 h 991165"/>
              <a:gd name="connsiteX3" fmla="*/ 1478369 w 2393020"/>
              <a:gd name="connsiteY3" fmla="*/ 862560 h 991165"/>
              <a:gd name="connsiteX4" fmla="*/ 1630769 w 2393020"/>
              <a:gd name="connsiteY4" fmla="*/ 781280 h 991165"/>
              <a:gd name="connsiteX5" fmla="*/ 1808569 w 2393020"/>
              <a:gd name="connsiteY5" fmla="*/ 755880 h 991165"/>
              <a:gd name="connsiteX6" fmla="*/ 2021929 w 2393020"/>
              <a:gd name="connsiteY6" fmla="*/ 857480 h 991165"/>
              <a:gd name="connsiteX7" fmla="*/ 2392769 w 2393020"/>
              <a:gd name="connsiteY7" fmla="*/ 989560 h 991165"/>
              <a:gd name="connsiteX8" fmla="*/ 2067649 w 2393020"/>
              <a:gd name="connsiteY8" fmla="*/ 760960 h 991165"/>
              <a:gd name="connsiteX9" fmla="*/ 1397089 w 2393020"/>
              <a:gd name="connsiteY9" fmla="*/ 491720 h 991165"/>
              <a:gd name="connsiteX10" fmla="*/ 838289 w 2393020"/>
              <a:gd name="connsiteY10" fmla="*/ 237720 h 991165"/>
              <a:gd name="connsiteX11" fmla="*/ 442049 w 2393020"/>
              <a:gd name="connsiteY11" fmla="*/ 4040 h 991165"/>
              <a:gd name="connsiteX12" fmla="*/ 452209 w 2393020"/>
              <a:gd name="connsiteY12" fmla="*/ 115800 h 991165"/>
              <a:gd name="connsiteX13" fmla="*/ 89 w 2393020"/>
              <a:gd name="connsiteY13" fmla="*/ 446000 h 99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3020" h="991165">
                <a:moveTo>
                  <a:pt x="89" y="446000"/>
                </a:moveTo>
                <a:cubicBezTo>
                  <a:pt x="6862" y="481560"/>
                  <a:pt x="335369" y="296140"/>
                  <a:pt x="492849" y="329160"/>
                </a:cubicBezTo>
                <a:cubicBezTo>
                  <a:pt x="650329" y="362180"/>
                  <a:pt x="780716" y="555220"/>
                  <a:pt x="944969" y="644120"/>
                </a:cubicBezTo>
                <a:cubicBezTo>
                  <a:pt x="1109222" y="733020"/>
                  <a:pt x="1364069" y="839700"/>
                  <a:pt x="1478369" y="862560"/>
                </a:cubicBezTo>
                <a:cubicBezTo>
                  <a:pt x="1592669" y="885420"/>
                  <a:pt x="1575736" y="799060"/>
                  <a:pt x="1630769" y="781280"/>
                </a:cubicBezTo>
                <a:cubicBezTo>
                  <a:pt x="1685802" y="763500"/>
                  <a:pt x="1743376" y="743180"/>
                  <a:pt x="1808569" y="755880"/>
                </a:cubicBezTo>
                <a:cubicBezTo>
                  <a:pt x="1873762" y="768580"/>
                  <a:pt x="1924562" y="818533"/>
                  <a:pt x="2021929" y="857480"/>
                </a:cubicBezTo>
                <a:cubicBezTo>
                  <a:pt x="2119296" y="896427"/>
                  <a:pt x="2385149" y="1005647"/>
                  <a:pt x="2392769" y="989560"/>
                </a:cubicBezTo>
                <a:cubicBezTo>
                  <a:pt x="2400389" y="973473"/>
                  <a:pt x="2233596" y="843933"/>
                  <a:pt x="2067649" y="760960"/>
                </a:cubicBezTo>
                <a:cubicBezTo>
                  <a:pt x="1901702" y="677987"/>
                  <a:pt x="1601982" y="578927"/>
                  <a:pt x="1397089" y="491720"/>
                </a:cubicBezTo>
                <a:cubicBezTo>
                  <a:pt x="1192196" y="404513"/>
                  <a:pt x="997462" y="319000"/>
                  <a:pt x="838289" y="237720"/>
                </a:cubicBezTo>
                <a:cubicBezTo>
                  <a:pt x="679116" y="156440"/>
                  <a:pt x="506396" y="24360"/>
                  <a:pt x="442049" y="4040"/>
                </a:cubicBezTo>
                <a:cubicBezTo>
                  <a:pt x="377702" y="-16280"/>
                  <a:pt x="532642" y="42987"/>
                  <a:pt x="452209" y="115800"/>
                </a:cubicBezTo>
                <a:cubicBezTo>
                  <a:pt x="371776" y="188613"/>
                  <a:pt x="-6684" y="410440"/>
                  <a:pt x="89" y="4460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A54B7FE-235D-4E3A-A872-37AF03C2E652}"/>
              </a:ext>
            </a:extLst>
          </p:cNvPr>
          <p:cNvSpPr/>
          <p:nvPr/>
        </p:nvSpPr>
        <p:spPr>
          <a:xfrm>
            <a:off x="3470275" y="7753788"/>
            <a:ext cx="720725" cy="502800"/>
          </a:xfrm>
          <a:custGeom>
            <a:avLst/>
            <a:gdLst>
              <a:gd name="connsiteX0" fmla="*/ 0 w 720725"/>
              <a:gd name="connsiteY0" fmla="*/ 1150 h 502800"/>
              <a:gd name="connsiteX1" fmla="*/ 125413 w 720725"/>
              <a:gd name="connsiteY1" fmla="*/ 112275 h 502800"/>
              <a:gd name="connsiteX2" fmla="*/ 211138 w 720725"/>
              <a:gd name="connsiteY2" fmla="*/ 215462 h 502800"/>
              <a:gd name="connsiteX3" fmla="*/ 469900 w 720725"/>
              <a:gd name="connsiteY3" fmla="*/ 355162 h 502800"/>
              <a:gd name="connsiteX4" fmla="*/ 636588 w 720725"/>
              <a:gd name="connsiteY4" fmla="*/ 461525 h 502800"/>
              <a:gd name="connsiteX5" fmla="*/ 720725 w 720725"/>
              <a:gd name="connsiteY5" fmla="*/ 502800 h 502800"/>
              <a:gd name="connsiteX6" fmla="*/ 555625 w 720725"/>
              <a:gd name="connsiteY6" fmla="*/ 423425 h 502800"/>
              <a:gd name="connsiteX7" fmla="*/ 390525 w 720725"/>
              <a:gd name="connsiteY7" fmla="*/ 339287 h 502800"/>
              <a:gd name="connsiteX8" fmla="*/ 127000 w 720725"/>
              <a:gd name="connsiteY8" fmla="*/ 185300 h 502800"/>
              <a:gd name="connsiteX9" fmla="*/ 0 w 720725"/>
              <a:gd name="connsiteY9" fmla="*/ 1150 h 50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0725" h="502800">
                <a:moveTo>
                  <a:pt x="0" y="1150"/>
                </a:moveTo>
                <a:cubicBezTo>
                  <a:pt x="-264" y="-11021"/>
                  <a:pt x="90223" y="76556"/>
                  <a:pt x="125413" y="112275"/>
                </a:cubicBezTo>
                <a:cubicBezTo>
                  <a:pt x="160603" y="147994"/>
                  <a:pt x="153723" y="174981"/>
                  <a:pt x="211138" y="215462"/>
                </a:cubicBezTo>
                <a:cubicBezTo>
                  <a:pt x="268553" y="255943"/>
                  <a:pt x="398992" y="314151"/>
                  <a:pt x="469900" y="355162"/>
                </a:cubicBezTo>
                <a:cubicBezTo>
                  <a:pt x="540808" y="396173"/>
                  <a:pt x="594784" y="436919"/>
                  <a:pt x="636588" y="461525"/>
                </a:cubicBezTo>
                <a:cubicBezTo>
                  <a:pt x="678392" y="486131"/>
                  <a:pt x="720725" y="502800"/>
                  <a:pt x="720725" y="502800"/>
                </a:cubicBezTo>
                <a:cubicBezTo>
                  <a:pt x="707231" y="496450"/>
                  <a:pt x="610658" y="450677"/>
                  <a:pt x="555625" y="423425"/>
                </a:cubicBezTo>
                <a:cubicBezTo>
                  <a:pt x="500592" y="396173"/>
                  <a:pt x="461963" y="378975"/>
                  <a:pt x="390525" y="339287"/>
                </a:cubicBezTo>
                <a:cubicBezTo>
                  <a:pt x="319087" y="299599"/>
                  <a:pt x="194469" y="243508"/>
                  <a:pt x="127000" y="185300"/>
                </a:cubicBezTo>
                <a:cubicBezTo>
                  <a:pt x="59531" y="127092"/>
                  <a:pt x="264" y="13321"/>
                  <a:pt x="0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9E4DCA15-BE5E-4165-9BE7-797E41D91F3E}"/>
              </a:ext>
            </a:extLst>
          </p:cNvPr>
          <p:cNvSpPr/>
          <p:nvPr/>
        </p:nvSpPr>
        <p:spPr>
          <a:xfrm>
            <a:off x="3973486" y="6802241"/>
            <a:ext cx="515022" cy="853162"/>
          </a:xfrm>
          <a:custGeom>
            <a:avLst/>
            <a:gdLst>
              <a:gd name="connsiteX0" fmla="*/ 27 w 515022"/>
              <a:gd name="connsiteY0" fmla="*/ 197 h 853162"/>
              <a:gd name="connsiteX1" fmla="*/ 188939 w 515022"/>
              <a:gd name="connsiteY1" fmla="*/ 254197 h 853162"/>
              <a:gd name="connsiteX2" fmla="*/ 369914 w 515022"/>
              <a:gd name="connsiteY2" fmla="*/ 595509 h 853162"/>
              <a:gd name="connsiteX3" fmla="*/ 509614 w 515022"/>
              <a:gd name="connsiteY3" fmla="*/ 847922 h 853162"/>
              <a:gd name="connsiteX4" fmla="*/ 473102 w 515022"/>
              <a:gd name="connsiteY4" fmla="*/ 752672 h 853162"/>
              <a:gd name="connsiteX5" fmla="*/ 349277 w 515022"/>
              <a:gd name="connsiteY5" fmla="*/ 589159 h 853162"/>
              <a:gd name="connsiteX6" fmla="*/ 176239 w 515022"/>
              <a:gd name="connsiteY6" fmla="*/ 293884 h 853162"/>
              <a:gd name="connsiteX7" fmla="*/ 27 w 515022"/>
              <a:gd name="connsiteY7" fmla="*/ 197 h 85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022" h="853162">
                <a:moveTo>
                  <a:pt x="27" y="197"/>
                </a:moveTo>
                <a:cubicBezTo>
                  <a:pt x="2144" y="-6417"/>
                  <a:pt x="127291" y="154978"/>
                  <a:pt x="188939" y="254197"/>
                </a:cubicBezTo>
                <a:cubicBezTo>
                  <a:pt x="250587" y="353416"/>
                  <a:pt x="316468" y="496555"/>
                  <a:pt x="369914" y="595509"/>
                </a:cubicBezTo>
                <a:cubicBezTo>
                  <a:pt x="423360" y="694463"/>
                  <a:pt x="492416" y="821728"/>
                  <a:pt x="509614" y="847922"/>
                </a:cubicBezTo>
                <a:cubicBezTo>
                  <a:pt x="526812" y="874116"/>
                  <a:pt x="499825" y="795799"/>
                  <a:pt x="473102" y="752672"/>
                </a:cubicBezTo>
                <a:cubicBezTo>
                  <a:pt x="446379" y="709545"/>
                  <a:pt x="398754" y="665624"/>
                  <a:pt x="349277" y="589159"/>
                </a:cubicBezTo>
                <a:cubicBezTo>
                  <a:pt x="299800" y="512694"/>
                  <a:pt x="232595" y="389134"/>
                  <a:pt x="176239" y="293884"/>
                </a:cubicBezTo>
                <a:cubicBezTo>
                  <a:pt x="119883" y="198634"/>
                  <a:pt x="-2090" y="6811"/>
                  <a:pt x="27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5084FC16-4968-4FDE-BC4F-4D5734E42163}"/>
              </a:ext>
            </a:extLst>
          </p:cNvPr>
          <p:cNvSpPr/>
          <p:nvPr/>
        </p:nvSpPr>
        <p:spPr>
          <a:xfrm>
            <a:off x="3174866" y="7500937"/>
            <a:ext cx="156374" cy="123827"/>
          </a:xfrm>
          <a:custGeom>
            <a:avLst/>
            <a:gdLst>
              <a:gd name="connsiteX0" fmla="*/ 134 w 156374"/>
              <a:gd name="connsiteY0" fmla="*/ 123826 h 123827"/>
              <a:gd name="connsiteX1" fmla="*/ 141422 w 156374"/>
              <a:gd name="connsiteY1" fmla="*/ 60326 h 123827"/>
              <a:gd name="connsiteX2" fmla="*/ 149359 w 156374"/>
              <a:gd name="connsiteY2" fmla="*/ 1 h 123827"/>
              <a:gd name="connsiteX3" fmla="*/ 116022 w 156374"/>
              <a:gd name="connsiteY3" fmla="*/ 61913 h 123827"/>
              <a:gd name="connsiteX4" fmla="*/ 134 w 156374"/>
              <a:gd name="connsiteY4" fmla="*/ 123826 h 1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374" h="123827">
                <a:moveTo>
                  <a:pt x="134" y="123826"/>
                </a:moveTo>
                <a:cubicBezTo>
                  <a:pt x="4367" y="123562"/>
                  <a:pt x="116551" y="80963"/>
                  <a:pt x="141422" y="60326"/>
                </a:cubicBezTo>
                <a:cubicBezTo>
                  <a:pt x="166293" y="39689"/>
                  <a:pt x="153592" y="-263"/>
                  <a:pt x="149359" y="1"/>
                </a:cubicBezTo>
                <a:cubicBezTo>
                  <a:pt x="145126" y="265"/>
                  <a:pt x="139041" y="42863"/>
                  <a:pt x="116022" y="61913"/>
                </a:cubicBezTo>
                <a:cubicBezTo>
                  <a:pt x="93003" y="80963"/>
                  <a:pt x="-4099" y="124090"/>
                  <a:pt x="134" y="123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3B71366-5B3A-4DC9-B32C-9281E0C602D3}"/>
              </a:ext>
            </a:extLst>
          </p:cNvPr>
          <p:cNvSpPr/>
          <p:nvPr/>
        </p:nvSpPr>
        <p:spPr>
          <a:xfrm>
            <a:off x="3310295" y="7580254"/>
            <a:ext cx="181509" cy="181636"/>
          </a:xfrm>
          <a:custGeom>
            <a:avLst/>
            <a:gdLst>
              <a:gd name="connsiteX0" fmla="*/ 1230 w 181509"/>
              <a:gd name="connsiteY0" fmla="*/ 59 h 181636"/>
              <a:gd name="connsiteX1" fmla="*/ 59968 w 181509"/>
              <a:gd name="connsiteY1" fmla="*/ 68321 h 181636"/>
              <a:gd name="connsiteX2" fmla="*/ 104418 w 181509"/>
              <a:gd name="connsiteY2" fmla="*/ 93721 h 181636"/>
              <a:gd name="connsiteX3" fmla="*/ 148868 w 181509"/>
              <a:gd name="connsiteY3" fmla="*/ 154046 h 181636"/>
              <a:gd name="connsiteX4" fmla="*/ 180618 w 181509"/>
              <a:gd name="connsiteY4" fmla="*/ 181034 h 181636"/>
              <a:gd name="connsiteX5" fmla="*/ 167918 w 181509"/>
              <a:gd name="connsiteY5" fmla="*/ 130234 h 181636"/>
              <a:gd name="connsiteX6" fmla="*/ 118705 w 181509"/>
              <a:gd name="connsiteY6" fmla="*/ 81021 h 181636"/>
              <a:gd name="connsiteX7" fmla="*/ 1230 w 181509"/>
              <a:gd name="connsiteY7" fmla="*/ 59 h 18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509" h="181636">
                <a:moveTo>
                  <a:pt x="1230" y="59"/>
                </a:moveTo>
                <a:cubicBezTo>
                  <a:pt x="-8559" y="-2058"/>
                  <a:pt x="42770" y="52711"/>
                  <a:pt x="59968" y="68321"/>
                </a:cubicBezTo>
                <a:cubicBezTo>
                  <a:pt x="77166" y="83931"/>
                  <a:pt x="89601" y="79434"/>
                  <a:pt x="104418" y="93721"/>
                </a:cubicBezTo>
                <a:cubicBezTo>
                  <a:pt x="119235" y="108008"/>
                  <a:pt x="136168" y="139494"/>
                  <a:pt x="148868" y="154046"/>
                </a:cubicBezTo>
                <a:cubicBezTo>
                  <a:pt x="161568" y="168598"/>
                  <a:pt x="177443" y="185003"/>
                  <a:pt x="180618" y="181034"/>
                </a:cubicBezTo>
                <a:cubicBezTo>
                  <a:pt x="183793" y="177065"/>
                  <a:pt x="178237" y="146903"/>
                  <a:pt x="167918" y="130234"/>
                </a:cubicBezTo>
                <a:cubicBezTo>
                  <a:pt x="157599" y="113565"/>
                  <a:pt x="143840" y="99806"/>
                  <a:pt x="118705" y="81021"/>
                </a:cubicBezTo>
                <a:cubicBezTo>
                  <a:pt x="93570" y="62236"/>
                  <a:pt x="11019" y="2176"/>
                  <a:pt x="123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A9E2073-D84C-4325-B5ED-7A97DE0C79D8}"/>
              </a:ext>
            </a:extLst>
          </p:cNvPr>
          <p:cNvSpPr/>
          <p:nvPr/>
        </p:nvSpPr>
        <p:spPr>
          <a:xfrm>
            <a:off x="3043228" y="7303537"/>
            <a:ext cx="365270" cy="113445"/>
          </a:xfrm>
          <a:custGeom>
            <a:avLst/>
            <a:gdLst>
              <a:gd name="connsiteX0" fmla="*/ 10 w 365270"/>
              <a:gd name="connsiteY0" fmla="*/ 113263 h 113445"/>
              <a:gd name="connsiteX1" fmla="*/ 125422 w 365270"/>
              <a:gd name="connsiteY1" fmla="*/ 49763 h 113445"/>
              <a:gd name="connsiteX2" fmla="*/ 255597 w 365270"/>
              <a:gd name="connsiteY2" fmla="*/ 32301 h 113445"/>
              <a:gd name="connsiteX3" fmla="*/ 365135 w 365270"/>
              <a:gd name="connsiteY3" fmla="*/ 551 h 113445"/>
              <a:gd name="connsiteX4" fmla="*/ 233372 w 365270"/>
              <a:gd name="connsiteY4" fmla="*/ 13251 h 113445"/>
              <a:gd name="connsiteX5" fmla="*/ 119072 w 365270"/>
              <a:gd name="connsiteY5" fmla="*/ 27538 h 113445"/>
              <a:gd name="connsiteX6" fmla="*/ 10 w 365270"/>
              <a:gd name="connsiteY6" fmla="*/ 113263 h 11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270" h="113445">
                <a:moveTo>
                  <a:pt x="10" y="113263"/>
                </a:moveTo>
                <a:cubicBezTo>
                  <a:pt x="1068" y="116967"/>
                  <a:pt x="82824" y="63257"/>
                  <a:pt x="125422" y="49763"/>
                </a:cubicBezTo>
                <a:cubicBezTo>
                  <a:pt x="168020" y="36269"/>
                  <a:pt x="215645" y="40503"/>
                  <a:pt x="255597" y="32301"/>
                </a:cubicBezTo>
                <a:cubicBezTo>
                  <a:pt x="295549" y="24099"/>
                  <a:pt x="368839" y="3726"/>
                  <a:pt x="365135" y="551"/>
                </a:cubicBezTo>
                <a:cubicBezTo>
                  <a:pt x="361431" y="-2624"/>
                  <a:pt x="274382" y="8753"/>
                  <a:pt x="233372" y="13251"/>
                </a:cubicBezTo>
                <a:cubicBezTo>
                  <a:pt x="192362" y="17749"/>
                  <a:pt x="157966" y="12986"/>
                  <a:pt x="119072" y="27538"/>
                </a:cubicBezTo>
                <a:cubicBezTo>
                  <a:pt x="80178" y="42090"/>
                  <a:pt x="-1048" y="109559"/>
                  <a:pt x="10" y="113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6AB59D4-9505-449E-BDA8-27FE7AB26947}"/>
              </a:ext>
            </a:extLst>
          </p:cNvPr>
          <p:cNvSpPr/>
          <p:nvPr/>
        </p:nvSpPr>
        <p:spPr>
          <a:xfrm>
            <a:off x="3024178" y="7403641"/>
            <a:ext cx="157262" cy="321607"/>
          </a:xfrm>
          <a:custGeom>
            <a:avLst/>
            <a:gdLst>
              <a:gd name="connsiteX0" fmla="*/ 17472 w 157262"/>
              <a:gd name="connsiteY0" fmla="*/ 459 h 321607"/>
              <a:gd name="connsiteX1" fmla="*/ 10 w 157262"/>
              <a:gd name="connsiteY1" fmla="*/ 78247 h 321607"/>
              <a:gd name="connsiteX2" fmla="*/ 15885 w 157262"/>
              <a:gd name="connsiteY2" fmla="*/ 168734 h 321607"/>
              <a:gd name="connsiteX3" fmla="*/ 69860 w 157262"/>
              <a:gd name="connsiteY3" fmla="*/ 251284 h 321607"/>
              <a:gd name="connsiteX4" fmla="*/ 117485 w 157262"/>
              <a:gd name="connsiteY4" fmla="*/ 310022 h 321607"/>
              <a:gd name="connsiteX5" fmla="*/ 157172 w 157262"/>
              <a:gd name="connsiteY5" fmla="*/ 321134 h 321607"/>
              <a:gd name="connsiteX6" fmla="*/ 127010 w 157262"/>
              <a:gd name="connsiteY6" fmla="*/ 302084 h 321607"/>
              <a:gd name="connsiteX7" fmla="*/ 84147 w 157262"/>
              <a:gd name="connsiteY7" fmla="*/ 263984 h 321607"/>
              <a:gd name="connsiteX8" fmla="*/ 52397 w 157262"/>
              <a:gd name="connsiteY8" fmla="*/ 214772 h 321607"/>
              <a:gd name="connsiteX9" fmla="*/ 22235 w 157262"/>
              <a:gd name="connsiteY9" fmla="*/ 114759 h 321607"/>
              <a:gd name="connsiteX10" fmla="*/ 17472 w 157262"/>
              <a:gd name="connsiteY10" fmla="*/ 459 h 32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262" h="321607">
                <a:moveTo>
                  <a:pt x="17472" y="459"/>
                </a:moveTo>
                <a:cubicBezTo>
                  <a:pt x="13768" y="-5626"/>
                  <a:pt x="274" y="50201"/>
                  <a:pt x="10" y="78247"/>
                </a:cubicBezTo>
                <a:cubicBezTo>
                  <a:pt x="-254" y="106293"/>
                  <a:pt x="4243" y="139895"/>
                  <a:pt x="15885" y="168734"/>
                </a:cubicBezTo>
                <a:cubicBezTo>
                  <a:pt x="27527" y="197574"/>
                  <a:pt x="52927" y="227736"/>
                  <a:pt x="69860" y="251284"/>
                </a:cubicBezTo>
                <a:cubicBezTo>
                  <a:pt x="86793" y="274832"/>
                  <a:pt x="102933" y="298380"/>
                  <a:pt x="117485" y="310022"/>
                </a:cubicBezTo>
                <a:cubicBezTo>
                  <a:pt x="132037" y="321664"/>
                  <a:pt x="155585" y="322457"/>
                  <a:pt x="157172" y="321134"/>
                </a:cubicBezTo>
                <a:cubicBezTo>
                  <a:pt x="158759" y="319811"/>
                  <a:pt x="139181" y="311609"/>
                  <a:pt x="127010" y="302084"/>
                </a:cubicBezTo>
                <a:cubicBezTo>
                  <a:pt x="114839" y="292559"/>
                  <a:pt x="96582" y="278536"/>
                  <a:pt x="84147" y="263984"/>
                </a:cubicBezTo>
                <a:cubicBezTo>
                  <a:pt x="71712" y="249432"/>
                  <a:pt x="62716" y="239643"/>
                  <a:pt x="52397" y="214772"/>
                </a:cubicBezTo>
                <a:cubicBezTo>
                  <a:pt x="42078" y="189901"/>
                  <a:pt x="28056" y="148626"/>
                  <a:pt x="22235" y="114759"/>
                </a:cubicBezTo>
                <a:cubicBezTo>
                  <a:pt x="16414" y="80892"/>
                  <a:pt x="21176" y="6544"/>
                  <a:pt x="17472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FCA55211-3CAE-4F49-84B0-07D2B49A65E4}"/>
              </a:ext>
            </a:extLst>
          </p:cNvPr>
          <p:cNvSpPr/>
          <p:nvPr/>
        </p:nvSpPr>
        <p:spPr>
          <a:xfrm>
            <a:off x="3549328" y="7557848"/>
            <a:ext cx="265728" cy="340495"/>
          </a:xfrm>
          <a:custGeom>
            <a:avLst/>
            <a:gdLst>
              <a:gd name="connsiteX0" fmla="*/ 322 w 265728"/>
              <a:gd name="connsiteY0" fmla="*/ 240 h 340495"/>
              <a:gd name="connsiteX1" fmla="*/ 168597 w 265728"/>
              <a:gd name="connsiteY1" fmla="*/ 178040 h 340495"/>
              <a:gd name="connsiteX2" fmla="*/ 213047 w 265728"/>
              <a:gd name="connsiteY2" fmla="*/ 252652 h 340495"/>
              <a:gd name="connsiteX3" fmla="*/ 263847 w 265728"/>
              <a:gd name="connsiteY3" fmla="*/ 339965 h 340495"/>
              <a:gd name="connsiteX4" fmla="*/ 251147 w 265728"/>
              <a:gd name="connsiteY4" fmla="*/ 285990 h 340495"/>
              <a:gd name="connsiteX5" fmla="*/ 216222 w 265728"/>
              <a:gd name="connsiteY5" fmla="*/ 219315 h 340495"/>
              <a:gd name="connsiteX6" fmla="*/ 322 w 265728"/>
              <a:gd name="connsiteY6" fmla="*/ 240 h 34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728" h="340495">
                <a:moveTo>
                  <a:pt x="322" y="240"/>
                </a:moveTo>
                <a:cubicBezTo>
                  <a:pt x="-7616" y="-6639"/>
                  <a:pt x="133143" y="135971"/>
                  <a:pt x="168597" y="178040"/>
                </a:cubicBezTo>
                <a:cubicBezTo>
                  <a:pt x="204051" y="220109"/>
                  <a:pt x="197172" y="225665"/>
                  <a:pt x="213047" y="252652"/>
                </a:cubicBezTo>
                <a:cubicBezTo>
                  <a:pt x="228922" y="279640"/>
                  <a:pt x="257497" y="334409"/>
                  <a:pt x="263847" y="339965"/>
                </a:cubicBezTo>
                <a:cubicBezTo>
                  <a:pt x="270197" y="345521"/>
                  <a:pt x="259084" y="306098"/>
                  <a:pt x="251147" y="285990"/>
                </a:cubicBezTo>
                <a:cubicBezTo>
                  <a:pt x="243210" y="265882"/>
                  <a:pt x="255116" y="265352"/>
                  <a:pt x="216222" y="219315"/>
                </a:cubicBezTo>
                <a:cubicBezTo>
                  <a:pt x="177328" y="173278"/>
                  <a:pt x="8260" y="7119"/>
                  <a:pt x="32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79DB275E-72B0-4AD9-AACE-365580E88CB0}"/>
              </a:ext>
            </a:extLst>
          </p:cNvPr>
          <p:cNvSpPr/>
          <p:nvPr/>
        </p:nvSpPr>
        <p:spPr>
          <a:xfrm>
            <a:off x="3803650" y="7918450"/>
            <a:ext cx="404337" cy="27038"/>
          </a:xfrm>
          <a:custGeom>
            <a:avLst/>
            <a:gdLst>
              <a:gd name="connsiteX0" fmla="*/ 0 w 404337"/>
              <a:gd name="connsiteY0" fmla="*/ 7938 h 27038"/>
              <a:gd name="connsiteX1" fmla="*/ 203200 w 404337"/>
              <a:gd name="connsiteY1" fmla="*/ 15875 h 27038"/>
              <a:gd name="connsiteX2" fmla="*/ 398463 w 404337"/>
              <a:gd name="connsiteY2" fmla="*/ 26988 h 27038"/>
              <a:gd name="connsiteX3" fmla="*/ 341313 w 404337"/>
              <a:gd name="connsiteY3" fmla="*/ 11113 h 27038"/>
              <a:gd name="connsiteX4" fmla="*/ 217488 w 404337"/>
              <a:gd name="connsiteY4" fmla="*/ 0 h 27038"/>
              <a:gd name="connsiteX5" fmla="*/ 0 w 404337"/>
              <a:gd name="connsiteY5" fmla="*/ 7938 h 2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7" h="27038">
                <a:moveTo>
                  <a:pt x="0" y="7938"/>
                </a:moveTo>
                <a:lnTo>
                  <a:pt x="203200" y="15875"/>
                </a:lnTo>
                <a:cubicBezTo>
                  <a:pt x="269611" y="19050"/>
                  <a:pt x="375444" y="27782"/>
                  <a:pt x="398463" y="26988"/>
                </a:cubicBezTo>
                <a:cubicBezTo>
                  <a:pt x="421482" y="26194"/>
                  <a:pt x="371476" y="15611"/>
                  <a:pt x="341313" y="11113"/>
                </a:cubicBezTo>
                <a:cubicBezTo>
                  <a:pt x="311151" y="6615"/>
                  <a:pt x="217488" y="0"/>
                  <a:pt x="217488" y="0"/>
                </a:cubicBezTo>
                <a:lnTo>
                  <a:pt x="0" y="79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3C83F4A9-CFC2-47E8-8143-92EB90824D3D}"/>
              </a:ext>
            </a:extLst>
          </p:cNvPr>
          <p:cNvSpPr/>
          <p:nvPr/>
        </p:nvSpPr>
        <p:spPr>
          <a:xfrm>
            <a:off x="3095617" y="7043840"/>
            <a:ext cx="406629" cy="63500"/>
          </a:xfrm>
          <a:custGeom>
            <a:avLst/>
            <a:gdLst>
              <a:gd name="connsiteX0" fmla="*/ 8 w 406629"/>
              <a:gd name="connsiteY0" fmla="*/ 63398 h 63500"/>
              <a:gd name="connsiteX1" fmla="*/ 161933 w 406629"/>
              <a:gd name="connsiteY1" fmla="*/ 4660 h 63500"/>
              <a:gd name="connsiteX2" fmla="*/ 388946 w 406629"/>
              <a:gd name="connsiteY2" fmla="*/ 4660 h 63500"/>
              <a:gd name="connsiteX3" fmla="*/ 366721 w 406629"/>
              <a:gd name="connsiteY3" fmla="*/ 12598 h 63500"/>
              <a:gd name="connsiteX4" fmla="*/ 168283 w 406629"/>
              <a:gd name="connsiteY4" fmla="*/ 18948 h 63500"/>
              <a:gd name="connsiteX5" fmla="*/ 8 w 406629"/>
              <a:gd name="connsiteY5" fmla="*/ 63398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629" h="63500">
                <a:moveTo>
                  <a:pt x="8" y="63398"/>
                </a:moveTo>
                <a:cubicBezTo>
                  <a:pt x="-1050" y="61017"/>
                  <a:pt x="97110" y="14450"/>
                  <a:pt x="161933" y="4660"/>
                </a:cubicBezTo>
                <a:cubicBezTo>
                  <a:pt x="226756" y="-5130"/>
                  <a:pt x="354815" y="3337"/>
                  <a:pt x="388946" y="4660"/>
                </a:cubicBezTo>
                <a:cubicBezTo>
                  <a:pt x="423077" y="5983"/>
                  <a:pt x="403498" y="10217"/>
                  <a:pt x="366721" y="12598"/>
                </a:cubicBezTo>
                <a:cubicBezTo>
                  <a:pt x="329944" y="14979"/>
                  <a:pt x="232048" y="12069"/>
                  <a:pt x="168283" y="18948"/>
                </a:cubicBezTo>
                <a:cubicBezTo>
                  <a:pt x="104518" y="25827"/>
                  <a:pt x="1066" y="65779"/>
                  <a:pt x="8" y="63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F319249-4E69-4144-B01B-EFA42CED55C4}"/>
              </a:ext>
            </a:extLst>
          </p:cNvPr>
          <p:cNvSpPr/>
          <p:nvPr/>
        </p:nvSpPr>
        <p:spPr>
          <a:xfrm>
            <a:off x="3028172" y="7110397"/>
            <a:ext cx="77277" cy="250912"/>
          </a:xfrm>
          <a:custGeom>
            <a:avLst/>
            <a:gdLst>
              <a:gd name="connsiteX0" fmla="*/ 64278 w 77277"/>
              <a:gd name="connsiteY0" fmla="*/ 16 h 250912"/>
              <a:gd name="connsiteX1" fmla="*/ 7128 w 77277"/>
              <a:gd name="connsiteY1" fmla="*/ 73041 h 250912"/>
              <a:gd name="connsiteX2" fmla="*/ 7128 w 77277"/>
              <a:gd name="connsiteY2" fmla="*/ 107966 h 250912"/>
              <a:gd name="connsiteX3" fmla="*/ 27766 w 77277"/>
              <a:gd name="connsiteY3" fmla="*/ 142891 h 250912"/>
              <a:gd name="connsiteX4" fmla="*/ 76978 w 77277"/>
              <a:gd name="connsiteY4" fmla="*/ 250841 h 250912"/>
              <a:gd name="connsiteX5" fmla="*/ 2366 w 77277"/>
              <a:gd name="connsiteY5" fmla="*/ 125428 h 250912"/>
              <a:gd name="connsiteX6" fmla="*/ 23003 w 77277"/>
              <a:gd name="connsiteY6" fmla="*/ 66691 h 250912"/>
              <a:gd name="connsiteX7" fmla="*/ 64278 w 77277"/>
              <a:gd name="connsiteY7" fmla="*/ 16 h 2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77" h="250912">
                <a:moveTo>
                  <a:pt x="64278" y="16"/>
                </a:moveTo>
                <a:cubicBezTo>
                  <a:pt x="61632" y="1074"/>
                  <a:pt x="16653" y="55049"/>
                  <a:pt x="7128" y="73041"/>
                </a:cubicBezTo>
                <a:cubicBezTo>
                  <a:pt x="-2397" y="91033"/>
                  <a:pt x="3688" y="96324"/>
                  <a:pt x="7128" y="107966"/>
                </a:cubicBezTo>
                <a:cubicBezTo>
                  <a:pt x="10568" y="119608"/>
                  <a:pt x="16124" y="119078"/>
                  <a:pt x="27766" y="142891"/>
                </a:cubicBezTo>
                <a:cubicBezTo>
                  <a:pt x="39408" y="166704"/>
                  <a:pt x="81211" y="253751"/>
                  <a:pt x="76978" y="250841"/>
                </a:cubicBezTo>
                <a:cubicBezTo>
                  <a:pt x="72745" y="247931"/>
                  <a:pt x="11362" y="156120"/>
                  <a:pt x="2366" y="125428"/>
                </a:cubicBezTo>
                <a:cubicBezTo>
                  <a:pt x="-6630" y="94736"/>
                  <a:pt x="12155" y="84683"/>
                  <a:pt x="23003" y="66691"/>
                </a:cubicBezTo>
                <a:cubicBezTo>
                  <a:pt x="33851" y="48699"/>
                  <a:pt x="66924" y="-1042"/>
                  <a:pt x="6427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C0A87A0-B027-4DC3-946D-C67B522B58B1}"/>
              </a:ext>
            </a:extLst>
          </p:cNvPr>
          <p:cNvSpPr/>
          <p:nvPr/>
        </p:nvSpPr>
        <p:spPr>
          <a:xfrm>
            <a:off x="3200969" y="6854717"/>
            <a:ext cx="252291" cy="214510"/>
          </a:xfrm>
          <a:custGeom>
            <a:avLst/>
            <a:gdLst>
              <a:gd name="connsiteX0" fmla="*/ 240731 w 252291"/>
              <a:gd name="connsiteY0" fmla="*/ 214421 h 214510"/>
              <a:gd name="connsiteX1" fmla="*/ 240731 w 252291"/>
              <a:gd name="connsiteY1" fmla="*/ 135046 h 214510"/>
              <a:gd name="connsiteX2" fmla="*/ 177231 w 252291"/>
              <a:gd name="connsiteY2" fmla="*/ 130283 h 214510"/>
              <a:gd name="connsiteX3" fmla="*/ 56581 w 252291"/>
              <a:gd name="connsiteY3" fmla="*/ 84246 h 214510"/>
              <a:gd name="connsiteX4" fmla="*/ 18481 w 252291"/>
              <a:gd name="connsiteY4" fmla="*/ 41383 h 214510"/>
              <a:gd name="connsiteX5" fmla="*/ 1019 w 252291"/>
              <a:gd name="connsiteY5" fmla="*/ 108 h 214510"/>
              <a:gd name="connsiteX6" fmla="*/ 47056 w 252291"/>
              <a:gd name="connsiteY6" fmla="*/ 54083 h 214510"/>
              <a:gd name="connsiteX7" fmla="*/ 67694 w 252291"/>
              <a:gd name="connsiteY7" fmla="*/ 81071 h 214510"/>
              <a:gd name="connsiteX8" fmla="*/ 132781 w 252291"/>
              <a:gd name="connsiteY8" fmla="*/ 96946 h 214510"/>
              <a:gd name="connsiteX9" fmla="*/ 231206 w 252291"/>
              <a:gd name="connsiteY9" fmla="*/ 136633 h 214510"/>
              <a:gd name="connsiteX10" fmla="*/ 251844 w 252291"/>
              <a:gd name="connsiteY10" fmla="*/ 150921 h 214510"/>
              <a:gd name="connsiteX11" fmla="*/ 240731 w 252291"/>
              <a:gd name="connsiteY11" fmla="*/ 214421 h 21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291" h="214510">
                <a:moveTo>
                  <a:pt x="240731" y="214421"/>
                </a:moveTo>
                <a:cubicBezTo>
                  <a:pt x="238879" y="211775"/>
                  <a:pt x="251314" y="149069"/>
                  <a:pt x="240731" y="135046"/>
                </a:cubicBezTo>
                <a:cubicBezTo>
                  <a:pt x="230148" y="121023"/>
                  <a:pt x="207923" y="138750"/>
                  <a:pt x="177231" y="130283"/>
                </a:cubicBezTo>
                <a:cubicBezTo>
                  <a:pt x="146539" y="121816"/>
                  <a:pt x="83039" y="99063"/>
                  <a:pt x="56581" y="84246"/>
                </a:cubicBezTo>
                <a:cubicBezTo>
                  <a:pt x="30123" y="69429"/>
                  <a:pt x="27741" y="55406"/>
                  <a:pt x="18481" y="41383"/>
                </a:cubicBezTo>
                <a:cubicBezTo>
                  <a:pt x="9221" y="27360"/>
                  <a:pt x="-3743" y="-2009"/>
                  <a:pt x="1019" y="108"/>
                </a:cubicBezTo>
                <a:cubicBezTo>
                  <a:pt x="5781" y="2225"/>
                  <a:pt x="35943" y="40589"/>
                  <a:pt x="47056" y="54083"/>
                </a:cubicBezTo>
                <a:cubicBezTo>
                  <a:pt x="58168" y="67577"/>
                  <a:pt x="53406" y="73927"/>
                  <a:pt x="67694" y="81071"/>
                </a:cubicBezTo>
                <a:cubicBezTo>
                  <a:pt x="81981" y="88215"/>
                  <a:pt x="105529" y="87686"/>
                  <a:pt x="132781" y="96946"/>
                </a:cubicBezTo>
                <a:cubicBezTo>
                  <a:pt x="160033" y="106206"/>
                  <a:pt x="211362" y="127637"/>
                  <a:pt x="231206" y="136633"/>
                </a:cubicBezTo>
                <a:cubicBezTo>
                  <a:pt x="251050" y="145629"/>
                  <a:pt x="248934" y="141661"/>
                  <a:pt x="251844" y="150921"/>
                </a:cubicBezTo>
                <a:cubicBezTo>
                  <a:pt x="254754" y="160181"/>
                  <a:pt x="242583" y="217067"/>
                  <a:pt x="240731" y="214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FAD7FC67-57A8-44A8-BF0D-4F0F3AB34918}"/>
              </a:ext>
            </a:extLst>
          </p:cNvPr>
          <p:cNvSpPr/>
          <p:nvPr/>
        </p:nvSpPr>
        <p:spPr>
          <a:xfrm>
            <a:off x="3234360" y="6951571"/>
            <a:ext cx="50333" cy="100125"/>
          </a:xfrm>
          <a:custGeom>
            <a:avLst/>
            <a:gdLst>
              <a:gd name="connsiteX0" fmla="*/ 50178 w 50333"/>
              <a:gd name="connsiteY0" fmla="*/ 92 h 100125"/>
              <a:gd name="connsiteX1" fmla="*/ 18428 w 50333"/>
              <a:gd name="connsiteY1" fmla="*/ 66767 h 100125"/>
              <a:gd name="connsiteX2" fmla="*/ 35890 w 50333"/>
              <a:gd name="connsiteY2" fmla="*/ 100104 h 100125"/>
              <a:gd name="connsiteX3" fmla="*/ 5728 w 50333"/>
              <a:gd name="connsiteY3" fmla="*/ 71529 h 100125"/>
              <a:gd name="connsiteX4" fmla="*/ 2553 w 50333"/>
              <a:gd name="connsiteY4" fmla="*/ 52479 h 100125"/>
              <a:gd name="connsiteX5" fmla="*/ 50178 w 50333"/>
              <a:gd name="connsiteY5" fmla="*/ 92 h 1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33" h="100125">
                <a:moveTo>
                  <a:pt x="50178" y="92"/>
                </a:moveTo>
                <a:cubicBezTo>
                  <a:pt x="52824" y="2473"/>
                  <a:pt x="20809" y="50098"/>
                  <a:pt x="18428" y="66767"/>
                </a:cubicBezTo>
                <a:cubicBezTo>
                  <a:pt x="16047" y="83436"/>
                  <a:pt x="38007" y="99310"/>
                  <a:pt x="35890" y="100104"/>
                </a:cubicBezTo>
                <a:cubicBezTo>
                  <a:pt x="33773" y="100898"/>
                  <a:pt x="11284" y="79467"/>
                  <a:pt x="5728" y="71529"/>
                </a:cubicBezTo>
                <a:cubicBezTo>
                  <a:pt x="172" y="63591"/>
                  <a:pt x="-2209" y="62798"/>
                  <a:pt x="2553" y="52479"/>
                </a:cubicBezTo>
                <a:cubicBezTo>
                  <a:pt x="7315" y="42160"/>
                  <a:pt x="47532" y="-2289"/>
                  <a:pt x="5017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C3A9CE03-21E6-4974-951E-7426A3C8B1B8}"/>
              </a:ext>
            </a:extLst>
          </p:cNvPr>
          <p:cNvSpPr/>
          <p:nvPr/>
        </p:nvSpPr>
        <p:spPr>
          <a:xfrm>
            <a:off x="3071497" y="6902440"/>
            <a:ext cx="121318" cy="115546"/>
          </a:xfrm>
          <a:custGeom>
            <a:avLst/>
            <a:gdLst>
              <a:gd name="connsiteX0" fmla="*/ 120966 w 121318"/>
              <a:gd name="connsiteY0" fmla="*/ 10 h 115546"/>
              <a:gd name="connsiteX1" fmla="*/ 84453 w 121318"/>
              <a:gd name="connsiteY1" fmla="*/ 98435 h 115546"/>
              <a:gd name="connsiteX2" fmla="*/ 49528 w 121318"/>
              <a:gd name="connsiteY2" fmla="*/ 114310 h 115546"/>
              <a:gd name="connsiteX3" fmla="*/ 316 w 121318"/>
              <a:gd name="connsiteY3" fmla="*/ 114310 h 115546"/>
              <a:gd name="connsiteX4" fmla="*/ 74928 w 121318"/>
              <a:gd name="connsiteY4" fmla="*/ 112723 h 115546"/>
              <a:gd name="connsiteX5" fmla="*/ 101916 w 121318"/>
              <a:gd name="connsiteY5" fmla="*/ 104785 h 115546"/>
              <a:gd name="connsiteX6" fmla="*/ 120966 w 121318"/>
              <a:gd name="connsiteY6" fmla="*/ 10 h 1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18" h="115546">
                <a:moveTo>
                  <a:pt x="120966" y="10"/>
                </a:moveTo>
                <a:cubicBezTo>
                  <a:pt x="118056" y="-1048"/>
                  <a:pt x="96359" y="79385"/>
                  <a:pt x="84453" y="98435"/>
                </a:cubicBezTo>
                <a:cubicBezTo>
                  <a:pt x="72547" y="117485"/>
                  <a:pt x="63551" y="111664"/>
                  <a:pt x="49528" y="114310"/>
                </a:cubicBezTo>
                <a:cubicBezTo>
                  <a:pt x="35505" y="116956"/>
                  <a:pt x="-3917" y="114574"/>
                  <a:pt x="316" y="114310"/>
                </a:cubicBezTo>
                <a:cubicBezTo>
                  <a:pt x="4549" y="114046"/>
                  <a:pt x="57995" y="114311"/>
                  <a:pt x="74928" y="112723"/>
                </a:cubicBezTo>
                <a:cubicBezTo>
                  <a:pt x="91861" y="111136"/>
                  <a:pt x="95830" y="121189"/>
                  <a:pt x="101916" y="104785"/>
                </a:cubicBezTo>
                <a:cubicBezTo>
                  <a:pt x="108001" y="88381"/>
                  <a:pt x="123876" y="1068"/>
                  <a:pt x="12096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649D0B76-A624-4A30-A53E-4386C8E2D632}"/>
              </a:ext>
            </a:extLst>
          </p:cNvPr>
          <p:cNvSpPr/>
          <p:nvPr/>
        </p:nvSpPr>
        <p:spPr>
          <a:xfrm>
            <a:off x="3095554" y="7053758"/>
            <a:ext cx="130341" cy="24965"/>
          </a:xfrm>
          <a:custGeom>
            <a:avLst/>
            <a:gdLst>
              <a:gd name="connsiteX0" fmla="*/ 71 w 130341"/>
              <a:gd name="connsiteY0" fmla="*/ 24905 h 24965"/>
              <a:gd name="connsiteX1" fmla="*/ 65159 w 130341"/>
              <a:gd name="connsiteY1" fmla="*/ 2680 h 24965"/>
              <a:gd name="connsiteX2" fmla="*/ 130246 w 130341"/>
              <a:gd name="connsiteY2" fmla="*/ 1092 h 24965"/>
              <a:gd name="connsiteX3" fmla="*/ 77859 w 130341"/>
              <a:gd name="connsiteY3" fmla="*/ 9030 h 24965"/>
              <a:gd name="connsiteX4" fmla="*/ 71 w 130341"/>
              <a:gd name="connsiteY4" fmla="*/ 24905 h 2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41" h="24965">
                <a:moveTo>
                  <a:pt x="71" y="24905"/>
                </a:moveTo>
                <a:cubicBezTo>
                  <a:pt x="-2046" y="23847"/>
                  <a:pt x="43463" y="6649"/>
                  <a:pt x="65159" y="2680"/>
                </a:cubicBezTo>
                <a:cubicBezTo>
                  <a:pt x="86855" y="-1289"/>
                  <a:pt x="128129" y="34"/>
                  <a:pt x="130246" y="1092"/>
                </a:cubicBezTo>
                <a:cubicBezTo>
                  <a:pt x="132363" y="2150"/>
                  <a:pt x="98761" y="5326"/>
                  <a:pt x="77859" y="9030"/>
                </a:cubicBezTo>
                <a:cubicBezTo>
                  <a:pt x="56957" y="12734"/>
                  <a:pt x="2188" y="25963"/>
                  <a:pt x="71" y="24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F89EDF1B-7C40-4C3C-8140-8F8E986E40EF}"/>
              </a:ext>
            </a:extLst>
          </p:cNvPr>
          <p:cNvSpPr/>
          <p:nvPr/>
        </p:nvSpPr>
        <p:spPr>
          <a:xfrm>
            <a:off x="3006379" y="6867521"/>
            <a:ext cx="81426" cy="248416"/>
          </a:xfrm>
          <a:custGeom>
            <a:avLst/>
            <a:gdLst>
              <a:gd name="connsiteX0" fmla="*/ 40034 w 81426"/>
              <a:gd name="connsiteY0" fmla="*/ 4 h 248416"/>
              <a:gd name="connsiteX1" fmla="*/ 346 w 81426"/>
              <a:gd name="connsiteY1" fmla="*/ 73029 h 248416"/>
              <a:gd name="connsiteX2" fmla="*/ 24159 w 81426"/>
              <a:gd name="connsiteY2" fmla="*/ 157167 h 248416"/>
              <a:gd name="connsiteX3" fmla="*/ 81309 w 81426"/>
              <a:gd name="connsiteY3" fmla="*/ 247654 h 248416"/>
              <a:gd name="connsiteX4" fmla="*/ 38446 w 81426"/>
              <a:gd name="connsiteY4" fmla="*/ 193679 h 248416"/>
              <a:gd name="connsiteX5" fmla="*/ 16221 w 81426"/>
              <a:gd name="connsiteY5" fmla="*/ 76204 h 248416"/>
              <a:gd name="connsiteX6" fmla="*/ 40034 w 81426"/>
              <a:gd name="connsiteY6" fmla="*/ 4 h 24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26" h="248416">
                <a:moveTo>
                  <a:pt x="40034" y="4"/>
                </a:moveTo>
                <a:cubicBezTo>
                  <a:pt x="37388" y="-525"/>
                  <a:pt x="2992" y="46835"/>
                  <a:pt x="346" y="73029"/>
                </a:cubicBezTo>
                <a:cubicBezTo>
                  <a:pt x="-2300" y="99223"/>
                  <a:pt x="10665" y="128063"/>
                  <a:pt x="24159" y="157167"/>
                </a:cubicBezTo>
                <a:cubicBezTo>
                  <a:pt x="37653" y="186271"/>
                  <a:pt x="78928" y="241569"/>
                  <a:pt x="81309" y="247654"/>
                </a:cubicBezTo>
                <a:cubicBezTo>
                  <a:pt x="83690" y="253739"/>
                  <a:pt x="49294" y="222254"/>
                  <a:pt x="38446" y="193679"/>
                </a:cubicBezTo>
                <a:cubicBezTo>
                  <a:pt x="27598" y="165104"/>
                  <a:pt x="16485" y="104779"/>
                  <a:pt x="16221" y="76204"/>
                </a:cubicBezTo>
                <a:cubicBezTo>
                  <a:pt x="15957" y="47629"/>
                  <a:pt x="42680" y="533"/>
                  <a:pt x="400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A68FE03E-9C3C-4783-BB56-B507458B63C5}"/>
              </a:ext>
            </a:extLst>
          </p:cNvPr>
          <p:cNvSpPr/>
          <p:nvPr/>
        </p:nvSpPr>
        <p:spPr>
          <a:xfrm>
            <a:off x="3026208" y="6641010"/>
            <a:ext cx="216709" cy="252675"/>
          </a:xfrm>
          <a:custGeom>
            <a:avLst/>
            <a:gdLst>
              <a:gd name="connsiteX0" fmla="*/ 215467 w 216709"/>
              <a:gd name="connsiteY0" fmla="*/ 1090 h 252675"/>
              <a:gd name="connsiteX1" fmla="*/ 121805 w 216709"/>
              <a:gd name="connsiteY1" fmla="*/ 85228 h 252675"/>
              <a:gd name="connsiteX2" fmla="*/ 2742 w 216709"/>
              <a:gd name="connsiteY2" fmla="*/ 251915 h 252675"/>
              <a:gd name="connsiteX3" fmla="*/ 53542 w 216709"/>
              <a:gd name="connsiteY3" fmla="*/ 140790 h 252675"/>
              <a:gd name="connsiteX4" fmla="*/ 215467 w 216709"/>
              <a:gd name="connsiteY4" fmla="*/ 1090 h 2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09" h="252675">
                <a:moveTo>
                  <a:pt x="215467" y="1090"/>
                </a:moveTo>
                <a:cubicBezTo>
                  <a:pt x="226844" y="-8170"/>
                  <a:pt x="157259" y="43424"/>
                  <a:pt x="121805" y="85228"/>
                </a:cubicBezTo>
                <a:cubicBezTo>
                  <a:pt x="86351" y="127032"/>
                  <a:pt x="14119" y="242655"/>
                  <a:pt x="2742" y="251915"/>
                </a:cubicBezTo>
                <a:cubicBezTo>
                  <a:pt x="-8635" y="261175"/>
                  <a:pt x="16765" y="183652"/>
                  <a:pt x="53542" y="140790"/>
                </a:cubicBezTo>
                <a:cubicBezTo>
                  <a:pt x="90319" y="97928"/>
                  <a:pt x="204090" y="10350"/>
                  <a:pt x="215467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A0A36C8F-5064-49F1-A2FF-9E1B02D5ABE3}"/>
              </a:ext>
            </a:extLst>
          </p:cNvPr>
          <p:cNvSpPr/>
          <p:nvPr/>
        </p:nvSpPr>
        <p:spPr>
          <a:xfrm>
            <a:off x="3143980" y="6648258"/>
            <a:ext cx="115173" cy="85562"/>
          </a:xfrm>
          <a:custGeom>
            <a:avLst/>
            <a:gdLst>
              <a:gd name="connsiteX0" fmla="*/ 115158 w 115173"/>
              <a:gd name="connsiteY0" fmla="*/ 192 h 85562"/>
              <a:gd name="connsiteX1" fmla="*/ 15145 w 115173"/>
              <a:gd name="connsiteY1" fmla="*/ 82742 h 85562"/>
              <a:gd name="connsiteX2" fmla="*/ 7208 w 115173"/>
              <a:gd name="connsiteY2" fmla="*/ 60517 h 85562"/>
              <a:gd name="connsiteX3" fmla="*/ 115158 w 115173"/>
              <a:gd name="connsiteY3" fmla="*/ 192 h 8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73" h="85562">
                <a:moveTo>
                  <a:pt x="115158" y="192"/>
                </a:moveTo>
                <a:cubicBezTo>
                  <a:pt x="116481" y="3896"/>
                  <a:pt x="33137" y="72688"/>
                  <a:pt x="15145" y="82742"/>
                </a:cubicBezTo>
                <a:cubicBezTo>
                  <a:pt x="-2847" y="92796"/>
                  <a:pt x="-3904" y="73746"/>
                  <a:pt x="7208" y="60517"/>
                </a:cubicBezTo>
                <a:cubicBezTo>
                  <a:pt x="18320" y="47288"/>
                  <a:pt x="113835" y="-3512"/>
                  <a:pt x="115158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89E0750-2F46-4317-94E3-3BB706F454E6}"/>
              </a:ext>
            </a:extLst>
          </p:cNvPr>
          <p:cNvSpPr/>
          <p:nvPr/>
        </p:nvSpPr>
        <p:spPr>
          <a:xfrm>
            <a:off x="3216151" y="6712418"/>
            <a:ext cx="180264" cy="56702"/>
          </a:xfrm>
          <a:custGeom>
            <a:avLst/>
            <a:gdLst>
              <a:gd name="connsiteX0" fmla="*/ 124 w 180264"/>
              <a:gd name="connsiteY0" fmla="*/ 48745 h 56702"/>
              <a:gd name="connsiteX1" fmla="*/ 84262 w 180264"/>
              <a:gd name="connsiteY1" fmla="*/ 15407 h 56702"/>
              <a:gd name="connsiteX2" fmla="*/ 179512 w 180264"/>
              <a:gd name="connsiteY2" fmla="*/ 56682 h 56702"/>
              <a:gd name="connsiteX3" fmla="*/ 125537 w 180264"/>
              <a:gd name="connsiteY3" fmla="*/ 9057 h 56702"/>
              <a:gd name="connsiteX4" fmla="*/ 66799 w 180264"/>
              <a:gd name="connsiteY4" fmla="*/ 2707 h 56702"/>
              <a:gd name="connsiteX5" fmla="*/ 124 w 180264"/>
              <a:gd name="connsiteY5" fmla="*/ 48745 h 5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264" h="56702">
                <a:moveTo>
                  <a:pt x="124" y="48745"/>
                </a:moveTo>
                <a:cubicBezTo>
                  <a:pt x="3034" y="50862"/>
                  <a:pt x="54364" y="14084"/>
                  <a:pt x="84262" y="15407"/>
                </a:cubicBezTo>
                <a:cubicBezTo>
                  <a:pt x="114160" y="16730"/>
                  <a:pt x="172633" y="57740"/>
                  <a:pt x="179512" y="56682"/>
                </a:cubicBezTo>
                <a:cubicBezTo>
                  <a:pt x="186391" y="55624"/>
                  <a:pt x="144322" y="18053"/>
                  <a:pt x="125537" y="9057"/>
                </a:cubicBezTo>
                <a:cubicBezTo>
                  <a:pt x="106752" y="61"/>
                  <a:pt x="87701" y="-2585"/>
                  <a:pt x="66799" y="2707"/>
                </a:cubicBezTo>
                <a:cubicBezTo>
                  <a:pt x="45897" y="7999"/>
                  <a:pt x="-2786" y="46628"/>
                  <a:pt x="124" y="4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396A1CB-C1DD-4937-AE46-977E9A31F2E4}"/>
              </a:ext>
            </a:extLst>
          </p:cNvPr>
          <p:cNvSpPr/>
          <p:nvPr/>
        </p:nvSpPr>
        <p:spPr>
          <a:xfrm>
            <a:off x="3261945" y="6638377"/>
            <a:ext cx="389577" cy="99000"/>
          </a:xfrm>
          <a:custGeom>
            <a:avLst/>
            <a:gdLst>
              <a:gd name="connsiteX0" fmla="*/ 368 w 389577"/>
              <a:gd name="connsiteY0" fmla="*/ 6898 h 99000"/>
              <a:gd name="connsiteX1" fmla="*/ 109905 w 389577"/>
              <a:gd name="connsiteY1" fmla="*/ 2136 h 99000"/>
              <a:gd name="connsiteX2" fmla="*/ 176580 w 389577"/>
              <a:gd name="connsiteY2" fmla="*/ 40236 h 99000"/>
              <a:gd name="connsiteX3" fmla="*/ 290880 w 389577"/>
              <a:gd name="connsiteY3" fmla="*/ 78336 h 99000"/>
              <a:gd name="connsiteX4" fmla="*/ 359143 w 389577"/>
              <a:gd name="connsiteY4" fmla="*/ 89448 h 99000"/>
              <a:gd name="connsiteX5" fmla="*/ 387718 w 389577"/>
              <a:gd name="connsiteY5" fmla="*/ 91036 h 99000"/>
              <a:gd name="connsiteX6" fmla="*/ 309930 w 389577"/>
              <a:gd name="connsiteY6" fmla="*/ 95798 h 99000"/>
              <a:gd name="connsiteX7" fmla="*/ 127368 w 389577"/>
              <a:gd name="connsiteY7" fmla="*/ 37061 h 99000"/>
              <a:gd name="connsiteX8" fmla="*/ 76568 w 389577"/>
              <a:gd name="connsiteY8" fmla="*/ 24361 h 99000"/>
              <a:gd name="connsiteX9" fmla="*/ 368 w 389577"/>
              <a:gd name="connsiteY9" fmla="*/ 6898 h 9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77" h="99000">
                <a:moveTo>
                  <a:pt x="368" y="6898"/>
                </a:moveTo>
                <a:cubicBezTo>
                  <a:pt x="5924" y="3194"/>
                  <a:pt x="80536" y="-3420"/>
                  <a:pt x="109905" y="2136"/>
                </a:cubicBezTo>
                <a:cubicBezTo>
                  <a:pt x="139274" y="7692"/>
                  <a:pt x="146418" y="27536"/>
                  <a:pt x="176580" y="40236"/>
                </a:cubicBezTo>
                <a:cubicBezTo>
                  <a:pt x="206743" y="52936"/>
                  <a:pt x="260453" y="70134"/>
                  <a:pt x="290880" y="78336"/>
                </a:cubicBezTo>
                <a:cubicBezTo>
                  <a:pt x="321307" y="86538"/>
                  <a:pt x="343003" y="87331"/>
                  <a:pt x="359143" y="89448"/>
                </a:cubicBezTo>
                <a:cubicBezTo>
                  <a:pt x="375283" y="91565"/>
                  <a:pt x="395920" y="89978"/>
                  <a:pt x="387718" y="91036"/>
                </a:cubicBezTo>
                <a:cubicBezTo>
                  <a:pt x="379516" y="92094"/>
                  <a:pt x="353322" y="104794"/>
                  <a:pt x="309930" y="95798"/>
                </a:cubicBezTo>
                <a:cubicBezTo>
                  <a:pt x="266538" y="86802"/>
                  <a:pt x="166262" y="48967"/>
                  <a:pt x="127368" y="37061"/>
                </a:cubicBezTo>
                <a:cubicBezTo>
                  <a:pt x="88474" y="25155"/>
                  <a:pt x="99587" y="27801"/>
                  <a:pt x="76568" y="24361"/>
                </a:cubicBezTo>
                <a:cubicBezTo>
                  <a:pt x="53549" y="20921"/>
                  <a:pt x="-5188" y="10602"/>
                  <a:pt x="368" y="6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7C44E44-71B3-4F83-B055-B306E5DE595E}"/>
              </a:ext>
            </a:extLst>
          </p:cNvPr>
          <p:cNvSpPr/>
          <p:nvPr/>
        </p:nvSpPr>
        <p:spPr>
          <a:xfrm>
            <a:off x="3707954" y="6392472"/>
            <a:ext cx="271732" cy="417070"/>
          </a:xfrm>
          <a:custGeom>
            <a:avLst/>
            <a:gdLst>
              <a:gd name="connsiteX0" fmla="*/ 268734 w 271732"/>
              <a:gd name="connsiteY0" fmla="*/ 416316 h 417070"/>
              <a:gd name="connsiteX1" fmla="*/ 249684 w 271732"/>
              <a:gd name="connsiteY1" fmla="*/ 298841 h 417070"/>
              <a:gd name="connsiteX2" fmla="*/ 205234 w 271732"/>
              <a:gd name="connsiteY2" fmla="*/ 209941 h 417070"/>
              <a:gd name="connsiteX3" fmla="*/ 90934 w 271732"/>
              <a:gd name="connsiteY3" fmla="*/ 65478 h 417070"/>
              <a:gd name="connsiteX4" fmla="*/ 17909 w 271732"/>
              <a:gd name="connsiteY4" fmla="*/ 19441 h 417070"/>
              <a:gd name="connsiteX5" fmla="*/ 5209 w 271732"/>
              <a:gd name="connsiteY5" fmla="*/ 3566 h 417070"/>
              <a:gd name="connsiteX6" fmla="*/ 89346 w 271732"/>
              <a:gd name="connsiteY6" fmla="*/ 84528 h 417070"/>
              <a:gd name="connsiteX7" fmla="*/ 187771 w 271732"/>
              <a:gd name="connsiteY7" fmla="*/ 238516 h 417070"/>
              <a:gd name="connsiteX8" fmla="*/ 268734 w 271732"/>
              <a:gd name="connsiteY8" fmla="*/ 416316 h 41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32" h="417070">
                <a:moveTo>
                  <a:pt x="268734" y="416316"/>
                </a:moveTo>
                <a:cubicBezTo>
                  <a:pt x="279053" y="426370"/>
                  <a:pt x="260267" y="333237"/>
                  <a:pt x="249684" y="298841"/>
                </a:cubicBezTo>
                <a:cubicBezTo>
                  <a:pt x="239101" y="264445"/>
                  <a:pt x="231692" y="248835"/>
                  <a:pt x="205234" y="209941"/>
                </a:cubicBezTo>
                <a:cubicBezTo>
                  <a:pt x="178776" y="171047"/>
                  <a:pt x="122155" y="97228"/>
                  <a:pt x="90934" y="65478"/>
                </a:cubicBezTo>
                <a:cubicBezTo>
                  <a:pt x="59713" y="33728"/>
                  <a:pt x="32196" y="29760"/>
                  <a:pt x="17909" y="19441"/>
                </a:cubicBezTo>
                <a:cubicBezTo>
                  <a:pt x="3622" y="9122"/>
                  <a:pt x="-6697" y="-7282"/>
                  <a:pt x="5209" y="3566"/>
                </a:cubicBezTo>
                <a:cubicBezTo>
                  <a:pt x="17115" y="14414"/>
                  <a:pt x="58919" y="45370"/>
                  <a:pt x="89346" y="84528"/>
                </a:cubicBezTo>
                <a:cubicBezTo>
                  <a:pt x="119773" y="123686"/>
                  <a:pt x="159990" y="187187"/>
                  <a:pt x="187771" y="238516"/>
                </a:cubicBezTo>
                <a:cubicBezTo>
                  <a:pt x="215552" y="289845"/>
                  <a:pt x="258415" y="406262"/>
                  <a:pt x="268734" y="416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2F3D850-AC47-4497-A999-51066F3581B1}"/>
              </a:ext>
            </a:extLst>
          </p:cNvPr>
          <p:cNvSpPr/>
          <p:nvPr/>
        </p:nvSpPr>
        <p:spPr>
          <a:xfrm>
            <a:off x="3671296" y="6410262"/>
            <a:ext cx="100177" cy="181079"/>
          </a:xfrm>
          <a:custGeom>
            <a:avLst/>
            <a:gdLst>
              <a:gd name="connsiteX0" fmla="*/ 24404 w 100177"/>
              <a:gd name="connsiteY0" fmla="*/ 63 h 181079"/>
              <a:gd name="connsiteX1" fmla="*/ 19642 w 100177"/>
              <a:gd name="connsiteY1" fmla="*/ 76263 h 181079"/>
              <a:gd name="connsiteX2" fmla="*/ 67267 w 100177"/>
              <a:gd name="connsiteY2" fmla="*/ 104838 h 181079"/>
              <a:gd name="connsiteX3" fmla="*/ 99017 w 100177"/>
              <a:gd name="connsiteY3" fmla="*/ 181038 h 181079"/>
              <a:gd name="connsiteX4" fmla="*/ 25992 w 100177"/>
              <a:gd name="connsiteY4" fmla="*/ 93726 h 181079"/>
              <a:gd name="connsiteX5" fmla="*/ 592 w 100177"/>
              <a:gd name="connsiteY5" fmla="*/ 63563 h 181079"/>
              <a:gd name="connsiteX6" fmla="*/ 24404 w 100177"/>
              <a:gd name="connsiteY6" fmla="*/ 63 h 18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77" h="181079">
                <a:moveTo>
                  <a:pt x="24404" y="63"/>
                </a:moveTo>
                <a:cubicBezTo>
                  <a:pt x="27579" y="2180"/>
                  <a:pt x="12498" y="58801"/>
                  <a:pt x="19642" y="76263"/>
                </a:cubicBezTo>
                <a:cubicBezTo>
                  <a:pt x="26786" y="93725"/>
                  <a:pt x="54038" y="87376"/>
                  <a:pt x="67267" y="104838"/>
                </a:cubicBezTo>
                <a:cubicBezTo>
                  <a:pt x="80496" y="122301"/>
                  <a:pt x="105896" y="182890"/>
                  <a:pt x="99017" y="181038"/>
                </a:cubicBezTo>
                <a:cubicBezTo>
                  <a:pt x="92138" y="179186"/>
                  <a:pt x="25992" y="93726"/>
                  <a:pt x="25992" y="93726"/>
                </a:cubicBezTo>
                <a:cubicBezTo>
                  <a:pt x="9588" y="74147"/>
                  <a:pt x="5355" y="77851"/>
                  <a:pt x="592" y="63563"/>
                </a:cubicBezTo>
                <a:cubicBezTo>
                  <a:pt x="-4171" y="49275"/>
                  <a:pt x="21229" y="-2054"/>
                  <a:pt x="24404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AE9568AC-AD02-4043-8132-C907882EA99A}"/>
              </a:ext>
            </a:extLst>
          </p:cNvPr>
          <p:cNvSpPr/>
          <p:nvPr/>
        </p:nvSpPr>
        <p:spPr>
          <a:xfrm>
            <a:off x="3543448" y="6567400"/>
            <a:ext cx="74528" cy="173156"/>
          </a:xfrm>
          <a:custGeom>
            <a:avLst/>
            <a:gdLst>
              <a:gd name="connsiteX0" fmla="*/ 7790 w 74528"/>
              <a:gd name="connsiteY0" fmla="*/ 88 h 173156"/>
              <a:gd name="connsiteX1" fmla="*/ 4615 w 74528"/>
              <a:gd name="connsiteY1" fmla="*/ 66763 h 173156"/>
              <a:gd name="connsiteX2" fmla="*/ 74465 w 74528"/>
              <a:gd name="connsiteY2" fmla="*/ 173125 h 173156"/>
              <a:gd name="connsiteX3" fmla="*/ 17315 w 74528"/>
              <a:gd name="connsiteY3" fmla="*/ 55650 h 173156"/>
              <a:gd name="connsiteX4" fmla="*/ 7790 w 74528"/>
              <a:gd name="connsiteY4" fmla="*/ 88 h 17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28" h="173156">
                <a:moveTo>
                  <a:pt x="7790" y="88"/>
                </a:moveTo>
                <a:cubicBezTo>
                  <a:pt x="5673" y="1940"/>
                  <a:pt x="-6497" y="37924"/>
                  <a:pt x="4615" y="66763"/>
                </a:cubicBezTo>
                <a:cubicBezTo>
                  <a:pt x="15727" y="95602"/>
                  <a:pt x="72348" y="174977"/>
                  <a:pt x="74465" y="173125"/>
                </a:cubicBezTo>
                <a:cubicBezTo>
                  <a:pt x="76582" y="171273"/>
                  <a:pt x="24723" y="85548"/>
                  <a:pt x="17315" y="55650"/>
                </a:cubicBezTo>
                <a:cubicBezTo>
                  <a:pt x="9907" y="25752"/>
                  <a:pt x="9907" y="-1764"/>
                  <a:pt x="7790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3EF8D60-1E75-42D1-A8D0-93C996939F58}"/>
              </a:ext>
            </a:extLst>
          </p:cNvPr>
          <p:cNvSpPr/>
          <p:nvPr/>
        </p:nvSpPr>
        <p:spPr>
          <a:xfrm>
            <a:off x="3395662" y="6538349"/>
            <a:ext cx="179403" cy="84659"/>
          </a:xfrm>
          <a:custGeom>
            <a:avLst/>
            <a:gdLst>
              <a:gd name="connsiteX0" fmla="*/ 1 w 179403"/>
              <a:gd name="connsiteY0" fmla="*/ 564 h 84659"/>
              <a:gd name="connsiteX1" fmla="*/ 60326 w 179403"/>
              <a:gd name="connsiteY1" fmla="*/ 75176 h 84659"/>
              <a:gd name="connsiteX2" fmla="*/ 101601 w 179403"/>
              <a:gd name="connsiteY2" fmla="*/ 83114 h 84659"/>
              <a:gd name="connsiteX3" fmla="*/ 179388 w 179403"/>
              <a:gd name="connsiteY3" fmla="*/ 70414 h 84659"/>
              <a:gd name="connsiteX4" fmla="*/ 107951 w 179403"/>
              <a:gd name="connsiteY4" fmla="*/ 60889 h 84659"/>
              <a:gd name="connsiteX5" fmla="*/ 58738 w 179403"/>
              <a:gd name="connsiteY5" fmla="*/ 41839 h 84659"/>
              <a:gd name="connsiteX6" fmla="*/ 1 w 179403"/>
              <a:gd name="connsiteY6" fmla="*/ 564 h 8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403" h="84659">
                <a:moveTo>
                  <a:pt x="1" y="564"/>
                </a:moveTo>
                <a:cubicBezTo>
                  <a:pt x="266" y="6120"/>
                  <a:pt x="43393" y="61418"/>
                  <a:pt x="60326" y="75176"/>
                </a:cubicBezTo>
                <a:cubicBezTo>
                  <a:pt x="77259" y="88934"/>
                  <a:pt x="81757" y="83908"/>
                  <a:pt x="101601" y="83114"/>
                </a:cubicBezTo>
                <a:cubicBezTo>
                  <a:pt x="121445" y="82320"/>
                  <a:pt x="178330" y="74118"/>
                  <a:pt x="179388" y="70414"/>
                </a:cubicBezTo>
                <a:cubicBezTo>
                  <a:pt x="180446" y="66710"/>
                  <a:pt x="128059" y="65651"/>
                  <a:pt x="107951" y="60889"/>
                </a:cubicBezTo>
                <a:cubicBezTo>
                  <a:pt x="87843" y="56127"/>
                  <a:pt x="76730" y="51629"/>
                  <a:pt x="58738" y="41839"/>
                </a:cubicBezTo>
                <a:cubicBezTo>
                  <a:pt x="40746" y="32049"/>
                  <a:pt x="-264" y="-4992"/>
                  <a:pt x="1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89CEEB7-19B1-4CCF-9045-07D2C6CE35B4}"/>
              </a:ext>
            </a:extLst>
          </p:cNvPr>
          <p:cNvSpPr/>
          <p:nvPr/>
        </p:nvSpPr>
        <p:spPr>
          <a:xfrm>
            <a:off x="3375025" y="6390480"/>
            <a:ext cx="331123" cy="46833"/>
          </a:xfrm>
          <a:custGeom>
            <a:avLst/>
            <a:gdLst>
              <a:gd name="connsiteX0" fmla="*/ 0 w 331123"/>
              <a:gd name="connsiteY0" fmla="*/ 46833 h 46833"/>
              <a:gd name="connsiteX1" fmla="*/ 157163 w 331123"/>
              <a:gd name="connsiteY1" fmla="*/ 795 h 46833"/>
              <a:gd name="connsiteX2" fmla="*/ 330200 w 331123"/>
              <a:gd name="connsiteY2" fmla="*/ 18258 h 46833"/>
              <a:gd name="connsiteX3" fmla="*/ 230188 w 331123"/>
              <a:gd name="connsiteY3" fmla="*/ 26195 h 46833"/>
              <a:gd name="connsiteX4" fmla="*/ 0 w 331123"/>
              <a:gd name="connsiteY4" fmla="*/ 46833 h 4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123" h="46833">
                <a:moveTo>
                  <a:pt x="0" y="46833"/>
                </a:moveTo>
                <a:cubicBezTo>
                  <a:pt x="51065" y="26195"/>
                  <a:pt x="102130" y="5558"/>
                  <a:pt x="157163" y="795"/>
                </a:cubicBezTo>
                <a:cubicBezTo>
                  <a:pt x="212196" y="-3968"/>
                  <a:pt x="318029" y="14025"/>
                  <a:pt x="330200" y="18258"/>
                </a:cubicBezTo>
                <a:cubicBezTo>
                  <a:pt x="342371" y="22491"/>
                  <a:pt x="230188" y="26195"/>
                  <a:pt x="230188" y="26195"/>
                </a:cubicBezTo>
                <a:lnTo>
                  <a:pt x="0" y="468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C91E51F-90C8-4A06-904F-FBAD3578B4C2}"/>
              </a:ext>
            </a:extLst>
          </p:cNvPr>
          <p:cNvSpPr/>
          <p:nvPr/>
        </p:nvSpPr>
        <p:spPr>
          <a:xfrm>
            <a:off x="3193053" y="6442508"/>
            <a:ext cx="199773" cy="246124"/>
          </a:xfrm>
          <a:custGeom>
            <a:avLst/>
            <a:gdLst>
              <a:gd name="connsiteX0" fmla="*/ 199435 w 199773"/>
              <a:gd name="connsiteY0" fmla="*/ 1155 h 246124"/>
              <a:gd name="connsiteX1" fmla="*/ 7347 w 199773"/>
              <a:gd name="connsiteY1" fmla="*/ 240867 h 246124"/>
              <a:gd name="connsiteX2" fmla="*/ 53385 w 199773"/>
              <a:gd name="connsiteY2" fmla="*/ 153555 h 246124"/>
              <a:gd name="connsiteX3" fmla="*/ 199435 w 199773"/>
              <a:gd name="connsiteY3" fmla="*/ 1155 h 24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773" h="246124">
                <a:moveTo>
                  <a:pt x="199435" y="1155"/>
                </a:moveTo>
                <a:cubicBezTo>
                  <a:pt x="191762" y="15707"/>
                  <a:pt x="31689" y="215467"/>
                  <a:pt x="7347" y="240867"/>
                </a:cubicBezTo>
                <a:cubicBezTo>
                  <a:pt x="-16995" y="266267"/>
                  <a:pt x="24545" y="193507"/>
                  <a:pt x="53385" y="153555"/>
                </a:cubicBezTo>
                <a:cubicBezTo>
                  <a:pt x="82225" y="113603"/>
                  <a:pt x="207108" y="-13397"/>
                  <a:pt x="199435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32F5087A-48AF-465B-AD6C-1CE995CD496A}"/>
              </a:ext>
            </a:extLst>
          </p:cNvPr>
          <p:cNvSpPr/>
          <p:nvPr/>
        </p:nvSpPr>
        <p:spPr>
          <a:xfrm>
            <a:off x="3518039" y="6800846"/>
            <a:ext cx="272913" cy="253754"/>
          </a:xfrm>
          <a:custGeom>
            <a:avLst/>
            <a:gdLst>
              <a:gd name="connsiteX0" fmla="*/ 1449 w 272913"/>
              <a:gd name="connsiteY0" fmla="*/ 4 h 253754"/>
              <a:gd name="connsiteX1" fmla="*/ 171311 w 272913"/>
              <a:gd name="connsiteY1" fmla="*/ 66679 h 253754"/>
              <a:gd name="connsiteX2" fmla="*/ 247511 w 272913"/>
              <a:gd name="connsiteY2" fmla="*/ 71442 h 253754"/>
              <a:gd name="connsiteX3" fmla="*/ 272911 w 272913"/>
              <a:gd name="connsiteY3" fmla="*/ 127004 h 253754"/>
              <a:gd name="connsiteX4" fmla="*/ 249099 w 272913"/>
              <a:gd name="connsiteY4" fmla="*/ 150817 h 253754"/>
              <a:gd name="connsiteX5" fmla="*/ 242749 w 272913"/>
              <a:gd name="connsiteY5" fmla="*/ 231779 h 253754"/>
              <a:gd name="connsiteX6" fmla="*/ 242749 w 272913"/>
              <a:gd name="connsiteY6" fmla="*/ 249242 h 253754"/>
              <a:gd name="connsiteX7" fmla="*/ 236399 w 272913"/>
              <a:gd name="connsiteY7" fmla="*/ 161929 h 253754"/>
              <a:gd name="connsiteX8" fmla="*/ 261799 w 272913"/>
              <a:gd name="connsiteY8" fmla="*/ 120654 h 253754"/>
              <a:gd name="connsiteX9" fmla="*/ 231636 w 272913"/>
              <a:gd name="connsiteY9" fmla="*/ 93667 h 253754"/>
              <a:gd name="connsiteX10" fmla="*/ 96699 w 272913"/>
              <a:gd name="connsiteY10" fmla="*/ 63504 h 253754"/>
              <a:gd name="connsiteX11" fmla="*/ 1449 w 272913"/>
              <a:gd name="connsiteY11" fmla="*/ 4 h 25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913" h="253754">
                <a:moveTo>
                  <a:pt x="1449" y="4"/>
                </a:moveTo>
                <a:cubicBezTo>
                  <a:pt x="13884" y="533"/>
                  <a:pt x="130301" y="54773"/>
                  <a:pt x="171311" y="66679"/>
                </a:cubicBezTo>
                <a:cubicBezTo>
                  <a:pt x="212321" y="78585"/>
                  <a:pt x="230578" y="61388"/>
                  <a:pt x="247511" y="71442"/>
                </a:cubicBezTo>
                <a:cubicBezTo>
                  <a:pt x="264444" y="81496"/>
                  <a:pt x="272646" y="113775"/>
                  <a:pt x="272911" y="127004"/>
                </a:cubicBezTo>
                <a:cubicBezTo>
                  <a:pt x="273176" y="140233"/>
                  <a:pt x="254126" y="133355"/>
                  <a:pt x="249099" y="150817"/>
                </a:cubicBezTo>
                <a:cubicBezTo>
                  <a:pt x="244072" y="168279"/>
                  <a:pt x="243807" y="215375"/>
                  <a:pt x="242749" y="231779"/>
                </a:cubicBezTo>
                <a:cubicBezTo>
                  <a:pt x="241691" y="248183"/>
                  <a:pt x="243807" y="260884"/>
                  <a:pt x="242749" y="249242"/>
                </a:cubicBezTo>
                <a:cubicBezTo>
                  <a:pt x="241691" y="237600"/>
                  <a:pt x="233224" y="183360"/>
                  <a:pt x="236399" y="161929"/>
                </a:cubicBezTo>
                <a:cubicBezTo>
                  <a:pt x="239574" y="140498"/>
                  <a:pt x="262593" y="132031"/>
                  <a:pt x="261799" y="120654"/>
                </a:cubicBezTo>
                <a:cubicBezTo>
                  <a:pt x="261005" y="109277"/>
                  <a:pt x="259153" y="103192"/>
                  <a:pt x="231636" y="93667"/>
                </a:cubicBezTo>
                <a:cubicBezTo>
                  <a:pt x="204119" y="84142"/>
                  <a:pt x="133741" y="76469"/>
                  <a:pt x="96699" y="63504"/>
                </a:cubicBezTo>
                <a:cubicBezTo>
                  <a:pt x="59657" y="50539"/>
                  <a:pt x="-10986" y="-525"/>
                  <a:pt x="144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B6C6BA88-9EB8-428E-ABE3-CB4AC493CA9A}"/>
              </a:ext>
            </a:extLst>
          </p:cNvPr>
          <p:cNvSpPr/>
          <p:nvPr/>
        </p:nvSpPr>
        <p:spPr>
          <a:xfrm>
            <a:off x="3106336" y="7129452"/>
            <a:ext cx="60818" cy="114324"/>
          </a:xfrm>
          <a:custGeom>
            <a:avLst/>
            <a:gdLst>
              <a:gd name="connsiteX0" fmla="*/ 402 w 60818"/>
              <a:gd name="connsiteY0" fmla="*/ 11 h 114324"/>
              <a:gd name="connsiteX1" fmla="*/ 25802 w 60818"/>
              <a:gd name="connsiteY1" fmla="*/ 60336 h 114324"/>
              <a:gd name="connsiteX2" fmla="*/ 60727 w 60818"/>
              <a:gd name="connsiteY2" fmla="*/ 114311 h 114324"/>
              <a:gd name="connsiteX3" fmla="*/ 14689 w 60818"/>
              <a:gd name="connsiteY3" fmla="*/ 65098 h 114324"/>
              <a:gd name="connsiteX4" fmla="*/ 402 w 60818"/>
              <a:gd name="connsiteY4" fmla="*/ 11 h 1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18" h="114324">
                <a:moveTo>
                  <a:pt x="402" y="11"/>
                </a:moveTo>
                <a:cubicBezTo>
                  <a:pt x="2254" y="-783"/>
                  <a:pt x="15748" y="41286"/>
                  <a:pt x="25802" y="60336"/>
                </a:cubicBezTo>
                <a:cubicBezTo>
                  <a:pt x="35856" y="79386"/>
                  <a:pt x="62579" y="113517"/>
                  <a:pt x="60727" y="114311"/>
                </a:cubicBezTo>
                <a:cubicBezTo>
                  <a:pt x="58875" y="115105"/>
                  <a:pt x="26331" y="81502"/>
                  <a:pt x="14689" y="65098"/>
                </a:cubicBezTo>
                <a:cubicBezTo>
                  <a:pt x="3047" y="48694"/>
                  <a:pt x="-1450" y="805"/>
                  <a:pt x="40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582FC53-D025-4AD0-B1A1-75DF7C07D8B9}"/>
              </a:ext>
            </a:extLst>
          </p:cNvPr>
          <p:cNvSpPr/>
          <p:nvPr/>
        </p:nvSpPr>
        <p:spPr>
          <a:xfrm>
            <a:off x="3135960" y="7126273"/>
            <a:ext cx="44691" cy="95364"/>
          </a:xfrm>
          <a:custGeom>
            <a:avLst/>
            <a:gdLst>
              <a:gd name="connsiteX0" fmla="*/ 4115 w 44691"/>
              <a:gd name="connsiteY0" fmla="*/ 15 h 95364"/>
              <a:gd name="connsiteX1" fmla="*/ 29515 w 44691"/>
              <a:gd name="connsiteY1" fmla="*/ 73040 h 95364"/>
              <a:gd name="connsiteX2" fmla="*/ 43803 w 44691"/>
              <a:gd name="connsiteY2" fmla="*/ 95265 h 95364"/>
              <a:gd name="connsiteX3" fmla="*/ 4115 w 44691"/>
              <a:gd name="connsiteY3" fmla="*/ 66690 h 95364"/>
              <a:gd name="connsiteX4" fmla="*/ 4115 w 44691"/>
              <a:gd name="connsiteY4" fmla="*/ 15 h 9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91" h="95364">
                <a:moveTo>
                  <a:pt x="4115" y="15"/>
                </a:moveTo>
                <a:cubicBezTo>
                  <a:pt x="8348" y="1073"/>
                  <a:pt x="22900" y="57165"/>
                  <a:pt x="29515" y="73040"/>
                </a:cubicBezTo>
                <a:cubicBezTo>
                  <a:pt x="36130" y="88915"/>
                  <a:pt x="48036" y="96323"/>
                  <a:pt x="43803" y="95265"/>
                </a:cubicBezTo>
                <a:cubicBezTo>
                  <a:pt x="39570" y="94207"/>
                  <a:pt x="10730" y="81507"/>
                  <a:pt x="4115" y="66690"/>
                </a:cubicBezTo>
                <a:cubicBezTo>
                  <a:pt x="-2500" y="51873"/>
                  <a:pt x="-118" y="-1043"/>
                  <a:pt x="4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AE928CF-E9FD-4A92-BF5E-66A69A7EAF7F}"/>
              </a:ext>
            </a:extLst>
          </p:cNvPr>
          <p:cNvSpPr/>
          <p:nvPr/>
        </p:nvSpPr>
        <p:spPr>
          <a:xfrm>
            <a:off x="3301839" y="6827728"/>
            <a:ext cx="146800" cy="65223"/>
          </a:xfrm>
          <a:custGeom>
            <a:avLst/>
            <a:gdLst>
              <a:gd name="connsiteX0" fmla="*/ 161 w 146800"/>
              <a:gd name="connsiteY0" fmla="*/ 110 h 65223"/>
              <a:gd name="connsiteX1" fmla="*/ 90649 w 146800"/>
              <a:gd name="connsiteY1" fmla="*/ 23922 h 65223"/>
              <a:gd name="connsiteX2" fmla="*/ 146211 w 146800"/>
              <a:gd name="connsiteY2" fmla="*/ 65197 h 65223"/>
              <a:gd name="connsiteX3" fmla="*/ 114461 w 146800"/>
              <a:gd name="connsiteY3" fmla="*/ 17572 h 65223"/>
              <a:gd name="connsiteX4" fmla="*/ 161 w 146800"/>
              <a:gd name="connsiteY4" fmla="*/ 110 h 6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00" h="65223">
                <a:moveTo>
                  <a:pt x="161" y="110"/>
                </a:moveTo>
                <a:cubicBezTo>
                  <a:pt x="-3808" y="1168"/>
                  <a:pt x="66307" y="13074"/>
                  <a:pt x="90649" y="23922"/>
                </a:cubicBezTo>
                <a:cubicBezTo>
                  <a:pt x="114991" y="34770"/>
                  <a:pt x="142242" y="66255"/>
                  <a:pt x="146211" y="65197"/>
                </a:cubicBezTo>
                <a:cubicBezTo>
                  <a:pt x="150180" y="64139"/>
                  <a:pt x="133511" y="29478"/>
                  <a:pt x="114461" y="17572"/>
                </a:cubicBezTo>
                <a:cubicBezTo>
                  <a:pt x="95411" y="5666"/>
                  <a:pt x="4130" y="-948"/>
                  <a:pt x="161" y="1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8ABEF9FC-4EB1-4C1D-AA98-638CDE51DA4F}"/>
              </a:ext>
            </a:extLst>
          </p:cNvPr>
          <p:cNvSpPr/>
          <p:nvPr/>
        </p:nvSpPr>
        <p:spPr>
          <a:xfrm>
            <a:off x="3551061" y="7061143"/>
            <a:ext cx="216098" cy="27118"/>
          </a:xfrm>
          <a:custGeom>
            <a:avLst/>
            <a:gdLst>
              <a:gd name="connsiteX0" fmla="*/ 216077 w 216098"/>
              <a:gd name="connsiteY0" fmla="*/ 19107 h 27118"/>
              <a:gd name="connsiteX1" fmla="*/ 100189 w 216098"/>
              <a:gd name="connsiteY1" fmla="*/ 27045 h 27118"/>
              <a:gd name="connsiteX2" fmla="*/ 36689 w 216098"/>
              <a:gd name="connsiteY2" fmla="*/ 14345 h 27118"/>
              <a:gd name="connsiteX3" fmla="*/ 1764 w 216098"/>
              <a:gd name="connsiteY3" fmla="*/ 57 h 27118"/>
              <a:gd name="connsiteX4" fmla="*/ 90664 w 216098"/>
              <a:gd name="connsiteY4" fmla="*/ 9582 h 27118"/>
              <a:gd name="connsiteX5" fmla="*/ 216077 w 216098"/>
              <a:gd name="connsiteY5" fmla="*/ 19107 h 2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98" h="27118">
                <a:moveTo>
                  <a:pt x="216077" y="19107"/>
                </a:moveTo>
                <a:cubicBezTo>
                  <a:pt x="217664" y="22017"/>
                  <a:pt x="130087" y="27839"/>
                  <a:pt x="100189" y="27045"/>
                </a:cubicBezTo>
                <a:cubicBezTo>
                  <a:pt x="70291" y="26251"/>
                  <a:pt x="53093" y="18843"/>
                  <a:pt x="36689" y="14345"/>
                </a:cubicBezTo>
                <a:cubicBezTo>
                  <a:pt x="20285" y="9847"/>
                  <a:pt x="-7232" y="851"/>
                  <a:pt x="1764" y="57"/>
                </a:cubicBezTo>
                <a:cubicBezTo>
                  <a:pt x="10760" y="-737"/>
                  <a:pt x="56268" y="6936"/>
                  <a:pt x="90664" y="9582"/>
                </a:cubicBezTo>
                <a:cubicBezTo>
                  <a:pt x="125060" y="12228"/>
                  <a:pt x="214490" y="16197"/>
                  <a:pt x="216077" y="19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411467A-B2B5-490F-84CD-1B60E2B5AC51}"/>
              </a:ext>
            </a:extLst>
          </p:cNvPr>
          <p:cNvSpPr/>
          <p:nvPr/>
        </p:nvSpPr>
        <p:spPr>
          <a:xfrm>
            <a:off x="3414599" y="7119520"/>
            <a:ext cx="209886" cy="144118"/>
          </a:xfrm>
          <a:custGeom>
            <a:avLst/>
            <a:gdLst>
              <a:gd name="connsiteX0" fmla="*/ 114 w 209886"/>
              <a:gd name="connsiteY0" fmla="*/ 8355 h 144118"/>
              <a:gd name="connsiteX1" fmla="*/ 157276 w 209886"/>
              <a:gd name="connsiteY1" fmla="*/ 3593 h 144118"/>
              <a:gd name="connsiteX2" fmla="*/ 195376 w 209886"/>
              <a:gd name="connsiteY2" fmla="*/ 3593 h 144118"/>
              <a:gd name="connsiteX3" fmla="*/ 209664 w 209886"/>
              <a:gd name="connsiteY3" fmla="*/ 49630 h 144118"/>
              <a:gd name="connsiteX4" fmla="*/ 185851 w 209886"/>
              <a:gd name="connsiteY4" fmla="*/ 95668 h 144118"/>
              <a:gd name="connsiteX5" fmla="*/ 154101 w 209886"/>
              <a:gd name="connsiteY5" fmla="*/ 114718 h 144118"/>
              <a:gd name="connsiteX6" fmla="*/ 92189 w 209886"/>
              <a:gd name="connsiteY6" fmla="*/ 141705 h 144118"/>
              <a:gd name="connsiteX7" fmla="*/ 192201 w 209886"/>
              <a:gd name="connsiteY7" fmla="*/ 48043 h 144118"/>
              <a:gd name="connsiteX8" fmla="*/ 184264 w 209886"/>
              <a:gd name="connsiteY8" fmla="*/ 27405 h 144118"/>
              <a:gd name="connsiteX9" fmla="*/ 114 w 209886"/>
              <a:gd name="connsiteY9" fmla="*/ 8355 h 14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886" h="144118">
                <a:moveTo>
                  <a:pt x="114" y="8355"/>
                </a:moveTo>
                <a:cubicBezTo>
                  <a:pt x="-4384" y="4386"/>
                  <a:pt x="124732" y="4387"/>
                  <a:pt x="157276" y="3593"/>
                </a:cubicBezTo>
                <a:cubicBezTo>
                  <a:pt x="189820" y="2799"/>
                  <a:pt x="186645" y="-4080"/>
                  <a:pt x="195376" y="3593"/>
                </a:cubicBezTo>
                <a:cubicBezTo>
                  <a:pt x="204107" y="11266"/>
                  <a:pt x="211252" y="34284"/>
                  <a:pt x="209664" y="49630"/>
                </a:cubicBezTo>
                <a:cubicBezTo>
                  <a:pt x="208077" y="64976"/>
                  <a:pt x="195112" y="84820"/>
                  <a:pt x="185851" y="95668"/>
                </a:cubicBezTo>
                <a:cubicBezTo>
                  <a:pt x="176590" y="106516"/>
                  <a:pt x="169711" y="107045"/>
                  <a:pt x="154101" y="114718"/>
                </a:cubicBezTo>
                <a:cubicBezTo>
                  <a:pt x="138491" y="122391"/>
                  <a:pt x="85839" y="152817"/>
                  <a:pt x="92189" y="141705"/>
                </a:cubicBezTo>
                <a:cubicBezTo>
                  <a:pt x="98539" y="130593"/>
                  <a:pt x="176855" y="67093"/>
                  <a:pt x="192201" y="48043"/>
                </a:cubicBezTo>
                <a:cubicBezTo>
                  <a:pt x="207547" y="28993"/>
                  <a:pt x="213104" y="33226"/>
                  <a:pt x="184264" y="27405"/>
                </a:cubicBezTo>
                <a:cubicBezTo>
                  <a:pt x="155425" y="21584"/>
                  <a:pt x="4612" y="12324"/>
                  <a:pt x="114" y="8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090D47C1-08F9-446A-901C-5B9BBA44A7E6}"/>
              </a:ext>
            </a:extLst>
          </p:cNvPr>
          <p:cNvSpPr/>
          <p:nvPr/>
        </p:nvSpPr>
        <p:spPr>
          <a:xfrm>
            <a:off x="3443285" y="7349480"/>
            <a:ext cx="80094" cy="139007"/>
          </a:xfrm>
          <a:custGeom>
            <a:avLst/>
            <a:gdLst>
              <a:gd name="connsiteX0" fmla="*/ 3 w 80094"/>
              <a:gd name="connsiteY0" fmla="*/ 645 h 139007"/>
              <a:gd name="connsiteX1" fmla="*/ 73028 w 80094"/>
              <a:gd name="connsiteY1" fmla="*/ 33983 h 139007"/>
              <a:gd name="connsiteX2" fmla="*/ 77790 w 80094"/>
              <a:gd name="connsiteY2" fmla="*/ 108595 h 139007"/>
              <a:gd name="connsiteX3" fmla="*/ 77790 w 80094"/>
              <a:gd name="connsiteY3" fmla="*/ 137170 h 139007"/>
              <a:gd name="connsiteX4" fmla="*/ 69853 w 80094"/>
              <a:gd name="connsiteY4" fmla="*/ 60970 h 139007"/>
              <a:gd name="connsiteX5" fmla="*/ 3 w 80094"/>
              <a:gd name="connsiteY5" fmla="*/ 645 h 13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94" h="139007">
                <a:moveTo>
                  <a:pt x="3" y="645"/>
                </a:moveTo>
                <a:cubicBezTo>
                  <a:pt x="532" y="-3853"/>
                  <a:pt x="60064" y="15991"/>
                  <a:pt x="73028" y="33983"/>
                </a:cubicBezTo>
                <a:cubicBezTo>
                  <a:pt x="85992" y="51975"/>
                  <a:pt x="76996" y="91397"/>
                  <a:pt x="77790" y="108595"/>
                </a:cubicBezTo>
                <a:cubicBezTo>
                  <a:pt x="78584" y="125793"/>
                  <a:pt x="79113" y="145108"/>
                  <a:pt x="77790" y="137170"/>
                </a:cubicBezTo>
                <a:cubicBezTo>
                  <a:pt x="76467" y="129233"/>
                  <a:pt x="80436" y="82137"/>
                  <a:pt x="69853" y="60970"/>
                </a:cubicBezTo>
                <a:cubicBezTo>
                  <a:pt x="59270" y="39803"/>
                  <a:pt x="-526" y="5143"/>
                  <a:pt x="3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3FA86C8-9411-40CF-AD96-F81C318D4E3B}"/>
              </a:ext>
            </a:extLst>
          </p:cNvPr>
          <p:cNvSpPr/>
          <p:nvPr/>
        </p:nvSpPr>
        <p:spPr>
          <a:xfrm>
            <a:off x="3397235" y="7475839"/>
            <a:ext cx="129519" cy="76019"/>
          </a:xfrm>
          <a:custGeom>
            <a:avLst/>
            <a:gdLst>
              <a:gd name="connsiteX0" fmla="*/ 15 w 129519"/>
              <a:gd name="connsiteY0" fmla="*/ 2874 h 76019"/>
              <a:gd name="connsiteX1" fmla="*/ 111140 w 129519"/>
              <a:gd name="connsiteY1" fmla="*/ 7636 h 76019"/>
              <a:gd name="connsiteX2" fmla="*/ 127015 w 129519"/>
              <a:gd name="connsiteY2" fmla="*/ 61611 h 76019"/>
              <a:gd name="connsiteX3" fmla="*/ 127015 w 129519"/>
              <a:gd name="connsiteY3" fmla="*/ 74311 h 76019"/>
              <a:gd name="connsiteX4" fmla="*/ 103203 w 129519"/>
              <a:gd name="connsiteY4" fmla="*/ 31449 h 76019"/>
              <a:gd name="connsiteX5" fmla="*/ 15 w 129519"/>
              <a:gd name="connsiteY5" fmla="*/ 2874 h 7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19" h="76019">
                <a:moveTo>
                  <a:pt x="15" y="2874"/>
                </a:moveTo>
                <a:cubicBezTo>
                  <a:pt x="1338" y="-1095"/>
                  <a:pt x="89974" y="-2153"/>
                  <a:pt x="111140" y="7636"/>
                </a:cubicBezTo>
                <a:cubicBezTo>
                  <a:pt x="132306" y="17425"/>
                  <a:pt x="124369" y="50498"/>
                  <a:pt x="127015" y="61611"/>
                </a:cubicBezTo>
                <a:cubicBezTo>
                  <a:pt x="129661" y="72724"/>
                  <a:pt x="130984" y="79338"/>
                  <a:pt x="127015" y="74311"/>
                </a:cubicBezTo>
                <a:cubicBezTo>
                  <a:pt x="123046" y="69284"/>
                  <a:pt x="123840" y="43884"/>
                  <a:pt x="103203" y="31449"/>
                </a:cubicBezTo>
                <a:cubicBezTo>
                  <a:pt x="82566" y="19014"/>
                  <a:pt x="-1308" y="6843"/>
                  <a:pt x="15" y="2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FC5044-150A-4E3E-B7D9-33960509D755}"/>
              </a:ext>
            </a:extLst>
          </p:cNvPr>
          <p:cNvSpPr/>
          <p:nvPr/>
        </p:nvSpPr>
        <p:spPr>
          <a:xfrm>
            <a:off x="3229620" y="7236095"/>
            <a:ext cx="234876" cy="13488"/>
          </a:xfrm>
          <a:custGeom>
            <a:avLst/>
            <a:gdLst>
              <a:gd name="connsiteX0" fmla="*/ 413 w 234876"/>
              <a:gd name="connsiteY0" fmla="*/ 788 h 13488"/>
              <a:gd name="connsiteX1" fmla="*/ 212080 w 234876"/>
              <a:gd name="connsiteY1" fmla="*/ 11372 h 13488"/>
              <a:gd name="connsiteX2" fmla="*/ 229013 w 234876"/>
              <a:gd name="connsiteY2" fmla="*/ 13488 h 13488"/>
              <a:gd name="connsiteX3" fmla="*/ 159163 w 234876"/>
              <a:gd name="connsiteY3" fmla="*/ 2905 h 13488"/>
              <a:gd name="connsiteX4" fmla="*/ 413 w 234876"/>
              <a:gd name="connsiteY4" fmla="*/ 788 h 1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876" h="13488">
                <a:moveTo>
                  <a:pt x="413" y="788"/>
                </a:moveTo>
                <a:cubicBezTo>
                  <a:pt x="9233" y="2199"/>
                  <a:pt x="173980" y="9255"/>
                  <a:pt x="212080" y="11372"/>
                </a:cubicBezTo>
                <a:cubicBezTo>
                  <a:pt x="250180" y="13489"/>
                  <a:pt x="229013" y="13488"/>
                  <a:pt x="229013" y="13488"/>
                </a:cubicBezTo>
                <a:cubicBezTo>
                  <a:pt x="220193" y="12077"/>
                  <a:pt x="191971" y="6080"/>
                  <a:pt x="159163" y="2905"/>
                </a:cubicBezTo>
                <a:cubicBezTo>
                  <a:pt x="126355" y="-270"/>
                  <a:pt x="-8407" y="-623"/>
                  <a:pt x="413" y="7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283AC79-F47B-4D23-B6A1-F71295E20935}"/>
              </a:ext>
            </a:extLst>
          </p:cNvPr>
          <p:cNvSpPr/>
          <p:nvPr/>
        </p:nvSpPr>
        <p:spPr>
          <a:xfrm>
            <a:off x="3142994" y="7478910"/>
            <a:ext cx="219184" cy="35453"/>
          </a:xfrm>
          <a:custGeom>
            <a:avLst/>
            <a:gdLst>
              <a:gd name="connsiteX0" fmla="*/ 256 w 219184"/>
              <a:gd name="connsiteY0" fmla="*/ 35257 h 35453"/>
              <a:gd name="connsiteX1" fmla="*/ 131489 w 219184"/>
              <a:gd name="connsiteY1" fmla="*/ 16207 h 35453"/>
              <a:gd name="connsiteX2" fmla="*/ 218273 w 219184"/>
              <a:gd name="connsiteY2" fmla="*/ 1390 h 35453"/>
              <a:gd name="connsiteX3" fmla="*/ 167473 w 219184"/>
              <a:gd name="connsiteY3" fmla="*/ 3507 h 35453"/>
              <a:gd name="connsiteX4" fmla="*/ 256 w 219184"/>
              <a:gd name="connsiteY4" fmla="*/ 35257 h 3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184" h="35453">
                <a:moveTo>
                  <a:pt x="256" y="35257"/>
                </a:moveTo>
                <a:cubicBezTo>
                  <a:pt x="-5741" y="37374"/>
                  <a:pt x="95153" y="21851"/>
                  <a:pt x="131489" y="16207"/>
                </a:cubicBezTo>
                <a:cubicBezTo>
                  <a:pt x="167825" y="10563"/>
                  <a:pt x="212276" y="3507"/>
                  <a:pt x="218273" y="1390"/>
                </a:cubicBezTo>
                <a:cubicBezTo>
                  <a:pt x="224270" y="-727"/>
                  <a:pt x="199929" y="-726"/>
                  <a:pt x="167473" y="3507"/>
                </a:cubicBezTo>
                <a:cubicBezTo>
                  <a:pt x="135017" y="7740"/>
                  <a:pt x="6253" y="33140"/>
                  <a:pt x="256" y="35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37B44AAD-6A67-436F-B866-A31B84FE84E6}"/>
              </a:ext>
            </a:extLst>
          </p:cNvPr>
          <p:cNvSpPr/>
          <p:nvPr/>
        </p:nvSpPr>
        <p:spPr>
          <a:xfrm>
            <a:off x="3546952" y="6726291"/>
            <a:ext cx="426243" cy="142941"/>
          </a:xfrm>
          <a:custGeom>
            <a:avLst/>
            <a:gdLst>
              <a:gd name="connsiteX0" fmla="*/ 100065 w 426243"/>
              <a:gd name="connsiteY0" fmla="*/ 2592 h 142941"/>
              <a:gd name="connsiteX1" fmla="*/ 172031 w 426243"/>
              <a:gd name="connsiteY1" fmla="*/ 83026 h 142941"/>
              <a:gd name="connsiteX2" fmla="*/ 299031 w 426243"/>
              <a:gd name="connsiteY2" fmla="*/ 97842 h 142941"/>
              <a:gd name="connsiteX3" fmla="*/ 426031 w 426243"/>
              <a:gd name="connsiteY3" fmla="*/ 140176 h 142941"/>
              <a:gd name="connsiteX4" fmla="*/ 326548 w 426243"/>
              <a:gd name="connsiteY4" fmla="*/ 138059 h 142941"/>
              <a:gd name="connsiteX5" fmla="*/ 227065 w 426243"/>
              <a:gd name="connsiteY5" fmla="*/ 131709 h 142941"/>
              <a:gd name="connsiteX6" fmla="*/ 133931 w 426243"/>
              <a:gd name="connsiteY6" fmla="*/ 76676 h 142941"/>
              <a:gd name="connsiteX7" fmla="*/ 581 w 426243"/>
              <a:gd name="connsiteY7" fmla="*/ 23759 h 142941"/>
              <a:gd name="connsiteX8" fmla="*/ 100065 w 426243"/>
              <a:gd name="connsiteY8" fmla="*/ 2592 h 1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243" h="142941">
                <a:moveTo>
                  <a:pt x="100065" y="2592"/>
                </a:moveTo>
                <a:cubicBezTo>
                  <a:pt x="128640" y="12470"/>
                  <a:pt x="138870" y="67151"/>
                  <a:pt x="172031" y="83026"/>
                </a:cubicBezTo>
                <a:cubicBezTo>
                  <a:pt x="205192" y="98901"/>
                  <a:pt x="256698" y="88317"/>
                  <a:pt x="299031" y="97842"/>
                </a:cubicBezTo>
                <a:cubicBezTo>
                  <a:pt x="341364" y="107367"/>
                  <a:pt x="421445" y="133473"/>
                  <a:pt x="426031" y="140176"/>
                </a:cubicBezTo>
                <a:cubicBezTo>
                  <a:pt x="430617" y="146879"/>
                  <a:pt x="359709" y="139470"/>
                  <a:pt x="326548" y="138059"/>
                </a:cubicBezTo>
                <a:cubicBezTo>
                  <a:pt x="293387" y="136648"/>
                  <a:pt x="259168" y="141940"/>
                  <a:pt x="227065" y="131709"/>
                </a:cubicBezTo>
                <a:cubicBezTo>
                  <a:pt x="194962" y="121479"/>
                  <a:pt x="171678" y="94668"/>
                  <a:pt x="133931" y="76676"/>
                </a:cubicBezTo>
                <a:cubicBezTo>
                  <a:pt x="96184" y="58684"/>
                  <a:pt x="8695" y="33990"/>
                  <a:pt x="581" y="23759"/>
                </a:cubicBezTo>
                <a:cubicBezTo>
                  <a:pt x="-7533" y="13528"/>
                  <a:pt x="71490" y="-7286"/>
                  <a:pt x="100065" y="25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384E8D4-64CE-4299-AFD9-93FE1C53FB0F}"/>
              </a:ext>
            </a:extLst>
          </p:cNvPr>
          <p:cNvSpPr/>
          <p:nvPr/>
        </p:nvSpPr>
        <p:spPr>
          <a:xfrm>
            <a:off x="3693355" y="6394602"/>
            <a:ext cx="694442" cy="1110194"/>
          </a:xfrm>
          <a:custGeom>
            <a:avLst/>
            <a:gdLst>
              <a:gd name="connsiteX0" fmla="*/ 2345 w 694442"/>
              <a:gd name="connsiteY0" fmla="*/ 40065 h 1110194"/>
              <a:gd name="connsiteX1" fmla="*/ 114528 w 694442"/>
              <a:gd name="connsiteY1" fmla="*/ 179765 h 1110194"/>
              <a:gd name="connsiteX2" fmla="*/ 218245 w 694442"/>
              <a:gd name="connsiteY2" fmla="*/ 340631 h 1110194"/>
              <a:gd name="connsiteX3" fmla="*/ 309262 w 694442"/>
              <a:gd name="connsiteY3" fmla="*/ 550181 h 1110194"/>
              <a:gd name="connsiteX4" fmla="*/ 656395 w 694442"/>
              <a:gd name="connsiteY4" fmla="*/ 1070881 h 1110194"/>
              <a:gd name="connsiteX5" fmla="*/ 675445 w 694442"/>
              <a:gd name="connsiteY5" fmla="*/ 1051831 h 1110194"/>
              <a:gd name="connsiteX6" fmla="*/ 567495 w 694442"/>
              <a:gd name="connsiteY6" fmla="*/ 880381 h 1110194"/>
              <a:gd name="connsiteX7" fmla="*/ 281745 w 694442"/>
              <a:gd name="connsiteY7" fmla="*/ 378731 h 1110194"/>
              <a:gd name="connsiteX8" fmla="*/ 192845 w 694442"/>
              <a:gd name="connsiteY8" fmla="*/ 181881 h 1110194"/>
              <a:gd name="connsiteX9" fmla="*/ 51028 w 694442"/>
              <a:gd name="connsiteY9" fmla="*/ 12548 h 1110194"/>
              <a:gd name="connsiteX10" fmla="*/ 2345 w 694442"/>
              <a:gd name="connsiteY10" fmla="*/ 40065 h 111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442" h="1110194">
                <a:moveTo>
                  <a:pt x="2345" y="40065"/>
                </a:moveTo>
                <a:cubicBezTo>
                  <a:pt x="12928" y="67934"/>
                  <a:pt x="78545" y="129671"/>
                  <a:pt x="114528" y="179765"/>
                </a:cubicBezTo>
                <a:cubicBezTo>
                  <a:pt x="150511" y="229859"/>
                  <a:pt x="185789" y="278895"/>
                  <a:pt x="218245" y="340631"/>
                </a:cubicBezTo>
                <a:cubicBezTo>
                  <a:pt x="250701" y="402367"/>
                  <a:pt x="236237" y="428473"/>
                  <a:pt x="309262" y="550181"/>
                </a:cubicBezTo>
                <a:cubicBezTo>
                  <a:pt x="382287" y="671889"/>
                  <a:pt x="595365" y="987273"/>
                  <a:pt x="656395" y="1070881"/>
                </a:cubicBezTo>
                <a:cubicBezTo>
                  <a:pt x="717425" y="1154489"/>
                  <a:pt x="690262" y="1083581"/>
                  <a:pt x="675445" y="1051831"/>
                </a:cubicBezTo>
                <a:cubicBezTo>
                  <a:pt x="660628" y="1020081"/>
                  <a:pt x="633112" y="992564"/>
                  <a:pt x="567495" y="880381"/>
                </a:cubicBezTo>
                <a:cubicBezTo>
                  <a:pt x="501878" y="768198"/>
                  <a:pt x="344187" y="495148"/>
                  <a:pt x="281745" y="378731"/>
                </a:cubicBezTo>
                <a:cubicBezTo>
                  <a:pt x="219303" y="262314"/>
                  <a:pt x="231298" y="242911"/>
                  <a:pt x="192845" y="181881"/>
                </a:cubicBezTo>
                <a:cubicBezTo>
                  <a:pt x="154392" y="120851"/>
                  <a:pt x="83483" y="42534"/>
                  <a:pt x="51028" y="12548"/>
                </a:cubicBezTo>
                <a:cubicBezTo>
                  <a:pt x="18573" y="-17438"/>
                  <a:pt x="-8238" y="12196"/>
                  <a:pt x="2345" y="400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F931AF9-86A2-47E1-8B03-126A81AB5D13}"/>
              </a:ext>
            </a:extLst>
          </p:cNvPr>
          <p:cNvSpPr/>
          <p:nvPr/>
        </p:nvSpPr>
        <p:spPr>
          <a:xfrm>
            <a:off x="3380140" y="6542288"/>
            <a:ext cx="46847" cy="100277"/>
          </a:xfrm>
          <a:custGeom>
            <a:avLst/>
            <a:gdLst>
              <a:gd name="connsiteX0" fmla="*/ 4410 w 46847"/>
              <a:gd name="connsiteY0" fmla="*/ 329 h 100277"/>
              <a:gd name="connsiteX1" fmla="*/ 29810 w 46847"/>
              <a:gd name="connsiteY1" fmla="*/ 65945 h 100277"/>
              <a:gd name="connsiteX2" fmla="*/ 177 w 46847"/>
              <a:gd name="connsiteY2" fmla="*/ 99812 h 100277"/>
              <a:gd name="connsiteX3" fmla="*/ 46743 w 46847"/>
              <a:gd name="connsiteY3" fmla="*/ 42662 h 100277"/>
              <a:gd name="connsiteX4" fmla="*/ 4410 w 46847"/>
              <a:gd name="connsiteY4" fmla="*/ 329 h 10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7" h="100277">
                <a:moveTo>
                  <a:pt x="4410" y="329"/>
                </a:moveTo>
                <a:cubicBezTo>
                  <a:pt x="1588" y="4210"/>
                  <a:pt x="30515" y="49365"/>
                  <a:pt x="29810" y="65945"/>
                </a:cubicBezTo>
                <a:cubicBezTo>
                  <a:pt x="29105" y="82525"/>
                  <a:pt x="-2645" y="103693"/>
                  <a:pt x="177" y="99812"/>
                </a:cubicBezTo>
                <a:cubicBezTo>
                  <a:pt x="2999" y="95932"/>
                  <a:pt x="44274" y="57479"/>
                  <a:pt x="46743" y="42662"/>
                </a:cubicBezTo>
                <a:cubicBezTo>
                  <a:pt x="49212" y="27845"/>
                  <a:pt x="7232" y="-3552"/>
                  <a:pt x="4410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354455D5-635C-4951-9806-060E6DD06399}"/>
              </a:ext>
            </a:extLst>
          </p:cNvPr>
          <p:cNvSpPr/>
          <p:nvPr/>
        </p:nvSpPr>
        <p:spPr>
          <a:xfrm>
            <a:off x="3405690" y="6616816"/>
            <a:ext cx="181888" cy="111173"/>
          </a:xfrm>
          <a:custGeom>
            <a:avLst/>
            <a:gdLst>
              <a:gd name="connsiteX0" fmla="*/ 27 w 181888"/>
              <a:gd name="connsiteY0" fmla="*/ 50684 h 111173"/>
              <a:gd name="connsiteX1" fmla="*/ 122793 w 181888"/>
              <a:gd name="connsiteY1" fmla="*/ 6234 h 111173"/>
              <a:gd name="connsiteX2" fmla="*/ 133377 w 181888"/>
              <a:gd name="connsiteY2" fmla="*/ 6234 h 111173"/>
              <a:gd name="connsiteX3" fmla="*/ 160893 w 181888"/>
              <a:gd name="connsiteY3" fmla="*/ 61267 h 111173"/>
              <a:gd name="connsiteX4" fmla="*/ 179943 w 181888"/>
              <a:gd name="connsiteY4" fmla="*/ 109951 h 111173"/>
              <a:gd name="connsiteX5" fmla="*/ 112210 w 181888"/>
              <a:gd name="connsiteY5" fmla="*/ 93017 h 111173"/>
              <a:gd name="connsiteX6" fmla="*/ 27 w 181888"/>
              <a:gd name="connsiteY6" fmla="*/ 50684 h 11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888" h="111173">
                <a:moveTo>
                  <a:pt x="27" y="50684"/>
                </a:moveTo>
                <a:cubicBezTo>
                  <a:pt x="1791" y="36220"/>
                  <a:pt x="100568" y="13642"/>
                  <a:pt x="122793" y="6234"/>
                </a:cubicBezTo>
                <a:cubicBezTo>
                  <a:pt x="145018" y="-1174"/>
                  <a:pt x="127027" y="-2938"/>
                  <a:pt x="133377" y="6234"/>
                </a:cubicBezTo>
                <a:cubicBezTo>
                  <a:pt x="139727" y="15406"/>
                  <a:pt x="153132" y="43981"/>
                  <a:pt x="160893" y="61267"/>
                </a:cubicBezTo>
                <a:cubicBezTo>
                  <a:pt x="168654" y="78553"/>
                  <a:pt x="188057" y="104659"/>
                  <a:pt x="179943" y="109951"/>
                </a:cubicBezTo>
                <a:cubicBezTo>
                  <a:pt x="171829" y="115243"/>
                  <a:pt x="141138" y="102189"/>
                  <a:pt x="112210" y="93017"/>
                </a:cubicBezTo>
                <a:cubicBezTo>
                  <a:pt x="83282" y="83845"/>
                  <a:pt x="-1737" y="65148"/>
                  <a:pt x="27" y="50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6D56F09-5855-4C97-BEBD-33B0155BED6A}"/>
              </a:ext>
            </a:extLst>
          </p:cNvPr>
          <p:cNvSpPr/>
          <p:nvPr/>
        </p:nvSpPr>
        <p:spPr>
          <a:xfrm>
            <a:off x="3253964" y="6953036"/>
            <a:ext cx="193654" cy="95059"/>
          </a:xfrm>
          <a:custGeom>
            <a:avLst/>
            <a:gdLst>
              <a:gd name="connsiteX0" fmla="*/ 24753 w 193654"/>
              <a:gd name="connsiteY0" fmla="*/ 214 h 95059"/>
              <a:gd name="connsiteX1" fmla="*/ 179269 w 193654"/>
              <a:gd name="connsiteY1" fmla="*/ 44664 h 95059"/>
              <a:gd name="connsiteX2" fmla="*/ 179269 w 193654"/>
              <a:gd name="connsiteY2" fmla="*/ 89114 h 95059"/>
              <a:gd name="connsiteX3" fmla="*/ 111536 w 193654"/>
              <a:gd name="connsiteY3" fmla="*/ 91231 h 95059"/>
              <a:gd name="connsiteX4" fmla="*/ 12053 w 193654"/>
              <a:gd name="connsiteY4" fmla="*/ 93347 h 95059"/>
              <a:gd name="connsiteX5" fmla="*/ 3586 w 193654"/>
              <a:gd name="connsiteY5" fmla="*/ 63714 h 95059"/>
              <a:gd name="connsiteX6" fmla="*/ 24753 w 193654"/>
              <a:gd name="connsiteY6" fmla="*/ 214 h 9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54" h="95059">
                <a:moveTo>
                  <a:pt x="24753" y="214"/>
                </a:moveTo>
                <a:cubicBezTo>
                  <a:pt x="54034" y="-2961"/>
                  <a:pt x="153516" y="29847"/>
                  <a:pt x="179269" y="44664"/>
                </a:cubicBezTo>
                <a:cubicBezTo>
                  <a:pt x="205022" y="59481"/>
                  <a:pt x="190558" y="81353"/>
                  <a:pt x="179269" y="89114"/>
                </a:cubicBezTo>
                <a:cubicBezTo>
                  <a:pt x="167980" y="96875"/>
                  <a:pt x="139405" y="90526"/>
                  <a:pt x="111536" y="91231"/>
                </a:cubicBezTo>
                <a:cubicBezTo>
                  <a:pt x="83667" y="91936"/>
                  <a:pt x="30045" y="97933"/>
                  <a:pt x="12053" y="93347"/>
                </a:cubicBezTo>
                <a:cubicBezTo>
                  <a:pt x="-5939" y="88761"/>
                  <a:pt x="764" y="78178"/>
                  <a:pt x="3586" y="63714"/>
                </a:cubicBezTo>
                <a:cubicBezTo>
                  <a:pt x="6408" y="49250"/>
                  <a:pt x="-4528" y="3389"/>
                  <a:pt x="24753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B4CA124-E1FC-422E-87BF-EA12E3E46B90}"/>
              </a:ext>
            </a:extLst>
          </p:cNvPr>
          <p:cNvSpPr/>
          <p:nvPr/>
        </p:nvSpPr>
        <p:spPr>
          <a:xfrm>
            <a:off x="3730685" y="6177803"/>
            <a:ext cx="106116" cy="244939"/>
          </a:xfrm>
          <a:custGeom>
            <a:avLst/>
            <a:gdLst>
              <a:gd name="connsiteX0" fmla="*/ 104715 w 106116"/>
              <a:gd name="connsiteY0" fmla="*/ 747 h 244939"/>
              <a:gd name="connsiteX1" fmla="*/ 998 w 106116"/>
              <a:gd name="connsiteY1" fmla="*/ 237814 h 244939"/>
              <a:gd name="connsiteX2" fmla="*/ 56032 w 106116"/>
              <a:gd name="connsiteY2" fmla="*/ 165847 h 244939"/>
              <a:gd name="connsiteX3" fmla="*/ 104715 w 106116"/>
              <a:gd name="connsiteY3" fmla="*/ 747 h 24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16" h="244939">
                <a:moveTo>
                  <a:pt x="104715" y="747"/>
                </a:moveTo>
                <a:cubicBezTo>
                  <a:pt x="95543" y="12742"/>
                  <a:pt x="9112" y="210297"/>
                  <a:pt x="998" y="237814"/>
                </a:cubicBezTo>
                <a:cubicBezTo>
                  <a:pt x="-7116" y="265331"/>
                  <a:pt x="36276" y="207122"/>
                  <a:pt x="56032" y="165847"/>
                </a:cubicBezTo>
                <a:cubicBezTo>
                  <a:pt x="75788" y="124572"/>
                  <a:pt x="113887" y="-11248"/>
                  <a:pt x="104715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363D7AE7-4B6E-420C-B2C9-51E1A2C9FD40}"/>
              </a:ext>
            </a:extLst>
          </p:cNvPr>
          <p:cNvSpPr/>
          <p:nvPr/>
        </p:nvSpPr>
        <p:spPr>
          <a:xfrm>
            <a:off x="3701173" y="6192435"/>
            <a:ext cx="88662" cy="221608"/>
          </a:xfrm>
          <a:custGeom>
            <a:avLst/>
            <a:gdLst>
              <a:gd name="connsiteX0" fmla="*/ 87660 w 88662"/>
              <a:gd name="connsiteY0" fmla="*/ 932 h 221608"/>
              <a:gd name="connsiteX1" fmla="*/ 877 w 88662"/>
              <a:gd name="connsiteY1" fmla="*/ 216832 h 221608"/>
              <a:gd name="connsiteX2" fmla="*/ 45327 w 88662"/>
              <a:gd name="connsiteY2" fmla="*/ 140632 h 221608"/>
              <a:gd name="connsiteX3" fmla="*/ 87660 w 88662"/>
              <a:gd name="connsiteY3" fmla="*/ 932 h 22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62" h="221608">
                <a:moveTo>
                  <a:pt x="87660" y="932"/>
                </a:moveTo>
                <a:cubicBezTo>
                  <a:pt x="80252" y="13632"/>
                  <a:pt x="7932" y="193549"/>
                  <a:pt x="877" y="216832"/>
                </a:cubicBezTo>
                <a:cubicBezTo>
                  <a:pt x="-6179" y="240115"/>
                  <a:pt x="31216" y="172382"/>
                  <a:pt x="45327" y="140632"/>
                </a:cubicBezTo>
                <a:cubicBezTo>
                  <a:pt x="59438" y="108882"/>
                  <a:pt x="95068" y="-11768"/>
                  <a:pt x="87660" y="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2CE53DA-2F4A-46E8-AE2F-32E9507F556A}"/>
              </a:ext>
            </a:extLst>
          </p:cNvPr>
          <p:cNvSpPr/>
          <p:nvPr/>
        </p:nvSpPr>
        <p:spPr>
          <a:xfrm>
            <a:off x="3757800" y="5758431"/>
            <a:ext cx="244552" cy="447769"/>
          </a:xfrm>
          <a:custGeom>
            <a:avLst/>
            <a:gdLst>
              <a:gd name="connsiteX0" fmla="*/ 240583 w 244552"/>
              <a:gd name="connsiteY0" fmla="*/ 1019 h 447769"/>
              <a:gd name="connsiteX1" fmla="*/ 39500 w 244552"/>
              <a:gd name="connsiteY1" fmla="*/ 138602 h 447769"/>
              <a:gd name="connsiteX2" fmla="*/ 3517 w 244552"/>
              <a:gd name="connsiteY2" fmla="*/ 267719 h 447769"/>
              <a:gd name="connsiteX3" fmla="*/ 3517 w 244552"/>
              <a:gd name="connsiteY3" fmla="*/ 377786 h 447769"/>
              <a:gd name="connsiteX4" fmla="*/ 22567 w 244552"/>
              <a:gd name="connsiteY4" fmla="*/ 447636 h 447769"/>
              <a:gd name="connsiteX5" fmla="*/ 16217 w 244552"/>
              <a:gd name="connsiteY5" fmla="*/ 360852 h 447769"/>
              <a:gd name="connsiteX6" fmla="*/ 33150 w 244552"/>
              <a:gd name="connsiteY6" fmla="*/ 206336 h 447769"/>
              <a:gd name="connsiteX7" fmla="*/ 83950 w 244552"/>
              <a:gd name="connsiteY7" fmla="*/ 142836 h 447769"/>
              <a:gd name="connsiteX8" fmla="*/ 164383 w 244552"/>
              <a:gd name="connsiteY8" fmla="*/ 79336 h 447769"/>
              <a:gd name="connsiteX9" fmla="*/ 240583 w 244552"/>
              <a:gd name="connsiteY9" fmla="*/ 1019 h 44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552" h="447769">
                <a:moveTo>
                  <a:pt x="240583" y="1019"/>
                </a:moveTo>
                <a:cubicBezTo>
                  <a:pt x="219769" y="10897"/>
                  <a:pt x="79011" y="94152"/>
                  <a:pt x="39500" y="138602"/>
                </a:cubicBezTo>
                <a:cubicBezTo>
                  <a:pt x="-11" y="183052"/>
                  <a:pt x="9514" y="227855"/>
                  <a:pt x="3517" y="267719"/>
                </a:cubicBezTo>
                <a:cubicBezTo>
                  <a:pt x="-2480" y="307583"/>
                  <a:pt x="342" y="347800"/>
                  <a:pt x="3517" y="377786"/>
                </a:cubicBezTo>
                <a:cubicBezTo>
                  <a:pt x="6692" y="407772"/>
                  <a:pt x="20450" y="450458"/>
                  <a:pt x="22567" y="447636"/>
                </a:cubicBezTo>
                <a:cubicBezTo>
                  <a:pt x="24684" y="444814"/>
                  <a:pt x="14453" y="401069"/>
                  <a:pt x="16217" y="360852"/>
                </a:cubicBezTo>
                <a:cubicBezTo>
                  <a:pt x="17981" y="320635"/>
                  <a:pt x="21861" y="242672"/>
                  <a:pt x="33150" y="206336"/>
                </a:cubicBezTo>
                <a:cubicBezTo>
                  <a:pt x="44439" y="170000"/>
                  <a:pt x="62078" y="164003"/>
                  <a:pt x="83950" y="142836"/>
                </a:cubicBezTo>
                <a:cubicBezTo>
                  <a:pt x="105822" y="121669"/>
                  <a:pt x="133691" y="102972"/>
                  <a:pt x="164383" y="79336"/>
                </a:cubicBezTo>
                <a:cubicBezTo>
                  <a:pt x="195075" y="55700"/>
                  <a:pt x="261397" y="-8859"/>
                  <a:pt x="240583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D3F38E2-082E-41A2-9416-255D68C9C261}"/>
              </a:ext>
            </a:extLst>
          </p:cNvPr>
          <p:cNvSpPr/>
          <p:nvPr/>
        </p:nvSpPr>
        <p:spPr>
          <a:xfrm>
            <a:off x="3817734" y="6089340"/>
            <a:ext cx="359823" cy="196518"/>
          </a:xfrm>
          <a:custGeom>
            <a:avLst/>
            <a:gdLst>
              <a:gd name="connsiteX0" fmla="*/ 733 w 359823"/>
              <a:gd name="connsiteY0" fmla="*/ 13010 h 196518"/>
              <a:gd name="connsiteX1" fmla="*/ 165833 w 359823"/>
              <a:gd name="connsiteY1" fmla="*/ 2427 h 196518"/>
              <a:gd name="connsiteX2" fmla="*/ 280133 w 359823"/>
              <a:gd name="connsiteY2" fmla="*/ 57460 h 196518"/>
              <a:gd name="connsiteX3" fmla="*/ 341516 w 359823"/>
              <a:gd name="connsiteY3" fmla="*/ 133660 h 196518"/>
              <a:gd name="connsiteX4" fmla="*/ 356333 w 359823"/>
              <a:gd name="connsiteY4" fmla="*/ 195043 h 196518"/>
              <a:gd name="connsiteX5" fmla="*/ 284366 w 359823"/>
              <a:gd name="connsiteY5" fmla="*/ 70160 h 196518"/>
              <a:gd name="connsiteX6" fmla="*/ 235683 w 359823"/>
              <a:gd name="connsiteY6" fmla="*/ 42643 h 196518"/>
              <a:gd name="connsiteX7" fmla="*/ 733 w 359823"/>
              <a:gd name="connsiteY7" fmla="*/ 13010 h 19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823" h="196518">
                <a:moveTo>
                  <a:pt x="733" y="13010"/>
                </a:moveTo>
                <a:cubicBezTo>
                  <a:pt x="-10909" y="6307"/>
                  <a:pt x="119266" y="-4981"/>
                  <a:pt x="165833" y="2427"/>
                </a:cubicBezTo>
                <a:cubicBezTo>
                  <a:pt x="212400" y="9835"/>
                  <a:pt x="250853" y="35588"/>
                  <a:pt x="280133" y="57460"/>
                </a:cubicBezTo>
                <a:cubicBezTo>
                  <a:pt x="309414" y="79332"/>
                  <a:pt x="328816" y="110730"/>
                  <a:pt x="341516" y="133660"/>
                </a:cubicBezTo>
                <a:cubicBezTo>
                  <a:pt x="354216" y="156590"/>
                  <a:pt x="365858" y="205626"/>
                  <a:pt x="356333" y="195043"/>
                </a:cubicBezTo>
                <a:cubicBezTo>
                  <a:pt x="346808" y="184460"/>
                  <a:pt x="304474" y="95560"/>
                  <a:pt x="284366" y="70160"/>
                </a:cubicBezTo>
                <a:cubicBezTo>
                  <a:pt x="264258" y="44760"/>
                  <a:pt x="280133" y="50757"/>
                  <a:pt x="235683" y="42643"/>
                </a:cubicBezTo>
                <a:cubicBezTo>
                  <a:pt x="191233" y="34529"/>
                  <a:pt x="12375" y="19713"/>
                  <a:pt x="733" y="1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79EF2846-7AC3-4CA6-A8CD-2F76E0CA883B}"/>
              </a:ext>
            </a:extLst>
          </p:cNvPr>
          <p:cNvSpPr/>
          <p:nvPr/>
        </p:nvSpPr>
        <p:spPr>
          <a:xfrm>
            <a:off x="3788789" y="6142467"/>
            <a:ext cx="388456" cy="141953"/>
          </a:xfrm>
          <a:custGeom>
            <a:avLst/>
            <a:gdLst>
              <a:gd name="connsiteX0" fmla="*/ 44 w 388456"/>
              <a:gd name="connsiteY0" fmla="*/ 57250 h 141953"/>
              <a:gd name="connsiteX1" fmla="*/ 143978 w 388456"/>
              <a:gd name="connsiteY1" fmla="*/ 17033 h 141953"/>
              <a:gd name="connsiteX2" fmla="*/ 290028 w 388456"/>
              <a:gd name="connsiteY2" fmla="*/ 50900 h 141953"/>
              <a:gd name="connsiteX3" fmla="*/ 387394 w 388456"/>
              <a:gd name="connsiteY3" fmla="*/ 141916 h 141953"/>
              <a:gd name="connsiteX4" fmla="*/ 334478 w 388456"/>
              <a:gd name="connsiteY4" fmla="*/ 61483 h 141953"/>
              <a:gd name="connsiteX5" fmla="*/ 222294 w 388456"/>
              <a:gd name="connsiteY5" fmla="*/ 10683 h 141953"/>
              <a:gd name="connsiteX6" fmla="*/ 129161 w 388456"/>
              <a:gd name="connsiteY6" fmla="*/ 2216 h 141953"/>
              <a:gd name="connsiteX7" fmla="*/ 44 w 388456"/>
              <a:gd name="connsiteY7" fmla="*/ 57250 h 1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456" h="141953">
                <a:moveTo>
                  <a:pt x="44" y="57250"/>
                </a:moveTo>
                <a:cubicBezTo>
                  <a:pt x="2513" y="59719"/>
                  <a:pt x="95647" y="18091"/>
                  <a:pt x="143978" y="17033"/>
                </a:cubicBezTo>
                <a:cubicBezTo>
                  <a:pt x="192309" y="15975"/>
                  <a:pt x="249459" y="30086"/>
                  <a:pt x="290028" y="50900"/>
                </a:cubicBezTo>
                <a:cubicBezTo>
                  <a:pt x="330597" y="71714"/>
                  <a:pt x="379986" y="140152"/>
                  <a:pt x="387394" y="141916"/>
                </a:cubicBezTo>
                <a:cubicBezTo>
                  <a:pt x="394802" y="143680"/>
                  <a:pt x="361995" y="83355"/>
                  <a:pt x="334478" y="61483"/>
                </a:cubicBezTo>
                <a:cubicBezTo>
                  <a:pt x="306961" y="39611"/>
                  <a:pt x="256514" y="20561"/>
                  <a:pt x="222294" y="10683"/>
                </a:cubicBezTo>
                <a:cubicBezTo>
                  <a:pt x="188075" y="805"/>
                  <a:pt x="160911" y="-2723"/>
                  <a:pt x="129161" y="2216"/>
                </a:cubicBezTo>
                <a:cubicBezTo>
                  <a:pt x="97411" y="7155"/>
                  <a:pt x="-2425" y="54781"/>
                  <a:pt x="44" y="57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FE671CAA-2D3C-4CF2-97A8-32114B712A9D}"/>
              </a:ext>
            </a:extLst>
          </p:cNvPr>
          <p:cNvSpPr/>
          <p:nvPr/>
        </p:nvSpPr>
        <p:spPr>
          <a:xfrm>
            <a:off x="3991624" y="6220848"/>
            <a:ext cx="100010" cy="59335"/>
          </a:xfrm>
          <a:custGeom>
            <a:avLst/>
            <a:gdLst>
              <a:gd name="connsiteX0" fmla="*/ 409 w 100010"/>
              <a:gd name="connsiteY0" fmla="*/ 35 h 59335"/>
              <a:gd name="connsiteX1" fmla="*/ 97776 w 100010"/>
              <a:gd name="connsiteY1" fmla="*/ 48719 h 59335"/>
              <a:gd name="connsiteX2" fmla="*/ 63909 w 100010"/>
              <a:gd name="connsiteY2" fmla="*/ 57185 h 59335"/>
              <a:gd name="connsiteX3" fmla="*/ 409 w 100010"/>
              <a:gd name="connsiteY3" fmla="*/ 35 h 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10" h="59335">
                <a:moveTo>
                  <a:pt x="409" y="35"/>
                </a:moveTo>
                <a:cubicBezTo>
                  <a:pt x="6054" y="-1376"/>
                  <a:pt x="87193" y="39194"/>
                  <a:pt x="97776" y="48719"/>
                </a:cubicBezTo>
                <a:cubicBezTo>
                  <a:pt x="108359" y="58244"/>
                  <a:pt x="78726" y="62124"/>
                  <a:pt x="63909" y="57185"/>
                </a:cubicBezTo>
                <a:cubicBezTo>
                  <a:pt x="49092" y="52246"/>
                  <a:pt x="-5236" y="1446"/>
                  <a:pt x="409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00F10D1-0648-43B0-9824-2C7B76FD9B34}"/>
              </a:ext>
            </a:extLst>
          </p:cNvPr>
          <p:cNvSpPr/>
          <p:nvPr/>
        </p:nvSpPr>
        <p:spPr>
          <a:xfrm>
            <a:off x="3976920" y="6267450"/>
            <a:ext cx="87077" cy="39728"/>
          </a:xfrm>
          <a:custGeom>
            <a:avLst/>
            <a:gdLst>
              <a:gd name="connsiteX0" fmla="*/ 297 w 87077"/>
              <a:gd name="connsiteY0" fmla="*/ 0 h 39728"/>
              <a:gd name="connsiteX1" fmla="*/ 84963 w 87077"/>
              <a:gd name="connsiteY1" fmla="*/ 35983 h 39728"/>
              <a:gd name="connsiteX2" fmla="*/ 57447 w 87077"/>
              <a:gd name="connsiteY2" fmla="*/ 35983 h 39728"/>
              <a:gd name="connsiteX3" fmla="*/ 297 w 87077"/>
              <a:gd name="connsiteY3" fmla="*/ 0 h 3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77" h="39728">
                <a:moveTo>
                  <a:pt x="297" y="0"/>
                </a:moveTo>
                <a:cubicBezTo>
                  <a:pt x="4883" y="0"/>
                  <a:pt x="75438" y="29986"/>
                  <a:pt x="84963" y="35983"/>
                </a:cubicBezTo>
                <a:cubicBezTo>
                  <a:pt x="94488" y="41980"/>
                  <a:pt x="69441" y="39863"/>
                  <a:pt x="57447" y="35983"/>
                </a:cubicBezTo>
                <a:cubicBezTo>
                  <a:pt x="45453" y="32103"/>
                  <a:pt x="-4289" y="0"/>
                  <a:pt x="2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518AB6A8-2A82-4EB7-BA67-591FE568F249}"/>
              </a:ext>
            </a:extLst>
          </p:cNvPr>
          <p:cNvSpPr/>
          <p:nvPr/>
        </p:nvSpPr>
        <p:spPr>
          <a:xfrm>
            <a:off x="4171947" y="6257192"/>
            <a:ext cx="60211" cy="135348"/>
          </a:xfrm>
          <a:custGeom>
            <a:avLst/>
            <a:gdLst>
              <a:gd name="connsiteX0" fmla="*/ 59270 w 60211"/>
              <a:gd name="connsiteY0" fmla="*/ 135141 h 135348"/>
              <a:gd name="connsiteX1" fmla="*/ 33870 w 60211"/>
              <a:gd name="connsiteY1" fmla="*/ 33541 h 135348"/>
              <a:gd name="connsiteX2" fmla="*/ 3 w 60211"/>
              <a:gd name="connsiteY2" fmla="*/ 3908 h 135348"/>
              <a:gd name="connsiteX3" fmla="*/ 59270 w 60211"/>
              <a:gd name="connsiteY3" fmla="*/ 135141 h 13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11" h="135348">
                <a:moveTo>
                  <a:pt x="59270" y="135141"/>
                </a:moveTo>
                <a:cubicBezTo>
                  <a:pt x="64914" y="140080"/>
                  <a:pt x="43748" y="55413"/>
                  <a:pt x="33870" y="33541"/>
                </a:cubicBezTo>
                <a:cubicBezTo>
                  <a:pt x="23992" y="11669"/>
                  <a:pt x="-350" y="-8792"/>
                  <a:pt x="3" y="3908"/>
                </a:cubicBezTo>
                <a:cubicBezTo>
                  <a:pt x="356" y="16608"/>
                  <a:pt x="53626" y="130202"/>
                  <a:pt x="59270" y="135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DDDCCC01-704F-4388-811D-820F7AE14901}"/>
              </a:ext>
            </a:extLst>
          </p:cNvPr>
          <p:cNvSpPr/>
          <p:nvPr/>
        </p:nvSpPr>
        <p:spPr>
          <a:xfrm>
            <a:off x="3984626" y="5744633"/>
            <a:ext cx="429255" cy="633325"/>
          </a:xfrm>
          <a:custGeom>
            <a:avLst/>
            <a:gdLst>
              <a:gd name="connsiteX0" fmla="*/ 3174 w 429255"/>
              <a:gd name="connsiteY0" fmla="*/ 21167 h 633325"/>
              <a:gd name="connsiteX1" fmla="*/ 119591 w 429255"/>
              <a:gd name="connsiteY1" fmla="*/ 0 h 633325"/>
              <a:gd name="connsiteX2" fmla="*/ 212724 w 429255"/>
              <a:gd name="connsiteY2" fmla="*/ 21167 h 633325"/>
              <a:gd name="connsiteX3" fmla="*/ 303741 w 429255"/>
              <a:gd name="connsiteY3" fmla="*/ 63500 h 633325"/>
              <a:gd name="connsiteX4" fmla="*/ 367241 w 429255"/>
              <a:gd name="connsiteY4" fmla="*/ 148167 h 633325"/>
              <a:gd name="connsiteX5" fmla="*/ 424391 w 429255"/>
              <a:gd name="connsiteY5" fmla="*/ 355600 h 633325"/>
              <a:gd name="connsiteX6" fmla="*/ 420157 w 429255"/>
              <a:gd name="connsiteY6" fmla="*/ 467784 h 633325"/>
              <a:gd name="connsiteX7" fmla="*/ 371474 w 429255"/>
              <a:gd name="connsiteY7" fmla="*/ 524934 h 633325"/>
              <a:gd name="connsiteX8" fmla="*/ 227541 w 429255"/>
              <a:gd name="connsiteY8" fmla="*/ 632884 h 633325"/>
              <a:gd name="connsiteX9" fmla="*/ 401107 w 429255"/>
              <a:gd name="connsiteY9" fmla="*/ 480484 h 633325"/>
              <a:gd name="connsiteX10" fmla="*/ 407457 w 429255"/>
              <a:gd name="connsiteY10" fmla="*/ 397934 h 633325"/>
              <a:gd name="connsiteX11" fmla="*/ 384174 w 429255"/>
              <a:gd name="connsiteY11" fmla="*/ 245534 h 633325"/>
              <a:gd name="connsiteX12" fmla="*/ 327024 w 429255"/>
              <a:gd name="connsiteY12" fmla="*/ 95250 h 633325"/>
              <a:gd name="connsiteX13" fmla="*/ 255057 w 429255"/>
              <a:gd name="connsiteY13" fmla="*/ 52917 h 633325"/>
              <a:gd name="connsiteX14" fmla="*/ 3174 w 429255"/>
              <a:gd name="connsiteY14" fmla="*/ 21167 h 63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9255" h="633325">
                <a:moveTo>
                  <a:pt x="3174" y="21167"/>
                </a:moveTo>
                <a:cubicBezTo>
                  <a:pt x="-19404" y="12347"/>
                  <a:pt x="84666" y="0"/>
                  <a:pt x="119591" y="0"/>
                </a:cubicBezTo>
                <a:cubicBezTo>
                  <a:pt x="154516" y="0"/>
                  <a:pt x="182032" y="10584"/>
                  <a:pt x="212724" y="21167"/>
                </a:cubicBezTo>
                <a:cubicBezTo>
                  <a:pt x="243416" y="31750"/>
                  <a:pt x="277988" y="42333"/>
                  <a:pt x="303741" y="63500"/>
                </a:cubicBezTo>
                <a:cubicBezTo>
                  <a:pt x="329494" y="84667"/>
                  <a:pt x="347133" y="99484"/>
                  <a:pt x="367241" y="148167"/>
                </a:cubicBezTo>
                <a:cubicBezTo>
                  <a:pt x="387349" y="196850"/>
                  <a:pt x="415572" y="302331"/>
                  <a:pt x="424391" y="355600"/>
                </a:cubicBezTo>
                <a:cubicBezTo>
                  <a:pt x="433210" y="408870"/>
                  <a:pt x="428976" y="439562"/>
                  <a:pt x="420157" y="467784"/>
                </a:cubicBezTo>
                <a:cubicBezTo>
                  <a:pt x="411338" y="496006"/>
                  <a:pt x="403577" y="497417"/>
                  <a:pt x="371474" y="524934"/>
                </a:cubicBezTo>
                <a:cubicBezTo>
                  <a:pt x="339371" y="552451"/>
                  <a:pt x="222602" y="640292"/>
                  <a:pt x="227541" y="632884"/>
                </a:cubicBezTo>
                <a:cubicBezTo>
                  <a:pt x="232480" y="625476"/>
                  <a:pt x="371121" y="519642"/>
                  <a:pt x="401107" y="480484"/>
                </a:cubicBezTo>
                <a:cubicBezTo>
                  <a:pt x="431093" y="441326"/>
                  <a:pt x="410279" y="437092"/>
                  <a:pt x="407457" y="397934"/>
                </a:cubicBezTo>
                <a:cubicBezTo>
                  <a:pt x="404635" y="358776"/>
                  <a:pt x="397579" y="295981"/>
                  <a:pt x="384174" y="245534"/>
                </a:cubicBezTo>
                <a:cubicBezTo>
                  <a:pt x="370769" y="195087"/>
                  <a:pt x="348543" y="127353"/>
                  <a:pt x="327024" y="95250"/>
                </a:cubicBezTo>
                <a:cubicBezTo>
                  <a:pt x="305505" y="63147"/>
                  <a:pt x="308679" y="65970"/>
                  <a:pt x="255057" y="52917"/>
                </a:cubicBezTo>
                <a:cubicBezTo>
                  <a:pt x="201435" y="39864"/>
                  <a:pt x="25752" y="29987"/>
                  <a:pt x="3174" y="21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1FDADBC2-BBC1-40DB-9304-619F64322655}"/>
              </a:ext>
            </a:extLst>
          </p:cNvPr>
          <p:cNvSpPr/>
          <p:nvPr/>
        </p:nvSpPr>
        <p:spPr>
          <a:xfrm>
            <a:off x="3913292" y="5864617"/>
            <a:ext cx="320254" cy="79621"/>
          </a:xfrm>
          <a:custGeom>
            <a:avLst/>
            <a:gdLst>
              <a:gd name="connsiteX0" fmla="*/ 2541 w 320254"/>
              <a:gd name="connsiteY0" fmla="*/ 666 h 79621"/>
              <a:gd name="connsiteX1" fmla="*/ 61808 w 320254"/>
              <a:gd name="connsiteY1" fmla="*/ 4900 h 79621"/>
              <a:gd name="connsiteX2" fmla="*/ 224791 w 320254"/>
              <a:gd name="connsiteY2" fmla="*/ 19716 h 79621"/>
              <a:gd name="connsiteX3" fmla="*/ 320041 w 320254"/>
              <a:gd name="connsiteY3" fmla="*/ 78983 h 79621"/>
              <a:gd name="connsiteX4" fmla="*/ 248075 w 320254"/>
              <a:gd name="connsiteY4" fmla="*/ 49350 h 79621"/>
              <a:gd name="connsiteX5" fmla="*/ 165525 w 320254"/>
              <a:gd name="connsiteY5" fmla="*/ 21833 h 79621"/>
              <a:gd name="connsiteX6" fmla="*/ 2541 w 320254"/>
              <a:gd name="connsiteY6" fmla="*/ 666 h 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254" h="79621">
                <a:moveTo>
                  <a:pt x="2541" y="666"/>
                </a:moveTo>
                <a:cubicBezTo>
                  <a:pt x="-14745" y="-2156"/>
                  <a:pt x="61808" y="4900"/>
                  <a:pt x="61808" y="4900"/>
                </a:cubicBezTo>
                <a:cubicBezTo>
                  <a:pt x="98850" y="8075"/>
                  <a:pt x="181752" y="7369"/>
                  <a:pt x="224791" y="19716"/>
                </a:cubicBezTo>
                <a:cubicBezTo>
                  <a:pt x="267830" y="32063"/>
                  <a:pt x="316160" y="74044"/>
                  <a:pt x="320041" y="78983"/>
                </a:cubicBezTo>
                <a:cubicBezTo>
                  <a:pt x="323922" y="83922"/>
                  <a:pt x="273828" y="58875"/>
                  <a:pt x="248075" y="49350"/>
                </a:cubicBezTo>
                <a:cubicBezTo>
                  <a:pt x="222322" y="39825"/>
                  <a:pt x="205036" y="29241"/>
                  <a:pt x="165525" y="21833"/>
                </a:cubicBezTo>
                <a:cubicBezTo>
                  <a:pt x="126014" y="14425"/>
                  <a:pt x="19827" y="3488"/>
                  <a:pt x="2541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3A64C70-8738-4EB7-8819-413B879C4D0D}"/>
              </a:ext>
            </a:extLst>
          </p:cNvPr>
          <p:cNvSpPr/>
          <p:nvPr/>
        </p:nvSpPr>
        <p:spPr>
          <a:xfrm>
            <a:off x="4248103" y="5987396"/>
            <a:ext cx="147711" cy="181282"/>
          </a:xfrm>
          <a:custGeom>
            <a:avLst/>
            <a:gdLst>
              <a:gd name="connsiteX0" fmla="*/ 47 w 147711"/>
              <a:gd name="connsiteY0" fmla="*/ 654 h 181282"/>
              <a:gd name="connsiteX1" fmla="*/ 131280 w 147711"/>
              <a:gd name="connsiteY1" fmla="*/ 148821 h 181282"/>
              <a:gd name="connsiteX2" fmla="*/ 146097 w 147711"/>
              <a:gd name="connsiteY2" fmla="*/ 180571 h 181282"/>
              <a:gd name="connsiteX3" fmla="*/ 143980 w 147711"/>
              <a:gd name="connsiteY3" fmla="*/ 131887 h 181282"/>
              <a:gd name="connsiteX4" fmla="*/ 116464 w 147711"/>
              <a:gd name="connsiteY4" fmla="*/ 95904 h 181282"/>
              <a:gd name="connsiteX5" fmla="*/ 47 w 147711"/>
              <a:gd name="connsiteY5" fmla="*/ 654 h 18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711" h="181282">
                <a:moveTo>
                  <a:pt x="47" y="654"/>
                </a:moveTo>
                <a:cubicBezTo>
                  <a:pt x="2516" y="9474"/>
                  <a:pt x="106938" y="118835"/>
                  <a:pt x="131280" y="148821"/>
                </a:cubicBezTo>
                <a:cubicBezTo>
                  <a:pt x="155622" y="178807"/>
                  <a:pt x="143980" y="183393"/>
                  <a:pt x="146097" y="180571"/>
                </a:cubicBezTo>
                <a:cubicBezTo>
                  <a:pt x="148214" y="177749"/>
                  <a:pt x="148919" y="145998"/>
                  <a:pt x="143980" y="131887"/>
                </a:cubicBezTo>
                <a:cubicBezTo>
                  <a:pt x="139041" y="117776"/>
                  <a:pt x="141158" y="117071"/>
                  <a:pt x="116464" y="95904"/>
                </a:cubicBezTo>
                <a:cubicBezTo>
                  <a:pt x="91770" y="74737"/>
                  <a:pt x="-2422" y="-8166"/>
                  <a:pt x="47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DBF2285B-6D61-4471-9D27-9D57A81FE8EC}"/>
              </a:ext>
            </a:extLst>
          </p:cNvPr>
          <p:cNvSpPr/>
          <p:nvPr/>
        </p:nvSpPr>
        <p:spPr>
          <a:xfrm>
            <a:off x="3187347" y="7610061"/>
            <a:ext cx="62303" cy="189800"/>
          </a:xfrm>
          <a:custGeom>
            <a:avLst/>
            <a:gdLst>
              <a:gd name="connsiteX0" fmla="*/ 62266 w 62303"/>
              <a:gd name="connsiteY0" fmla="*/ 414 h 189800"/>
              <a:gd name="connsiteX1" fmla="*/ 11466 w 62303"/>
              <a:gd name="connsiteY1" fmla="*/ 82964 h 189800"/>
              <a:gd name="connsiteX2" fmla="*/ 353 w 62303"/>
              <a:gd name="connsiteY2" fmla="*/ 189327 h 189800"/>
              <a:gd name="connsiteX3" fmla="*/ 19403 w 62303"/>
              <a:gd name="connsiteY3" fmla="*/ 117889 h 189800"/>
              <a:gd name="connsiteX4" fmla="*/ 62266 w 62303"/>
              <a:gd name="connsiteY4" fmla="*/ 414 h 1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3" h="189800">
                <a:moveTo>
                  <a:pt x="62266" y="414"/>
                </a:moveTo>
                <a:cubicBezTo>
                  <a:pt x="60943" y="-5407"/>
                  <a:pt x="21785" y="51479"/>
                  <a:pt x="11466" y="82964"/>
                </a:cubicBezTo>
                <a:cubicBezTo>
                  <a:pt x="1147" y="114450"/>
                  <a:pt x="-970" y="183506"/>
                  <a:pt x="353" y="189327"/>
                </a:cubicBezTo>
                <a:cubicBezTo>
                  <a:pt x="1676" y="195148"/>
                  <a:pt x="9349" y="145935"/>
                  <a:pt x="19403" y="117889"/>
                </a:cubicBezTo>
                <a:cubicBezTo>
                  <a:pt x="29457" y="89843"/>
                  <a:pt x="63589" y="6235"/>
                  <a:pt x="62266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92E12143-A89F-4D73-8401-D5EFB61CDF3A}"/>
              </a:ext>
            </a:extLst>
          </p:cNvPr>
          <p:cNvSpPr/>
          <p:nvPr/>
        </p:nvSpPr>
        <p:spPr>
          <a:xfrm>
            <a:off x="3160656" y="7622406"/>
            <a:ext cx="54108" cy="191269"/>
          </a:xfrm>
          <a:custGeom>
            <a:avLst/>
            <a:gdLst>
              <a:gd name="connsiteX0" fmla="*/ 54032 w 54108"/>
              <a:gd name="connsiteY0" fmla="*/ 769 h 191269"/>
              <a:gd name="connsiteX1" fmla="*/ 15932 w 54108"/>
              <a:gd name="connsiteY1" fmla="*/ 127769 h 191269"/>
              <a:gd name="connsiteX2" fmla="*/ 57 w 54108"/>
              <a:gd name="connsiteY2" fmla="*/ 191269 h 191269"/>
              <a:gd name="connsiteX3" fmla="*/ 11169 w 54108"/>
              <a:gd name="connsiteY3" fmla="*/ 127769 h 191269"/>
              <a:gd name="connsiteX4" fmla="*/ 25457 w 54108"/>
              <a:gd name="connsiteY4" fmla="*/ 76969 h 191269"/>
              <a:gd name="connsiteX5" fmla="*/ 54032 w 54108"/>
              <a:gd name="connsiteY5" fmla="*/ 769 h 19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8" h="191269">
                <a:moveTo>
                  <a:pt x="54032" y="769"/>
                </a:moveTo>
                <a:cubicBezTo>
                  <a:pt x="52445" y="9236"/>
                  <a:pt x="24928" y="96019"/>
                  <a:pt x="15932" y="127769"/>
                </a:cubicBezTo>
                <a:cubicBezTo>
                  <a:pt x="6936" y="159519"/>
                  <a:pt x="851" y="191269"/>
                  <a:pt x="57" y="191269"/>
                </a:cubicBezTo>
                <a:cubicBezTo>
                  <a:pt x="-737" y="191269"/>
                  <a:pt x="6936" y="146819"/>
                  <a:pt x="11169" y="127769"/>
                </a:cubicBezTo>
                <a:cubicBezTo>
                  <a:pt x="15402" y="108719"/>
                  <a:pt x="18842" y="97871"/>
                  <a:pt x="25457" y="76969"/>
                </a:cubicBezTo>
                <a:cubicBezTo>
                  <a:pt x="32072" y="56067"/>
                  <a:pt x="55619" y="-7698"/>
                  <a:pt x="54032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DB6ACD4C-6655-49FB-873E-F87BB946E7EA}"/>
              </a:ext>
            </a:extLst>
          </p:cNvPr>
          <p:cNvSpPr/>
          <p:nvPr/>
        </p:nvSpPr>
        <p:spPr>
          <a:xfrm>
            <a:off x="3357445" y="7656513"/>
            <a:ext cx="84792" cy="161931"/>
          </a:xfrm>
          <a:custGeom>
            <a:avLst/>
            <a:gdLst>
              <a:gd name="connsiteX0" fmla="*/ 15993 w 84792"/>
              <a:gd name="connsiteY0" fmla="*/ 0 h 161931"/>
              <a:gd name="connsiteX1" fmla="*/ 118 w 84792"/>
              <a:gd name="connsiteY1" fmla="*/ 82550 h 161931"/>
              <a:gd name="connsiteX2" fmla="*/ 25518 w 84792"/>
              <a:gd name="connsiteY2" fmla="*/ 112712 h 161931"/>
              <a:gd name="connsiteX3" fmla="*/ 84255 w 84792"/>
              <a:gd name="connsiteY3" fmla="*/ 161925 h 161931"/>
              <a:gd name="connsiteX4" fmla="*/ 52505 w 84792"/>
              <a:gd name="connsiteY4" fmla="*/ 115887 h 161931"/>
              <a:gd name="connsiteX5" fmla="*/ 15993 w 84792"/>
              <a:gd name="connsiteY5" fmla="*/ 82550 h 161931"/>
              <a:gd name="connsiteX6" fmla="*/ 15993 w 84792"/>
              <a:gd name="connsiteY6" fmla="*/ 0 h 16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92" h="161931">
                <a:moveTo>
                  <a:pt x="15993" y="0"/>
                </a:moveTo>
                <a:cubicBezTo>
                  <a:pt x="13347" y="0"/>
                  <a:pt x="-1469" y="63765"/>
                  <a:pt x="118" y="82550"/>
                </a:cubicBezTo>
                <a:cubicBezTo>
                  <a:pt x="1705" y="101335"/>
                  <a:pt x="11495" y="99483"/>
                  <a:pt x="25518" y="112712"/>
                </a:cubicBezTo>
                <a:cubicBezTo>
                  <a:pt x="39541" y="125941"/>
                  <a:pt x="79757" y="161396"/>
                  <a:pt x="84255" y="161925"/>
                </a:cubicBezTo>
                <a:cubicBezTo>
                  <a:pt x="88753" y="162454"/>
                  <a:pt x="63882" y="129116"/>
                  <a:pt x="52505" y="115887"/>
                </a:cubicBezTo>
                <a:cubicBezTo>
                  <a:pt x="41128" y="102658"/>
                  <a:pt x="21285" y="100806"/>
                  <a:pt x="15993" y="82550"/>
                </a:cubicBezTo>
                <a:cubicBezTo>
                  <a:pt x="10701" y="64294"/>
                  <a:pt x="18639" y="0"/>
                  <a:pt x="159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536D2845-8482-4DF8-A434-2AB2245FC440}"/>
              </a:ext>
            </a:extLst>
          </p:cNvPr>
          <p:cNvSpPr/>
          <p:nvPr/>
        </p:nvSpPr>
        <p:spPr>
          <a:xfrm>
            <a:off x="3321594" y="7640518"/>
            <a:ext cx="114489" cy="185925"/>
          </a:xfrm>
          <a:custGeom>
            <a:avLst/>
            <a:gdLst>
              <a:gd name="connsiteX0" fmla="*/ 39144 w 114489"/>
              <a:gd name="connsiteY0" fmla="*/ 120 h 185925"/>
              <a:gd name="connsiteX1" fmla="*/ 1044 w 114489"/>
              <a:gd name="connsiteY1" fmla="*/ 108070 h 185925"/>
              <a:gd name="connsiteX2" fmla="*/ 20094 w 114489"/>
              <a:gd name="connsiteY2" fmla="*/ 123945 h 185925"/>
              <a:gd name="connsiteX3" fmla="*/ 113756 w 114489"/>
              <a:gd name="connsiteY3" fmla="*/ 185857 h 185925"/>
              <a:gd name="connsiteX4" fmla="*/ 61369 w 114489"/>
              <a:gd name="connsiteY4" fmla="*/ 135057 h 185925"/>
              <a:gd name="connsiteX5" fmla="*/ 18506 w 114489"/>
              <a:gd name="connsiteY5" fmla="*/ 87432 h 185925"/>
              <a:gd name="connsiteX6" fmla="*/ 39144 w 114489"/>
              <a:gd name="connsiteY6" fmla="*/ 120 h 1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89" h="185925">
                <a:moveTo>
                  <a:pt x="39144" y="120"/>
                </a:moveTo>
                <a:cubicBezTo>
                  <a:pt x="36234" y="3560"/>
                  <a:pt x="4219" y="87433"/>
                  <a:pt x="1044" y="108070"/>
                </a:cubicBezTo>
                <a:cubicBezTo>
                  <a:pt x="-2131" y="128708"/>
                  <a:pt x="1309" y="110981"/>
                  <a:pt x="20094" y="123945"/>
                </a:cubicBezTo>
                <a:cubicBezTo>
                  <a:pt x="38879" y="136909"/>
                  <a:pt x="106877" y="184005"/>
                  <a:pt x="113756" y="185857"/>
                </a:cubicBezTo>
                <a:cubicBezTo>
                  <a:pt x="120635" y="187709"/>
                  <a:pt x="77244" y="151461"/>
                  <a:pt x="61369" y="135057"/>
                </a:cubicBezTo>
                <a:cubicBezTo>
                  <a:pt x="45494" y="118653"/>
                  <a:pt x="20623" y="106746"/>
                  <a:pt x="18506" y="87432"/>
                </a:cubicBezTo>
                <a:cubicBezTo>
                  <a:pt x="16389" y="68118"/>
                  <a:pt x="42054" y="-3320"/>
                  <a:pt x="3914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8656759-06C4-4E83-B10B-BD841B4E71F4}"/>
              </a:ext>
            </a:extLst>
          </p:cNvPr>
          <p:cNvSpPr/>
          <p:nvPr/>
        </p:nvSpPr>
        <p:spPr>
          <a:xfrm>
            <a:off x="3432986" y="7745202"/>
            <a:ext cx="45287" cy="86977"/>
          </a:xfrm>
          <a:custGeom>
            <a:avLst/>
            <a:gdLst>
              <a:gd name="connsiteX0" fmla="*/ 45227 w 45287"/>
              <a:gd name="connsiteY0" fmla="*/ 211 h 86977"/>
              <a:gd name="connsiteX1" fmla="*/ 10302 w 45287"/>
              <a:gd name="connsiteY1" fmla="*/ 70061 h 86977"/>
              <a:gd name="connsiteX2" fmla="*/ 5539 w 45287"/>
              <a:gd name="connsiteY2" fmla="*/ 85936 h 86977"/>
              <a:gd name="connsiteX3" fmla="*/ 777 w 45287"/>
              <a:gd name="connsiteY3" fmla="*/ 49423 h 86977"/>
              <a:gd name="connsiteX4" fmla="*/ 45227 w 45287"/>
              <a:gd name="connsiteY4" fmla="*/ 211 h 8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87" h="86977">
                <a:moveTo>
                  <a:pt x="45227" y="211"/>
                </a:moveTo>
                <a:cubicBezTo>
                  <a:pt x="46815" y="3651"/>
                  <a:pt x="16917" y="55774"/>
                  <a:pt x="10302" y="70061"/>
                </a:cubicBezTo>
                <a:cubicBezTo>
                  <a:pt x="3687" y="84348"/>
                  <a:pt x="7126" y="89376"/>
                  <a:pt x="5539" y="85936"/>
                </a:cubicBezTo>
                <a:cubicBezTo>
                  <a:pt x="3951" y="82496"/>
                  <a:pt x="-2133" y="62652"/>
                  <a:pt x="777" y="49423"/>
                </a:cubicBezTo>
                <a:cubicBezTo>
                  <a:pt x="3687" y="36194"/>
                  <a:pt x="43639" y="-3229"/>
                  <a:pt x="4522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A2768233-8E00-4163-AFB8-578A4DCB1E44}"/>
              </a:ext>
            </a:extLst>
          </p:cNvPr>
          <p:cNvSpPr/>
          <p:nvPr/>
        </p:nvSpPr>
        <p:spPr>
          <a:xfrm>
            <a:off x="3149515" y="7816027"/>
            <a:ext cx="171535" cy="54798"/>
          </a:xfrm>
          <a:custGeom>
            <a:avLst/>
            <a:gdLst>
              <a:gd name="connsiteX0" fmla="*/ 85 w 171535"/>
              <a:gd name="connsiteY0" fmla="*/ 823 h 54798"/>
              <a:gd name="connsiteX1" fmla="*/ 127085 w 171535"/>
              <a:gd name="connsiteY1" fmla="*/ 21461 h 54798"/>
              <a:gd name="connsiteX2" fmla="*/ 171535 w 171535"/>
              <a:gd name="connsiteY2" fmla="*/ 54798 h 54798"/>
              <a:gd name="connsiteX3" fmla="*/ 171535 w 171535"/>
              <a:gd name="connsiteY3" fmla="*/ 54798 h 54798"/>
              <a:gd name="connsiteX4" fmla="*/ 147723 w 171535"/>
              <a:gd name="connsiteY4" fmla="*/ 10348 h 54798"/>
              <a:gd name="connsiteX5" fmla="*/ 85 w 171535"/>
              <a:gd name="connsiteY5" fmla="*/ 823 h 5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35" h="54798">
                <a:moveTo>
                  <a:pt x="85" y="823"/>
                </a:moveTo>
                <a:cubicBezTo>
                  <a:pt x="-3355" y="2675"/>
                  <a:pt x="98510" y="12465"/>
                  <a:pt x="127085" y="21461"/>
                </a:cubicBezTo>
                <a:cubicBezTo>
                  <a:pt x="155660" y="30457"/>
                  <a:pt x="171535" y="54798"/>
                  <a:pt x="171535" y="54798"/>
                </a:cubicBezTo>
                <a:lnTo>
                  <a:pt x="171535" y="54798"/>
                </a:lnTo>
                <a:cubicBezTo>
                  <a:pt x="167566" y="47390"/>
                  <a:pt x="172858" y="21196"/>
                  <a:pt x="147723" y="10348"/>
                </a:cubicBezTo>
                <a:cubicBezTo>
                  <a:pt x="122588" y="-500"/>
                  <a:pt x="3525" y="-1029"/>
                  <a:pt x="8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B8F6ECBB-1E6A-4BD1-832E-21ADBC249BEA}"/>
              </a:ext>
            </a:extLst>
          </p:cNvPr>
          <p:cNvSpPr/>
          <p:nvPr/>
        </p:nvSpPr>
        <p:spPr>
          <a:xfrm>
            <a:off x="3253085" y="7823115"/>
            <a:ext cx="166526" cy="276755"/>
          </a:xfrm>
          <a:custGeom>
            <a:avLst/>
            <a:gdLst>
              <a:gd name="connsiteX0" fmla="*/ 166390 w 166526"/>
              <a:gd name="connsiteY0" fmla="*/ 85 h 276755"/>
              <a:gd name="connsiteX1" fmla="*/ 83840 w 166526"/>
              <a:gd name="connsiteY1" fmla="*/ 58823 h 276755"/>
              <a:gd name="connsiteX2" fmla="*/ 26690 w 166526"/>
              <a:gd name="connsiteY2" fmla="*/ 149310 h 276755"/>
              <a:gd name="connsiteX3" fmla="*/ 2878 w 166526"/>
              <a:gd name="connsiteY3" fmla="*/ 276310 h 276755"/>
              <a:gd name="connsiteX4" fmla="*/ 1290 w 166526"/>
              <a:gd name="connsiteY4" fmla="*/ 188998 h 276755"/>
              <a:gd name="connsiteX5" fmla="*/ 10815 w 166526"/>
              <a:gd name="connsiteY5" fmla="*/ 125498 h 276755"/>
              <a:gd name="connsiteX6" fmla="*/ 63203 w 166526"/>
              <a:gd name="connsiteY6" fmla="*/ 47710 h 276755"/>
              <a:gd name="connsiteX7" fmla="*/ 166390 w 166526"/>
              <a:gd name="connsiteY7" fmla="*/ 85 h 27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26" h="276755">
                <a:moveTo>
                  <a:pt x="166390" y="85"/>
                </a:moveTo>
                <a:cubicBezTo>
                  <a:pt x="169829" y="1937"/>
                  <a:pt x="107123" y="33952"/>
                  <a:pt x="83840" y="58823"/>
                </a:cubicBezTo>
                <a:cubicBezTo>
                  <a:pt x="60557" y="83694"/>
                  <a:pt x="40184" y="113062"/>
                  <a:pt x="26690" y="149310"/>
                </a:cubicBezTo>
                <a:cubicBezTo>
                  <a:pt x="13196" y="185558"/>
                  <a:pt x="7111" y="269695"/>
                  <a:pt x="2878" y="276310"/>
                </a:cubicBezTo>
                <a:cubicBezTo>
                  <a:pt x="-1355" y="282925"/>
                  <a:pt x="-33" y="214133"/>
                  <a:pt x="1290" y="188998"/>
                </a:cubicBezTo>
                <a:cubicBezTo>
                  <a:pt x="2613" y="163863"/>
                  <a:pt x="496" y="149046"/>
                  <a:pt x="10815" y="125498"/>
                </a:cubicBezTo>
                <a:cubicBezTo>
                  <a:pt x="21134" y="101950"/>
                  <a:pt x="39126" y="68612"/>
                  <a:pt x="63203" y="47710"/>
                </a:cubicBezTo>
                <a:cubicBezTo>
                  <a:pt x="87280" y="26808"/>
                  <a:pt x="162951" y="-1767"/>
                  <a:pt x="166390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292F9410-0D73-4939-AF31-8AFFD8767D71}"/>
              </a:ext>
            </a:extLst>
          </p:cNvPr>
          <p:cNvSpPr/>
          <p:nvPr/>
        </p:nvSpPr>
        <p:spPr>
          <a:xfrm>
            <a:off x="3266366" y="7795274"/>
            <a:ext cx="113455" cy="78895"/>
          </a:xfrm>
          <a:custGeom>
            <a:avLst/>
            <a:gdLst>
              <a:gd name="connsiteX0" fmla="*/ 113422 w 113455"/>
              <a:gd name="connsiteY0" fmla="*/ 939 h 78895"/>
              <a:gd name="connsiteX1" fmla="*/ 34047 w 113455"/>
              <a:gd name="connsiteY1" fmla="*/ 32689 h 78895"/>
              <a:gd name="connsiteX2" fmla="*/ 2297 w 113455"/>
              <a:gd name="connsiteY2" fmla="*/ 78726 h 78895"/>
              <a:gd name="connsiteX3" fmla="*/ 7059 w 113455"/>
              <a:gd name="connsiteY3" fmla="*/ 46976 h 78895"/>
              <a:gd name="connsiteX4" fmla="*/ 43572 w 113455"/>
              <a:gd name="connsiteY4" fmla="*/ 13639 h 78895"/>
              <a:gd name="connsiteX5" fmla="*/ 113422 w 113455"/>
              <a:gd name="connsiteY5" fmla="*/ 939 h 7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55" h="78895">
                <a:moveTo>
                  <a:pt x="113422" y="939"/>
                </a:moveTo>
                <a:cubicBezTo>
                  <a:pt x="111835" y="4114"/>
                  <a:pt x="52568" y="19725"/>
                  <a:pt x="34047" y="32689"/>
                </a:cubicBezTo>
                <a:cubicBezTo>
                  <a:pt x="15526" y="45654"/>
                  <a:pt x="6795" y="76345"/>
                  <a:pt x="2297" y="78726"/>
                </a:cubicBezTo>
                <a:cubicBezTo>
                  <a:pt x="-2201" y="81107"/>
                  <a:pt x="180" y="57824"/>
                  <a:pt x="7059" y="46976"/>
                </a:cubicBezTo>
                <a:cubicBezTo>
                  <a:pt x="13938" y="36128"/>
                  <a:pt x="26639" y="24487"/>
                  <a:pt x="43572" y="13639"/>
                </a:cubicBezTo>
                <a:cubicBezTo>
                  <a:pt x="60505" y="2791"/>
                  <a:pt x="115009" y="-2236"/>
                  <a:pt x="113422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C58C92E4-6534-49F1-BC72-2F841A6B9008}"/>
              </a:ext>
            </a:extLst>
          </p:cNvPr>
          <p:cNvSpPr/>
          <p:nvPr/>
        </p:nvSpPr>
        <p:spPr>
          <a:xfrm>
            <a:off x="3108821" y="7804705"/>
            <a:ext cx="43498" cy="248860"/>
          </a:xfrm>
          <a:custGeom>
            <a:avLst/>
            <a:gdLst>
              <a:gd name="connsiteX0" fmla="*/ 42367 w 43498"/>
              <a:gd name="connsiteY0" fmla="*/ 1033 h 248860"/>
              <a:gd name="connsiteX1" fmla="*/ 39192 w 43498"/>
              <a:gd name="connsiteY1" fmla="*/ 66120 h 248860"/>
              <a:gd name="connsiteX2" fmla="*/ 21729 w 43498"/>
              <a:gd name="connsiteY2" fmla="*/ 53420 h 248860"/>
              <a:gd name="connsiteX3" fmla="*/ 28079 w 43498"/>
              <a:gd name="connsiteY3" fmla="*/ 121683 h 248860"/>
              <a:gd name="connsiteX4" fmla="*/ 10617 w 43498"/>
              <a:gd name="connsiteY4" fmla="*/ 112158 h 248860"/>
              <a:gd name="connsiteX5" fmla="*/ 24904 w 43498"/>
              <a:gd name="connsiteY5" fmla="*/ 189945 h 248860"/>
              <a:gd name="connsiteX6" fmla="*/ 2679 w 43498"/>
              <a:gd name="connsiteY6" fmla="*/ 194708 h 248860"/>
              <a:gd name="connsiteX7" fmla="*/ 2679 w 43498"/>
              <a:gd name="connsiteY7" fmla="*/ 248683 h 248860"/>
              <a:gd name="connsiteX8" fmla="*/ 23317 w 43498"/>
              <a:gd name="connsiteY8" fmla="*/ 174070 h 248860"/>
              <a:gd name="connsiteX9" fmla="*/ 23317 w 43498"/>
              <a:gd name="connsiteY9" fmla="*/ 126445 h 248860"/>
              <a:gd name="connsiteX10" fmla="*/ 42367 w 43498"/>
              <a:gd name="connsiteY10" fmla="*/ 1033 h 24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98" h="248860">
                <a:moveTo>
                  <a:pt x="42367" y="1033"/>
                </a:moveTo>
                <a:cubicBezTo>
                  <a:pt x="45013" y="-9021"/>
                  <a:pt x="42632" y="57389"/>
                  <a:pt x="39192" y="66120"/>
                </a:cubicBezTo>
                <a:cubicBezTo>
                  <a:pt x="35752" y="74851"/>
                  <a:pt x="23581" y="44160"/>
                  <a:pt x="21729" y="53420"/>
                </a:cubicBezTo>
                <a:cubicBezTo>
                  <a:pt x="19877" y="62680"/>
                  <a:pt x="29931" y="111894"/>
                  <a:pt x="28079" y="121683"/>
                </a:cubicBezTo>
                <a:cubicBezTo>
                  <a:pt x="26227" y="131472"/>
                  <a:pt x="11146" y="100781"/>
                  <a:pt x="10617" y="112158"/>
                </a:cubicBezTo>
                <a:cubicBezTo>
                  <a:pt x="10088" y="123535"/>
                  <a:pt x="26227" y="176187"/>
                  <a:pt x="24904" y="189945"/>
                </a:cubicBezTo>
                <a:cubicBezTo>
                  <a:pt x="23581" y="203703"/>
                  <a:pt x="6383" y="184918"/>
                  <a:pt x="2679" y="194708"/>
                </a:cubicBezTo>
                <a:cubicBezTo>
                  <a:pt x="-1025" y="204498"/>
                  <a:pt x="-761" y="252123"/>
                  <a:pt x="2679" y="248683"/>
                </a:cubicBezTo>
                <a:cubicBezTo>
                  <a:pt x="6119" y="245243"/>
                  <a:pt x="19877" y="194443"/>
                  <a:pt x="23317" y="174070"/>
                </a:cubicBezTo>
                <a:cubicBezTo>
                  <a:pt x="26757" y="153697"/>
                  <a:pt x="16173" y="153168"/>
                  <a:pt x="23317" y="126445"/>
                </a:cubicBezTo>
                <a:cubicBezTo>
                  <a:pt x="30461" y="99722"/>
                  <a:pt x="39721" y="11087"/>
                  <a:pt x="42367" y="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A8F4CBC-D76F-4A90-B81A-F586BBB6219F}"/>
              </a:ext>
            </a:extLst>
          </p:cNvPr>
          <p:cNvSpPr/>
          <p:nvPr/>
        </p:nvSpPr>
        <p:spPr>
          <a:xfrm>
            <a:off x="3154232" y="7862314"/>
            <a:ext cx="113010" cy="42346"/>
          </a:xfrm>
          <a:custGeom>
            <a:avLst/>
            <a:gdLst>
              <a:gd name="connsiteX0" fmla="*/ 131 w 113010"/>
              <a:gd name="connsiteY0" fmla="*/ 3749 h 42346"/>
              <a:gd name="connsiteX1" fmla="*/ 54106 w 113010"/>
              <a:gd name="connsiteY1" fmla="*/ 3749 h 42346"/>
              <a:gd name="connsiteX2" fmla="*/ 112843 w 113010"/>
              <a:gd name="connsiteY2" fmla="*/ 41849 h 42346"/>
              <a:gd name="connsiteX3" fmla="*/ 69981 w 113010"/>
              <a:gd name="connsiteY3" fmla="*/ 24386 h 42346"/>
              <a:gd name="connsiteX4" fmla="*/ 131 w 113010"/>
              <a:gd name="connsiteY4" fmla="*/ 3749 h 4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0" h="42346">
                <a:moveTo>
                  <a:pt x="131" y="3749"/>
                </a:moveTo>
                <a:cubicBezTo>
                  <a:pt x="-2515" y="309"/>
                  <a:pt x="35321" y="-2601"/>
                  <a:pt x="54106" y="3749"/>
                </a:cubicBezTo>
                <a:cubicBezTo>
                  <a:pt x="72891" y="10099"/>
                  <a:pt x="110197" y="38409"/>
                  <a:pt x="112843" y="41849"/>
                </a:cubicBezTo>
                <a:cubicBezTo>
                  <a:pt x="115489" y="45289"/>
                  <a:pt x="86120" y="29942"/>
                  <a:pt x="69981" y="24386"/>
                </a:cubicBezTo>
                <a:cubicBezTo>
                  <a:pt x="53842" y="18830"/>
                  <a:pt x="2777" y="7189"/>
                  <a:pt x="131" y="3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8BAB68C8-E902-4486-AD12-2AF722615ACC}"/>
              </a:ext>
            </a:extLst>
          </p:cNvPr>
          <p:cNvSpPr/>
          <p:nvPr/>
        </p:nvSpPr>
        <p:spPr>
          <a:xfrm>
            <a:off x="3149514" y="7927841"/>
            <a:ext cx="100513" cy="32030"/>
          </a:xfrm>
          <a:custGeom>
            <a:avLst/>
            <a:gdLst>
              <a:gd name="connsiteX0" fmla="*/ 86 w 100513"/>
              <a:gd name="connsiteY0" fmla="*/ 134 h 32030"/>
              <a:gd name="connsiteX1" fmla="*/ 77874 w 100513"/>
              <a:gd name="connsiteY1" fmla="*/ 12834 h 32030"/>
              <a:gd name="connsiteX2" fmla="*/ 100099 w 100513"/>
              <a:gd name="connsiteY2" fmla="*/ 31884 h 32030"/>
              <a:gd name="connsiteX3" fmla="*/ 63586 w 100513"/>
              <a:gd name="connsiteY3" fmla="*/ 20772 h 32030"/>
              <a:gd name="connsiteX4" fmla="*/ 86 w 100513"/>
              <a:gd name="connsiteY4" fmla="*/ 134 h 3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3" h="32030">
                <a:moveTo>
                  <a:pt x="86" y="134"/>
                </a:moveTo>
                <a:cubicBezTo>
                  <a:pt x="2467" y="-1189"/>
                  <a:pt x="61205" y="7542"/>
                  <a:pt x="77874" y="12834"/>
                </a:cubicBezTo>
                <a:cubicBezTo>
                  <a:pt x="94543" y="18126"/>
                  <a:pt x="102480" y="30561"/>
                  <a:pt x="100099" y="31884"/>
                </a:cubicBezTo>
                <a:cubicBezTo>
                  <a:pt x="97718" y="33207"/>
                  <a:pt x="82107" y="25270"/>
                  <a:pt x="63586" y="20772"/>
                </a:cubicBezTo>
                <a:cubicBezTo>
                  <a:pt x="45065" y="16274"/>
                  <a:pt x="-2295" y="1457"/>
                  <a:pt x="86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7AE2E31-915E-4C6D-A405-C9AD70F1E533}"/>
              </a:ext>
            </a:extLst>
          </p:cNvPr>
          <p:cNvSpPr/>
          <p:nvPr/>
        </p:nvSpPr>
        <p:spPr>
          <a:xfrm>
            <a:off x="3144767" y="8001648"/>
            <a:ext cx="108195" cy="26547"/>
          </a:xfrm>
          <a:custGeom>
            <a:avLst/>
            <a:gdLst>
              <a:gd name="connsiteX0" fmla="*/ 71 w 108195"/>
              <a:gd name="connsiteY0" fmla="*/ 940 h 26547"/>
              <a:gd name="connsiteX1" fmla="*/ 74683 w 108195"/>
              <a:gd name="connsiteY1" fmla="*/ 4115 h 26547"/>
              <a:gd name="connsiteX2" fmla="*/ 108021 w 108195"/>
              <a:gd name="connsiteY2" fmla="*/ 26340 h 26547"/>
              <a:gd name="connsiteX3" fmla="*/ 61983 w 108195"/>
              <a:gd name="connsiteY3" fmla="*/ 15227 h 26547"/>
              <a:gd name="connsiteX4" fmla="*/ 71 w 108195"/>
              <a:gd name="connsiteY4" fmla="*/ 940 h 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95" h="26547">
                <a:moveTo>
                  <a:pt x="71" y="940"/>
                </a:moveTo>
                <a:cubicBezTo>
                  <a:pt x="2188" y="-912"/>
                  <a:pt x="56691" y="-118"/>
                  <a:pt x="74683" y="4115"/>
                </a:cubicBezTo>
                <a:cubicBezTo>
                  <a:pt x="92675" y="8348"/>
                  <a:pt x="110138" y="24488"/>
                  <a:pt x="108021" y="26340"/>
                </a:cubicBezTo>
                <a:cubicBezTo>
                  <a:pt x="105904" y="28192"/>
                  <a:pt x="80504" y="17079"/>
                  <a:pt x="61983" y="15227"/>
                </a:cubicBezTo>
                <a:cubicBezTo>
                  <a:pt x="43462" y="13375"/>
                  <a:pt x="-2046" y="2792"/>
                  <a:pt x="71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CF1F8BD8-0D68-4084-8B9F-CEDD23DC0538}"/>
              </a:ext>
            </a:extLst>
          </p:cNvPr>
          <p:cNvSpPr/>
          <p:nvPr/>
        </p:nvSpPr>
        <p:spPr>
          <a:xfrm>
            <a:off x="3105521" y="8026335"/>
            <a:ext cx="151055" cy="69954"/>
          </a:xfrm>
          <a:custGeom>
            <a:avLst/>
            <a:gdLst>
              <a:gd name="connsiteX0" fmla="*/ 2804 w 151055"/>
              <a:gd name="connsiteY0" fmla="*/ 50865 h 69954"/>
              <a:gd name="connsiteX1" fmla="*/ 82179 w 151055"/>
              <a:gd name="connsiteY1" fmla="*/ 19115 h 69954"/>
              <a:gd name="connsiteX2" fmla="*/ 148854 w 151055"/>
              <a:gd name="connsiteY2" fmla="*/ 69915 h 69954"/>
              <a:gd name="connsiteX3" fmla="*/ 125042 w 151055"/>
              <a:gd name="connsiteY3" fmla="*/ 27053 h 69954"/>
              <a:gd name="connsiteX4" fmla="*/ 28204 w 151055"/>
              <a:gd name="connsiteY4" fmla="*/ 65 h 69954"/>
              <a:gd name="connsiteX5" fmla="*/ 2804 w 151055"/>
              <a:gd name="connsiteY5" fmla="*/ 50865 h 6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055" h="69954">
                <a:moveTo>
                  <a:pt x="2804" y="50865"/>
                </a:moveTo>
                <a:cubicBezTo>
                  <a:pt x="11800" y="54040"/>
                  <a:pt x="57837" y="15940"/>
                  <a:pt x="82179" y="19115"/>
                </a:cubicBezTo>
                <a:cubicBezTo>
                  <a:pt x="106521" y="22290"/>
                  <a:pt x="141710" y="68592"/>
                  <a:pt x="148854" y="69915"/>
                </a:cubicBezTo>
                <a:cubicBezTo>
                  <a:pt x="155998" y="71238"/>
                  <a:pt x="145150" y="38695"/>
                  <a:pt x="125042" y="27053"/>
                </a:cubicBezTo>
                <a:cubicBezTo>
                  <a:pt x="104934" y="15411"/>
                  <a:pt x="48841" y="2182"/>
                  <a:pt x="28204" y="65"/>
                </a:cubicBezTo>
                <a:cubicBezTo>
                  <a:pt x="7567" y="-2052"/>
                  <a:pt x="-6192" y="47690"/>
                  <a:pt x="2804" y="50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5ED128F-0865-4241-A8A9-9E3D02073B87}"/>
              </a:ext>
            </a:extLst>
          </p:cNvPr>
          <p:cNvSpPr/>
          <p:nvPr/>
        </p:nvSpPr>
        <p:spPr>
          <a:xfrm>
            <a:off x="3088828" y="8095573"/>
            <a:ext cx="136991" cy="1289530"/>
          </a:xfrm>
          <a:custGeom>
            <a:avLst/>
            <a:gdLst>
              <a:gd name="connsiteX0" fmla="*/ 136972 w 136991"/>
              <a:gd name="connsiteY0" fmla="*/ 677 h 1289530"/>
              <a:gd name="connsiteX1" fmla="*/ 19497 w 136991"/>
              <a:gd name="connsiteY1" fmla="*/ 438827 h 1289530"/>
              <a:gd name="connsiteX2" fmla="*/ 447 w 136991"/>
              <a:gd name="connsiteY2" fmla="*/ 902377 h 1289530"/>
              <a:gd name="connsiteX3" fmla="*/ 22672 w 136991"/>
              <a:gd name="connsiteY3" fmla="*/ 1286552 h 1289530"/>
              <a:gd name="connsiteX4" fmla="*/ 25847 w 136991"/>
              <a:gd name="connsiteY4" fmla="*/ 1051602 h 1289530"/>
              <a:gd name="connsiteX5" fmla="*/ 9972 w 136991"/>
              <a:gd name="connsiteY5" fmla="*/ 540427 h 1289530"/>
              <a:gd name="connsiteX6" fmla="*/ 136972 w 136991"/>
              <a:gd name="connsiteY6" fmla="*/ 677 h 128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91" h="1289530">
                <a:moveTo>
                  <a:pt x="136972" y="677"/>
                </a:moveTo>
                <a:cubicBezTo>
                  <a:pt x="138560" y="-16256"/>
                  <a:pt x="42251" y="288544"/>
                  <a:pt x="19497" y="438827"/>
                </a:cubicBezTo>
                <a:cubicBezTo>
                  <a:pt x="-3257" y="589110"/>
                  <a:pt x="-82" y="761090"/>
                  <a:pt x="447" y="902377"/>
                </a:cubicBezTo>
                <a:cubicBezTo>
                  <a:pt x="976" y="1043664"/>
                  <a:pt x="18439" y="1261681"/>
                  <a:pt x="22672" y="1286552"/>
                </a:cubicBezTo>
                <a:cubicBezTo>
                  <a:pt x="26905" y="1311423"/>
                  <a:pt x="27964" y="1175956"/>
                  <a:pt x="25847" y="1051602"/>
                </a:cubicBezTo>
                <a:cubicBezTo>
                  <a:pt x="23730" y="927248"/>
                  <a:pt x="-11724" y="713464"/>
                  <a:pt x="9972" y="540427"/>
                </a:cubicBezTo>
                <a:cubicBezTo>
                  <a:pt x="31668" y="367390"/>
                  <a:pt x="135384" y="17610"/>
                  <a:pt x="136972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E39924A0-7B5C-4823-8925-715338619EC2}"/>
              </a:ext>
            </a:extLst>
          </p:cNvPr>
          <p:cNvSpPr/>
          <p:nvPr/>
        </p:nvSpPr>
        <p:spPr>
          <a:xfrm>
            <a:off x="3054926" y="8064499"/>
            <a:ext cx="98488" cy="1507895"/>
          </a:xfrm>
          <a:custGeom>
            <a:avLst/>
            <a:gdLst>
              <a:gd name="connsiteX0" fmla="*/ 94674 w 98488"/>
              <a:gd name="connsiteY0" fmla="*/ 9526 h 1507895"/>
              <a:gd name="connsiteX1" fmla="*/ 5774 w 98488"/>
              <a:gd name="connsiteY1" fmla="*/ 498476 h 1507895"/>
              <a:gd name="connsiteX2" fmla="*/ 18474 w 98488"/>
              <a:gd name="connsiteY2" fmla="*/ 1196976 h 1507895"/>
              <a:gd name="connsiteX3" fmla="*/ 97849 w 98488"/>
              <a:gd name="connsiteY3" fmla="*/ 1504951 h 1507895"/>
              <a:gd name="connsiteX4" fmla="*/ 53399 w 98488"/>
              <a:gd name="connsiteY4" fmla="*/ 1323976 h 1507895"/>
              <a:gd name="connsiteX5" fmla="*/ 8949 w 98488"/>
              <a:gd name="connsiteY5" fmla="*/ 869951 h 1507895"/>
              <a:gd name="connsiteX6" fmla="*/ 66099 w 98488"/>
              <a:gd name="connsiteY6" fmla="*/ 228601 h 1507895"/>
              <a:gd name="connsiteX7" fmla="*/ 94674 w 98488"/>
              <a:gd name="connsiteY7" fmla="*/ 9526 h 150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88" h="1507895">
                <a:moveTo>
                  <a:pt x="94674" y="9526"/>
                </a:moveTo>
                <a:cubicBezTo>
                  <a:pt x="84620" y="54505"/>
                  <a:pt x="18474" y="300568"/>
                  <a:pt x="5774" y="498476"/>
                </a:cubicBezTo>
                <a:cubicBezTo>
                  <a:pt x="-6926" y="696384"/>
                  <a:pt x="3128" y="1029230"/>
                  <a:pt x="18474" y="1196976"/>
                </a:cubicBezTo>
                <a:cubicBezTo>
                  <a:pt x="33820" y="1364722"/>
                  <a:pt x="92028" y="1483784"/>
                  <a:pt x="97849" y="1504951"/>
                </a:cubicBezTo>
                <a:cubicBezTo>
                  <a:pt x="103670" y="1526118"/>
                  <a:pt x="68216" y="1429809"/>
                  <a:pt x="53399" y="1323976"/>
                </a:cubicBezTo>
                <a:cubicBezTo>
                  <a:pt x="38582" y="1218143"/>
                  <a:pt x="6832" y="1052513"/>
                  <a:pt x="8949" y="869951"/>
                </a:cubicBezTo>
                <a:cubicBezTo>
                  <a:pt x="11066" y="687389"/>
                  <a:pt x="48107" y="371476"/>
                  <a:pt x="66099" y="228601"/>
                </a:cubicBezTo>
                <a:cubicBezTo>
                  <a:pt x="84091" y="85726"/>
                  <a:pt x="104728" y="-35453"/>
                  <a:pt x="94674" y="9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18191E6-DFC0-484A-BA79-BF4F0EB520E7}"/>
              </a:ext>
            </a:extLst>
          </p:cNvPr>
          <p:cNvSpPr/>
          <p:nvPr/>
        </p:nvSpPr>
        <p:spPr>
          <a:xfrm>
            <a:off x="3016917" y="8060043"/>
            <a:ext cx="111145" cy="1813491"/>
          </a:xfrm>
          <a:custGeom>
            <a:avLst/>
            <a:gdLst>
              <a:gd name="connsiteX0" fmla="*/ 110458 w 111145"/>
              <a:gd name="connsiteY0" fmla="*/ 4457 h 1813491"/>
              <a:gd name="connsiteX1" fmla="*/ 2508 w 111145"/>
              <a:gd name="connsiteY1" fmla="*/ 696607 h 1813491"/>
              <a:gd name="connsiteX2" fmla="*/ 37433 w 111145"/>
              <a:gd name="connsiteY2" fmla="*/ 1268107 h 1813491"/>
              <a:gd name="connsiteX3" fmla="*/ 72358 w 111145"/>
              <a:gd name="connsiteY3" fmla="*/ 1582432 h 1813491"/>
              <a:gd name="connsiteX4" fmla="*/ 91408 w 111145"/>
              <a:gd name="connsiteY4" fmla="*/ 1811032 h 1813491"/>
              <a:gd name="connsiteX5" fmla="*/ 97758 w 111145"/>
              <a:gd name="connsiteY5" fmla="*/ 1639582 h 1813491"/>
              <a:gd name="connsiteX6" fmla="*/ 18383 w 111145"/>
              <a:gd name="connsiteY6" fmla="*/ 788682 h 1813491"/>
              <a:gd name="connsiteX7" fmla="*/ 46958 w 111145"/>
              <a:gd name="connsiteY7" fmla="*/ 417207 h 1813491"/>
              <a:gd name="connsiteX8" fmla="*/ 110458 w 111145"/>
              <a:gd name="connsiteY8" fmla="*/ 4457 h 181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45" h="1813491">
                <a:moveTo>
                  <a:pt x="110458" y="4457"/>
                </a:moveTo>
                <a:cubicBezTo>
                  <a:pt x="103050" y="51024"/>
                  <a:pt x="14679" y="485999"/>
                  <a:pt x="2508" y="696607"/>
                </a:cubicBezTo>
                <a:cubicBezTo>
                  <a:pt x="-9663" y="907215"/>
                  <a:pt x="25791" y="1120470"/>
                  <a:pt x="37433" y="1268107"/>
                </a:cubicBezTo>
                <a:cubicBezTo>
                  <a:pt x="49075" y="1415744"/>
                  <a:pt x="63362" y="1491945"/>
                  <a:pt x="72358" y="1582432"/>
                </a:cubicBezTo>
                <a:cubicBezTo>
                  <a:pt x="81354" y="1672920"/>
                  <a:pt x="87175" y="1801507"/>
                  <a:pt x="91408" y="1811032"/>
                </a:cubicBezTo>
                <a:cubicBezTo>
                  <a:pt x="95641" y="1820557"/>
                  <a:pt x="109929" y="1809974"/>
                  <a:pt x="97758" y="1639582"/>
                </a:cubicBezTo>
                <a:cubicBezTo>
                  <a:pt x="85587" y="1469190"/>
                  <a:pt x="26850" y="992411"/>
                  <a:pt x="18383" y="788682"/>
                </a:cubicBezTo>
                <a:cubicBezTo>
                  <a:pt x="9916" y="584953"/>
                  <a:pt x="30554" y="545794"/>
                  <a:pt x="46958" y="417207"/>
                </a:cubicBezTo>
                <a:cubicBezTo>
                  <a:pt x="63362" y="288620"/>
                  <a:pt x="117866" y="-42110"/>
                  <a:pt x="110458" y="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25DAE59-4F8A-4907-8555-0142EBF0631F}"/>
              </a:ext>
            </a:extLst>
          </p:cNvPr>
          <p:cNvSpPr/>
          <p:nvPr/>
        </p:nvSpPr>
        <p:spPr>
          <a:xfrm>
            <a:off x="3124761" y="9456687"/>
            <a:ext cx="117147" cy="1333998"/>
          </a:xfrm>
          <a:custGeom>
            <a:avLst/>
            <a:gdLst>
              <a:gd name="connsiteX0" fmla="*/ 12139 w 117147"/>
              <a:gd name="connsiteY0" fmla="*/ 27038 h 1333998"/>
              <a:gd name="connsiteX1" fmla="*/ 2614 w 117147"/>
              <a:gd name="connsiteY1" fmla="*/ 84188 h 1333998"/>
              <a:gd name="connsiteX2" fmla="*/ 59764 w 117147"/>
              <a:gd name="connsiteY2" fmla="*/ 754113 h 1333998"/>
              <a:gd name="connsiteX3" fmla="*/ 107389 w 117147"/>
              <a:gd name="connsiteY3" fmla="*/ 1322438 h 1333998"/>
              <a:gd name="connsiteX4" fmla="*/ 110564 w 117147"/>
              <a:gd name="connsiteY4" fmla="*/ 1065263 h 1333998"/>
              <a:gd name="connsiteX5" fmla="*/ 34364 w 117147"/>
              <a:gd name="connsiteY5" fmla="*/ 242938 h 1333998"/>
              <a:gd name="connsiteX6" fmla="*/ 12139 w 117147"/>
              <a:gd name="connsiteY6" fmla="*/ 27038 h 133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147" h="1333998">
                <a:moveTo>
                  <a:pt x="12139" y="27038"/>
                </a:moveTo>
                <a:cubicBezTo>
                  <a:pt x="6847" y="580"/>
                  <a:pt x="-5323" y="-36991"/>
                  <a:pt x="2614" y="84188"/>
                </a:cubicBezTo>
                <a:cubicBezTo>
                  <a:pt x="10551" y="205367"/>
                  <a:pt x="42302" y="547738"/>
                  <a:pt x="59764" y="754113"/>
                </a:cubicBezTo>
                <a:cubicBezTo>
                  <a:pt x="77226" y="960488"/>
                  <a:pt x="98922" y="1270580"/>
                  <a:pt x="107389" y="1322438"/>
                </a:cubicBezTo>
                <a:cubicBezTo>
                  <a:pt x="115856" y="1374296"/>
                  <a:pt x="122735" y="1245180"/>
                  <a:pt x="110564" y="1065263"/>
                </a:cubicBezTo>
                <a:cubicBezTo>
                  <a:pt x="98393" y="885346"/>
                  <a:pt x="49710" y="413859"/>
                  <a:pt x="34364" y="242938"/>
                </a:cubicBezTo>
                <a:cubicBezTo>
                  <a:pt x="19018" y="72017"/>
                  <a:pt x="17431" y="53496"/>
                  <a:pt x="12139" y="27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C934B5D-9452-49C2-B66C-97B8266D47FC}"/>
              </a:ext>
            </a:extLst>
          </p:cNvPr>
          <p:cNvSpPr/>
          <p:nvPr/>
        </p:nvSpPr>
        <p:spPr>
          <a:xfrm>
            <a:off x="3111495" y="9855199"/>
            <a:ext cx="110378" cy="1044521"/>
          </a:xfrm>
          <a:custGeom>
            <a:avLst/>
            <a:gdLst>
              <a:gd name="connsiteX0" fmla="*/ 5 w 110378"/>
              <a:gd name="connsiteY0" fmla="*/ 1 h 1044521"/>
              <a:gd name="connsiteX1" fmla="*/ 53980 w 110378"/>
              <a:gd name="connsiteY1" fmla="*/ 635001 h 1044521"/>
              <a:gd name="connsiteX2" fmla="*/ 95255 w 110378"/>
              <a:gd name="connsiteY2" fmla="*/ 1038226 h 1044521"/>
              <a:gd name="connsiteX3" fmla="*/ 107955 w 110378"/>
              <a:gd name="connsiteY3" fmla="*/ 863601 h 1044521"/>
              <a:gd name="connsiteX4" fmla="*/ 50805 w 110378"/>
              <a:gd name="connsiteY4" fmla="*/ 628651 h 1044521"/>
              <a:gd name="connsiteX5" fmla="*/ 5 w 110378"/>
              <a:gd name="connsiteY5" fmla="*/ 1 h 104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78" h="1044521">
                <a:moveTo>
                  <a:pt x="5" y="1"/>
                </a:moveTo>
                <a:cubicBezTo>
                  <a:pt x="534" y="1059"/>
                  <a:pt x="38105" y="461964"/>
                  <a:pt x="53980" y="635001"/>
                </a:cubicBezTo>
                <a:cubicBezTo>
                  <a:pt x="69855" y="808038"/>
                  <a:pt x="86259" y="1000126"/>
                  <a:pt x="95255" y="1038226"/>
                </a:cubicBezTo>
                <a:cubicBezTo>
                  <a:pt x="104251" y="1076326"/>
                  <a:pt x="115363" y="931864"/>
                  <a:pt x="107955" y="863601"/>
                </a:cubicBezTo>
                <a:cubicBezTo>
                  <a:pt x="100547" y="795339"/>
                  <a:pt x="65622" y="769938"/>
                  <a:pt x="50805" y="628651"/>
                </a:cubicBezTo>
                <a:cubicBezTo>
                  <a:pt x="35988" y="487364"/>
                  <a:pt x="-524" y="-1057"/>
                  <a:pt x="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B6837445-1EF4-4E58-A17B-55F9ADBAE56A}"/>
              </a:ext>
            </a:extLst>
          </p:cNvPr>
          <p:cNvSpPr/>
          <p:nvPr/>
        </p:nvSpPr>
        <p:spPr>
          <a:xfrm>
            <a:off x="3200183" y="10602814"/>
            <a:ext cx="196656" cy="1226089"/>
          </a:xfrm>
          <a:custGeom>
            <a:avLst/>
            <a:gdLst>
              <a:gd name="connsiteX0" fmla="*/ 45937 w 196656"/>
              <a:gd name="connsiteY0" fmla="*/ 14386 h 1226089"/>
              <a:gd name="connsiteX1" fmla="*/ 137377 w 196656"/>
              <a:gd name="connsiteY1" fmla="*/ 654466 h 1226089"/>
              <a:gd name="connsiteX2" fmla="*/ 183097 w 196656"/>
              <a:gd name="connsiteY2" fmla="*/ 1187866 h 1226089"/>
              <a:gd name="connsiteX3" fmla="*/ 188177 w 196656"/>
              <a:gd name="connsiteY3" fmla="*/ 1116746 h 1226089"/>
              <a:gd name="connsiteX4" fmla="*/ 76417 w 196656"/>
              <a:gd name="connsiteY4" fmla="*/ 583346 h 1226089"/>
              <a:gd name="connsiteX5" fmla="*/ 30697 w 196656"/>
              <a:gd name="connsiteY5" fmla="*/ 298866 h 1226089"/>
              <a:gd name="connsiteX6" fmla="*/ 217 w 196656"/>
              <a:gd name="connsiteY6" fmla="*/ 212506 h 1226089"/>
              <a:gd name="connsiteX7" fmla="*/ 45937 w 196656"/>
              <a:gd name="connsiteY7" fmla="*/ 14386 h 12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656" h="1226089">
                <a:moveTo>
                  <a:pt x="45937" y="14386"/>
                </a:moveTo>
                <a:cubicBezTo>
                  <a:pt x="68797" y="88046"/>
                  <a:pt x="114517" y="458886"/>
                  <a:pt x="137377" y="654466"/>
                </a:cubicBezTo>
                <a:cubicBezTo>
                  <a:pt x="160237" y="850046"/>
                  <a:pt x="174630" y="1110819"/>
                  <a:pt x="183097" y="1187866"/>
                </a:cubicBezTo>
                <a:cubicBezTo>
                  <a:pt x="191564" y="1264913"/>
                  <a:pt x="205957" y="1217499"/>
                  <a:pt x="188177" y="1116746"/>
                </a:cubicBezTo>
                <a:cubicBezTo>
                  <a:pt x="170397" y="1015993"/>
                  <a:pt x="102664" y="719659"/>
                  <a:pt x="76417" y="583346"/>
                </a:cubicBezTo>
                <a:cubicBezTo>
                  <a:pt x="50170" y="447033"/>
                  <a:pt x="43397" y="360673"/>
                  <a:pt x="30697" y="298866"/>
                </a:cubicBezTo>
                <a:cubicBezTo>
                  <a:pt x="17997" y="237059"/>
                  <a:pt x="-2323" y="253146"/>
                  <a:pt x="217" y="212506"/>
                </a:cubicBezTo>
                <a:cubicBezTo>
                  <a:pt x="2757" y="171866"/>
                  <a:pt x="23077" y="-59274"/>
                  <a:pt x="45937" y="14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600B781A-011F-4BCF-A9AB-EA72E044A2B1}"/>
              </a:ext>
            </a:extLst>
          </p:cNvPr>
          <p:cNvSpPr/>
          <p:nvPr/>
        </p:nvSpPr>
        <p:spPr>
          <a:xfrm>
            <a:off x="3565761" y="7510948"/>
            <a:ext cx="917336" cy="364883"/>
          </a:xfrm>
          <a:custGeom>
            <a:avLst/>
            <a:gdLst>
              <a:gd name="connsiteX0" fmla="*/ 914164 w 917336"/>
              <a:gd name="connsiteY0" fmla="*/ 131277 h 364883"/>
              <a:gd name="connsiteX1" fmla="*/ 720489 w 917336"/>
              <a:gd name="connsiteY1" fmla="*/ 242402 h 364883"/>
              <a:gd name="connsiteX2" fmla="*/ 695089 w 917336"/>
              <a:gd name="connsiteY2" fmla="*/ 359877 h 364883"/>
              <a:gd name="connsiteX3" fmla="*/ 637939 w 917336"/>
              <a:gd name="connsiteY3" fmla="*/ 340827 h 364883"/>
              <a:gd name="connsiteX4" fmla="*/ 485539 w 917336"/>
              <a:gd name="connsiteY4" fmla="*/ 318602 h 364883"/>
              <a:gd name="connsiteX5" fmla="*/ 247414 w 917336"/>
              <a:gd name="connsiteY5" fmla="*/ 302727 h 364883"/>
              <a:gd name="connsiteX6" fmla="*/ 9289 w 917336"/>
              <a:gd name="connsiteY6" fmla="*/ 13802 h 364883"/>
              <a:gd name="connsiteX7" fmla="*/ 66439 w 917336"/>
              <a:gd name="connsiteY7" fmla="*/ 51902 h 364883"/>
              <a:gd name="connsiteX8" fmla="*/ 234714 w 917336"/>
              <a:gd name="connsiteY8" fmla="*/ 102702 h 364883"/>
              <a:gd name="connsiteX9" fmla="*/ 352189 w 917336"/>
              <a:gd name="connsiteY9" fmla="*/ 134452 h 364883"/>
              <a:gd name="connsiteX10" fmla="*/ 542689 w 917336"/>
              <a:gd name="connsiteY10" fmla="*/ 128102 h 364883"/>
              <a:gd name="connsiteX11" fmla="*/ 914164 w 917336"/>
              <a:gd name="connsiteY11" fmla="*/ 131277 h 36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7336" h="364883">
                <a:moveTo>
                  <a:pt x="914164" y="131277"/>
                </a:moveTo>
                <a:cubicBezTo>
                  <a:pt x="943797" y="150327"/>
                  <a:pt x="757001" y="204302"/>
                  <a:pt x="720489" y="242402"/>
                </a:cubicBezTo>
                <a:cubicBezTo>
                  <a:pt x="683977" y="280502"/>
                  <a:pt x="708847" y="343473"/>
                  <a:pt x="695089" y="359877"/>
                </a:cubicBezTo>
                <a:cubicBezTo>
                  <a:pt x="681331" y="376281"/>
                  <a:pt x="672864" y="347706"/>
                  <a:pt x="637939" y="340827"/>
                </a:cubicBezTo>
                <a:cubicBezTo>
                  <a:pt x="603014" y="333948"/>
                  <a:pt x="550626" y="324952"/>
                  <a:pt x="485539" y="318602"/>
                </a:cubicBezTo>
                <a:cubicBezTo>
                  <a:pt x="420452" y="312252"/>
                  <a:pt x="326789" y="353527"/>
                  <a:pt x="247414" y="302727"/>
                </a:cubicBezTo>
                <a:cubicBezTo>
                  <a:pt x="168039" y="251927"/>
                  <a:pt x="39451" y="55606"/>
                  <a:pt x="9289" y="13802"/>
                </a:cubicBezTo>
                <a:cubicBezTo>
                  <a:pt x="-20874" y="-28002"/>
                  <a:pt x="28868" y="37085"/>
                  <a:pt x="66439" y="51902"/>
                </a:cubicBezTo>
                <a:cubicBezTo>
                  <a:pt x="104010" y="66719"/>
                  <a:pt x="187089" y="88944"/>
                  <a:pt x="234714" y="102702"/>
                </a:cubicBezTo>
                <a:cubicBezTo>
                  <a:pt x="282339" y="116460"/>
                  <a:pt x="300860" y="130219"/>
                  <a:pt x="352189" y="134452"/>
                </a:cubicBezTo>
                <a:cubicBezTo>
                  <a:pt x="403518" y="138685"/>
                  <a:pt x="451672" y="126515"/>
                  <a:pt x="542689" y="128102"/>
                </a:cubicBezTo>
                <a:cubicBezTo>
                  <a:pt x="633706" y="129689"/>
                  <a:pt x="884531" y="112227"/>
                  <a:pt x="914164" y="1312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6E486FA2-F902-47C6-B6C4-A94327DC60E2}"/>
              </a:ext>
            </a:extLst>
          </p:cNvPr>
          <p:cNvSpPr/>
          <p:nvPr/>
        </p:nvSpPr>
        <p:spPr>
          <a:xfrm>
            <a:off x="5185537" y="4176708"/>
            <a:ext cx="608119" cy="769886"/>
          </a:xfrm>
          <a:custGeom>
            <a:avLst/>
            <a:gdLst>
              <a:gd name="connsiteX0" fmla="*/ 7176 w 608119"/>
              <a:gd name="connsiteY0" fmla="*/ 5 h 769886"/>
              <a:gd name="connsiteX1" fmla="*/ 221488 w 608119"/>
              <a:gd name="connsiteY1" fmla="*/ 131767 h 769886"/>
              <a:gd name="connsiteX2" fmla="*/ 473901 w 608119"/>
              <a:gd name="connsiteY2" fmla="*/ 320680 h 769886"/>
              <a:gd name="connsiteX3" fmla="*/ 607251 w 608119"/>
              <a:gd name="connsiteY3" fmla="*/ 571505 h 769886"/>
              <a:gd name="connsiteX4" fmla="*/ 526288 w 608119"/>
              <a:gd name="connsiteY4" fmla="*/ 520705 h 769886"/>
              <a:gd name="connsiteX5" fmla="*/ 424688 w 608119"/>
              <a:gd name="connsiteY5" fmla="*/ 563567 h 769886"/>
              <a:gd name="connsiteX6" fmla="*/ 361188 w 608119"/>
              <a:gd name="connsiteY6" fmla="*/ 641355 h 769886"/>
              <a:gd name="connsiteX7" fmla="*/ 335788 w 608119"/>
              <a:gd name="connsiteY7" fmla="*/ 765180 h 769886"/>
              <a:gd name="connsiteX8" fmla="*/ 335788 w 608119"/>
              <a:gd name="connsiteY8" fmla="*/ 723905 h 769886"/>
              <a:gd name="connsiteX9" fmla="*/ 302451 w 608119"/>
              <a:gd name="connsiteY9" fmla="*/ 538167 h 769886"/>
              <a:gd name="connsiteX10" fmla="*/ 184976 w 608119"/>
              <a:gd name="connsiteY10" fmla="*/ 279405 h 769886"/>
              <a:gd name="connsiteX11" fmla="*/ 64326 w 608119"/>
              <a:gd name="connsiteY11" fmla="*/ 127005 h 769886"/>
              <a:gd name="connsiteX12" fmla="*/ 7176 w 608119"/>
              <a:gd name="connsiteY12" fmla="*/ 5 h 76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119" h="769886">
                <a:moveTo>
                  <a:pt x="7176" y="5"/>
                </a:moveTo>
                <a:cubicBezTo>
                  <a:pt x="33370" y="799"/>
                  <a:pt x="143700" y="78321"/>
                  <a:pt x="221488" y="131767"/>
                </a:cubicBezTo>
                <a:cubicBezTo>
                  <a:pt x="299276" y="185213"/>
                  <a:pt x="409607" y="247390"/>
                  <a:pt x="473901" y="320680"/>
                </a:cubicBezTo>
                <a:cubicBezTo>
                  <a:pt x="538195" y="393970"/>
                  <a:pt x="598520" y="538168"/>
                  <a:pt x="607251" y="571505"/>
                </a:cubicBezTo>
                <a:cubicBezTo>
                  <a:pt x="615982" y="604842"/>
                  <a:pt x="556715" y="522028"/>
                  <a:pt x="526288" y="520705"/>
                </a:cubicBezTo>
                <a:cubicBezTo>
                  <a:pt x="495861" y="519382"/>
                  <a:pt x="452205" y="543459"/>
                  <a:pt x="424688" y="563567"/>
                </a:cubicBezTo>
                <a:cubicBezTo>
                  <a:pt x="397171" y="583675"/>
                  <a:pt x="376005" y="607753"/>
                  <a:pt x="361188" y="641355"/>
                </a:cubicBezTo>
                <a:cubicBezTo>
                  <a:pt x="346371" y="674957"/>
                  <a:pt x="340021" y="751422"/>
                  <a:pt x="335788" y="765180"/>
                </a:cubicBezTo>
                <a:cubicBezTo>
                  <a:pt x="331555" y="778938"/>
                  <a:pt x="341344" y="761741"/>
                  <a:pt x="335788" y="723905"/>
                </a:cubicBezTo>
                <a:cubicBezTo>
                  <a:pt x="330232" y="686070"/>
                  <a:pt x="327586" y="612250"/>
                  <a:pt x="302451" y="538167"/>
                </a:cubicBezTo>
                <a:cubicBezTo>
                  <a:pt x="277316" y="464084"/>
                  <a:pt x="224664" y="347932"/>
                  <a:pt x="184976" y="279405"/>
                </a:cubicBezTo>
                <a:cubicBezTo>
                  <a:pt x="145289" y="210878"/>
                  <a:pt x="96076" y="171984"/>
                  <a:pt x="64326" y="127005"/>
                </a:cubicBezTo>
                <a:cubicBezTo>
                  <a:pt x="32576" y="82026"/>
                  <a:pt x="-19018" y="-789"/>
                  <a:pt x="7176" y="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355B017B-0835-4297-8DBA-673551E54D8E}"/>
              </a:ext>
            </a:extLst>
          </p:cNvPr>
          <p:cNvSpPr/>
          <p:nvPr/>
        </p:nvSpPr>
        <p:spPr>
          <a:xfrm>
            <a:off x="5352995" y="4336284"/>
            <a:ext cx="114571" cy="41946"/>
          </a:xfrm>
          <a:custGeom>
            <a:avLst/>
            <a:gdLst>
              <a:gd name="connsiteX0" fmla="*/ 55 w 114571"/>
              <a:gd name="connsiteY0" fmla="*/ 15583 h 41946"/>
              <a:gd name="connsiteX1" fmla="*/ 76255 w 114571"/>
              <a:gd name="connsiteY1" fmla="*/ 766 h 41946"/>
              <a:gd name="connsiteX2" fmla="*/ 114355 w 114571"/>
              <a:gd name="connsiteY2" fmla="*/ 40983 h 41946"/>
              <a:gd name="connsiteX3" fmla="*/ 88955 w 114571"/>
              <a:gd name="connsiteY3" fmla="*/ 28283 h 41946"/>
              <a:gd name="connsiteX4" fmla="*/ 55 w 114571"/>
              <a:gd name="connsiteY4" fmla="*/ 15583 h 4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71" h="41946">
                <a:moveTo>
                  <a:pt x="55" y="15583"/>
                </a:moveTo>
                <a:cubicBezTo>
                  <a:pt x="-2062" y="10997"/>
                  <a:pt x="57205" y="-3467"/>
                  <a:pt x="76255" y="766"/>
                </a:cubicBezTo>
                <a:cubicBezTo>
                  <a:pt x="95305" y="4999"/>
                  <a:pt x="112238" y="36397"/>
                  <a:pt x="114355" y="40983"/>
                </a:cubicBezTo>
                <a:cubicBezTo>
                  <a:pt x="116472" y="45569"/>
                  <a:pt x="102713" y="32516"/>
                  <a:pt x="88955" y="28283"/>
                </a:cubicBezTo>
                <a:cubicBezTo>
                  <a:pt x="75197" y="24050"/>
                  <a:pt x="2172" y="20169"/>
                  <a:pt x="55" y="155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123546A8-FE87-4A40-8228-8AC254F07CD9}"/>
              </a:ext>
            </a:extLst>
          </p:cNvPr>
          <p:cNvSpPr/>
          <p:nvPr/>
        </p:nvSpPr>
        <p:spPr>
          <a:xfrm>
            <a:off x="5441853" y="4440675"/>
            <a:ext cx="143389" cy="57469"/>
          </a:xfrm>
          <a:custGeom>
            <a:avLst/>
            <a:gdLst>
              <a:gd name="connsiteX0" fmla="*/ 97 w 143389"/>
              <a:gd name="connsiteY0" fmla="*/ 92 h 57469"/>
              <a:gd name="connsiteX1" fmla="*/ 129214 w 143389"/>
              <a:gd name="connsiteY1" fmla="*/ 31842 h 57469"/>
              <a:gd name="connsiteX2" fmla="*/ 137680 w 143389"/>
              <a:gd name="connsiteY2" fmla="*/ 57242 h 57469"/>
              <a:gd name="connsiteX3" fmla="*/ 108047 w 143389"/>
              <a:gd name="connsiteY3" fmla="*/ 42425 h 57469"/>
              <a:gd name="connsiteX4" fmla="*/ 97 w 143389"/>
              <a:gd name="connsiteY4" fmla="*/ 92 h 5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389" h="57469">
                <a:moveTo>
                  <a:pt x="97" y="92"/>
                </a:moveTo>
                <a:cubicBezTo>
                  <a:pt x="3625" y="-1672"/>
                  <a:pt x="106284" y="22317"/>
                  <a:pt x="129214" y="31842"/>
                </a:cubicBezTo>
                <a:cubicBezTo>
                  <a:pt x="152144" y="41367"/>
                  <a:pt x="141208" y="55478"/>
                  <a:pt x="137680" y="57242"/>
                </a:cubicBezTo>
                <a:cubicBezTo>
                  <a:pt x="134152" y="59006"/>
                  <a:pt x="126391" y="50186"/>
                  <a:pt x="108047" y="42425"/>
                </a:cubicBezTo>
                <a:cubicBezTo>
                  <a:pt x="89703" y="34664"/>
                  <a:pt x="-3431" y="1856"/>
                  <a:pt x="97" y="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2458FE88-BE84-4E98-B38B-EE2B5AB4020F}"/>
              </a:ext>
            </a:extLst>
          </p:cNvPr>
          <p:cNvSpPr/>
          <p:nvPr/>
        </p:nvSpPr>
        <p:spPr>
          <a:xfrm>
            <a:off x="5530850" y="4550511"/>
            <a:ext cx="73171" cy="44877"/>
          </a:xfrm>
          <a:custGeom>
            <a:avLst/>
            <a:gdLst>
              <a:gd name="connsiteX0" fmla="*/ 0 w 73171"/>
              <a:gd name="connsiteY0" fmla="*/ 322 h 44877"/>
              <a:gd name="connsiteX1" fmla="*/ 65617 w 73171"/>
              <a:gd name="connsiteY1" fmla="*/ 25722 h 44877"/>
              <a:gd name="connsiteX2" fmla="*/ 65617 w 73171"/>
              <a:gd name="connsiteY2" fmla="*/ 44772 h 44877"/>
              <a:gd name="connsiteX3" fmla="*/ 0 w 73171"/>
              <a:gd name="connsiteY3" fmla="*/ 322 h 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71" h="44877">
                <a:moveTo>
                  <a:pt x="0" y="322"/>
                </a:moveTo>
                <a:cubicBezTo>
                  <a:pt x="0" y="-2853"/>
                  <a:pt x="54681" y="18314"/>
                  <a:pt x="65617" y="25722"/>
                </a:cubicBezTo>
                <a:cubicBezTo>
                  <a:pt x="76553" y="33130"/>
                  <a:pt x="74789" y="46183"/>
                  <a:pt x="65617" y="44772"/>
                </a:cubicBezTo>
                <a:cubicBezTo>
                  <a:pt x="56445" y="43361"/>
                  <a:pt x="0" y="3497"/>
                  <a:pt x="0" y="3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500023C7-85FE-441D-BDAC-1C3035CC336F}"/>
              </a:ext>
            </a:extLst>
          </p:cNvPr>
          <p:cNvSpPr/>
          <p:nvPr/>
        </p:nvSpPr>
        <p:spPr>
          <a:xfrm>
            <a:off x="5511531" y="4665102"/>
            <a:ext cx="77369" cy="80495"/>
          </a:xfrm>
          <a:custGeom>
            <a:avLst/>
            <a:gdLst>
              <a:gd name="connsiteX0" fmla="*/ 269 w 77369"/>
              <a:gd name="connsiteY0" fmla="*/ 31 h 80495"/>
              <a:gd name="connsiteX1" fmla="*/ 68002 w 77369"/>
              <a:gd name="connsiteY1" fmla="*/ 38131 h 80495"/>
              <a:gd name="connsiteX2" fmla="*/ 74352 w 77369"/>
              <a:gd name="connsiteY2" fmla="*/ 80465 h 80495"/>
              <a:gd name="connsiteX3" fmla="*/ 44719 w 77369"/>
              <a:gd name="connsiteY3" fmla="*/ 44481 h 80495"/>
              <a:gd name="connsiteX4" fmla="*/ 269 w 77369"/>
              <a:gd name="connsiteY4" fmla="*/ 31 h 8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69" h="80495">
                <a:moveTo>
                  <a:pt x="269" y="31"/>
                </a:moveTo>
                <a:cubicBezTo>
                  <a:pt x="4150" y="-1027"/>
                  <a:pt x="55655" y="24725"/>
                  <a:pt x="68002" y="38131"/>
                </a:cubicBezTo>
                <a:cubicBezTo>
                  <a:pt x="80349" y="51537"/>
                  <a:pt x="78233" y="79407"/>
                  <a:pt x="74352" y="80465"/>
                </a:cubicBezTo>
                <a:cubicBezTo>
                  <a:pt x="70472" y="81523"/>
                  <a:pt x="53891" y="55064"/>
                  <a:pt x="44719" y="44481"/>
                </a:cubicBezTo>
                <a:cubicBezTo>
                  <a:pt x="35547" y="33898"/>
                  <a:pt x="-3612" y="1089"/>
                  <a:pt x="269" y="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AF4E3EF4-4563-4C8C-AB18-04DC4CD2D8F4}"/>
              </a:ext>
            </a:extLst>
          </p:cNvPr>
          <p:cNvSpPr/>
          <p:nvPr/>
        </p:nvSpPr>
        <p:spPr>
          <a:xfrm>
            <a:off x="5649352" y="4645770"/>
            <a:ext cx="91147" cy="25096"/>
          </a:xfrm>
          <a:custGeom>
            <a:avLst/>
            <a:gdLst>
              <a:gd name="connsiteX0" fmla="*/ 31 w 91147"/>
              <a:gd name="connsiteY0" fmla="*/ 10897 h 25096"/>
              <a:gd name="connsiteX1" fmla="*/ 63531 w 91147"/>
              <a:gd name="connsiteY1" fmla="*/ 313 h 25096"/>
              <a:gd name="connsiteX2" fmla="*/ 91048 w 91147"/>
              <a:gd name="connsiteY2" fmla="*/ 23597 h 25096"/>
              <a:gd name="connsiteX3" fmla="*/ 55065 w 91147"/>
              <a:gd name="connsiteY3" fmla="*/ 21480 h 25096"/>
              <a:gd name="connsiteX4" fmla="*/ 31 w 91147"/>
              <a:gd name="connsiteY4" fmla="*/ 10897 h 2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47" h="25096">
                <a:moveTo>
                  <a:pt x="31" y="10897"/>
                </a:moveTo>
                <a:cubicBezTo>
                  <a:pt x="1442" y="7369"/>
                  <a:pt x="48362" y="-1804"/>
                  <a:pt x="63531" y="313"/>
                </a:cubicBezTo>
                <a:cubicBezTo>
                  <a:pt x="78700" y="2430"/>
                  <a:pt x="92459" y="20069"/>
                  <a:pt x="91048" y="23597"/>
                </a:cubicBezTo>
                <a:cubicBezTo>
                  <a:pt x="89637" y="27125"/>
                  <a:pt x="65295" y="23597"/>
                  <a:pt x="55065" y="21480"/>
                </a:cubicBezTo>
                <a:cubicBezTo>
                  <a:pt x="44835" y="19363"/>
                  <a:pt x="-1380" y="14425"/>
                  <a:pt x="31" y="108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F1270178-9DFA-410E-8A2F-1749B2E1BF5E}"/>
              </a:ext>
            </a:extLst>
          </p:cNvPr>
          <p:cNvSpPr/>
          <p:nvPr/>
        </p:nvSpPr>
        <p:spPr>
          <a:xfrm>
            <a:off x="2606804" y="3195011"/>
            <a:ext cx="589622" cy="1209876"/>
          </a:xfrm>
          <a:custGeom>
            <a:avLst/>
            <a:gdLst>
              <a:gd name="connsiteX0" fmla="*/ 929 w 589622"/>
              <a:gd name="connsiteY0" fmla="*/ 1156 h 1209876"/>
              <a:gd name="connsiteX1" fmla="*/ 297263 w 589622"/>
              <a:gd name="connsiteY1" fmla="*/ 555722 h 1209876"/>
              <a:gd name="connsiteX2" fmla="*/ 483529 w 589622"/>
              <a:gd name="connsiteY2" fmla="*/ 1000222 h 1209876"/>
              <a:gd name="connsiteX3" fmla="*/ 585129 w 589622"/>
              <a:gd name="connsiteY3" fmla="*/ 1203422 h 1209876"/>
              <a:gd name="connsiteX4" fmla="*/ 339596 w 589622"/>
              <a:gd name="connsiteY4" fmla="*/ 775856 h 1209876"/>
              <a:gd name="connsiteX5" fmla="*/ 208363 w 589622"/>
              <a:gd name="connsiteY5" fmla="*/ 420256 h 1209876"/>
              <a:gd name="connsiteX6" fmla="*/ 929 w 589622"/>
              <a:gd name="connsiteY6" fmla="*/ 1156 h 120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622" h="1209876">
                <a:moveTo>
                  <a:pt x="929" y="1156"/>
                </a:moveTo>
                <a:cubicBezTo>
                  <a:pt x="15746" y="23734"/>
                  <a:pt x="216830" y="389211"/>
                  <a:pt x="297263" y="555722"/>
                </a:cubicBezTo>
                <a:cubicBezTo>
                  <a:pt x="377696" y="722233"/>
                  <a:pt x="435551" y="892272"/>
                  <a:pt x="483529" y="1000222"/>
                </a:cubicBezTo>
                <a:cubicBezTo>
                  <a:pt x="531507" y="1108172"/>
                  <a:pt x="609118" y="1240816"/>
                  <a:pt x="585129" y="1203422"/>
                </a:cubicBezTo>
                <a:cubicBezTo>
                  <a:pt x="561140" y="1166028"/>
                  <a:pt x="402390" y="906384"/>
                  <a:pt x="339596" y="775856"/>
                </a:cubicBezTo>
                <a:cubicBezTo>
                  <a:pt x="276802" y="645328"/>
                  <a:pt x="264102" y="547962"/>
                  <a:pt x="208363" y="420256"/>
                </a:cubicBezTo>
                <a:cubicBezTo>
                  <a:pt x="152624" y="292550"/>
                  <a:pt x="-13888" y="-21422"/>
                  <a:pt x="929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E61F6127-4238-4188-A053-1647A6F43D64}"/>
              </a:ext>
            </a:extLst>
          </p:cNvPr>
          <p:cNvSpPr/>
          <p:nvPr/>
        </p:nvSpPr>
        <p:spPr>
          <a:xfrm>
            <a:off x="2122756" y="4505623"/>
            <a:ext cx="1399381" cy="2015269"/>
          </a:xfrm>
          <a:custGeom>
            <a:avLst/>
            <a:gdLst>
              <a:gd name="connsiteX0" fmla="*/ 1314711 w 1399381"/>
              <a:gd name="connsiteY0" fmla="*/ 1907877 h 2015269"/>
              <a:gd name="connsiteX1" fmla="*/ 1285077 w 1399381"/>
              <a:gd name="connsiteY1" fmla="*/ 1857077 h 2015269"/>
              <a:gd name="connsiteX2" fmla="*/ 425711 w 1399381"/>
              <a:gd name="connsiteY2" fmla="*/ 735244 h 2015269"/>
              <a:gd name="connsiteX3" fmla="*/ 2377 w 1399381"/>
              <a:gd name="connsiteY3" fmla="*/ 7110 h 2015269"/>
              <a:gd name="connsiteX4" fmla="*/ 269077 w 1399381"/>
              <a:gd name="connsiteY4" fmla="*/ 396577 h 2015269"/>
              <a:gd name="connsiteX5" fmla="*/ 586577 w 1399381"/>
              <a:gd name="connsiteY5" fmla="*/ 921510 h 2015269"/>
              <a:gd name="connsiteX6" fmla="*/ 1314711 w 1399381"/>
              <a:gd name="connsiteY6" fmla="*/ 1907877 h 201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381" h="2015269">
                <a:moveTo>
                  <a:pt x="1314711" y="1907877"/>
                </a:moveTo>
                <a:cubicBezTo>
                  <a:pt x="1431128" y="2063805"/>
                  <a:pt x="1433244" y="2052516"/>
                  <a:pt x="1285077" y="1857077"/>
                </a:cubicBezTo>
                <a:cubicBezTo>
                  <a:pt x="1136910" y="1661638"/>
                  <a:pt x="639494" y="1043572"/>
                  <a:pt x="425711" y="735244"/>
                </a:cubicBezTo>
                <a:cubicBezTo>
                  <a:pt x="211928" y="426916"/>
                  <a:pt x="28483" y="63554"/>
                  <a:pt x="2377" y="7110"/>
                </a:cubicBezTo>
                <a:cubicBezTo>
                  <a:pt x="-23729" y="-49334"/>
                  <a:pt x="171710" y="244177"/>
                  <a:pt x="269077" y="396577"/>
                </a:cubicBezTo>
                <a:cubicBezTo>
                  <a:pt x="366444" y="548977"/>
                  <a:pt x="410188" y="673155"/>
                  <a:pt x="586577" y="921510"/>
                </a:cubicBezTo>
                <a:cubicBezTo>
                  <a:pt x="762966" y="1169865"/>
                  <a:pt x="1198294" y="1751949"/>
                  <a:pt x="1314711" y="190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E3666FBA-E1A4-4A0E-B31C-BA52C8CBD0DE}"/>
              </a:ext>
            </a:extLst>
          </p:cNvPr>
          <p:cNvSpPr/>
          <p:nvPr/>
        </p:nvSpPr>
        <p:spPr>
          <a:xfrm>
            <a:off x="2037892" y="2035689"/>
            <a:ext cx="666446" cy="1347492"/>
          </a:xfrm>
          <a:custGeom>
            <a:avLst/>
            <a:gdLst>
              <a:gd name="connsiteX0" fmla="*/ 2575 w 666446"/>
              <a:gd name="connsiteY0" fmla="*/ 544 h 1347492"/>
              <a:gd name="connsiteX1" fmla="*/ 235408 w 666446"/>
              <a:gd name="connsiteY1" fmla="*/ 576278 h 1347492"/>
              <a:gd name="connsiteX2" fmla="*/ 658741 w 666446"/>
              <a:gd name="connsiteY2" fmla="*/ 1325578 h 1347492"/>
              <a:gd name="connsiteX3" fmla="*/ 480941 w 666446"/>
              <a:gd name="connsiteY3" fmla="*/ 1088511 h 1347492"/>
              <a:gd name="connsiteX4" fmla="*/ 133808 w 666446"/>
              <a:gd name="connsiteY4" fmla="*/ 483144 h 1347492"/>
              <a:gd name="connsiteX5" fmla="*/ 2575 w 666446"/>
              <a:gd name="connsiteY5" fmla="*/ 544 h 134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446" h="1347492">
                <a:moveTo>
                  <a:pt x="2575" y="544"/>
                </a:moveTo>
                <a:cubicBezTo>
                  <a:pt x="19508" y="16066"/>
                  <a:pt x="126047" y="355439"/>
                  <a:pt x="235408" y="576278"/>
                </a:cubicBezTo>
                <a:cubicBezTo>
                  <a:pt x="344769" y="797117"/>
                  <a:pt x="617819" y="1240206"/>
                  <a:pt x="658741" y="1325578"/>
                </a:cubicBezTo>
                <a:cubicBezTo>
                  <a:pt x="699663" y="1410950"/>
                  <a:pt x="568430" y="1228917"/>
                  <a:pt x="480941" y="1088511"/>
                </a:cubicBezTo>
                <a:cubicBezTo>
                  <a:pt x="393452" y="948105"/>
                  <a:pt x="212830" y="660944"/>
                  <a:pt x="133808" y="483144"/>
                </a:cubicBezTo>
                <a:cubicBezTo>
                  <a:pt x="54786" y="305344"/>
                  <a:pt x="-14358" y="-14978"/>
                  <a:pt x="2575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19AB8C7-B946-48F4-B83F-0CAAC69983AC}"/>
              </a:ext>
            </a:extLst>
          </p:cNvPr>
          <p:cNvSpPr/>
          <p:nvPr/>
        </p:nvSpPr>
        <p:spPr>
          <a:xfrm>
            <a:off x="1316263" y="2217453"/>
            <a:ext cx="813084" cy="2275061"/>
          </a:xfrm>
          <a:custGeom>
            <a:avLst/>
            <a:gdLst>
              <a:gd name="connsiteX0" fmla="*/ 13004 w 813084"/>
              <a:gd name="connsiteY0" fmla="*/ 34680 h 2275061"/>
              <a:gd name="connsiteX1" fmla="*/ 279704 w 813084"/>
              <a:gd name="connsiteY1" fmla="*/ 1088780 h 2275061"/>
              <a:gd name="connsiteX2" fmla="*/ 643770 w 813084"/>
              <a:gd name="connsiteY2" fmla="*/ 1973547 h 2275061"/>
              <a:gd name="connsiteX3" fmla="*/ 808870 w 813084"/>
              <a:gd name="connsiteY3" fmla="*/ 2274114 h 2275061"/>
              <a:gd name="connsiteX4" fmla="*/ 707270 w 813084"/>
              <a:gd name="connsiteY4" fmla="*/ 1897347 h 2275061"/>
              <a:gd name="connsiteX5" fmla="*/ 144237 w 813084"/>
              <a:gd name="connsiteY5" fmla="*/ 597714 h 2275061"/>
              <a:gd name="connsiteX6" fmla="*/ 51104 w 813084"/>
              <a:gd name="connsiteY6" fmla="*/ 284447 h 2275061"/>
              <a:gd name="connsiteX7" fmla="*/ 13004 w 813084"/>
              <a:gd name="connsiteY7" fmla="*/ 34680 h 227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084" h="2275061">
                <a:moveTo>
                  <a:pt x="13004" y="34680"/>
                </a:moveTo>
                <a:cubicBezTo>
                  <a:pt x="51104" y="168735"/>
                  <a:pt x="174576" y="765636"/>
                  <a:pt x="279704" y="1088780"/>
                </a:cubicBezTo>
                <a:cubicBezTo>
                  <a:pt x="384832" y="1411925"/>
                  <a:pt x="555576" y="1775991"/>
                  <a:pt x="643770" y="1973547"/>
                </a:cubicBezTo>
                <a:cubicBezTo>
                  <a:pt x="731964" y="2171103"/>
                  <a:pt x="798287" y="2286814"/>
                  <a:pt x="808870" y="2274114"/>
                </a:cubicBezTo>
                <a:cubicBezTo>
                  <a:pt x="819453" y="2261414"/>
                  <a:pt x="818042" y="2176747"/>
                  <a:pt x="707270" y="1897347"/>
                </a:cubicBezTo>
                <a:cubicBezTo>
                  <a:pt x="596498" y="1617947"/>
                  <a:pt x="253598" y="866531"/>
                  <a:pt x="144237" y="597714"/>
                </a:cubicBezTo>
                <a:cubicBezTo>
                  <a:pt x="34876" y="328897"/>
                  <a:pt x="71565" y="376875"/>
                  <a:pt x="51104" y="284447"/>
                </a:cubicBezTo>
                <a:cubicBezTo>
                  <a:pt x="30643" y="192019"/>
                  <a:pt x="-25096" y="-99375"/>
                  <a:pt x="13004" y="34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C227452D-7B8C-4630-ADBE-B594918C2DFC}"/>
              </a:ext>
            </a:extLst>
          </p:cNvPr>
          <p:cNvSpPr/>
          <p:nvPr/>
        </p:nvSpPr>
        <p:spPr>
          <a:xfrm>
            <a:off x="1833021" y="1578850"/>
            <a:ext cx="220216" cy="538952"/>
          </a:xfrm>
          <a:custGeom>
            <a:avLst/>
            <a:gdLst>
              <a:gd name="connsiteX0" fmla="*/ 12 w 220216"/>
              <a:gd name="connsiteY0" fmla="*/ 183 h 538952"/>
              <a:gd name="connsiteX1" fmla="*/ 165112 w 220216"/>
              <a:gd name="connsiteY1" fmla="*/ 368483 h 538952"/>
              <a:gd name="connsiteX2" fmla="*/ 220146 w 220216"/>
              <a:gd name="connsiteY2" fmla="*/ 537817 h 538952"/>
              <a:gd name="connsiteX3" fmla="*/ 156646 w 220216"/>
              <a:gd name="connsiteY3" fmla="*/ 419283 h 538952"/>
              <a:gd name="connsiteX4" fmla="*/ 12 w 220216"/>
              <a:gd name="connsiteY4" fmla="*/ 183 h 53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16" h="538952">
                <a:moveTo>
                  <a:pt x="12" y="183"/>
                </a:moveTo>
                <a:cubicBezTo>
                  <a:pt x="1423" y="-8284"/>
                  <a:pt x="128423" y="278877"/>
                  <a:pt x="165112" y="368483"/>
                </a:cubicBezTo>
                <a:cubicBezTo>
                  <a:pt x="201801" y="458089"/>
                  <a:pt x="221557" y="529350"/>
                  <a:pt x="220146" y="537817"/>
                </a:cubicBezTo>
                <a:cubicBezTo>
                  <a:pt x="218735" y="546284"/>
                  <a:pt x="196157" y="507477"/>
                  <a:pt x="156646" y="419283"/>
                </a:cubicBezTo>
                <a:cubicBezTo>
                  <a:pt x="117135" y="331089"/>
                  <a:pt x="-1399" y="8650"/>
                  <a:pt x="12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7AC6282D-A70B-4AF7-9B97-0A173385D7AE}"/>
              </a:ext>
            </a:extLst>
          </p:cNvPr>
          <p:cNvSpPr/>
          <p:nvPr/>
        </p:nvSpPr>
        <p:spPr>
          <a:xfrm>
            <a:off x="1134477" y="1824321"/>
            <a:ext cx="182528" cy="428337"/>
          </a:xfrm>
          <a:custGeom>
            <a:avLst/>
            <a:gdLst>
              <a:gd name="connsiteX0" fmla="*/ 56 w 182528"/>
              <a:gd name="connsiteY0" fmla="*/ 246 h 428337"/>
              <a:gd name="connsiteX1" fmla="*/ 143990 w 182528"/>
              <a:gd name="connsiteY1" fmla="*/ 241546 h 428337"/>
              <a:gd name="connsiteX2" fmla="*/ 182090 w 182528"/>
              <a:gd name="connsiteY2" fmla="*/ 427812 h 428337"/>
              <a:gd name="connsiteX3" fmla="*/ 127056 w 182528"/>
              <a:gd name="connsiteY3" fmla="*/ 288112 h 428337"/>
              <a:gd name="connsiteX4" fmla="*/ 56 w 182528"/>
              <a:gd name="connsiteY4" fmla="*/ 246 h 42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28" h="428337">
                <a:moveTo>
                  <a:pt x="56" y="246"/>
                </a:moveTo>
                <a:cubicBezTo>
                  <a:pt x="2878" y="-7515"/>
                  <a:pt x="113651" y="170285"/>
                  <a:pt x="143990" y="241546"/>
                </a:cubicBezTo>
                <a:cubicBezTo>
                  <a:pt x="174329" y="312807"/>
                  <a:pt x="184912" y="420051"/>
                  <a:pt x="182090" y="427812"/>
                </a:cubicBezTo>
                <a:cubicBezTo>
                  <a:pt x="179268" y="435573"/>
                  <a:pt x="153162" y="355845"/>
                  <a:pt x="127056" y="288112"/>
                </a:cubicBezTo>
                <a:cubicBezTo>
                  <a:pt x="100950" y="220379"/>
                  <a:pt x="-2766" y="8007"/>
                  <a:pt x="56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D2EF073F-9A0E-4CBE-9675-63578A4036C7}"/>
              </a:ext>
            </a:extLst>
          </p:cNvPr>
          <p:cNvSpPr/>
          <p:nvPr/>
        </p:nvSpPr>
        <p:spPr>
          <a:xfrm>
            <a:off x="1107777" y="1700050"/>
            <a:ext cx="52514" cy="168594"/>
          </a:xfrm>
          <a:custGeom>
            <a:avLst/>
            <a:gdLst>
              <a:gd name="connsiteX0" fmla="*/ 30461 w 52514"/>
              <a:gd name="connsiteY0" fmla="*/ 163 h 168594"/>
              <a:gd name="connsiteX1" fmla="*/ 298 w 52514"/>
              <a:gd name="connsiteY1" fmla="*/ 76363 h 168594"/>
              <a:gd name="connsiteX2" fmla="*/ 51098 w 52514"/>
              <a:gd name="connsiteY2" fmla="*/ 168438 h 168594"/>
              <a:gd name="connsiteX3" fmla="*/ 38398 w 52514"/>
              <a:gd name="connsiteY3" fmla="*/ 97000 h 168594"/>
              <a:gd name="connsiteX4" fmla="*/ 30461 w 52514"/>
              <a:gd name="connsiteY4" fmla="*/ 163 h 16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14" h="168594">
                <a:moveTo>
                  <a:pt x="30461" y="163"/>
                </a:moveTo>
                <a:cubicBezTo>
                  <a:pt x="24111" y="-3276"/>
                  <a:pt x="-3141" y="48317"/>
                  <a:pt x="298" y="76363"/>
                </a:cubicBezTo>
                <a:cubicBezTo>
                  <a:pt x="3737" y="104409"/>
                  <a:pt x="44748" y="164999"/>
                  <a:pt x="51098" y="168438"/>
                </a:cubicBezTo>
                <a:cubicBezTo>
                  <a:pt x="57448" y="171877"/>
                  <a:pt x="40515" y="117637"/>
                  <a:pt x="38398" y="97000"/>
                </a:cubicBezTo>
                <a:cubicBezTo>
                  <a:pt x="36281" y="76363"/>
                  <a:pt x="36811" y="3602"/>
                  <a:pt x="30461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71087BAD-BC18-4863-9961-FF2BB3D41652}"/>
              </a:ext>
            </a:extLst>
          </p:cNvPr>
          <p:cNvSpPr/>
          <p:nvPr/>
        </p:nvSpPr>
        <p:spPr>
          <a:xfrm>
            <a:off x="1084190" y="1590649"/>
            <a:ext cx="368996" cy="120926"/>
          </a:xfrm>
          <a:custGeom>
            <a:avLst/>
            <a:gdLst>
              <a:gd name="connsiteX0" fmla="*/ 73 w 368996"/>
              <a:gd name="connsiteY0" fmla="*/ 77814 h 120926"/>
              <a:gd name="connsiteX1" fmla="*/ 201685 w 368996"/>
              <a:gd name="connsiteY1" fmla="*/ 106389 h 120926"/>
              <a:gd name="connsiteX2" fmla="*/ 250898 w 368996"/>
              <a:gd name="connsiteY2" fmla="*/ 74639 h 120926"/>
              <a:gd name="connsiteX3" fmla="*/ 368373 w 368996"/>
              <a:gd name="connsiteY3" fmla="*/ 26 h 120926"/>
              <a:gd name="connsiteX4" fmla="*/ 292173 w 368996"/>
              <a:gd name="connsiteY4" fmla="*/ 66701 h 120926"/>
              <a:gd name="connsiteX5" fmla="*/ 179460 w 368996"/>
              <a:gd name="connsiteY5" fmla="*/ 120676 h 120926"/>
              <a:gd name="connsiteX6" fmla="*/ 73 w 368996"/>
              <a:gd name="connsiteY6" fmla="*/ 77814 h 12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996" h="120926">
                <a:moveTo>
                  <a:pt x="73" y="77814"/>
                </a:moveTo>
                <a:cubicBezTo>
                  <a:pt x="3777" y="75433"/>
                  <a:pt x="159881" y="106918"/>
                  <a:pt x="201685" y="106389"/>
                </a:cubicBezTo>
                <a:cubicBezTo>
                  <a:pt x="243489" y="105860"/>
                  <a:pt x="250898" y="74639"/>
                  <a:pt x="250898" y="74639"/>
                </a:cubicBezTo>
                <a:cubicBezTo>
                  <a:pt x="278679" y="56912"/>
                  <a:pt x="361494" y="1349"/>
                  <a:pt x="368373" y="26"/>
                </a:cubicBezTo>
                <a:cubicBezTo>
                  <a:pt x="375252" y="-1297"/>
                  <a:pt x="323658" y="46593"/>
                  <a:pt x="292173" y="66701"/>
                </a:cubicBezTo>
                <a:cubicBezTo>
                  <a:pt x="260688" y="86809"/>
                  <a:pt x="225233" y="116707"/>
                  <a:pt x="179460" y="120676"/>
                </a:cubicBezTo>
                <a:cubicBezTo>
                  <a:pt x="133687" y="124645"/>
                  <a:pt x="-3631" y="80195"/>
                  <a:pt x="73" y="77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BFAF8638-6AEA-493A-BD1B-3685F5EF066B}"/>
              </a:ext>
            </a:extLst>
          </p:cNvPr>
          <p:cNvSpPr/>
          <p:nvPr/>
        </p:nvSpPr>
        <p:spPr>
          <a:xfrm>
            <a:off x="1167310" y="1675815"/>
            <a:ext cx="529896" cy="121432"/>
          </a:xfrm>
          <a:custGeom>
            <a:avLst/>
            <a:gdLst>
              <a:gd name="connsiteX0" fmla="*/ 4265 w 529896"/>
              <a:gd name="connsiteY0" fmla="*/ 119648 h 121432"/>
              <a:gd name="connsiteX1" fmla="*/ 109040 w 529896"/>
              <a:gd name="connsiteY1" fmla="*/ 95835 h 121432"/>
              <a:gd name="connsiteX2" fmla="*/ 191590 w 529896"/>
              <a:gd name="connsiteY2" fmla="*/ 43448 h 121432"/>
              <a:gd name="connsiteX3" fmla="*/ 288428 w 529896"/>
              <a:gd name="connsiteY3" fmla="*/ 18048 h 121432"/>
              <a:gd name="connsiteX4" fmla="*/ 524965 w 529896"/>
              <a:gd name="connsiteY4" fmla="*/ 585 h 121432"/>
              <a:gd name="connsiteX5" fmla="*/ 434478 w 529896"/>
              <a:gd name="connsiteY5" fmla="*/ 8523 h 121432"/>
              <a:gd name="connsiteX6" fmla="*/ 264615 w 529896"/>
              <a:gd name="connsiteY6" fmla="*/ 49798 h 121432"/>
              <a:gd name="connsiteX7" fmla="*/ 4265 w 529896"/>
              <a:gd name="connsiteY7" fmla="*/ 119648 h 12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896" h="121432">
                <a:moveTo>
                  <a:pt x="4265" y="119648"/>
                </a:moveTo>
                <a:cubicBezTo>
                  <a:pt x="-21664" y="127321"/>
                  <a:pt x="77819" y="108535"/>
                  <a:pt x="109040" y="95835"/>
                </a:cubicBezTo>
                <a:cubicBezTo>
                  <a:pt x="140261" y="83135"/>
                  <a:pt x="161692" y="56412"/>
                  <a:pt x="191590" y="43448"/>
                </a:cubicBezTo>
                <a:cubicBezTo>
                  <a:pt x="221488" y="30483"/>
                  <a:pt x="232866" y="25192"/>
                  <a:pt x="288428" y="18048"/>
                </a:cubicBezTo>
                <a:cubicBezTo>
                  <a:pt x="343991" y="10904"/>
                  <a:pt x="500623" y="2172"/>
                  <a:pt x="524965" y="585"/>
                </a:cubicBezTo>
                <a:cubicBezTo>
                  <a:pt x="549307" y="-1003"/>
                  <a:pt x="477870" y="321"/>
                  <a:pt x="434478" y="8523"/>
                </a:cubicBezTo>
                <a:cubicBezTo>
                  <a:pt x="391086" y="16725"/>
                  <a:pt x="335523" y="29161"/>
                  <a:pt x="264615" y="49798"/>
                </a:cubicBezTo>
                <a:cubicBezTo>
                  <a:pt x="193707" y="70435"/>
                  <a:pt x="30194" y="111975"/>
                  <a:pt x="4265" y="119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3C03D2CE-089D-4C43-A802-BFEE85A62E97}"/>
              </a:ext>
            </a:extLst>
          </p:cNvPr>
          <p:cNvSpPr/>
          <p:nvPr/>
        </p:nvSpPr>
        <p:spPr>
          <a:xfrm>
            <a:off x="1597012" y="1287117"/>
            <a:ext cx="342913" cy="261502"/>
          </a:xfrm>
          <a:custGeom>
            <a:avLst/>
            <a:gdLst>
              <a:gd name="connsiteX0" fmla="*/ 13 w 342913"/>
              <a:gd name="connsiteY0" fmla="*/ 260696 h 261502"/>
              <a:gd name="connsiteX1" fmla="*/ 188926 w 342913"/>
              <a:gd name="connsiteY1" fmla="*/ 228946 h 261502"/>
              <a:gd name="connsiteX2" fmla="*/ 252426 w 342913"/>
              <a:gd name="connsiteY2" fmla="*/ 132108 h 261502"/>
              <a:gd name="connsiteX3" fmla="*/ 342913 w 342913"/>
              <a:gd name="connsiteY3" fmla="*/ 346 h 261502"/>
              <a:gd name="connsiteX4" fmla="*/ 252426 w 342913"/>
              <a:gd name="connsiteY4" fmla="*/ 97183 h 261502"/>
              <a:gd name="connsiteX5" fmla="*/ 179401 w 342913"/>
              <a:gd name="connsiteY5" fmla="*/ 201958 h 261502"/>
              <a:gd name="connsiteX6" fmla="*/ 13 w 342913"/>
              <a:gd name="connsiteY6" fmla="*/ 260696 h 26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13" h="261502">
                <a:moveTo>
                  <a:pt x="13" y="260696"/>
                </a:moveTo>
                <a:cubicBezTo>
                  <a:pt x="1601" y="265194"/>
                  <a:pt x="146857" y="250377"/>
                  <a:pt x="188926" y="228946"/>
                </a:cubicBezTo>
                <a:cubicBezTo>
                  <a:pt x="230995" y="207515"/>
                  <a:pt x="226762" y="170208"/>
                  <a:pt x="252426" y="132108"/>
                </a:cubicBezTo>
                <a:cubicBezTo>
                  <a:pt x="278090" y="94008"/>
                  <a:pt x="342913" y="6167"/>
                  <a:pt x="342913" y="346"/>
                </a:cubicBezTo>
                <a:cubicBezTo>
                  <a:pt x="342913" y="-5475"/>
                  <a:pt x="279678" y="63581"/>
                  <a:pt x="252426" y="97183"/>
                </a:cubicBezTo>
                <a:cubicBezTo>
                  <a:pt x="225174" y="130785"/>
                  <a:pt x="218824" y="174706"/>
                  <a:pt x="179401" y="201958"/>
                </a:cubicBezTo>
                <a:cubicBezTo>
                  <a:pt x="139978" y="229210"/>
                  <a:pt x="-1575" y="256198"/>
                  <a:pt x="13" y="26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AECF722B-FCE9-40D9-AE08-07E2EAF7632C}"/>
              </a:ext>
            </a:extLst>
          </p:cNvPr>
          <p:cNvSpPr/>
          <p:nvPr/>
        </p:nvSpPr>
        <p:spPr>
          <a:xfrm>
            <a:off x="1927225" y="1048866"/>
            <a:ext cx="200026" cy="253103"/>
          </a:xfrm>
          <a:custGeom>
            <a:avLst/>
            <a:gdLst>
              <a:gd name="connsiteX0" fmla="*/ 200025 w 200026"/>
              <a:gd name="connsiteY0" fmla="*/ 472 h 253103"/>
              <a:gd name="connsiteX1" fmla="*/ 134938 w 200026"/>
              <a:gd name="connsiteY1" fmla="*/ 114772 h 253103"/>
              <a:gd name="connsiteX2" fmla="*/ 0 w 200026"/>
              <a:gd name="connsiteY2" fmla="*/ 252884 h 253103"/>
              <a:gd name="connsiteX3" fmla="*/ 136525 w 200026"/>
              <a:gd name="connsiteY3" fmla="*/ 81434 h 253103"/>
              <a:gd name="connsiteX4" fmla="*/ 200025 w 200026"/>
              <a:gd name="connsiteY4" fmla="*/ 472 h 2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6" h="253103">
                <a:moveTo>
                  <a:pt x="200025" y="472"/>
                </a:moveTo>
                <a:cubicBezTo>
                  <a:pt x="199760" y="6028"/>
                  <a:pt x="168275" y="72703"/>
                  <a:pt x="134938" y="114772"/>
                </a:cubicBezTo>
                <a:cubicBezTo>
                  <a:pt x="101601" y="156841"/>
                  <a:pt x="-265" y="258440"/>
                  <a:pt x="0" y="252884"/>
                </a:cubicBezTo>
                <a:cubicBezTo>
                  <a:pt x="264" y="247328"/>
                  <a:pt x="103981" y="123503"/>
                  <a:pt x="136525" y="81434"/>
                </a:cubicBezTo>
                <a:cubicBezTo>
                  <a:pt x="169069" y="39365"/>
                  <a:pt x="200290" y="-5084"/>
                  <a:pt x="200025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4FE17B43-89F5-47FC-97F2-C925C6901E33}"/>
              </a:ext>
            </a:extLst>
          </p:cNvPr>
          <p:cNvSpPr/>
          <p:nvPr/>
        </p:nvSpPr>
        <p:spPr>
          <a:xfrm>
            <a:off x="2122488" y="803985"/>
            <a:ext cx="116265" cy="264770"/>
          </a:xfrm>
          <a:custGeom>
            <a:avLst/>
            <a:gdLst>
              <a:gd name="connsiteX0" fmla="*/ 115887 w 116265"/>
              <a:gd name="connsiteY0" fmla="*/ 5640 h 264770"/>
              <a:gd name="connsiteX1" fmla="*/ 42862 w 116265"/>
              <a:gd name="connsiteY1" fmla="*/ 134228 h 264770"/>
              <a:gd name="connsiteX2" fmla="*/ 17462 w 116265"/>
              <a:gd name="connsiteY2" fmla="*/ 208840 h 264770"/>
              <a:gd name="connsiteX3" fmla="*/ 17462 w 116265"/>
              <a:gd name="connsiteY3" fmla="*/ 264403 h 264770"/>
              <a:gd name="connsiteX4" fmla="*/ 0 w 116265"/>
              <a:gd name="connsiteY4" fmla="*/ 229478 h 264770"/>
              <a:gd name="connsiteX5" fmla="*/ 17462 w 116265"/>
              <a:gd name="connsiteY5" fmla="*/ 162803 h 264770"/>
              <a:gd name="connsiteX6" fmla="*/ 69850 w 116265"/>
              <a:gd name="connsiteY6" fmla="*/ 35803 h 264770"/>
              <a:gd name="connsiteX7" fmla="*/ 115887 w 116265"/>
              <a:gd name="connsiteY7" fmla="*/ 5640 h 2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265" h="264770">
                <a:moveTo>
                  <a:pt x="115887" y="5640"/>
                </a:moveTo>
                <a:cubicBezTo>
                  <a:pt x="111389" y="22044"/>
                  <a:pt x="59266" y="100361"/>
                  <a:pt x="42862" y="134228"/>
                </a:cubicBezTo>
                <a:cubicBezTo>
                  <a:pt x="26458" y="168095"/>
                  <a:pt x="21695" y="187144"/>
                  <a:pt x="17462" y="208840"/>
                </a:cubicBezTo>
                <a:cubicBezTo>
                  <a:pt x="13229" y="230536"/>
                  <a:pt x="20372" y="260963"/>
                  <a:pt x="17462" y="264403"/>
                </a:cubicBezTo>
                <a:cubicBezTo>
                  <a:pt x="14552" y="267843"/>
                  <a:pt x="0" y="246411"/>
                  <a:pt x="0" y="229478"/>
                </a:cubicBezTo>
                <a:cubicBezTo>
                  <a:pt x="0" y="212545"/>
                  <a:pt x="5820" y="195082"/>
                  <a:pt x="17462" y="162803"/>
                </a:cubicBezTo>
                <a:cubicBezTo>
                  <a:pt x="29104" y="130524"/>
                  <a:pt x="56092" y="60145"/>
                  <a:pt x="69850" y="35803"/>
                </a:cubicBezTo>
                <a:cubicBezTo>
                  <a:pt x="83608" y="11461"/>
                  <a:pt x="120385" y="-10764"/>
                  <a:pt x="115887" y="5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27CF8C68-5400-46AF-862E-3FE55E5153E7}"/>
              </a:ext>
            </a:extLst>
          </p:cNvPr>
          <p:cNvSpPr/>
          <p:nvPr/>
        </p:nvSpPr>
        <p:spPr>
          <a:xfrm>
            <a:off x="2203450" y="712684"/>
            <a:ext cx="90515" cy="28679"/>
          </a:xfrm>
          <a:custGeom>
            <a:avLst/>
            <a:gdLst>
              <a:gd name="connsiteX0" fmla="*/ 0 w 90515"/>
              <a:gd name="connsiteY0" fmla="*/ 28679 h 28679"/>
              <a:gd name="connsiteX1" fmla="*/ 90488 w 90515"/>
              <a:gd name="connsiteY1" fmla="*/ 104 h 28679"/>
              <a:gd name="connsiteX2" fmla="*/ 0 w 90515"/>
              <a:gd name="connsiteY2" fmla="*/ 28679 h 2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15" h="28679">
                <a:moveTo>
                  <a:pt x="0" y="28679"/>
                </a:moveTo>
                <a:cubicBezTo>
                  <a:pt x="0" y="28679"/>
                  <a:pt x="88636" y="2221"/>
                  <a:pt x="90488" y="104"/>
                </a:cubicBezTo>
                <a:cubicBezTo>
                  <a:pt x="92340" y="-2013"/>
                  <a:pt x="0" y="28679"/>
                  <a:pt x="0" y="28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6694886D-8B5A-4C5D-AA3B-D77BE97745DA}"/>
              </a:ext>
            </a:extLst>
          </p:cNvPr>
          <p:cNvSpPr/>
          <p:nvPr/>
        </p:nvSpPr>
        <p:spPr>
          <a:xfrm>
            <a:off x="2181516" y="750441"/>
            <a:ext cx="88650" cy="61126"/>
          </a:xfrm>
          <a:custGeom>
            <a:avLst/>
            <a:gdLst>
              <a:gd name="connsiteX0" fmla="*/ 88609 w 88650"/>
              <a:gd name="connsiteY0" fmla="*/ 60772 h 61126"/>
              <a:gd name="connsiteX1" fmla="*/ 15584 w 88650"/>
              <a:gd name="connsiteY1" fmla="*/ 24259 h 61126"/>
              <a:gd name="connsiteX2" fmla="*/ 4472 w 88650"/>
              <a:gd name="connsiteY2" fmla="*/ 447 h 61126"/>
              <a:gd name="connsiteX3" fmla="*/ 88609 w 88650"/>
              <a:gd name="connsiteY3" fmla="*/ 60772 h 6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50" h="61126">
                <a:moveTo>
                  <a:pt x="88609" y="60772"/>
                </a:moveTo>
                <a:cubicBezTo>
                  <a:pt x="90461" y="64741"/>
                  <a:pt x="29607" y="34313"/>
                  <a:pt x="15584" y="24259"/>
                </a:cubicBezTo>
                <a:cubicBezTo>
                  <a:pt x="1561" y="14205"/>
                  <a:pt x="-5053" y="-2993"/>
                  <a:pt x="4472" y="447"/>
                </a:cubicBezTo>
                <a:cubicBezTo>
                  <a:pt x="13997" y="3887"/>
                  <a:pt x="86757" y="56803"/>
                  <a:pt x="88609" y="60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5B793657-08B1-4CA9-A571-E10B4E06DC1F}"/>
              </a:ext>
            </a:extLst>
          </p:cNvPr>
          <p:cNvSpPr/>
          <p:nvPr/>
        </p:nvSpPr>
        <p:spPr>
          <a:xfrm>
            <a:off x="2267145" y="549252"/>
            <a:ext cx="27030" cy="159296"/>
          </a:xfrm>
          <a:custGeom>
            <a:avLst/>
            <a:gdLst>
              <a:gd name="connsiteX0" fmla="*/ 26793 w 27030"/>
              <a:gd name="connsiteY0" fmla="*/ 23 h 159296"/>
              <a:gd name="connsiteX1" fmla="*/ 2980 w 27030"/>
              <a:gd name="connsiteY1" fmla="*/ 49236 h 159296"/>
              <a:gd name="connsiteX2" fmla="*/ 1393 w 27030"/>
              <a:gd name="connsiteY2" fmla="*/ 93686 h 159296"/>
              <a:gd name="connsiteX3" fmla="*/ 12505 w 27030"/>
              <a:gd name="connsiteY3" fmla="*/ 158773 h 159296"/>
              <a:gd name="connsiteX4" fmla="*/ 15680 w 27030"/>
              <a:gd name="connsiteY4" fmla="*/ 55586 h 159296"/>
              <a:gd name="connsiteX5" fmla="*/ 26793 w 27030"/>
              <a:gd name="connsiteY5" fmla="*/ 23 h 15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30" h="159296">
                <a:moveTo>
                  <a:pt x="26793" y="23"/>
                </a:moveTo>
                <a:cubicBezTo>
                  <a:pt x="24676" y="-1035"/>
                  <a:pt x="7213" y="33626"/>
                  <a:pt x="2980" y="49236"/>
                </a:cubicBezTo>
                <a:cubicBezTo>
                  <a:pt x="-1253" y="64847"/>
                  <a:pt x="-195" y="75430"/>
                  <a:pt x="1393" y="93686"/>
                </a:cubicBezTo>
                <a:cubicBezTo>
                  <a:pt x="2980" y="111942"/>
                  <a:pt x="10124" y="165123"/>
                  <a:pt x="12505" y="158773"/>
                </a:cubicBezTo>
                <a:cubicBezTo>
                  <a:pt x="14886" y="152423"/>
                  <a:pt x="15151" y="78340"/>
                  <a:pt x="15680" y="55586"/>
                </a:cubicBezTo>
                <a:cubicBezTo>
                  <a:pt x="16209" y="32832"/>
                  <a:pt x="28910" y="1081"/>
                  <a:pt x="2679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CAD9D057-E7D4-495D-9CAC-DD256037E78A}"/>
              </a:ext>
            </a:extLst>
          </p:cNvPr>
          <p:cNvSpPr/>
          <p:nvPr/>
        </p:nvSpPr>
        <p:spPr>
          <a:xfrm>
            <a:off x="2049855" y="347859"/>
            <a:ext cx="328937" cy="317791"/>
          </a:xfrm>
          <a:custGeom>
            <a:avLst/>
            <a:gdLst>
              <a:gd name="connsiteX0" fmla="*/ 328220 w 328937"/>
              <a:gd name="connsiteY0" fmla="*/ 9329 h 317791"/>
              <a:gd name="connsiteX1" fmla="*/ 221858 w 328937"/>
              <a:gd name="connsiteY1" fmla="*/ 2979 h 317791"/>
              <a:gd name="connsiteX2" fmla="*/ 131370 w 328937"/>
              <a:gd name="connsiteY2" fmla="*/ 52191 h 317791"/>
              <a:gd name="connsiteX3" fmla="*/ 13895 w 328937"/>
              <a:gd name="connsiteY3" fmla="*/ 206179 h 317791"/>
              <a:gd name="connsiteX4" fmla="*/ 4370 w 328937"/>
              <a:gd name="connsiteY4" fmla="*/ 264916 h 317791"/>
              <a:gd name="connsiteX5" fmla="*/ 32945 w 328937"/>
              <a:gd name="connsiteY5" fmla="*/ 317304 h 317791"/>
              <a:gd name="connsiteX6" fmla="*/ 15483 w 328937"/>
              <a:gd name="connsiteY6" fmla="*/ 233166 h 317791"/>
              <a:gd name="connsiteX7" fmla="*/ 29770 w 328937"/>
              <a:gd name="connsiteY7" fmla="*/ 196654 h 317791"/>
              <a:gd name="connsiteX8" fmla="*/ 166295 w 328937"/>
              <a:gd name="connsiteY8" fmla="*/ 41079 h 317791"/>
              <a:gd name="connsiteX9" fmla="*/ 328220 w 328937"/>
              <a:gd name="connsiteY9" fmla="*/ 9329 h 3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937" h="317791">
                <a:moveTo>
                  <a:pt x="328220" y="9329"/>
                </a:moveTo>
                <a:cubicBezTo>
                  <a:pt x="337481" y="2979"/>
                  <a:pt x="254666" y="-4165"/>
                  <a:pt x="221858" y="2979"/>
                </a:cubicBezTo>
                <a:cubicBezTo>
                  <a:pt x="189050" y="10123"/>
                  <a:pt x="166030" y="18324"/>
                  <a:pt x="131370" y="52191"/>
                </a:cubicBezTo>
                <a:cubicBezTo>
                  <a:pt x="96710" y="86058"/>
                  <a:pt x="35062" y="170725"/>
                  <a:pt x="13895" y="206179"/>
                </a:cubicBezTo>
                <a:cubicBezTo>
                  <a:pt x="-7272" y="241633"/>
                  <a:pt x="1195" y="246395"/>
                  <a:pt x="4370" y="264916"/>
                </a:cubicBezTo>
                <a:cubicBezTo>
                  <a:pt x="7545" y="283437"/>
                  <a:pt x="31093" y="322596"/>
                  <a:pt x="32945" y="317304"/>
                </a:cubicBezTo>
                <a:cubicBezTo>
                  <a:pt x="34797" y="312012"/>
                  <a:pt x="16012" y="253274"/>
                  <a:pt x="15483" y="233166"/>
                </a:cubicBezTo>
                <a:cubicBezTo>
                  <a:pt x="14954" y="213058"/>
                  <a:pt x="4635" y="228668"/>
                  <a:pt x="29770" y="196654"/>
                </a:cubicBezTo>
                <a:cubicBezTo>
                  <a:pt x="54905" y="164640"/>
                  <a:pt x="121051" y="71506"/>
                  <a:pt x="166295" y="41079"/>
                </a:cubicBezTo>
                <a:cubicBezTo>
                  <a:pt x="211539" y="10652"/>
                  <a:pt x="318959" y="15679"/>
                  <a:pt x="328220" y="9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5D76496-C8F9-4643-B10D-011DD84F080F}"/>
              </a:ext>
            </a:extLst>
          </p:cNvPr>
          <p:cNvSpPr/>
          <p:nvPr/>
        </p:nvSpPr>
        <p:spPr>
          <a:xfrm>
            <a:off x="2206314" y="359613"/>
            <a:ext cx="168607" cy="148735"/>
          </a:xfrm>
          <a:custGeom>
            <a:avLst/>
            <a:gdLst>
              <a:gd name="connsiteX0" fmla="*/ 168586 w 168607"/>
              <a:gd name="connsiteY0" fmla="*/ 2337 h 148735"/>
              <a:gd name="connsiteX1" fmla="*/ 117786 w 168607"/>
              <a:gd name="connsiteY1" fmla="*/ 100762 h 148735"/>
              <a:gd name="connsiteX2" fmla="*/ 108261 w 168607"/>
              <a:gd name="connsiteY2" fmla="*/ 132512 h 148735"/>
              <a:gd name="connsiteX3" fmla="*/ 109849 w 168607"/>
              <a:gd name="connsiteY3" fmla="*/ 148387 h 148735"/>
              <a:gd name="connsiteX4" fmla="*/ 57461 w 168607"/>
              <a:gd name="connsiteY4" fmla="*/ 118225 h 148735"/>
              <a:gd name="connsiteX5" fmla="*/ 14599 w 168607"/>
              <a:gd name="connsiteY5" fmla="*/ 100762 h 148735"/>
              <a:gd name="connsiteX6" fmla="*/ 311 w 168607"/>
              <a:gd name="connsiteY6" fmla="*/ 96000 h 148735"/>
              <a:gd name="connsiteX7" fmla="*/ 25711 w 168607"/>
              <a:gd name="connsiteY7" fmla="*/ 62662 h 148735"/>
              <a:gd name="connsiteX8" fmla="*/ 57461 w 168607"/>
              <a:gd name="connsiteY8" fmla="*/ 11862 h 148735"/>
              <a:gd name="connsiteX9" fmla="*/ 97149 w 168607"/>
              <a:gd name="connsiteY9" fmla="*/ 750 h 148735"/>
              <a:gd name="connsiteX10" fmla="*/ 63811 w 168607"/>
              <a:gd name="connsiteY10" fmla="*/ 26150 h 148735"/>
              <a:gd name="connsiteX11" fmla="*/ 32061 w 168607"/>
              <a:gd name="connsiteY11" fmla="*/ 81712 h 148735"/>
              <a:gd name="connsiteX12" fmla="*/ 55874 w 168607"/>
              <a:gd name="connsiteY12" fmla="*/ 94412 h 148735"/>
              <a:gd name="connsiteX13" fmla="*/ 101911 w 168607"/>
              <a:gd name="connsiteY13" fmla="*/ 110287 h 148735"/>
              <a:gd name="connsiteX14" fmla="*/ 124136 w 168607"/>
              <a:gd name="connsiteY14" fmla="*/ 46787 h 148735"/>
              <a:gd name="connsiteX15" fmla="*/ 168586 w 168607"/>
              <a:gd name="connsiteY15" fmla="*/ 2337 h 14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8607" h="148735">
                <a:moveTo>
                  <a:pt x="168586" y="2337"/>
                </a:moveTo>
                <a:cubicBezTo>
                  <a:pt x="167528" y="11333"/>
                  <a:pt x="127840" y="79066"/>
                  <a:pt x="117786" y="100762"/>
                </a:cubicBezTo>
                <a:cubicBezTo>
                  <a:pt x="107732" y="122458"/>
                  <a:pt x="109584" y="124575"/>
                  <a:pt x="108261" y="132512"/>
                </a:cubicBezTo>
                <a:cubicBezTo>
                  <a:pt x="106938" y="140450"/>
                  <a:pt x="118315" y="150768"/>
                  <a:pt x="109849" y="148387"/>
                </a:cubicBezTo>
                <a:cubicBezTo>
                  <a:pt x="101383" y="146006"/>
                  <a:pt x="73336" y="126162"/>
                  <a:pt x="57461" y="118225"/>
                </a:cubicBezTo>
                <a:cubicBezTo>
                  <a:pt x="41586" y="110288"/>
                  <a:pt x="24124" y="104466"/>
                  <a:pt x="14599" y="100762"/>
                </a:cubicBezTo>
                <a:cubicBezTo>
                  <a:pt x="5074" y="97058"/>
                  <a:pt x="-1541" y="102350"/>
                  <a:pt x="311" y="96000"/>
                </a:cubicBezTo>
                <a:cubicBezTo>
                  <a:pt x="2163" y="89650"/>
                  <a:pt x="16186" y="76685"/>
                  <a:pt x="25711" y="62662"/>
                </a:cubicBezTo>
                <a:cubicBezTo>
                  <a:pt x="35236" y="48639"/>
                  <a:pt x="45555" y="22181"/>
                  <a:pt x="57461" y="11862"/>
                </a:cubicBezTo>
                <a:cubicBezTo>
                  <a:pt x="69367" y="1543"/>
                  <a:pt x="96091" y="-1631"/>
                  <a:pt x="97149" y="750"/>
                </a:cubicBezTo>
                <a:cubicBezTo>
                  <a:pt x="98207" y="3131"/>
                  <a:pt x="74659" y="12657"/>
                  <a:pt x="63811" y="26150"/>
                </a:cubicBezTo>
                <a:cubicBezTo>
                  <a:pt x="52963" y="39643"/>
                  <a:pt x="33384" y="70335"/>
                  <a:pt x="32061" y="81712"/>
                </a:cubicBezTo>
                <a:cubicBezTo>
                  <a:pt x="30738" y="93089"/>
                  <a:pt x="55874" y="94412"/>
                  <a:pt x="55874" y="94412"/>
                </a:cubicBezTo>
                <a:cubicBezTo>
                  <a:pt x="67516" y="99174"/>
                  <a:pt x="90534" y="118224"/>
                  <a:pt x="101911" y="110287"/>
                </a:cubicBezTo>
                <a:cubicBezTo>
                  <a:pt x="113288" y="102350"/>
                  <a:pt x="116992" y="63985"/>
                  <a:pt x="124136" y="46787"/>
                </a:cubicBezTo>
                <a:cubicBezTo>
                  <a:pt x="131280" y="29589"/>
                  <a:pt x="169644" y="-6659"/>
                  <a:pt x="168586" y="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ED124002-ABFA-429C-82EA-5691E2887056}"/>
              </a:ext>
            </a:extLst>
          </p:cNvPr>
          <p:cNvSpPr/>
          <p:nvPr/>
        </p:nvSpPr>
        <p:spPr>
          <a:xfrm>
            <a:off x="2161831" y="552016"/>
            <a:ext cx="142229" cy="63938"/>
          </a:xfrm>
          <a:custGeom>
            <a:avLst/>
            <a:gdLst>
              <a:gd name="connsiteX0" fmla="*/ 344 w 142229"/>
              <a:gd name="connsiteY0" fmla="*/ 63934 h 63938"/>
              <a:gd name="connsiteX1" fmla="*/ 49557 w 142229"/>
              <a:gd name="connsiteY1" fmla="*/ 5197 h 63938"/>
              <a:gd name="connsiteX2" fmla="*/ 79719 w 142229"/>
              <a:gd name="connsiteY2" fmla="*/ 27422 h 63938"/>
              <a:gd name="connsiteX3" fmla="*/ 133694 w 142229"/>
              <a:gd name="connsiteY3" fmla="*/ 25834 h 63938"/>
              <a:gd name="connsiteX4" fmla="*/ 138457 w 142229"/>
              <a:gd name="connsiteY4" fmla="*/ 13134 h 63938"/>
              <a:gd name="connsiteX5" fmla="*/ 97182 w 142229"/>
              <a:gd name="connsiteY5" fmla="*/ 14722 h 63938"/>
              <a:gd name="connsiteX6" fmla="*/ 57494 w 142229"/>
              <a:gd name="connsiteY6" fmla="*/ 434 h 63938"/>
              <a:gd name="connsiteX7" fmla="*/ 28919 w 142229"/>
              <a:gd name="connsiteY7" fmla="*/ 8372 h 63938"/>
              <a:gd name="connsiteX8" fmla="*/ 344 w 142229"/>
              <a:gd name="connsiteY8" fmla="*/ 63934 h 6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29" h="63938">
                <a:moveTo>
                  <a:pt x="344" y="63934"/>
                </a:moveTo>
                <a:cubicBezTo>
                  <a:pt x="3784" y="63405"/>
                  <a:pt x="36328" y="11282"/>
                  <a:pt x="49557" y="5197"/>
                </a:cubicBezTo>
                <a:cubicBezTo>
                  <a:pt x="62786" y="-888"/>
                  <a:pt x="65696" y="23983"/>
                  <a:pt x="79719" y="27422"/>
                </a:cubicBezTo>
                <a:cubicBezTo>
                  <a:pt x="93742" y="30861"/>
                  <a:pt x="123904" y="28215"/>
                  <a:pt x="133694" y="25834"/>
                </a:cubicBezTo>
                <a:cubicBezTo>
                  <a:pt x="143484" y="23453"/>
                  <a:pt x="144542" y="14986"/>
                  <a:pt x="138457" y="13134"/>
                </a:cubicBezTo>
                <a:cubicBezTo>
                  <a:pt x="132372" y="11282"/>
                  <a:pt x="110676" y="16839"/>
                  <a:pt x="97182" y="14722"/>
                </a:cubicBezTo>
                <a:cubicBezTo>
                  <a:pt x="83688" y="12605"/>
                  <a:pt x="68871" y="1492"/>
                  <a:pt x="57494" y="434"/>
                </a:cubicBezTo>
                <a:cubicBezTo>
                  <a:pt x="46117" y="-624"/>
                  <a:pt x="37650" y="-359"/>
                  <a:pt x="28919" y="8372"/>
                </a:cubicBezTo>
                <a:cubicBezTo>
                  <a:pt x="20188" y="17103"/>
                  <a:pt x="-3096" y="64463"/>
                  <a:pt x="344" y="6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04DC3367-D78F-499B-81C6-98A7299B5FB3}"/>
              </a:ext>
            </a:extLst>
          </p:cNvPr>
          <p:cNvSpPr/>
          <p:nvPr/>
        </p:nvSpPr>
        <p:spPr>
          <a:xfrm>
            <a:off x="1814445" y="665318"/>
            <a:ext cx="278065" cy="282304"/>
          </a:xfrm>
          <a:custGeom>
            <a:avLst/>
            <a:gdLst>
              <a:gd name="connsiteX0" fmla="*/ 277880 w 278065"/>
              <a:gd name="connsiteY0" fmla="*/ 3020 h 282304"/>
              <a:gd name="connsiteX1" fmla="*/ 203268 w 278065"/>
              <a:gd name="connsiteY1" fmla="*/ 7782 h 282304"/>
              <a:gd name="connsiteX2" fmla="*/ 158818 w 278065"/>
              <a:gd name="connsiteY2" fmla="*/ 82395 h 282304"/>
              <a:gd name="connsiteX3" fmla="*/ 119130 w 278065"/>
              <a:gd name="connsiteY3" fmla="*/ 145895 h 282304"/>
              <a:gd name="connsiteX4" fmla="*/ 92143 w 278065"/>
              <a:gd name="connsiteY4" fmla="*/ 191932 h 282304"/>
              <a:gd name="connsiteX5" fmla="*/ 73093 w 278065"/>
              <a:gd name="connsiteY5" fmla="*/ 257020 h 282304"/>
              <a:gd name="connsiteX6" fmla="*/ 68 w 278065"/>
              <a:gd name="connsiteY6" fmla="*/ 280832 h 282304"/>
              <a:gd name="connsiteX7" fmla="*/ 87380 w 278065"/>
              <a:gd name="connsiteY7" fmla="*/ 218920 h 282304"/>
              <a:gd name="connsiteX8" fmla="*/ 136593 w 278065"/>
              <a:gd name="connsiteY8" fmla="*/ 155420 h 282304"/>
              <a:gd name="connsiteX9" fmla="*/ 196918 w 278065"/>
              <a:gd name="connsiteY9" fmla="*/ 42707 h 282304"/>
              <a:gd name="connsiteX10" fmla="*/ 223905 w 278065"/>
              <a:gd name="connsiteY10" fmla="*/ 14132 h 282304"/>
              <a:gd name="connsiteX11" fmla="*/ 277880 w 278065"/>
              <a:gd name="connsiteY11" fmla="*/ 3020 h 28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065" h="282304">
                <a:moveTo>
                  <a:pt x="277880" y="3020"/>
                </a:moveTo>
                <a:cubicBezTo>
                  <a:pt x="274441" y="1962"/>
                  <a:pt x="223112" y="-5447"/>
                  <a:pt x="203268" y="7782"/>
                </a:cubicBezTo>
                <a:cubicBezTo>
                  <a:pt x="183424" y="21011"/>
                  <a:pt x="172841" y="59376"/>
                  <a:pt x="158818" y="82395"/>
                </a:cubicBezTo>
                <a:cubicBezTo>
                  <a:pt x="144795" y="105414"/>
                  <a:pt x="130242" y="127639"/>
                  <a:pt x="119130" y="145895"/>
                </a:cubicBezTo>
                <a:cubicBezTo>
                  <a:pt x="108017" y="164151"/>
                  <a:pt x="99816" y="173411"/>
                  <a:pt x="92143" y="191932"/>
                </a:cubicBezTo>
                <a:cubicBezTo>
                  <a:pt x="84470" y="210453"/>
                  <a:pt x="88439" y="242203"/>
                  <a:pt x="73093" y="257020"/>
                </a:cubicBezTo>
                <a:cubicBezTo>
                  <a:pt x="57747" y="271837"/>
                  <a:pt x="-2313" y="287182"/>
                  <a:pt x="68" y="280832"/>
                </a:cubicBezTo>
                <a:cubicBezTo>
                  <a:pt x="2449" y="274482"/>
                  <a:pt x="64626" y="239822"/>
                  <a:pt x="87380" y="218920"/>
                </a:cubicBezTo>
                <a:cubicBezTo>
                  <a:pt x="110134" y="198018"/>
                  <a:pt x="118337" y="184789"/>
                  <a:pt x="136593" y="155420"/>
                </a:cubicBezTo>
                <a:cubicBezTo>
                  <a:pt x="154849" y="126051"/>
                  <a:pt x="182366" y="66255"/>
                  <a:pt x="196918" y="42707"/>
                </a:cubicBezTo>
                <a:cubicBezTo>
                  <a:pt x="211470" y="19159"/>
                  <a:pt x="211734" y="21011"/>
                  <a:pt x="223905" y="14132"/>
                </a:cubicBezTo>
                <a:cubicBezTo>
                  <a:pt x="236076" y="7253"/>
                  <a:pt x="281319" y="4078"/>
                  <a:pt x="277880" y="3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FDC95B09-554A-4E24-A336-9B09C48751FE}"/>
              </a:ext>
            </a:extLst>
          </p:cNvPr>
          <p:cNvSpPr/>
          <p:nvPr/>
        </p:nvSpPr>
        <p:spPr>
          <a:xfrm>
            <a:off x="2222267" y="703244"/>
            <a:ext cx="60817" cy="141352"/>
          </a:xfrm>
          <a:custGeom>
            <a:avLst/>
            <a:gdLst>
              <a:gd name="connsiteX0" fmla="*/ 60558 w 60817"/>
              <a:gd name="connsiteY0" fmla="*/ 19 h 141352"/>
              <a:gd name="connsiteX1" fmla="*/ 38333 w 60817"/>
              <a:gd name="connsiteY1" fmla="*/ 92094 h 141352"/>
              <a:gd name="connsiteX2" fmla="*/ 233 w 60817"/>
              <a:gd name="connsiteY2" fmla="*/ 141306 h 141352"/>
              <a:gd name="connsiteX3" fmla="*/ 24046 w 60817"/>
              <a:gd name="connsiteY3" fmla="*/ 84156 h 141352"/>
              <a:gd name="connsiteX4" fmla="*/ 60558 w 60817"/>
              <a:gd name="connsiteY4" fmla="*/ 19 h 14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17" h="141352">
                <a:moveTo>
                  <a:pt x="60558" y="19"/>
                </a:moveTo>
                <a:cubicBezTo>
                  <a:pt x="62939" y="1342"/>
                  <a:pt x="48387" y="68546"/>
                  <a:pt x="38333" y="92094"/>
                </a:cubicBezTo>
                <a:cubicBezTo>
                  <a:pt x="28279" y="115642"/>
                  <a:pt x="2614" y="142629"/>
                  <a:pt x="233" y="141306"/>
                </a:cubicBezTo>
                <a:cubicBezTo>
                  <a:pt x="-2148" y="139983"/>
                  <a:pt x="14256" y="102677"/>
                  <a:pt x="24046" y="84156"/>
                </a:cubicBezTo>
                <a:cubicBezTo>
                  <a:pt x="33836" y="65635"/>
                  <a:pt x="58177" y="-1304"/>
                  <a:pt x="6055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EE4DC61C-5DC7-4634-9655-EB6DF49F5C0F}"/>
              </a:ext>
            </a:extLst>
          </p:cNvPr>
          <p:cNvSpPr/>
          <p:nvPr/>
        </p:nvSpPr>
        <p:spPr>
          <a:xfrm>
            <a:off x="1737665" y="431850"/>
            <a:ext cx="147036" cy="447643"/>
          </a:xfrm>
          <a:custGeom>
            <a:avLst/>
            <a:gdLst>
              <a:gd name="connsiteX0" fmla="*/ 6998 w 147036"/>
              <a:gd name="connsiteY0" fmla="*/ 1538 h 447643"/>
              <a:gd name="connsiteX1" fmla="*/ 41923 w 147036"/>
              <a:gd name="connsiteY1" fmla="*/ 142825 h 447643"/>
              <a:gd name="connsiteX2" fmla="*/ 143523 w 147036"/>
              <a:gd name="connsiteY2" fmla="*/ 373013 h 447643"/>
              <a:gd name="connsiteX3" fmla="*/ 124473 w 147036"/>
              <a:gd name="connsiteY3" fmla="*/ 447625 h 447643"/>
              <a:gd name="connsiteX4" fmla="*/ 132410 w 147036"/>
              <a:gd name="connsiteY4" fmla="*/ 379363 h 447643"/>
              <a:gd name="connsiteX5" fmla="*/ 91135 w 147036"/>
              <a:gd name="connsiteY5" fmla="*/ 292050 h 447643"/>
              <a:gd name="connsiteX6" fmla="*/ 22873 w 147036"/>
              <a:gd name="connsiteY6" fmla="*/ 158700 h 447643"/>
              <a:gd name="connsiteX7" fmla="*/ 2235 w 147036"/>
              <a:gd name="connsiteY7" fmla="*/ 72975 h 447643"/>
              <a:gd name="connsiteX8" fmla="*/ 6998 w 147036"/>
              <a:gd name="connsiteY8" fmla="*/ 1538 h 44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036" h="447643">
                <a:moveTo>
                  <a:pt x="6998" y="1538"/>
                </a:moveTo>
                <a:cubicBezTo>
                  <a:pt x="13613" y="13180"/>
                  <a:pt x="19169" y="80913"/>
                  <a:pt x="41923" y="142825"/>
                </a:cubicBezTo>
                <a:cubicBezTo>
                  <a:pt x="64677" y="204738"/>
                  <a:pt x="129765" y="322213"/>
                  <a:pt x="143523" y="373013"/>
                </a:cubicBezTo>
                <a:cubicBezTo>
                  <a:pt x="157281" y="423813"/>
                  <a:pt x="126325" y="446567"/>
                  <a:pt x="124473" y="447625"/>
                </a:cubicBezTo>
                <a:cubicBezTo>
                  <a:pt x="122621" y="448683"/>
                  <a:pt x="137966" y="405292"/>
                  <a:pt x="132410" y="379363"/>
                </a:cubicBezTo>
                <a:cubicBezTo>
                  <a:pt x="126854" y="353434"/>
                  <a:pt x="109391" y="328827"/>
                  <a:pt x="91135" y="292050"/>
                </a:cubicBezTo>
                <a:cubicBezTo>
                  <a:pt x="72879" y="255273"/>
                  <a:pt x="37690" y="195212"/>
                  <a:pt x="22873" y="158700"/>
                </a:cubicBezTo>
                <a:cubicBezTo>
                  <a:pt x="8056" y="122188"/>
                  <a:pt x="6733" y="98639"/>
                  <a:pt x="2235" y="72975"/>
                </a:cubicBezTo>
                <a:cubicBezTo>
                  <a:pt x="-2263" y="47311"/>
                  <a:pt x="383" y="-10104"/>
                  <a:pt x="6998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5DB0D5C3-B68B-47E5-96C1-3AED2CFDEF0B}"/>
              </a:ext>
            </a:extLst>
          </p:cNvPr>
          <p:cNvSpPr/>
          <p:nvPr/>
        </p:nvSpPr>
        <p:spPr>
          <a:xfrm>
            <a:off x="1531940" y="-19853"/>
            <a:ext cx="203412" cy="504150"/>
          </a:xfrm>
          <a:custGeom>
            <a:avLst/>
            <a:gdLst>
              <a:gd name="connsiteX0" fmla="*/ 1585 w 203412"/>
              <a:gd name="connsiteY0" fmla="*/ 2390 h 504150"/>
              <a:gd name="connsiteX1" fmla="*/ 161923 w 203412"/>
              <a:gd name="connsiteY1" fmla="*/ 261153 h 504150"/>
              <a:gd name="connsiteX2" fmla="*/ 203198 w 203412"/>
              <a:gd name="connsiteY2" fmla="*/ 502453 h 504150"/>
              <a:gd name="connsiteX3" fmla="*/ 176210 w 203412"/>
              <a:gd name="connsiteY3" fmla="*/ 362753 h 504150"/>
              <a:gd name="connsiteX4" fmla="*/ 134935 w 203412"/>
              <a:gd name="connsiteY4" fmla="*/ 248453 h 504150"/>
              <a:gd name="connsiteX5" fmla="*/ 82548 w 203412"/>
              <a:gd name="connsiteY5" fmla="*/ 138916 h 504150"/>
              <a:gd name="connsiteX6" fmla="*/ 1585 w 203412"/>
              <a:gd name="connsiteY6" fmla="*/ 2390 h 50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412" h="504150">
                <a:moveTo>
                  <a:pt x="1585" y="2390"/>
                </a:moveTo>
                <a:cubicBezTo>
                  <a:pt x="14814" y="22763"/>
                  <a:pt x="128321" y="177809"/>
                  <a:pt x="161923" y="261153"/>
                </a:cubicBezTo>
                <a:cubicBezTo>
                  <a:pt x="195525" y="344497"/>
                  <a:pt x="200817" y="485520"/>
                  <a:pt x="203198" y="502453"/>
                </a:cubicBezTo>
                <a:cubicBezTo>
                  <a:pt x="205579" y="519386"/>
                  <a:pt x="187587" y="405086"/>
                  <a:pt x="176210" y="362753"/>
                </a:cubicBezTo>
                <a:cubicBezTo>
                  <a:pt x="164833" y="320420"/>
                  <a:pt x="150545" y="285759"/>
                  <a:pt x="134935" y="248453"/>
                </a:cubicBezTo>
                <a:cubicBezTo>
                  <a:pt x="119325" y="211147"/>
                  <a:pt x="103450" y="180456"/>
                  <a:pt x="82548" y="138916"/>
                </a:cubicBezTo>
                <a:cubicBezTo>
                  <a:pt x="61646" y="97376"/>
                  <a:pt x="-11644" y="-17983"/>
                  <a:pt x="1585" y="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F65F88F-6428-4DE9-BC6B-B51D28784D3B}"/>
              </a:ext>
            </a:extLst>
          </p:cNvPr>
          <p:cNvSpPr/>
          <p:nvPr/>
        </p:nvSpPr>
        <p:spPr>
          <a:xfrm>
            <a:off x="1352070" y="-25750"/>
            <a:ext cx="150845" cy="506411"/>
          </a:xfrm>
          <a:custGeom>
            <a:avLst/>
            <a:gdLst>
              <a:gd name="connsiteX0" fmla="*/ 2068 w 150845"/>
              <a:gd name="connsiteY0" fmla="*/ 14637 h 506411"/>
              <a:gd name="connsiteX1" fmla="*/ 95730 w 150845"/>
              <a:gd name="connsiteY1" fmla="*/ 371825 h 506411"/>
              <a:gd name="connsiteX2" fmla="*/ 148118 w 150845"/>
              <a:gd name="connsiteY2" fmla="*/ 505175 h 506411"/>
              <a:gd name="connsiteX3" fmla="*/ 138593 w 150845"/>
              <a:gd name="connsiteY3" fmla="*/ 430563 h 506411"/>
              <a:gd name="connsiteX4" fmla="*/ 97318 w 150845"/>
              <a:gd name="connsiteY4" fmla="*/ 301975 h 506411"/>
              <a:gd name="connsiteX5" fmla="*/ 35405 w 150845"/>
              <a:gd name="connsiteY5" fmla="*/ 90838 h 506411"/>
              <a:gd name="connsiteX6" fmla="*/ 2068 w 150845"/>
              <a:gd name="connsiteY6" fmla="*/ 14637 h 50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845" h="506411">
                <a:moveTo>
                  <a:pt x="2068" y="14637"/>
                </a:moveTo>
                <a:cubicBezTo>
                  <a:pt x="12122" y="61468"/>
                  <a:pt x="71388" y="290069"/>
                  <a:pt x="95730" y="371825"/>
                </a:cubicBezTo>
                <a:cubicBezTo>
                  <a:pt x="120072" y="453581"/>
                  <a:pt x="140974" y="495385"/>
                  <a:pt x="148118" y="505175"/>
                </a:cubicBezTo>
                <a:cubicBezTo>
                  <a:pt x="155262" y="514965"/>
                  <a:pt x="147060" y="464430"/>
                  <a:pt x="138593" y="430563"/>
                </a:cubicBezTo>
                <a:cubicBezTo>
                  <a:pt x="130126" y="396696"/>
                  <a:pt x="114516" y="358596"/>
                  <a:pt x="97318" y="301975"/>
                </a:cubicBezTo>
                <a:cubicBezTo>
                  <a:pt x="80120" y="245354"/>
                  <a:pt x="49693" y="137405"/>
                  <a:pt x="35405" y="90838"/>
                </a:cubicBezTo>
                <a:cubicBezTo>
                  <a:pt x="21118" y="44271"/>
                  <a:pt x="-7986" y="-32194"/>
                  <a:pt x="2068" y="14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C1365B7-8301-49EB-8C0D-3CBEED012489}"/>
              </a:ext>
            </a:extLst>
          </p:cNvPr>
          <p:cNvSpPr/>
          <p:nvPr/>
        </p:nvSpPr>
        <p:spPr>
          <a:xfrm>
            <a:off x="1555473" y="222205"/>
            <a:ext cx="102269" cy="70215"/>
          </a:xfrm>
          <a:custGeom>
            <a:avLst/>
            <a:gdLst>
              <a:gd name="connsiteX0" fmla="*/ 101877 w 102269"/>
              <a:gd name="connsiteY0" fmla="*/ 45 h 70215"/>
              <a:gd name="connsiteX1" fmla="*/ 65365 w 102269"/>
              <a:gd name="connsiteY1" fmla="*/ 55608 h 70215"/>
              <a:gd name="connsiteX2" fmla="*/ 277 w 102269"/>
              <a:gd name="connsiteY2" fmla="*/ 69895 h 70215"/>
              <a:gd name="connsiteX3" fmla="*/ 43140 w 102269"/>
              <a:gd name="connsiteY3" fmla="*/ 46083 h 70215"/>
              <a:gd name="connsiteX4" fmla="*/ 101877 w 102269"/>
              <a:gd name="connsiteY4" fmla="*/ 45 h 7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69" h="70215">
                <a:moveTo>
                  <a:pt x="101877" y="45"/>
                </a:moveTo>
                <a:cubicBezTo>
                  <a:pt x="105581" y="1632"/>
                  <a:pt x="82298" y="43966"/>
                  <a:pt x="65365" y="55608"/>
                </a:cubicBezTo>
                <a:cubicBezTo>
                  <a:pt x="48432" y="67250"/>
                  <a:pt x="3981" y="71482"/>
                  <a:pt x="277" y="69895"/>
                </a:cubicBezTo>
                <a:cubicBezTo>
                  <a:pt x="-3427" y="68308"/>
                  <a:pt x="30969" y="53227"/>
                  <a:pt x="43140" y="46083"/>
                </a:cubicBezTo>
                <a:cubicBezTo>
                  <a:pt x="55311" y="38939"/>
                  <a:pt x="98173" y="-1542"/>
                  <a:pt x="10187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40804574-668F-43EE-A683-A60032593F4E}"/>
              </a:ext>
            </a:extLst>
          </p:cNvPr>
          <p:cNvSpPr/>
          <p:nvPr/>
        </p:nvSpPr>
        <p:spPr>
          <a:xfrm>
            <a:off x="1134516" y="3589"/>
            <a:ext cx="149070" cy="541378"/>
          </a:xfrm>
          <a:custGeom>
            <a:avLst/>
            <a:gdLst>
              <a:gd name="connsiteX0" fmla="*/ 2134 w 149070"/>
              <a:gd name="connsiteY0" fmla="*/ 1174 h 541378"/>
              <a:gd name="connsiteX1" fmla="*/ 5309 w 149070"/>
              <a:gd name="connsiteY1" fmla="*/ 199611 h 541378"/>
              <a:gd name="connsiteX2" fmla="*/ 57697 w 149070"/>
              <a:gd name="connsiteY2" fmla="*/ 296449 h 541378"/>
              <a:gd name="connsiteX3" fmla="*/ 130722 w 149070"/>
              <a:gd name="connsiteY3" fmla="*/ 534574 h 541378"/>
              <a:gd name="connsiteX4" fmla="*/ 140247 w 149070"/>
              <a:gd name="connsiteY4" fmla="*/ 450436 h 541378"/>
              <a:gd name="connsiteX5" fmla="*/ 19597 w 149070"/>
              <a:gd name="connsiteY5" fmla="*/ 182149 h 541378"/>
              <a:gd name="connsiteX6" fmla="*/ 8484 w 149070"/>
              <a:gd name="connsiteY6" fmla="*/ 121824 h 541378"/>
              <a:gd name="connsiteX7" fmla="*/ 2134 w 149070"/>
              <a:gd name="connsiteY7" fmla="*/ 1174 h 54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070" h="541378">
                <a:moveTo>
                  <a:pt x="2134" y="1174"/>
                </a:moveTo>
                <a:cubicBezTo>
                  <a:pt x="1605" y="14138"/>
                  <a:pt x="-3952" y="150398"/>
                  <a:pt x="5309" y="199611"/>
                </a:cubicBezTo>
                <a:cubicBezTo>
                  <a:pt x="14570" y="248824"/>
                  <a:pt x="36795" y="240622"/>
                  <a:pt x="57697" y="296449"/>
                </a:cubicBezTo>
                <a:cubicBezTo>
                  <a:pt x="78599" y="352276"/>
                  <a:pt x="116964" y="508910"/>
                  <a:pt x="130722" y="534574"/>
                </a:cubicBezTo>
                <a:cubicBezTo>
                  <a:pt x="144480" y="560238"/>
                  <a:pt x="158768" y="509173"/>
                  <a:pt x="140247" y="450436"/>
                </a:cubicBezTo>
                <a:cubicBezTo>
                  <a:pt x="121726" y="391699"/>
                  <a:pt x="41558" y="236918"/>
                  <a:pt x="19597" y="182149"/>
                </a:cubicBezTo>
                <a:cubicBezTo>
                  <a:pt x="-2364" y="127380"/>
                  <a:pt x="8220" y="157543"/>
                  <a:pt x="8484" y="121824"/>
                </a:cubicBezTo>
                <a:cubicBezTo>
                  <a:pt x="8748" y="86105"/>
                  <a:pt x="2663" y="-11790"/>
                  <a:pt x="2134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02D1C7B4-E342-4A87-AF5A-B9CAFB9BF743}"/>
              </a:ext>
            </a:extLst>
          </p:cNvPr>
          <p:cNvSpPr/>
          <p:nvPr/>
        </p:nvSpPr>
        <p:spPr>
          <a:xfrm>
            <a:off x="958750" y="-8218"/>
            <a:ext cx="108058" cy="656754"/>
          </a:xfrm>
          <a:custGeom>
            <a:avLst/>
            <a:gdLst>
              <a:gd name="connsiteX0" fmla="*/ 1688 w 108058"/>
              <a:gd name="connsiteY0" fmla="*/ 280 h 656754"/>
              <a:gd name="connsiteX1" fmla="*/ 3275 w 108058"/>
              <a:gd name="connsiteY1" fmla="*/ 298731 h 656754"/>
              <a:gd name="connsiteX2" fmla="*/ 22325 w 108058"/>
              <a:gd name="connsiteY2" fmla="*/ 432081 h 656754"/>
              <a:gd name="connsiteX3" fmla="*/ 95350 w 108058"/>
              <a:gd name="connsiteY3" fmla="*/ 611468 h 656754"/>
              <a:gd name="connsiteX4" fmla="*/ 108050 w 108058"/>
              <a:gd name="connsiteY4" fmla="*/ 655918 h 656754"/>
              <a:gd name="connsiteX5" fmla="*/ 96938 w 108058"/>
              <a:gd name="connsiteY5" fmla="*/ 586068 h 656754"/>
              <a:gd name="connsiteX6" fmla="*/ 74713 w 108058"/>
              <a:gd name="connsiteY6" fmla="*/ 484468 h 656754"/>
              <a:gd name="connsiteX7" fmla="*/ 20738 w 108058"/>
              <a:gd name="connsiteY7" fmla="*/ 355881 h 656754"/>
              <a:gd name="connsiteX8" fmla="*/ 1688 w 108058"/>
              <a:gd name="connsiteY8" fmla="*/ 280 h 65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58" h="656754">
                <a:moveTo>
                  <a:pt x="1688" y="280"/>
                </a:moveTo>
                <a:cubicBezTo>
                  <a:pt x="-1222" y="-9245"/>
                  <a:pt x="-164" y="226764"/>
                  <a:pt x="3275" y="298731"/>
                </a:cubicBezTo>
                <a:cubicBezTo>
                  <a:pt x="6714" y="370698"/>
                  <a:pt x="6979" y="379958"/>
                  <a:pt x="22325" y="432081"/>
                </a:cubicBezTo>
                <a:cubicBezTo>
                  <a:pt x="37671" y="484204"/>
                  <a:pt x="81063" y="574162"/>
                  <a:pt x="95350" y="611468"/>
                </a:cubicBezTo>
                <a:cubicBezTo>
                  <a:pt x="109638" y="648774"/>
                  <a:pt x="107785" y="660151"/>
                  <a:pt x="108050" y="655918"/>
                </a:cubicBezTo>
                <a:cubicBezTo>
                  <a:pt x="108315" y="651685"/>
                  <a:pt x="102494" y="614643"/>
                  <a:pt x="96938" y="586068"/>
                </a:cubicBezTo>
                <a:cubicBezTo>
                  <a:pt x="91382" y="557493"/>
                  <a:pt x="87413" y="522833"/>
                  <a:pt x="74713" y="484468"/>
                </a:cubicBezTo>
                <a:cubicBezTo>
                  <a:pt x="62013" y="446104"/>
                  <a:pt x="32115" y="434991"/>
                  <a:pt x="20738" y="355881"/>
                </a:cubicBezTo>
                <a:cubicBezTo>
                  <a:pt x="9361" y="276771"/>
                  <a:pt x="4598" y="9805"/>
                  <a:pt x="1688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E020F8BA-CB64-49DF-BB31-BC2410797BFD}"/>
              </a:ext>
            </a:extLst>
          </p:cNvPr>
          <p:cNvSpPr/>
          <p:nvPr/>
        </p:nvSpPr>
        <p:spPr>
          <a:xfrm>
            <a:off x="838158" y="65576"/>
            <a:ext cx="70291" cy="807814"/>
          </a:xfrm>
          <a:custGeom>
            <a:avLst/>
            <a:gdLst>
              <a:gd name="connsiteX0" fmla="*/ 47667 w 70291"/>
              <a:gd name="connsiteY0" fmla="*/ 4274 h 807814"/>
              <a:gd name="connsiteX1" fmla="*/ 42 w 70291"/>
              <a:gd name="connsiteY1" fmla="*/ 202712 h 807814"/>
              <a:gd name="connsiteX2" fmla="*/ 39730 w 70291"/>
              <a:gd name="connsiteY2" fmla="*/ 647212 h 807814"/>
              <a:gd name="connsiteX3" fmla="*/ 66717 w 70291"/>
              <a:gd name="connsiteY3" fmla="*/ 807549 h 807814"/>
              <a:gd name="connsiteX4" fmla="*/ 66717 w 70291"/>
              <a:gd name="connsiteY4" fmla="*/ 675787 h 807814"/>
              <a:gd name="connsiteX5" fmla="*/ 36555 w 70291"/>
              <a:gd name="connsiteY5" fmla="*/ 347174 h 807814"/>
              <a:gd name="connsiteX6" fmla="*/ 28617 w 70291"/>
              <a:gd name="connsiteY6" fmla="*/ 89999 h 807814"/>
              <a:gd name="connsiteX7" fmla="*/ 47667 w 70291"/>
              <a:gd name="connsiteY7" fmla="*/ 4274 h 80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91" h="807814">
                <a:moveTo>
                  <a:pt x="47667" y="4274"/>
                </a:moveTo>
                <a:cubicBezTo>
                  <a:pt x="42905" y="23059"/>
                  <a:pt x="1365" y="95556"/>
                  <a:pt x="42" y="202712"/>
                </a:cubicBezTo>
                <a:cubicBezTo>
                  <a:pt x="-1281" y="309868"/>
                  <a:pt x="28618" y="546406"/>
                  <a:pt x="39730" y="647212"/>
                </a:cubicBezTo>
                <a:cubicBezTo>
                  <a:pt x="50842" y="748018"/>
                  <a:pt x="62219" y="802787"/>
                  <a:pt x="66717" y="807549"/>
                </a:cubicBezTo>
                <a:cubicBezTo>
                  <a:pt x="71215" y="812311"/>
                  <a:pt x="71744" y="752516"/>
                  <a:pt x="66717" y="675787"/>
                </a:cubicBezTo>
                <a:cubicBezTo>
                  <a:pt x="61690" y="599058"/>
                  <a:pt x="42905" y="444805"/>
                  <a:pt x="36555" y="347174"/>
                </a:cubicBezTo>
                <a:cubicBezTo>
                  <a:pt x="30205" y="249543"/>
                  <a:pt x="23854" y="148737"/>
                  <a:pt x="28617" y="89999"/>
                </a:cubicBezTo>
                <a:cubicBezTo>
                  <a:pt x="33379" y="31262"/>
                  <a:pt x="52429" y="-14511"/>
                  <a:pt x="47667" y="4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9414A978-7282-4D05-A401-DA0AF72A7DC6}"/>
              </a:ext>
            </a:extLst>
          </p:cNvPr>
          <p:cNvSpPr/>
          <p:nvPr/>
        </p:nvSpPr>
        <p:spPr>
          <a:xfrm>
            <a:off x="1487380" y="476220"/>
            <a:ext cx="214671" cy="34967"/>
          </a:xfrm>
          <a:custGeom>
            <a:avLst/>
            <a:gdLst>
              <a:gd name="connsiteX0" fmla="*/ 108 w 214671"/>
              <a:gd name="connsiteY0" fmla="*/ 30 h 34967"/>
              <a:gd name="connsiteX1" fmla="*/ 123933 w 214671"/>
              <a:gd name="connsiteY1" fmla="*/ 28605 h 34967"/>
              <a:gd name="connsiteX2" fmla="*/ 214420 w 214671"/>
              <a:gd name="connsiteY2" fmla="*/ 17493 h 34967"/>
              <a:gd name="connsiteX3" fmla="*/ 146158 w 214671"/>
              <a:gd name="connsiteY3" fmla="*/ 34955 h 34967"/>
              <a:gd name="connsiteX4" fmla="*/ 108 w 214671"/>
              <a:gd name="connsiteY4" fmla="*/ 30 h 3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71" h="34967">
                <a:moveTo>
                  <a:pt x="108" y="30"/>
                </a:moveTo>
                <a:cubicBezTo>
                  <a:pt x="-3596" y="-1028"/>
                  <a:pt x="88214" y="25695"/>
                  <a:pt x="123933" y="28605"/>
                </a:cubicBezTo>
                <a:cubicBezTo>
                  <a:pt x="159652" y="31515"/>
                  <a:pt x="210716" y="16435"/>
                  <a:pt x="214420" y="17493"/>
                </a:cubicBezTo>
                <a:cubicBezTo>
                  <a:pt x="218124" y="18551"/>
                  <a:pt x="180289" y="35484"/>
                  <a:pt x="146158" y="34955"/>
                </a:cubicBezTo>
                <a:cubicBezTo>
                  <a:pt x="112027" y="34426"/>
                  <a:pt x="3812" y="1088"/>
                  <a:pt x="10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97B8D4E-699C-410A-AE36-CA04EEB60792}"/>
              </a:ext>
            </a:extLst>
          </p:cNvPr>
          <p:cNvSpPr/>
          <p:nvPr/>
        </p:nvSpPr>
        <p:spPr>
          <a:xfrm>
            <a:off x="1079575" y="526102"/>
            <a:ext cx="161769" cy="60815"/>
          </a:xfrm>
          <a:custGeom>
            <a:avLst/>
            <a:gdLst>
              <a:gd name="connsiteX0" fmla="*/ 160263 w 161769"/>
              <a:gd name="connsiteY0" fmla="*/ 948 h 60815"/>
              <a:gd name="connsiteX1" fmla="*/ 53900 w 161769"/>
              <a:gd name="connsiteY1" fmla="*/ 51748 h 60815"/>
              <a:gd name="connsiteX2" fmla="*/ 1513 w 161769"/>
              <a:gd name="connsiteY2" fmla="*/ 58098 h 60815"/>
              <a:gd name="connsiteX3" fmla="*/ 109463 w 161769"/>
              <a:gd name="connsiteY3" fmla="*/ 21586 h 60815"/>
              <a:gd name="connsiteX4" fmla="*/ 160263 w 161769"/>
              <a:gd name="connsiteY4" fmla="*/ 948 h 6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69" h="60815">
                <a:moveTo>
                  <a:pt x="160263" y="948"/>
                </a:moveTo>
                <a:cubicBezTo>
                  <a:pt x="151003" y="5975"/>
                  <a:pt x="80358" y="42223"/>
                  <a:pt x="53900" y="51748"/>
                </a:cubicBezTo>
                <a:cubicBezTo>
                  <a:pt x="27442" y="61273"/>
                  <a:pt x="-7747" y="63125"/>
                  <a:pt x="1513" y="58098"/>
                </a:cubicBezTo>
                <a:cubicBezTo>
                  <a:pt x="10773" y="53071"/>
                  <a:pt x="84857" y="31111"/>
                  <a:pt x="109463" y="21586"/>
                </a:cubicBezTo>
                <a:cubicBezTo>
                  <a:pt x="134069" y="12061"/>
                  <a:pt x="169523" y="-4079"/>
                  <a:pt x="160263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35292C6D-F842-4A2E-8A6D-FC1EBD66015B}"/>
              </a:ext>
            </a:extLst>
          </p:cNvPr>
          <p:cNvSpPr/>
          <p:nvPr/>
        </p:nvSpPr>
        <p:spPr>
          <a:xfrm>
            <a:off x="965078" y="619112"/>
            <a:ext cx="105307" cy="194692"/>
          </a:xfrm>
          <a:custGeom>
            <a:avLst/>
            <a:gdLst>
              <a:gd name="connsiteX0" fmla="*/ 104897 w 105307"/>
              <a:gd name="connsiteY0" fmla="*/ 13 h 194692"/>
              <a:gd name="connsiteX1" fmla="*/ 44572 w 105307"/>
              <a:gd name="connsiteY1" fmla="*/ 90501 h 194692"/>
              <a:gd name="connsiteX2" fmla="*/ 23935 w 105307"/>
              <a:gd name="connsiteY2" fmla="*/ 163526 h 194692"/>
              <a:gd name="connsiteX3" fmla="*/ 6472 w 105307"/>
              <a:gd name="connsiteY3" fmla="*/ 193688 h 194692"/>
              <a:gd name="connsiteX4" fmla="*/ 122 w 105307"/>
              <a:gd name="connsiteY4" fmla="*/ 130188 h 194692"/>
              <a:gd name="connsiteX5" fmla="*/ 11235 w 105307"/>
              <a:gd name="connsiteY5" fmla="*/ 84151 h 194692"/>
              <a:gd name="connsiteX6" fmla="*/ 104897 w 105307"/>
              <a:gd name="connsiteY6" fmla="*/ 13 h 1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07" h="194692">
                <a:moveTo>
                  <a:pt x="104897" y="13"/>
                </a:moveTo>
                <a:cubicBezTo>
                  <a:pt x="110453" y="1071"/>
                  <a:pt x="58066" y="63249"/>
                  <a:pt x="44572" y="90501"/>
                </a:cubicBezTo>
                <a:cubicBezTo>
                  <a:pt x="31078" y="117753"/>
                  <a:pt x="30285" y="146328"/>
                  <a:pt x="23935" y="163526"/>
                </a:cubicBezTo>
                <a:cubicBezTo>
                  <a:pt x="17585" y="180724"/>
                  <a:pt x="10441" y="199244"/>
                  <a:pt x="6472" y="193688"/>
                </a:cubicBezTo>
                <a:cubicBezTo>
                  <a:pt x="2503" y="188132"/>
                  <a:pt x="-672" y="148444"/>
                  <a:pt x="122" y="130188"/>
                </a:cubicBezTo>
                <a:cubicBezTo>
                  <a:pt x="916" y="111932"/>
                  <a:pt x="-3846" y="106111"/>
                  <a:pt x="11235" y="84151"/>
                </a:cubicBezTo>
                <a:cubicBezTo>
                  <a:pt x="26316" y="62191"/>
                  <a:pt x="99341" y="-1045"/>
                  <a:pt x="10489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D4A2F64C-D320-4A63-9C4D-1CDA1808EB76}"/>
              </a:ext>
            </a:extLst>
          </p:cNvPr>
          <p:cNvSpPr/>
          <p:nvPr/>
        </p:nvSpPr>
        <p:spPr>
          <a:xfrm>
            <a:off x="896144" y="857435"/>
            <a:ext cx="155345" cy="729259"/>
          </a:xfrm>
          <a:custGeom>
            <a:avLst/>
            <a:gdLst>
              <a:gd name="connsiteX0" fmla="*/ 2381 w 155345"/>
              <a:gd name="connsiteY0" fmla="*/ 1403 h 729259"/>
              <a:gd name="connsiteX1" fmla="*/ 8731 w 155345"/>
              <a:gd name="connsiteY1" fmla="*/ 279215 h 729259"/>
              <a:gd name="connsiteX2" fmla="*/ 84931 w 155345"/>
              <a:gd name="connsiteY2" fmla="*/ 604653 h 729259"/>
              <a:gd name="connsiteX3" fmla="*/ 137319 w 155345"/>
              <a:gd name="connsiteY3" fmla="*/ 699903 h 729259"/>
              <a:gd name="connsiteX4" fmla="*/ 154781 w 155345"/>
              <a:gd name="connsiteY4" fmla="*/ 723715 h 729259"/>
              <a:gd name="connsiteX5" fmla="*/ 119856 w 155345"/>
              <a:gd name="connsiteY5" fmla="*/ 607828 h 729259"/>
              <a:gd name="connsiteX6" fmla="*/ 50006 w 155345"/>
              <a:gd name="connsiteY6" fmla="*/ 409390 h 729259"/>
              <a:gd name="connsiteX7" fmla="*/ 15081 w 155345"/>
              <a:gd name="connsiteY7" fmla="*/ 180790 h 729259"/>
              <a:gd name="connsiteX8" fmla="*/ 2381 w 155345"/>
              <a:gd name="connsiteY8" fmla="*/ 1403 h 72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45" h="729259">
                <a:moveTo>
                  <a:pt x="2381" y="1403"/>
                </a:moveTo>
                <a:cubicBezTo>
                  <a:pt x="1323" y="17807"/>
                  <a:pt x="-5027" y="178673"/>
                  <a:pt x="8731" y="279215"/>
                </a:cubicBezTo>
                <a:cubicBezTo>
                  <a:pt x="22489" y="379757"/>
                  <a:pt x="63500" y="534538"/>
                  <a:pt x="84931" y="604653"/>
                </a:cubicBezTo>
                <a:cubicBezTo>
                  <a:pt x="106362" y="674768"/>
                  <a:pt x="125677" y="680059"/>
                  <a:pt x="137319" y="699903"/>
                </a:cubicBezTo>
                <a:cubicBezTo>
                  <a:pt x="148961" y="719747"/>
                  <a:pt x="157692" y="739061"/>
                  <a:pt x="154781" y="723715"/>
                </a:cubicBezTo>
                <a:cubicBezTo>
                  <a:pt x="151871" y="708369"/>
                  <a:pt x="137318" y="660215"/>
                  <a:pt x="119856" y="607828"/>
                </a:cubicBezTo>
                <a:cubicBezTo>
                  <a:pt x="102394" y="555441"/>
                  <a:pt x="67469" y="480563"/>
                  <a:pt x="50006" y="409390"/>
                </a:cubicBezTo>
                <a:cubicBezTo>
                  <a:pt x="32544" y="338217"/>
                  <a:pt x="22225" y="245084"/>
                  <a:pt x="15081" y="180790"/>
                </a:cubicBezTo>
                <a:cubicBezTo>
                  <a:pt x="7937" y="116496"/>
                  <a:pt x="3439" y="-15001"/>
                  <a:pt x="2381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26EA613-24E0-4DB1-B978-2C20D033B7BE}"/>
              </a:ext>
            </a:extLst>
          </p:cNvPr>
          <p:cNvSpPr/>
          <p:nvPr/>
        </p:nvSpPr>
        <p:spPr>
          <a:xfrm>
            <a:off x="1028594" y="1558925"/>
            <a:ext cx="100310" cy="179388"/>
          </a:xfrm>
          <a:custGeom>
            <a:avLst/>
            <a:gdLst>
              <a:gd name="connsiteX0" fmla="*/ 106 w 100310"/>
              <a:gd name="connsiteY0" fmla="*/ 0 h 179388"/>
              <a:gd name="connsiteX1" fmla="*/ 52494 w 100310"/>
              <a:gd name="connsiteY1" fmla="*/ 104775 h 179388"/>
              <a:gd name="connsiteX2" fmla="*/ 100119 w 100310"/>
              <a:gd name="connsiteY2" fmla="*/ 179388 h 179388"/>
              <a:gd name="connsiteX3" fmla="*/ 66781 w 100310"/>
              <a:gd name="connsiteY3" fmla="*/ 104775 h 179388"/>
              <a:gd name="connsiteX4" fmla="*/ 106 w 100310"/>
              <a:gd name="connsiteY4" fmla="*/ 0 h 17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10" h="179388">
                <a:moveTo>
                  <a:pt x="106" y="0"/>
                </a:moveTo>
                <a:cubicBezTo>
                  <a:pt x="-2275" y="0"/>
                  <a:pt x="35825" y="74877"/>
                  <a:pt x="52494" y="104775"/>
                </a:cubicBezTo>
                <a:cubicBezTo>
                  <a:pt x="69163" y="134673"/>
                  <a:pt x="97738" y="179388"/>
                  <a:pt x="100119" y="179388"/>
                </a:cubicBezTo>
                <a:cubicBezTo>
                  <a:pt x="102500" y="179388"/>
                  <a:pt x="82127" y="136790"/>
                  <a:pt x="66781" y="104775"/>
                </a:cubicBezTo>
                <a:cubicBezTo>
                  <a:pt x="51435" y="72760"/>
                  <a:pt x="2487" y="0"/>
                  <a:pt x="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A91DEAFE-21BD-4240-A19A-134E846E0C2D}"/>
              </a:ext>
            </a:extLst>
          </p:cNvPr>
          <p:cNvSpPr/>
          <p:nvPr/>
        </p:nvSpPr>
        <p:spPr>
          <a:xfrm>
            <a:off x="1527175" y="1529981"/>
            <a:ext cx="320706" cy="49809"/>
          </a:xfrm>
          <a:custGeom>
            <a:avLst/>
            <a:gdLst>
              <a:gd name="connsiteX0" fmla="*/ 0 w 320706"/>
              <a:gd name="connsiteY0" fmla="*/ 43232 h 49809"/>
              <a:gd name="connsiteX1" fmla="*/ 106363 w 320706"/>
              <a:gd name="connsiteY1" fmla="*/ 49582 h 49809"/>
              <a:gd name="connsiteX2" fmla="*/ 219075 w 320706"/>
              <a:gd name="connsiteY2" fmla="*/ 35294 h 49809"/>
              <a:gd name="connsiteX3" fmla="*/ 320675 w 320706"/>
              <a:gd name="connsiteY3" fmla="*/ 369 h 49809"/>
              <a:gd name="connsiteX4" fmla="*/ 228600 w 320706"/>
              <a:gd name="connsiteY4" fmla="*/ 17832 h 49809"/>
              <a:gd name="connsiteX5" fmla="*/ 107950 w 320706"/>
              <a:gd name="connsiteY5" fmla="*/ 32119 h 49809"/>
              <a:gd name="connsiteX6" fmla="*/ 0 w 320706"/>
              <a:gd name="connsiteY6" fmla="*/ 43232 h 4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06" h="49809">
                <a:moveTo>
                  <a:pt x="0" y="43232"/>
                </a:moveTo>
                <a:cubicBezTo>
                  <a:pt x="-264" y="46142"/>
                  <a:pt x="69851" y="50905"/>
                  <a:pt x="106363" y="49582"/>
                </a:cubicBezTo>
                <a:cubicBezTo>
                  <a:pt x="142876" y="48259"/>
                  <a:pt x="183356" y="43496"/>
                  <a:pt x="219075" y="35294"/>
                </a:cubicBezTo>
                <a:cubicBezTo>
                  <a:pt x="254794" y="27092"/>
                  <a:pt x="319088" y="3279"/>
                  <a:pt x="320675" y="369"/>
                </a:cubicBezTo>
                <a:cubicBezTo>
                  <a:pt x="322262" y="-2541"/>
                  <a:pt x="264054" y="12540"/>
                  <a:pt x="228600" y="17832"/>
                </a:cubicBezTo>
                <a:cubicBezTo>
                  <a:pt x="193146" y="23124"/>
                  <a:pt x="141023" y="29473"/>
                  <a:pt x="107950" y="32119"/>
                </a:cubicBezTo>
                <a:cubicBezTo>
                  <a:pt x="74877" y="34765"/>
                  <a:pt x="264" y="40322"/>
                  <a:pt x="0" y="43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917E1719-3D03-420F-AE11-6D5D75AA83D3}"/>
              </a:ext>
            </a:extLst>
          </p:cNvPr>
          <p:cNvSpPr/>
          <p:nvPr/>
        </p:nvSpPr>
        <p:spPr>
          <a:xfrm>
            <a:off x="1015936" y="760133"/>
            <a:ext cx="408611" cy="236160"/>
          </a:xfrm>
          <a:custGeom>
            <a:avLst/>
            <a:gdLst>
              <a:gd name="connsiteX0" fmla="*/ 64 w 408611"/>
              <a:gd name="connsiteY0" fmla="*/ 235230 h 236160"/>
              <a:gd name="connsiteX1" fmla="*/ 144527 w 408611"/>
              <a:gd name="connsiteY1" fmla="*/ 193955 h 236160"/>
              <a:gd name="connsiteX2" fmla="*/ 250889 w 408611"/>
              <a:gd name="connsiteY2" fmla="*/ 128867 h 236160"/>
              <a:gd name="connsiteX3" fmla="*/ 408052 w 408611"/>
              <a:gd name="connsiteY3" fmla="*/ 280 h 236160"/>
              <a:gd name="connsiteX4" fmla="*/ 300102 w 408611"/>
              <a:gd name="connsiteY4" fmla="*/ 97117 h 236160"/>
              <a:gd name="connsiteX5" fmla="*/ 215964 w 408611"/>
              <a:gd name="connsiteY5" fmla="*/ 187605 h 236160"/>
              <a:gd name="connsiteX6" fmla="*/ 127064 w 408611"/>
              <a:gd name="connsiteY6" fmla="*/ 220942 h 236160"/>
              <a:gd name="connsiteX7" fmla="*/ 64 w 408611"/>
              <a:gd name="connsiteY7" fmla="*/ 235230 h 23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611" h="236160">
                <a:moveTo>
                  <a:pt x="64" y="235230"/>
                </a:moveTo>
                <a:cubicBezTo>
                  <a:pt x="2975" y="230732"/>
                  <a:pt x="102723" y="211682"/>
                  <a:pt x="144527" y="193955"/>
                </a:cubicBezTo>
                <a:cubicBezTo>
                  <a:pt x="186331" y="176228"/>
                  <a:pt x="206968" y="161146"/>
                  <a:pt x="250889" y="128867"/>
                </a:cubicBezTo>
                <a:cubicBezTo>
                  <a:pt x="294810" y="96588"/>
                  <a:pt x="399850" y="5572"/>
                  <a:pt x="408052" y="280"/>
                </a:cubicBezTo>
                <a:cubicBezTo>
                  <a:pt x="416254" y="-5012"/>
                  <a:pt x="332117" y="65896"/>
                  <a:pt x="300102" y="97117"/>
                </a:cubicBezTo>
                <a:cubicBezTo>
                  <a:pt x="268087" y="128338"/>
                  <a:pt x="244804" y="166968"/>
                  <a:pt x="215964" y="187605"/>
                </a:cubicBezTo>
                <a:cubicBezTo>
                  <a:pt x="187124" y="208242"/>
                  <a:pt x="159872" y="215121"/>
                  <a:pt x="127064" y="220942"/>
                </a:cubicBezTo>
                <a:cubicBezTo>
                  <a:pt x="94256" y="226763"/>
                  <a:pt x="-2847" y="239728"/>
                  <a:pt x="64" y="2352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92039BA5-43E5-4F6A-8C82-CDAF21C7260E}"/>
              </a:ext>
            </a:extLst>
          </p:cNvPr>
          <p:cNvSpPr/>
          <p:nvPr/>
        </p:nvSpPr>
        <p:spPr>
          <a:xfrm>
            <a:off x="1234899" y="806440"/>
            <a:ext cx="271735" cy="506477"/>
          </a:xfrm>
          <a:custGeom>
            <a:avLst/>
            <a:gdLst>
              <a:gd name="connsiteX0" fmla="*/ 271639 w 271735"/>
              <a:gd name="connsiteY0" fmla="*/ 10 h 506477"/>
              <a:gd name="connsiteX1" fmla="*/ 63676 w 271735"/>
              <a:gd name="connsiteY1" fmla="*/ 168285 h 506477"/>
              <a:gd name="connsiteX2" fmla="*/ 31926 w 271735"/>
              <a:gd name="connsiteY2" fmla="*/ 254010 h 506477"/>
              <a:gd name="connsiteX3" fmla="*/ 44626 w 271735"/>
              <a:gd name="connsiteY3" fmla="*/ 501660 h 506477"/>
              <a:gd name="connsiteX4" fmla="*/ 41451 w 271735"/>
              <a:gd name="connsiteY4" fmla="*/ 403235 h 506477"/>
              <a:gd name="connsiteX5" fmla="*/ 1764 w 271735"/>
              <a:gd name="connsiteY5" fmla="*/ 225435 h 506477"/>
              <a:gd name="connsiteX6" fmla="*/ 35101 w 271735"/>
              <a:gd name="connsiteY6" fmla="*/ 160348 h 506477"/>
              <a:gd name="connsiteX7" fmla="*/ 271639 w 271735"/>
              <a:gd name="connsiteY7" fmla="*/ 10 h 50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735" h="506477">
                <a:moveTo>
                  <a:pt x="271639" y="10"/>
                </a:moveTo>
                <a:cubicBezTo>
                  <a:pt x="276401" y="1333"/>
                  <a:pt x="103628" y="125952"/>
                  <a:pt x="63676" y="168285"/>
                </a:cubicBezTo>
                <a:cubicBezTo>
                  <a:pt x="23724" y="210618"/>
                  <a:pt x="35101" y="198448"/>
                  <a:pt x="31926" y="254010"/>
                </a:cubicBezTo>
                <a:cubicBezTo>
                  <a:pt x="28751" y="309572"/>
                  <a:pt x="43038" y="476789"/>
                  <a:pt x="44626" y="501660"/>
                </a:cubicBezTo>
                <a:cubicBezTo>
                  <a:pt x="46213" y="526531"/>
                  <a:pt x="48595" y="449272"/>
                  <a:pt x="41451" y="403235"/>
                </a:cubicBezTo>
                <a:cubicBezTo>
                  <a:pt x="34307" y="357198"/>
                  <a:pt x="2822" y="265916"/>
                  <a:pt x="1764" y="225435"/>
                </a:cubicBezTo>
                <a:cubicBezTo>
                  <a:pt x="706" y="184954"/>
                  <a:pt x="-9614" y="197654"/>
                  <a:pt x="35101" y="160348"/>
                </a:cubicBezTo>
                <a:cubicBezTo>
                  <a:pt x="79815" y="123042"/>
                  <a:pt x="266877" y="-1313"/>
                  <a:pt x="271639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730264E-89B7-4BE5-97DB-12B28743C9C6}"/>
              </a:ext>
            </a:extLst>
          </p:cNvPr>
          <p:cNvSpPr/>
          <p:nvPr/>
        </p:nvSpPr>
        <p:spPr>
          <a:xfrm>
            <a:off x="1448721" y="907927"/>
            <a:ext cx="371741" cy="152613"/>
          </a:xfrm>
          <a:custGeom>
            <a:avLst/>
            <a:gdLst>
              <a:gd name="connsiteX0" fmla="*/ 371612 w 371741"/>
              <a:gd name="connsiteY0" fmla="*/ 123 h 152613"/>
              <a:gd name="connsiteX1" fmla="*/ 250962 w 371741"/>
              <a:gd name="connsiteY1" fmla="*/ 108073 h 152613"/>
              <a:gd name="connsiteX2" fmla="*/ 102796 w 371741"/>
              <a:gd name="connsiteY2" fmla="*/ 137706 h 152613"/>
              <a:gd name="connsiteX3" fmla="*/ 5429 w 371741"/>
              <a:gd name="connsiteY3" fmla="*/ 152523 h 152613"/>
              <a:gd name="connsiteX4" fmla="*/ 267896 w 371741"/>
              <a:gd name="connsiteY4" fmla="*/ 131356 h 152613"/>
              <a:gd name="connsiteX5" fmla="*/ 371612 w 371741"/>
              <a:gd name="connsiteY5" fmla="*/ 123 h 15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41" h="152613">
                <a:moveTo>
                  <a:pt x="371612" y="123"/>
                </a:moveTo>
                <a:cubicBezTo>
                  <a:pt x="368790" y="-3758"/>
                  <a:pt x="295765" y="85143"/>
                  <a:pt x="250962" y="108073"/>
                </a:cubicBezTo>
                <a:cubicBezTo>
                  <a:pt x="206159" y="131003"/>
                  <a:pt x="143718" y="130298"/>
                  <a:pt x="102796" y="137706"/>
                </a:cubicBezTo>
                <a:cubicBezTo>
                  <a:pt x="61874" y="145114"/>
                  <a:pt x="-22088" y="153581"/>
                  <a:pt x="5429" y="152523"/>
                </a:cubicBezTo>
                <a:cubicBezTo>
                  <a:pt x="32946" y="151465"/>
                  <a:pt x="205102" y="156403"/>
                  <a:pt x="267896" y="131356"/>
                </a:cubicBezTo>
                <a:cubicBezTo>
                  <a:pt x="330690" y="106309"/>
                  <a:pt x="374434" y="4004"/>
                  <a:pt x="371612" y="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6B32683-A1D9-4A4B-9219-D41B966DB789}"/>
              </a:ext>
            </a:extLst>
          </p:cNvPr>
          <p:cNvSpPr/>
          <p:nvPr/>
        </p:nvSpPr>
        <p:spPr>
          <a:xfrm>
            <a:off x="2424204" y="4342820"/>
            <a:ext cx="1189412" cy="2123830"/>
          </a:xfrm>
          <a:custGeom>
            <a:avLst/>
            <a:gdLst>
              <a:gd name="connsiteX0" fmla="*/ 636496 w 1189412"/>
              <a:gd name="connsiteY0" fmla="*/ 580 h 2123830"/>
              <a:gd name="connsiteX1" fmla="*/ 839696 w 1189412"/>
              <a:gd name="connsiteY1" fmla="*/ 286330 h 2123830"/>
              <a:gd name="connsiteX2" fmla="*/ 1061946 w 1189412"/>
              <a:gd name="connsiteY2" fmla="*/ 597480 h 2123830"/>
              <a:gd name="connsiteX3" fmla="*/ 1150846 w 1189412"/>
              <a:gd name="connsiteY3" fmla="*/ 743530 h 2123830"/>
              <a:gd name="connsiteX4" fmla="*/ 1188946 w 1189412"/>
              <a:gd name="connsiteY4" fmla="*/ 1092780 h 2123830"/>
              <a:gd name="connsiteX5" fmla="*/ 1169896 w 1189412"/>
              <a:gd name="connsiteY5" fmla="*/ 1442030 h 2123830"/>
              <a:gd name="connsiteX6" fmla="*/ 1138146 w 1189412"/>
              <a:gd name="connsiteY6" fmla="*/ 2102430 h 2123830"/>
              <a:gd name="connsiteX7" fmla="*/ 966696 w 1189412"/>
              <a:gd name="connsiteY7" fmla="*/ 1867480 h 2123830"/>
              <a:gd name="connsiteX8" fmla="*/ 230096 w 1189412"/>
              <a:gd name="connsiteY8" fmla="*/ 940380 h 2123830"/>
              <a:gd name="connsiteX9" fmla="*/ 1496 w 1189412"/>
              <a:gd name="connsiteY9" fmla="*/ 559380 h 2123830"/>
              <a:gd name="connsiteX10" fmla="*/ 312646 w 1189412"/>
              <a:gd name="connsiteY10" fmla="*/ 527630 h 2123830"/>
              <a:gd name="connsiteX11" fmla="*/ 458696 w 1189412"/>
              <a:gd name="connsiteY11" fmla="*/ 362530 h 2123830"/>
              <a:gd name="connsiteX12" fmla="*/ 636496 w 1189412"/>
              <a:gd name="connsiteY12" fmla="*/ 580 h 212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9412" h="2123830">
                <a:moveTo>
                  <a:pt x="636496" y="580"/>
                </a:moveTo>
                <a:cubicBezTo>
                  <a:pt x="699996" y="-12120"/>
                  <a:pt x="768788" y="186847"/>
                  <a:pt x="839696" y="286330"/>
                </a:cubicBezTo>
                <a:cubicBezTo>
                  <a:pt x="910604" y="385813"/>
                  <a:pt x="1010088" y="521280"/>
                  <a:pt x="1061946" y="597480"/>
                </a:cubicBezTo>
                <a:cubicBezTo>
                  <a:pt x="1113804" y="673680"/>
                  <a:pt x="1129679" y="660980"/>
                  <a:pt x="1150846" y="743530"/>
                </a:cubicBezTo>
                <a:cubicBezTo>
                  <a:pt x="1172013" y="826080"/>
                  <a:pt x="1185771" y="976363"/>
                  <a:pt x="1188946" y="1092780"/>
                </a:cubicBezTo>
                <a:cubicBezTo>
                  <a:pt x="1192121" y="1209197"/>
                  <a:pt x="1178363" y="1273755"/>
                  <a:pt x="1169896" y="1442030"/>
                </a:cubicBezTo>
                <a:cubicBezTo>
                  <a:pt x="1161429" y="1610305"/>
                  <a:pt x="1172013" y="2031522"/>
                  <a:pt x="1138146" y="2102430"/>
                </a:cubicBezTo>
                <a:cubicBezTo>
                  <a:pt x="1104279" y="2173338"/>
                  <a:pt x="1118038" y="2061155"/>
                  <a:pt x="966696" y="1867480"/>
                </a:cubicBezTo>
                <a:cubicBezTo>
                  <a:pt x="815354" y="1673805"/>
                  <a:pt x="390963" y="1158396"/>
                  <a:pt x="230096" y="940380"/>
                </a:cubicBezTo>
                <a:cubicBezTo>
                  <a:pt x="69229" y="722364"/>
                  <a:pt x="-12262" y="628172"/>
                  <a:pt x="1496" y="559380"/>
                </a:cubicBezTo>
                <a:cubicBezTo>
                  <a:pt x="15254" y="490588"/>
                  <a:pt x="236446" y="560438"/>
                  <a:pt x="312646" y="527630"/>
                </a:cubicBezTo>
                <a:cubicBezTo>
                  <a:pt x="388846" y="494822"/>
                  <a:pt x="398371" y="454605"/>
                  <a:pt x="458696" y="362530"/>
                </a:cubicBezTo>
                <a:cubicBezTo>
                  <a:pt x="519021" y="270455"/>
                  <a:pt x="572996" y="13280"/>
                  <a:pt x="636496" y="5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51F68513-6857-4B39-9BBE-3DA08714A77D}"/>
              </a:ext>
            </a:extLst>
          </p:cNvPr>
          <p:cNvSpPr/>
          <p:nvPr/>
        </p:nvSpPr>
        <p:spPr>
          <a:xfrm>
            <a:off x="1150634" y="1606832"/>
            <a:ext cx="1518159" cy="3350834"/>
          </a:xfrm>
          <a:custGeom>
            <a:avLst/>
            <a:gdLst>
              <a:gd name="connsiteX0" fmla="*/ 491899 w 1518159"/>
              <a:gd name="connsiteY0" fmla="*/ 52635 h 3350834"/>
              <a:gd name="connsiteX1" fmla="*/ 491899 w 1518159"/>
              <a:gd name="connsiteY1" fmla="*/ 111901 h 3350834"/>
              <a:gd name="connsiteX2" fmla="*/ 601966 w 1518159"/>
              <a:gd name="connsiteY2" fmla="*/ 721501 h 3350834"/>
              <a:gd name="connsiteX3" fmla="*/ 568099 w 1518159"/>
              <a:gd name="connsiteY3" fmla="*/ 1136368 h 3350834"/>
              <a:gd name="connsiteX4" fmla="*/ 669699 w 1518159"/>
              <a:gd name="connsiteY4" fmla="*/ 1610501 h 3350834"/>
              <a:gd name="connsiteX5" fmla="*/ 1050699 w 1518159"/>
              <a:gd name="connsiteY5" fmla="*/ 2609568 h 3350834"/>
              <a:gd name="connsiteX6" fmla="*/ 1507899 w 1518159"/>
              <a:gd name="connsiteY6" fmla="*/ 3312301 h 3350834"/>
              <a:gd name="connsiteX7" fmla="*/ 1321633 w 1518159"/>
              <a:gd name="connsiteY7" fmla="*/ 3159901 h 3350834"/>
              <a:gd name="connsiteX8" fmla="*/ 788233 w 1518159"/>
              <a:gd name="connsiteY8" fmla="*/ 2330168 h 3350834"/>
              <a:gd name="connsiteX9" fmla="*/ 119366 w 1518159"/>
              <a:gd name="connsiteY9" fmla="*/ 518301 h 3350834"/>
              <a:gd name="connsiteX10" fmla="*/ 833 w 1518159"/>
              <a:gd name="connsiteY10" fmla="*/ 94968 h 3350834"/>
              <a:gd name="connsiteX11" fmla="*/ 127833 w 1518159"/>
              <a:gd name="connsiteY11" fmla="*/ 137301 h 3350834"/>
              <a:gd name="connsiteX12" fmla="*/ 466499 w 1518159"/>
              <a:gd name="connsiteY12" fmla="*/ 1835 h 3350834"/>
              <a:gd name="connsiteX13" fmla="*/ 491899 w 1518159"/>
              <a:gd name="connsiteY13" fmla="*/ 52635 h 335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8159" h="3350834">
                <a:moveTo>
                  <a:pt x="491899" y="52635"/>
                </a:moveTo>
                <a:cubicBezTo>
                  <a:pt x="496132" y="70979"/>
                  <a:pt x="473555" y="423"/>
                  <a:pt x="491899" y="111901"/>
                </a:cubicBezTo>
                <a:cubicBezTo>
                  <a:pt x="510243" y="223379"/>
                  <a:pt x="589266" y="550757"/>
                  <a:pt x="601966" y="721501"/>
                </a:cubicBezTo>
                <a:cubicBezTo>
                  <a:pt x="614666" y="892246"/>
                  <a:pt x="556810" y="988201"/>
                  <a:pt x="568099" y="1136368"/>
                </a:cubicBezTo>
                <a:cubicBezTo>
                  <a:pt x="579388" y="1284535"/>
                  <a:pt x="589266" y="1364968"/>
                  <a:pt x="669699" y="1610501"/>
                </a:cubicBezTo>
                <a:cubicBezTo>
                  <a:pt x="750132" y="1856034"/>
                  <a:pt x="910999" y="2325935"/>
                  <a:pt x="1050699" y="2609568"/>
                </a:cubicBezTo>
                <a:cubicBezTo>
                  <a:pt x="1190399" y="2893201"/>
                  <a:pt x="1462743" y="3220579"/>
                  <a:pt x="1507899" y="3312301"/>
                </a:cubicBezTo>
                <a:cubicBezTo>
                  <a:pt x="1553055" y="3404023"/>
                  <a:pt x="1441577" y="3323590"/>
                  <a:pt x="1321633" y="3159901"/>
                </a:cubicBezTo>
                <a:cubicBezTo>
                  <a:pt x="1201689" y="2996212"/>
                  <a:pt x="988611" y="2770435"/>
                  <a:pt x="788233" y="2330168"/>
                </a:cubicBezTo>
                <a:cubicBezTo>
                  <a:pt x="587855" y="1889901"/>
                  <a:pt x="250599" y="890834"/>
                  <a:pt x="119366" y="518301"/>
                </a:cubicBezTo>
                <a:cubicBezTo>
                  <a:pt x="-11867" y="145768"/>
                  <a:pt x="-578" y="158468"/>
                  <a:pt x="833" y="94968"/>
                </a:cubicBezTo>
                <a:cubicBezTo>
                  <a:pt x="2244" y="31468"/>
                  <a:pt x="50222" y="152823"/>
                  <a:pt x="127833" y="137301"/>
                </a:cubicBezTo>
                <a:cubicBezTo>
                  <a:pt x="205444" y="121779"/>
                  <a:pt x="411466" y="13124"/>
                  <a:pt x="466499" y="1835"/>
                </a:cubicBezTo>
                <a:cubicBezTo>
                  <a:pt x="521532" y="-9454"/>
                  <a:pt x="487666" y="34291"/>
                  <a:pt x="491899" y="526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6BE43410-4206-45A7-9C98-9FF58AB67A4B}"/>
              </a:ext>
            </a:extLst>
          </p:cNvPr>
          <p:cNvSpPr/>
          <p:nvPr/>
        </p:nvSpPr>
        <p:spPr>
          <a:xfrm>
            <a:off x="4566916" y="4387720"/>
            <a:ext cx="342361" cy="54800"/>
          </a:xfrm>
          <a:custGeom>
            <a:avLst/>
            <a:gdLst>
              <a:gd name="connsiteX0" fmla="*/ 322 w 342361"/>
              <a:gd name="connsiteY0" fmla="*/ 1718 h 54800"/>
              <a:gd name="connsiteX1" fmla="*/ 165422 w 342361"/>
              <a:gd name="connsiteY1" fmla="*/ 12830 h 54800"/>
              <a:gd name="connsiteX2" fmla="*/ 235272 w 342361"/>
              <a:gd name="connsiteY2" fmla="*/ 28705 h 54800"/>
              <a:gd name="connsiteX3" fmla="*/ 313059 w 342361"/>
              <a:gd name="connsiteY3" fmla="*/ 28705 h 54800"/>
              <a:gd name="connsiteX4" fmla="*/ 338459 w 342361"/>
              <a:gd name="connsiteY4" fmla="*/ 28705 h 54800"/>
              <a:gd name="connsiteX5" fmla="*/ 236859 w 342361"/>
              <a:gd name="connsiteY5" fmla="*/ 36643 h 54800"/>
              <a:gd name="connsiteX6" fmla="*/ 163834 w 342361"/>
              <a:gd name="connsiteY6" fmla="*/ 52518 h 54800"/>
              <a:gd name="connsiteX7" fmla="*/ 124147 w 342361"/>
              <a:gd name="connsiteY7" fmla="*/ 50930 h 54800"/>
              <a:gd name="connsiteX8" fmla="*/ 322 w 342361"/>
              <a:gd name="connsiteY8" fmla="*/ 1718 h 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361" h="54800">
                <a:moveTo>
                  <a:pt x="322" y="1718"/>
                </a:moveTo>
                <a:cubicBezTo>
                  <a:pt x="7201" y="-4632"/>
                  <a:pt x="126264" y="8332"/>
                  <a:pt x="165422" y="12830"/>
                </a:cubicBezTo>
                <a:cubicBezTo>
                  <a:pt x="204580" y="17328"/>
                  <a:pt x="210666" y="26059"/>
                  <a:pt x="235272" y="28705"/>
                </a:cubicBezTo>
                <a:cubicBezTo>
                  <a:pt x="259878" y="31351"/>
                  <a:pt x="313059" y="28705"/>
                  <a:pt x="313059" y="28705"/>
                </a:cubicBezTo>
                <a:cubicBezTo>
                  <a:pt x="330257" y="28705"/>
                  <a:pt x="351159" y="27382"/>
                  <a:pt x="338459" y="28705"/>
                </a:cubicBezTo>
                <a:cubicBezTo>
                  <a:pt x="325759" y="30028"/>
                  <a:pt x="265963" y="32674"/>
                  <a:pt x="236859" y="36643"/>
                </a:cubicBezTo>
                <a:cubicBezTo>
                  <a:pt x="207755" y="40612"/>
                  <a:pt x="182619" y="50137"/>
                  <a:pt x="163834" y="52518"/>
                </a:cubicBezTo>
                <a:cubicBezTo>
                  <a:pt x="145049" y="54899"/>
                  <a:pt x="149547" y="56751"/>
                  <a:pt x="124147" y="50930"/>
                </a:cubicBezTo>
                <a:cubicBezTo>
                  <a:pt x="98747" y="45109"/>
                  <a:pt x="-6557" y="8068"/>
                  <a:pt x="322" y="17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06F9246E-4AB4-4A5B-BBA5-965061F8DD6F}"/>
              </a:ext>
            </a:extLst>
          </p:cNvPr>
          <p:cNvSpPr/>
          <p:nvPr/>
        </p:nvSpPr>
        <p:spPr>
          <a:xfrm>
            <a:off x="3879766" y="4419207"/>
            <a:ext cx="265822" cy="108460"/>
          </a:xfrm>
          <a:custGeom>
            <a:avLst/>
            <a:gdLst>
              <a:gd name="connsiteX0" fmla="*/ 3259 w 265822"/>
              <a:gd name="connsiteY0" fmla="*/ 108343 h 108460"/>
              <a:gd name="connsiteX1" fmla="*/ 165184 w 265822"/>
              <a:gd name="connsiteY1" fmla="*/ 65481 h 108460"/>
              <a:gd name="connsiteX2" fmla="*/ 215984 w 265822"/>
              <a:gd name="connsiteY2" fmla="*/ 92468 h 108460"/>
              <a:gd name="connsiteX3" fmla="*/ 220747 w 265822"/>
              <a:gd name="connsiteY3" fmla="*/ 59131 h 108460"/>
              <a:gd name="connsiteX4" fmla="*/ 263609 w 265822"/>
              <a:gd name="connsiteY4" fmla="*/ 28968 h 108460"/>
              <a:gd name="connsiteX5" fmla="*/ 142959 w 265822"/>
              <a:gd name="connsiteY5" fmla="*/ 8331 h 108460"/>
              <a:gd name="connsiteX6" fmla="*/ 76284 w 265822"/>
              <a:gd name="connsiteY6" fmla="*/ 393 h 108460"/>
              <a:gd name="connsiteX7" fmla="*/ 160422 w 265822"/>
              <a:gd name="connsiteY7" fmla="*/ 19443 h 108460"/>
              <a:gd name="connsiteX8" fmla="*/ 65172 w 265822"/>
              <a:gd name="connsiteY8" fmla="*/ 49606 h 108460"/>
              <a:gd name="connsiteX9" fmla="*/ 3259 w 265822"/>
              <a:gd name="connsiteY9" fmla="*/ 108343 h 10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822" h="108460">
                <a:moveTo>
                  <a:pt x="3259" y="108343"/>
                </a:moveTo>
                <a:cubicBezTo>
                  <a:pt x="19928" y="110989"/>
                  <a:pt x="129730" y="68127"/>
                  <a:pt x="165184" y="65481"/>
                </a:cubicBezTo>
                <a:cubicBezTo>
                  <a:pt x="200638" y="62835"/>
                  <a:pt x="206724" y="93526"/>
                  <a:pt x="215984" y="92468"/>
                </a:cubicBezTo>
                <a:cubicBezTo>
                  <a:pt x="225244" y="91410"/>
                  <a:pt x="212810" y="69714"/>
                  <a:pt x="220747" y="59131"/>
                </a:cubicBezTo>
                <a:cubicBezTo>
                  <a:pt x="228684" y="48548"/>
                  <a:pt x="276574" y="37435"/>
                  <a:pt x="263609" y="28968"/>
                </a:cubicBezTo>
                <a:cubicBezTo>
                  <a:pt x="250644" y="20501"/>
                  <a:pt x="174180" y="13093"/>
                  <a:pt x="142959" y="8331"/>
                </a:cubicBezTo>
                <a:cubicBezTo>
                  <a:pt x="111738" y="3569"/>
                  <a:pt x="73374" y="-1459"/>
                  <a:pt x="76284" y="393"/>
                </a:cubicBezTo>
                <a:cubicBezTo>
                  <a:pt x="79194" y="2245"/>
                  <a:pt x="162274" y="11241"/>
                  <a:pt x="160422" y="19443"/>
                </a:cubicBezTo>
                <a:cubicBezTo>
                  <a:pt x="158570" y="27645"/>
                  <a:pt x="92424" y="35583"/>
                  <a:pt x="65172" y="49606"/>
                </a:cubicBezTo>
                <a:cubicBezTo>
                  <a:pt x="37920" y="63629"/>
                  <a:pt x="-13410" y="105697"/>
                  <a:pt x="3259" y="1083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EB7111B1-4F9D-4DB0-A744-42AC207C66FD}"/>
              </a:ext>
            </a:extLst>
          </p:cNvPr>
          <p:cNvSpPr/>
          <p:nvPr/>
        </p:nvSpPr>
        <p:spPr>
          <a:xfrm>
            <a:off x="5121182" y="4254498"/>
            <a:ext cx="398070" cy="1482993"/>
          </a:xfrm>
          <a:custGeom>
            <a:avLst/>
            <a:gdLst>
              <a:gd name="connsiteX0" fmla="*/ 93 w 398070"/>
              <a:gd name="connsiteY0" fmla="*/ 6352 h 1482993"/>
              <a:gd name="connsiteX1" fmla="*/ 247743 w 398070"/>
              <a:gd name="connsiteY1" fmla="*/ 495302 h 1482993"/>
              <a:gd name="connsiteX2" fmla="*/ 336643 w 398070"/>
              <a:gd name="connsiteY2" fmla="*/ 1152527 h 1482993"/>
              <a:gd name="connsiteX3" fmla="*/ 244568 w 398070"/>
              <a:gd name="connsiteY3" fmla="*/ 1482727 h 1482993"/>
              <a:gd name="connsiteX4" fmla="*/ 374743 w 398070"/>
              <a:gd name="connsiteY4" fmla="*/ 1203327 h 1482993"/>
              <a:gd name="connsiteX5" fmla="*/ 390618 w 398070"/>
              <a:gd name="connsiteY5" fmla="*/ 930277 h 1482993"/>
              <a:gd name="connsiteX6" fmla="*/ 292193 w 398070"/>
              <a:gd name="connsiteY6" fmla="*/ 403227 h 1482993"/>
              <a:gd name="connsiteX7" fmla="*/ 219168 w 398070"/>
              <a:gd name="connsiteY7" fmla="*/ 228602 h 1482993"/>
              <a:gd name="connsiteX8" fmla="*/ 93 w 398070"/>
              <a:gd name="connsiteY8" fmla="*/ 6352 h 148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070" h="1482993">
                <a:moveTo>
                  <a:pt x="93" y="6352"/>
                </a:moveTo>
                <a:cubicBezTo>
                  <a:pt x="4856" y="50802"/>
                  <a:pt x="191651" y="304273"/>
                  <a:pt x="247743" y="495302"/>
                </a:cubicBezTo>
                <a:cubicBezTo>
                  <a:pt x="303835" y="686331"/>
                  <a:pt x="337172" y="987956"/>
                  <a:pt x="336643" y="1152527"/>
                </a:cubicBezTo>
                <a:cubicBezTo>
                  <a:pt x="336114" y="1317098"/>
                  <a:pt x="238218" y="1474260"/>
                  <a:pt x="244568" y="1482727"/>
                </a:cubicBezTo>
                <a:cubicBezTo>
                  <a:pt x="250918" y="1491194"/>
                  <a:pt x="350401" y="1295402"/>
                  <a:pt x="374743" y="1203327"/>
                </a:cubicBezTo>
                <a:cubicBezTo>
                  <a:pt x="399085" y="1111252"/>
                  <a:pt x="404376" y="1063627"/>
                  <a:pt x="390618" y="930277"/>
                </a:cubicBezTo>
                <a:cubicBezTo>
                  <a:pt x="376860" y="796927"/>
                  <a:pt x="320768" y="520173"/>
                  <a:pt x="292193" y="403227"/>
                </a:cubicBezTo>
                <a:cubicBezTo>
                  <a:pt x="263618" y="286281"/>
                  <a:pt x="263618" y="294219"/>
                  <a:pt x="219168" y="228602"/>
                </a:cubicBezTo>
                <a:cubicBezTo>
                  <a:pt x="174718" y="162985"/>
                  <a:pt x="-4670" y="-38098"/>
                  <a:pt x="93" y="6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42D8E13E-DCCC-48AF-ADC5-D6B292C29D2B}"/>
              </a:ext>
            </a:extLst>
          </p:cNvPr>
          <p:cNvSpPr/>
          <p:nvPr/>
        </p:nvSpPr>
        <p:spPr>
          <a:xfrm>
            <a:off x="5384799" y="5587892"/>
            <a:ext cx="228797" cy="396503"/>
          </a:xfrm>
          <a:custGeom>
            <a:avLst/>
            <a:gdLst>
              <a:gd name="connsiteX0" fmla="*/ 228601 w 228797"/>
              <a:gd name="connsiteY0" fmla="*/ 3283 h 396503"/>
              <a:gd name="connsiteX1" fmla="*/ 73026 w 228797"/>
              <a:gd name="connsiteY1" fmla="*/ 212833 h 396503"/>
              <a:gd name="connsiteX2" fmla="*/ 9526 w 228797"/>
              <a:gd name="connsiteY2" fmla="*/ 390633 h 396503"/>
              <a:gd name="connsiteX3" fmla="*/ 3176 w 228797"/>
              <a:gd name="connsiteY3" fmla="*/ 330308 h 396503"/>
              <a:gd name="connsiteX4" fmla="*/ 38101 w 228797"/>
              <a:gd name="connsiteY4" fmla="*/ 101708 h 396503"/>
              <a:gd name="connsiteX5" fmla="*/ 228601 w 228797"/>
              <a:gd name="connsiteY5" fmla="*/ 3283 h 3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797" h="396503">
                <a:moveTo>
                  <a:pt x="228601" y="3283"/>
                </a:moveTo>
                <a:cubicBezTo>
                  <a:pt x="234422" y="21804"/>
                  <a:pt x="109538" y="148275"/>
                  <a:pt x="73026" y="212833"/>
                </a:cubicBezTo>
                <a:cubicBezTo>
                  <a:pt x="36514" y="277391"/>
                  <a:pt x="21168" y="371054"/>
                  <a:pt x="9526" y="390633"/>
                </a:cubicBezTo>
                <a:cubicBezTo>
                  <a:pt x="-2116" y="410212"/>
                  <a:pt x="-1586" y="378462"/>
                  <a:pt x="3176" y="330308"/>
                </a:cubicBezTo>
                <a:cubicBezTo>
                  <a:pt x="7938" y="282154"/>
                  <a:pt x="2118" y="155154"/>
                  <a:pt x="38101" y="101708"/>
                </a:cubicBezTo>
                <a:cubicBezTo>
                  <a:pt x="74084" y="48262"/>
                  <a:pt x="222780" y="-15238"/>
                  <a:pt x="228601" y="32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895C6ABB-91A7-4F1A-B1B6-C23D21907606}"/>
              </a:ext>
            </a:extLst>
          </p:cNvPr>
          <p:cNvSpPr/>
          <p:nvPr/>
        </p:nvSpPr>
        <p:spPr>
          <a:xfrm>
            <a:off x="4158573" y="4136374"/>
            <a:ext cx="1034220" cy="146701"/>
          </a:xfrm>
          <a:custGeom>
            <a:avLst/>
            <a:gdLst>
              <a:gd name="connsiteX0" fmla="*/ 29252 w 1034220"/>
              <a:gd name="connsiteY0" fmla="*/ 95901 h 146701"/>
              <a:gd name="connsiteX1" fmla="*/ 632502 w 1034220"/>
              <a:gd name="connsiteY1" fmla="*/ 89551 h 146701"/>
              <a:gd name="connsiteX2" fmla="*/ 1032552 w 1034220"/>
              <a:gd name="connsiteY2" fmla="*/ 146701 h 146701"/>
              <a:gd name="connsiteX3" fmla="*/ 784902 w 1034220"/>
              <a:gd name="connsiteY3" fmla="*/ 89551 h 146701"/>
              <a:gd name="connsiteX4" fmla="*/ 368977 w 1034220"/>
              <a:gd name="connsiteY4" fmla="*/ 651 h 146701"/>
              <a:gd name="connsiteX5" fmla="*/ 124502 w 1034220"/>
              <a:gd name="connsiteY5" fmla="*/ 51451 h 146701"/>
              <a:gd name="connsiteX6" fmla="*/ 29252 w 1034220"/>
              <a:gd name="connsiteY6" fmla="*/ 95901 h 14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220" h="146701">
                <a:moveTo>
                  <a:pt x="29252" y="95901"/>
                </a:moveTo>
                <a:cubicBezTo>
                  <a:pt x="113919" y="102251"/>
                  <a:pt x="465285" y="81084"/>
                  <a:pt x="632502" y="89551"/>
                </a:cubicBezTo>
                <a:cubicBezTo>
                  <a:pt x="799719" y="98018"/>
                  <a:pt x="1007152" y="146701"/>
                  <a:pt x="1032552" y="146701"/>
                </a:cubicBezTo>
                <a:cubicBezTo>
                  <a:pt x="1057952" y="146701"/>
                  <a:pt x="784902" y="89551"/>
                  <a:pt x="784902" y="89551"/>
                </a:cubicBezTo>
                <a:cubicBezTo>
                  <a:pt x="674306" y="65209"/>
                  <a:pt x="479044" y="7001"/>
                  <a:pt x="368977" y="651"/>
                </a:cubicBezTo>
                <a:cubicBezTo>
                  <a:pt x="258910" y="-5699"/>
                  <a:pt x="184298" y="36105"/>
                  <a:pt x="124502" y="51451"/>
                </a:cubicBezTo>
                <a:cubicBezTo>
                  <a:pt x="64706" y="66797"/>
                  <a:pt x="-55415" y="89551"/>
                  <a:pt x="29252" y="959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A5A87AC7-109A-4D7B-AFB8-CFC8CC234E2E}"/>
              </a:ext>
            </a:extLst>
          </p:cNvPr>
          <p:cNvSpPr/>
          <p:nvPr/>
        </p:nvSpPr>
        <p:spPr>
          <a:xfrm>
            <a:off x="3640224" y="4474688"/>
            <a:ext cx="167440" cy="1420716"/>
          </a:xfrm>
          <a:custGeom>
            <a:avLst/>
            <a:gdLst>
              <a:gd name="connsiteX0" fmla="*/ 96751 w 167440"/>
              <a:gd name="connsiteY0" fmla="*/ 2062 h 1420716"/>
              <a:gd name="connsiteX1" fmla="*/ 42776 w 167440"/>
              <a:gd name="connsiteY1" fmla="*/ 437037 h 1420716"/>
              <a:gd name="connsiteX2" fmla="*/ 61826 w 167440"/>
              <a:gd name="connsiteY2" fmla="*/ 875187 h 1420716"/>
              <a:gd name="connsiteX3" fmla="*/ 166601 w 167440"/>
              <a:gd name="connsiteY3" fmla="*/ 1399062 h 1420716"/>
              <a:gd name="connsiteX4" fmla="*/ 106276 w 167440"/>
              <a:gd name="connsiteY4" fmla="*/ 1259362 h 1420716"/>
              <a:gd name="connsiteX5" fmla="*/ 20551 w 167440"/>
              <a:gd name="connsiteY5" fmla="*/ 700562 h 1420716"/>
              <a:gd name="connsiteX6" fmla="*/ 4676 w 167440"/>
              <a:gd name="connsiteY6" fmla="*/ 290987 h 1420716"/>
              <a:gd name="connsiteX7" fmla="*/ 96751 w 167440"/>
              <a:gd name="connsiteY7" fmla="*/ 2062 h 142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440" h="1420716">
                <a:moveTo>
                  <a:pt x="96751" y="2062"/>
                </a:moveTo>
                <a:cubicBezTo>
                  <a:pt x="103101" y="26404"/>
                  <a:pt x="48597" y="291516"/>
                  <a:pt x="42776" y="437037"/>
                </a:cubicBezTo>
                <a:cubicBezTo>
                  <a:pt x="36955" y="582558"/>
                  <a:pt x="41189" y="714850"/>
                  <a:pt x="61826" y="875187"/>
                </a:cubicBezTo>
                <a:cubicBezTo>
                  <a:pt x="82463" y="1035524"/>
                  <a:pt x="159193" y="1335033"/>
                  <a:pt x="166601" y="1399062"/>
                </a:cubicBezTo>
                <a:cubicBezTo>
                  <a:pt x="174009" y="1463091"/>
                  <a:pt x="130618" y="1375779"/>
                  <a:pt x="106276" y="1259362"/>
                </a:cubicBezTo>
                <a:cubicBezTo>
                  <a:pt x="81934" y="1142945"/>
                  <a:pt x="37484" y="861958"/>
                  <a:pt x="20551" y="700562"/>
                </a:cubicBezTo>
                <a:cubicBezTo>
                  <a:pt x="3618" y="539166"/>
                  <a:pt x="-6437" y="407404"/>
                  <a:pt x="4676" y="290987"/>
                </a:cubicBezTo>
                <a:cubicBezTo>
                  <a:pt x="15789" y="174570"/>
                  <a:pt x="90401" y="-22280"/>
                  <a:pt x="96751" y="20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C8D5D393-CA69-4AC3-8794-8C11DA2E0A7E}"/>
              </a:ext>
            </a:extLst>
          </p:cNvPr>
          <p:cNvSpPr/>
          <p:nvPr/>
        </p:nvSpPr>
        <p:spPr>
          <a:xfrm>
            <a:off x="4905736" y="2617947"/>
            <a:ext cx="624049" cy="1398778"/>
          </a:xfrm>
          <a:custGeom>
            <a:avLst/>
            <a:gdLst>
              <a:gd name="connsiteX0" fmla="*/ 267368 w 624049"/>
              <a:gd name="connsiteY0" fmla="*/ 2932 h 1398778"/>
              <a:gd name="connsiteX1" fmla="*/ 36362 w 624049"/>
              <a:gd name="connsiteY1" fmla="*/ 378317 h 1398778"/>
              <a:gd name="connsiteX2" fmla="*/ 248118 w 624049"/>
              <a:gd name="connsiteY2" fmla="*/ 869206 h 1398778"/>
              <a:gd name="connsiteX3" fmla="*/ 623503 w 624049"/>
              <a:gd name="connsiteY3" fmla="*/ 1388970 h 1398778"/>
              <a:gd name="connsiteX4" fmla="*/ 325120 w 624049"/>
              <a:gd name="connsiteY4" fmla="*/ 1186839 h 1398778"/>
              <a:gd name="connsiteX5" fmla="*/ 55612 w 624049"/>
              <a:gd name="connsiteY5" fmla="*/ 907707 h 1398778"/>
              <a:gd name="connsiteX6" fmla="*/ 17111 w 624049"/>
              <a:gd name="connsiteY6" fmla="*/ 580448 h 1398778"/>
              <a:gd name="connsiteX7" fmla="*/ 267368 w 624049"/>
              <a:gd name="connsiteY7" fmla="*/ 2932 h 139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049" h="1398778">
                <a:moveTo>
                  <a:pt x="267368" y="2932"/>
                </a:moveTo>
                <a:cubicBezTo>
                  <a:pt x="270577" y="-30757"/>
                  <a:pt x="39570" y="233938"/>
                  <a:pt x="36362" y="378317"/>
                </a:cubicBezTo>
                <a:cubicBezTo>
                  <a:pt x="33154" y="522696"/>
                  <a:pt x="150261" y="700764"/>
                  <a:pt x="248118" y="869206"/>
                </a:cubicBezTo>
                <a:cubicBezTo>
                  <a:pt x="345975" y="1037648"/>
                  <a:pt x="610669" y="1336031"/>
                  <a:pt x="623503" y="1388970"/>
                </a:cubicBezTo>
                <a:cubicBezTo>
                  <a:pt x="636337" y="1441909"/>
                  <a:pt x="419768" y="1267049"/>
                  <a:pt x="325120" y="1186839"/>
                </a:cubicBezTo>
                <a:cubicBezTo>
                  <a:pt x="230472" y="1106629"/>
                  <a:pt x="106947" y="1008772"/>
                  <a:pt x="55612" y="907707"/>
                </a:cubicBezTo>
                <a:cubicBezTo>
                  <a:pt x="4277" y="806642"/>
                  <a:pt x="-18182" y="731244"/>
                  <a:pt x="17111" y="580448"/>
                </a:cubicBezTo>
                <a:cubicBezTo>
                  <a:pt x="52404" y="429652"/>
                  <a:pt x="264159" y="36621"/>
                  <a:pt x="267368" y="29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4" name="グループ化 313">
            <a:extLst>
              <a:ext uri="{FF2B5EF4-FFF2-40B4-BE49-F238E27FC236}">
                <a16:creationId xmlns:a16="http://schemas.microsoft.com/office/drawing/2014/main" id="{DD9D5B28-4554-4823-A447-CB1E571A1539}"/>
              </a:ext>
            </a:extLst>
          </p:cNvPr>
          <p:cNvGrpSpPr/>
          <p:nvPr/>
        </p:nvGrpSpPr>
        <p:grpSpPr>
          <a:xfrm>
            <a:off x="6396609" y="270423"/>
            <a:ext cx="3204591" cy="3884088"/>
            <a:chOff x="3716448" y="3280323"/>
            <a:chExt cx="3204591" cy="3884088"/>
          </a:xfrm>
        </p:grpSpPr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590C0CF9-5817-4B6C-B607-DFFAF6852D9E}"/>
                </a:ext>
              </a:extLst>
            </p:cNvPr>
            <p:cNvSpPr/>
            <p:nvPr/>
          </p:nvSpPr>
          <p:spPr>
            <a:xfrm>
              <a:off x="3716448" y="3381712"/>
              <a:ext cx="1334410" cy="938642"/>
            </a:xfrm>
            <a:custGeom>
              <a:avLst/>
              <a:gdLst>
                <a:gd name="connsiteX0" fmla="*/ 1333919 w 1334410"/>
                <a:gd name="connsiteY0" fmla="*/ 721 h 938642"/>
                <a:gd name="connsiteX1" fmla="*/ 919052 w 1334410"/>
                <a:gd name="connsiteY1" fmla="*/ 208155 h 938642"/>
                <a:gd name="connsiteX2" fmla="*/ 787819 w 1334410"/>
                <a:gd name="connsiteY2" fmla="*/ 364788 h 938642"/>
                <a:gd name="connsiteX3" fmla="*/ 635419 w 1334410"/>
                <a:gd name="connsiteY3" fmla="*/ 436755 h 938642"/>
                <a:gd name="connsiteX4" fmla="*/ 660819 w 1334410"/>
                <a:gd name="connsiteY4" fmla="*/ 538355 h 938642"/>
                <a:gd name="connsiteX5" fmla="*/ 593085 w 1334410"/>
                <a:gd name="connsiteY5" fmla="*/ 504488 h 938642"/>
                <a:gd name="connsiteX6" fmla="*/ 262885 w 1334410"/>
                <a:gd name="connsiteY6" fmla="*/ 614555 h 938642"/>
                <a:gd name="connsiteX7" fmla="*/ 97785 w 1334410"/>
                <a:gd name="connsiteY7" fmla="*/ 720388 h 938642"/>
                <a:gd name="connsiteX8" fmla="*/ 63919 w 1334410"/>
                <a:gd name="connsiteY8" fmla="*/ 932055 h 938642"/>
                <a:gd name="connsiteX9" fmla="*/ 419 w 1334410"/>
                <a:gd name="connsiteY9" fmla="*/ 864321 h 938642"/>
                <a:gd name="connsiteX10" fmla="*/ 97785 w 1334410"/>
                <a:gd name="connsiteY10" fmla="*/ 656888 h 938642"/>
                <a:gd name="connsiteX11" fmla="*/ 559219 w 1334410"/>
                <a:gd name="connsiteY11" fmla="*/ 512955 h 938642"/>
                <a:gd name="connsiteX12" fmla="*/ 711619 w 1334410"/>
                <a:gd name="connsiteY12" fmla="*/ 360555 h 938642"/>
                <a:gd name="connsiteX13" fmla="*/ 847085 w 1334410"/>
                <a:gd name="connsiteY13" fmla="*/ 267421 h 938642"/>
                <a:gd name="connsiteX14" fmla="*/ 999485 w 1334410"/>
                <a:gd name="connsiteY14" fmla="*/ 144655 h 938642"/>
                <a:gd name="connsiteX15" fmla="*/ 1333919 w 1334410"/>
                <a:gd name="connsiteY15" fmla="*/ 721 h 93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34410" h="938642">
                  <a:moveTo>
                    <a:pt x="1333919" y="721"/>
                  </a:moveTo>
                  <a:cubicBezTo>
                    <a:pt x="1320514" y="11304"/>
                    <a:pt x="1010069" y="147477"/>
                    <a:pt x="919052" y="208155"/>
                  </a:cubicBezTo>
                  <a:cubicBezTo>
                    <a:pt x="828035" y="268833"/>
                    <a:pt x="835091" y="326688"/>
                    <a:pt x="787819" y="364788"/>
                  </a:cubicBezTo>
                  <a:cubicBezTo>
                    <a:pt x="740547" y="402888"/>
                    <a:pt x="656586" y="407827"/>
                    <a:pt x="635419" y="436755"/>
                  </a:cubicBezTo>
                  <a:cubicBezTo>
                    <a:pt x="614252" y="465683"/>
                    <a:pt x="667875" y="527066"/>
                    <a:pt x="660819" y="538355"/>
                  </a:cubicBezTo>
                  <a:cubicBezTo>
                    <a:pt x="653763" y="549644"/>
                    <a:pt x="659407" y="491788"/>
                    <a:pt x="593085" y="504488"/>
                  </a:cubicBezTo>
                  <a:cubicBezTo>
                    <a:pt x="526763" y="517188"/>
                    <a:pt x="345435" y="578572"/>
                    <a:pt x="262885" y="614555"/>
                  </a:cubicBezTo>
                  <a:cubicBezTo>
                    <a:pt x="180335" y="650538"/>
                    <a:pt x="130946" y="667471"/>
                    <a:pt x="97785" y="720388"/>
                  </a:cubicBezTo>
                  <a:cubicBezTo>
                    <a:pt x="64624" y="773305"/>
                    <a:pt x="80147" y="908066"/>
                    <a:pt x="63919" y="932055"/>
                  </a:cubicBezTo>
                  <a:cubicBezTo>
                    <a:pt x="47691" y="956044"/>
                    <a:pt x="-5225" y="910182"/>
                    <a:pt x="419" y="864321"/>
                  </a:cubicBezTo>
                  <a:cubicBezTo>
                    <a:pt x="6063" y="818460"/>
                    <a:pt x="4652" y="715449"/>
                    <a:pt x="97785" y="656888"/>
                  </a:cubicBezTo>
                  <a:cubicBezTo>
                    <a:pt x="190918" y="598327"/>
                    <a:pt x="456913" y="562344"/>
                    <a:pt x="559219" y="512955"/>
                  </a:cubicBezTo>
                  <a:cubicBezTo>
                    <a:pt x="661525" y="463566"/>
                    <a:pt x="663641" y="401477"/>
                    <a:pt x="711619" y="360555"/>
                  </a:cubicBezTo>
                  <a:cubicBezTo>
                    <a:pt x="759597" y="319633"/>
                    <a:pt x="799107" y="303404"/>
                    <a:pt x="847085" y="267421"/>
                  </a:cubicBezTo>
                  <a:cubicBezTo>
                    <a:pt x="895063" y="231438"/>
                    <a:pt x="916229" y="190516"/>
                    <a:pt x="999485" y="144655"/>
                  </a:cubicBezTo>
                  <a:cubicBezTo>
                    <a:pt x="1082741" y="98794"/>
                    <a:pt x="1347324" y="-9862"/>
                    <a:pt x="1333919" y="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F48B7CA3-4869-461E-981F-CBC73F66D037}"/>
                </a:ext>
              </a:extLst>
            </p:cNvPr>
            <p:cNvSpPr/>
            <p:nvPr/>
          </p:nvSpPr>
          <p:spPr>
            <a:xfrm>
              <a:off x="4933356" y="3280323"/>
              <a:ext cx="1069853" cy="336342"/>
            </a:xfrm>
            <a:custGeom>
              <a:avLst/>
              <a:gdLst>
                <a:gd name="connsiteX0" fmla="*/ 11177 w 1069853"/>
                <a:gd name="connsiteY0" fmla="*/ 334944 h 336342"/>
                <a:gd name="connsiteX1" fmla="*/ 184744 w 1069853"/>
                <a:gd name="connsiteY1" fmla="*/ 93644 h 336342"/>
                <a:gd name="connsiteX2" fmla="*/ 553044 w 1069853"/>
                <a:gd name="connsiteY2" fmla="*/ 34377 h 336342"/>
                <a:gd name="connsiteX3" fmla="*/ 1061044 w 1069853"/>
                <a:gd name="connsiteY3" fmla="*/ 165610 h 336342"/>
                <a:gd name="connsiteX4" fmla="*/ 845144 w 1069853"/>
                <a:gd name="connsiteY4" fmla="*/ 64010 h 336342"/>
                <a:gd name="connsiteX5" fmla="*/ 459911 w 1069853"/>
                <a:gd name="connsiteY5" fmla="*/ 510 h 336342"/>
                <a:gd name="connsiteX6" fmla="*/ 180511 w 1069853"/>
                <a:gd name="connsiteY6" fmla="*/ 42844 h 336342"/>
                <a:gd name="connsiteX7" fmla="*/ 32344 w 1069853"/>
                <a:gd name="connsiteY7" fmla="*/ 186777 h 336342"/>
                <a:gd name="connsiteX8" fmla="*/ 11177 w 1069853"/>
                <a:gd name="connsiteY8" fmla="*/ 334944 h 33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853" h="336342">
                  <a:moveTo>
                    <a:pt x="11177" y="334944"/>
                  </a:moveTo>
                  <a:cubicBezTo>
                    <a:pt x="36577" y="319422"/>
                    <a:pt x="94433" y="143738"/>
                    <a:pt x="184744" y="93644"/>
                  </a:cubicBezTo>
                  <a:cubicBezTo>
                    <a:pt x="275055" y="43549"/>
                    <a:pt x="406994" y="22383"/>
                    <a:pt x="553044" y="34377"/>
                  </a:cubicBezTo>
                  <a:cubicBezTo>
                    <a:pt x="699094" y="46371"/>
                    <a:pt x="1012361" y="160671"/>
                    <a:pt x="1061044" y="165610"/>
                  </a:cubicBezTo>
                  <a:cubicBezTo>
                    <a:pt x="1109727" y="170549"/>
                    <a:pt x="945333" y="91527"/>
                    <a:pt x="845144" y="64010"/>
                  </a:cubicBezTo>
                  <a:cubicBezTo>
                    <a:pt x="744955" y="36493"/>
                    <a:pt x="570683" y="4038"/>
                    <a:pt x="459911" y="510"/>
                  </a:cubicBezTo>
                  <a:cubicBezTo>
                    <a:pt x="349139" y="-3018"/>
                    <a:pt x="251772" y="11800"/>
                    <a:pt x="180511" y="42844"/>
                  </a:cubicBezTo>
                  <a:cubicBezTo>
                    <a:pt x="109250" y="73888"/>
                    <a:pt x="56333" y="140916"/>
                    <a:pt x="32344" y="186777"/>
                  </a:cubicBezTo>
                  <a:cubicBezTo>
                    <a:pt x="8355" y="232638"/>
                    <a:pt x="-14223" y="350466"/>
                    <a:pt x="11177" y="334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821C1ECE-95E9-4B67-91A2-9F332FD3F367}"/>
                </a:ext>
              </a:extLst>
            </p:cNvPr>
            <p:cNvSpPr/>
            <p:nvPr/>
          </p:nvSpPr>
          <p:spPr>
            <a:xfrm>
              <a:off x="4501548" y="3769186"/>
              <a:ext cx="455745" cy="108571"/>
            </a:xfrm>
            <a:custGeom>
              <a:avLst/>
              <a:gdLst>
                <a:gd name="connsiteX0" fmla="*/ 6952 w 455745"/>
                <a:gd name="connsiteY0" fmla="*/ 100081 h 108571"/>
                <a:gd name="connsiteX1" fmla="*/ 286352 w 455745"/>
                <a:gd name="connsiteY1" fmla="*/ 23881 h 108571"/>
                <a:gd name="connsiteX2" fmla="*/ 455685 w 455745"/>
                <a:gd name="connsiteY2" fmla="*/ 108547 h 108571"/>
                <a:gd name="connsiteX3" fmla="*/ 303285 w 455745"/>
                <a:gd name="connsiteY3" fmla="*/ 32347 h 108571"/>
                <a:gd name="connsiteX4" fmla="*/ 100085 w 455745"/>
                <a:gd name="connsiteY4" fmla="*/ 2714 h 108571"/>
                <a:gd name="connsiteX5" fmla="*/ 6952 w 455745"/>
                <a:gd name="connsiteY5" fmla="*/ 100081 h 10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45" h="108571">
                  <a:moveTo>
                    <a:pt x="6952" y="100081"/>
                  </a:moveTo>
                  <a:cubicBezTo>
                    <a:pt x="37997" y="103609"/>
                    <a:pt x="211563" y="22470"/>
                    <a:pt x="286352" y="23881"/>
                  </a:cubicBezTo>
                  <a:cubicBezTo>
                    <a:pt x="361141" y="25292"/>
                    <a:pt x="452863" y="107136"/>
                    <a:pt x="455685" y="108547"/>
                  </a:cubicBezTo>
                  <a:cubicBezTo>
                    <a:pt x="458507" y="109958"/>
                    <a:pt x="362552" y="49986"/>
                    <a:pt x="303285" y="32347"/>
                  </a:cubicBezTo>
                  <a:cubicBezTo>
                    <a:pt x="244018" y="14708"/>
                    <a:pt x="143829" y="-7869"/>
                    <a:pt x="100085" y="2714"/>
                  </a:cubicBezTo>
                  <a:cubicBezTo>
                    <a:pt x="56341" y="13297"/>
                    <a:pt x="-24093" y="96553"/>
                    <a:pt x="6952" y="100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7E007AEB-0B3C-498C-888C-8A39326D1219}"/>
                </a:ext>
              </a:extLst>
            </p:cNvPr>
            <p:cNvSpPr/>
            <p:nvPr/>
          </p:nvSpPr>
          <p:spPr>
            <a:xfrm>
              <a:off x="4030133" y="3879926"/>
              <a:ext cx="983251" cy="315757"/>
            </a:xfrm>
            <a:custGeom>
              <a:avLst/>
              <a:gdLst>
                <a:gd name="connsiteX0" fmla="*/ 973667 w 983251"/>
                <a:gd name="connsiteY0" fmla="*/ 27441 h 315757"/>
                <a:gd name="connsiteX1" fmla="*/ 715434 w 983251"/>
                <a:gd name="connsiteY1" fmla="*/ 201007 h 315757"/>
                <a:gd name="connsiteX2" fmla="*/ 613834 w 983251"/>
                <a:gd name="connsiteY2" fmla="*/ 205241 h 315757"/>
                <a:gd name="connsiteX3" fmla="*/ 372534 w 983251"/>
                <a:gd name="connsiteY3" fmla="*/ 145974 h 315757"/>
                <a:gd name="connsiteX4" fmla="*/ 241300 w 983251"/>
                <a:gd name="connsiteY4" fmla="*/ 141741 h 315757"/>
                <a:gd name="connsiteX5" fmla="*/ 46567 w 983251"/>
                <a:gd name="connsiteY5" fmla="*/ 243341 h 315757"/>
                <a:gd name="connsiteX6" fmla="*/ 0 w 983251"/>
                <a:gd name="connsiteY6" fmla="*/ 315307 h 315757"/>
                <a:gd name="connsiteX7" fmla="*/ 46567 w 983251"/>
                <a:gd name="connsiteY7" fmla="*/ 209474 h 315757"/>
                <a:gd name="connsiteX8" fmla="*/ 266700 w 983251"/>
                <a:gd name="connsiteY8" fmla="*/ 116341 h 315757"/>
                <a:gd name="connsiteX9" fmla="*/ 605367 w 983251"/>
                <a:gd name="connsiteY9" fmla="*/ 116341 h 315757"/>
                <a:gd name="connsiteX10" fmla="*/ 685800 w 983251"/>
                <a:gd name="connsiteY10" fmla="*/ 154441 h 315757"/>
                <a:gd name="connsiteX11" fmla="*/ 838200 w 983251"/>
                <a:gd name="connsiteY11" fmla="*/ 40141 h 315757"/>
                <a:gd name="connsiteX12" fmla="*/ 918634 w 983251"/>
                <a:gd name="connsiteY12" fmla="*/ 2041 h 315757"/>
                <a:gd name="connsiteX13" fmla="*/ 973667 w 983251"/>
                <a:gd name="connsiteY13" fmla="*/ 27441 h 315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83251" h="315757">
                  <a:moveTo>
                    <a:pt x="973667" y="27441"/>
                  </a:moveTo>
                  <a:cubicBezTo>
                    <a:pt x="939800" y="60602"/>
                    <a:pt x="775406" y="171374"/>
                    <a:pt x="715434" y="201007"/>
                  </a:cubicBezTo>
                  <a:cubicBezTo>
                    <a:pt x="655462" y="230640"/>
                    <a:pt x="670984" y="214413"/>
                    <a:pt x="613834" y="205241"/>
                  </a:cubicBezTo>
                  <a:cubicBezTo>
                    <a:pt x="556684" y="196069"/>
                    <a:pt x="434623" y="156557"/>
                    <a:pt x="372534" y="145974"/>
                  </a:cubicBezTo>
                  <a:cubicBezTo>
                    <a:pt x="310445" y="135391"/>
                    <a:pt x="295628" y="125513"/>
                    <a:pt x="241300" y="141741"/>
                  </a:cubicBezTo>
                  <a:cubicBezTo>
                    <a:pt x="186972" y="157969"/>
                    <a:pt x="86784" y="214413"/>
                    <a:pt x="46567" y="243341"/>
                  </a:cubicBezTo>
                  <a:cubicBezTo>
                    <a:pt x="6350" y="272269"/>
                    <a:pt x="0" y="320951"/>
                    <a:pt x="0" y="315307"/>
                  </a:cubicBezTo>
                  <a:cubicBezTo>
                    <a:pt x="0" y="309663"/>
                    <a:pt x="2117" y="242635"/>
                    <a:pt x="46567" y="209474"/>
                  </a:cubicBezTo>
                  <a:cubicBezTo>
                    <a:pt x="91017" y="176313"/>
                    <a:pt x="173567" y="131863"/>
                    <a:pt x="266700" y="116341"/>
                  </a:cubicBezTo>
                  <a:cubicBezTo>
                    <a:pt x="359833" y="100819"/>
                    <a:pt x="535517" y="109991"/>
                    <a:pt x="605367" y="116341"/>
                  </a:cubicBezTo>
                  <a:cubicBezTo>
                    <a:pt x="675217" y="122691"/>
                    <a:pt x="646995" y="167141"/>
                    <a:pt x="685800" y="154441"/>
                  </a:cubicBezTo>
                  <a:cubicBezTo>
                    <a:pt x="724605" y="141741"/>
                    <a:pt x="799394" y="65541"/>
                    <a:pt x="838200" y="40141"/>
                  </a:cubicBezTo>
                  <a:cubicBezTo>
                    <a:pt x="877006" y="14741"/>
                    <a:pt x="894645" y="4863"/>
                    <a:pt x="918634" y="2041"/>
                  </a:cubicBezTo>
                  <a:cubicBezTo>
                    <a:pt x="942623" y="-781"/>
                    <a:pt x="1007534" y="-5720"/>
                    <a:pt x="973667" y="27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FA436000-D19B-4084-81B4-88C2724C21BA}"/>
                </a:ext>
              </a:extLst>
            </p:cNvPr>
            <p:cNvSpPr/>
            <p:nvPr/>
          </p:nvSpPr>
          <p:spPr>
            <a:xfrm>
              <a:off x="4607789" y="3814226"/>
              <a:ext cx="355364" cy="68557"/>
            </a:xfrm>
            <a:custGeom>
              <a:avLst/>
              <a:gdLst>
                <a:gd name="connsiteX0" fmla="*/ 2311 w 355364"/>
                <a:gd name="connsiteY0" fmla="*/ 7 h 68557"/>
                <a:gd name="connsiteX1" fmla="*/ 349444 w 355364"/>
                <a:gd name="connsiteY1" fmla="*/ 63507 h 68557"/>
                <a:gd name="connsiteX2" fmla="*/ 205511 w 355364"/>
                <a:gd name="connsiteY2" fmla="*/ 59274 h 68557"/>
                <a:gd name="connsiteX3" fmla="*/ 2311 w 355364"/>
                <a:gd name="connsiteY3" fmla="*/ 7 h 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364" h="68557">
                  <a:moveTo>
                    <a:pt x="2311" y="7"/>
                  </a:moveTo>
                  <a:cubicBezTo>
                    <a:pt x="26300" y="712"/>
                    <a:pt x="315577" y="53629"/>
                    <a:pt x="349444" y="63507"/>
                  </a:cubicBezTo>
                  <a:cubicBezTo>
                    <a:pt x="383311" y="73385"/>
                    <a:pt x="263366" y="67035"/>
                    <a:pt x="205511" y="59274"/>
                  </a:cubicBezTo>
                  <a:cubicBezTo>
                    <a:pt x="147656" y="51513"/>
                    <a:pt x="-21678" y="-698"/>
                    <a:pt x="231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楕円 321">
              <a:extLst>
                <a:ext uri="{FF2B5EF4-FFF2-40B4-BE49-F238E27FC236}">
                  <a16:creationId xmlns:a16="http://schemas.microsoft.com/office/drawing/2014/main" id="{891ACB6E-A036-481D-95D5-64FB28522F88}"/>
                </a:ext>
              </a:extLst>
            </p:cNvPr>
            <p:cNvSpPr/>
            <p:nvPr/>
          </p:nvSpPr>
          <p:spPr>
            <a:xfrm>
              <a:off x="4618567" y="3877733"/>
              <a:ext cx="93133" cy="931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6E1218D6-AAEF-4115-A0FD-1769520508D5}"/>
                </a:ext>
              </a:extLst>
            </p:cNvPr>
            <p:cNvSpPr/>
            <p:nvPr/>
          </p:nvSpPr>
          <p:spPr>
            <a:xfrm>
              <a:off x="5119825" y="3306978"/>
              <a:ext cx="366758" cy="393873"/>
            </a:xfrm>
            <a:custGeom>
              <a:avLst/>
              <a:gdLst>
                <a:gd name="connsiteX0" fmla="*/ 6742 w 366758"/>
                <a:gd name="connsiteY0" fmla="*/ 359089 h 393873"/>
                <a:gd name="connsiteX1" fmla="*/ 36375 w 366758"/>
                <a:gd name="connsiteY1" fmla="*/ 312522 h 393873"/>
                <a:gd name="connsiteX2" fmla="*/ 243808 w 366758"/>
                <a:gd name="connsiteY2" fmla="*/ 66989 h 393873"/>
                <a:gd name="connsiteX3" fmla="*/ 303075 w 366758"/>
                <a:gd name="connsiteY3" fmla="*/ 177055 h 393873"/>
                <a:gd name="connsiteX4" fmla="*/ 345408 w 366758"/>
                <a:gd name="connsiteY4" fmla="*/ 392955 h 393873"/>
                <a:gd name="connsiteX5" fmla="*/ 362342 w 366758"/>
                <a:gd name="connsiteY5" fmla="*/ 244789 h 393873"/>
                <a:gd name="connsiteX6" fmla="*/ 264975 w 366758"/>
                <a:gd name="connsiteY6" fmla="*/ 7722 h 393873"/>
                <a:gd name="connsiteX7" fmla="*/ 112575 w 366758"/>
                <a:gd name="connsiteY7" fmla="*/ 83922 h 393873"/>
                <a:gd name="connsiteX8" fmla="*/ 6742 w 366758"/>
                <a:gd name="connsiteY8" fmla="*/ 359089 h 39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6758" h="393873">
                  <a:moveTo>
                    <a:pt x="6742" y="359089"/>
                  </a:moveTo>
                  <a:cubicBezTo>
                    <a:pt x="-5958" y="397189"/>
                    <a:pt x="-3136" y="361205"/>
                    <a:pt x="36375" y="312522"/>
                  </a:cubicBezTo>
                  <a:cubicBezTo>
                    <a:pt x="75886" y="263839"/>
                    <a:pt x="199358" y="89567"/>
                    <a:pt x="243808" y="66989"/>
                  </a:cubicBezTo>
                  <a:cubicBezTo>
                    <a:pt x="288258" y="44411"/>
                    <a:pt x="286142" y="122727"/>
                    <a:pt x="303075" y="177055"/>
                  </a:cubicBezTo>
                  <a:cubicBezTo>
                    <a:pt x="320008" y="231383"/>
                    <a:pt x="335530" y="381666"/>
                    <a:pt x="345408" y="392955"/>
                  </a:cubicBezTo>
                  <a:cubicBezTo>
                    <a:pt x="355286" y="404244"/>
                    <a:pt x="375747" y="308994"/>
                    <a:pt x="362342" y="244789"/>
                  </a:cubicBezTo>
                  <a:cubicBezTo>
                    <a:pt x="348937" y="180584"/>
                    <a:pt x="306603" y="34533"/>
                    <a:pt x="264975" y="7722"/>
                  </a:cubicBezTo>
                  <a:cubicBezTo>
                    <a:pt x="223347" y="-19089"/>
                    <a:pt x="160553" y="28183"/>
                    <a:pt x="112575" y="83922"/>
                  </a:cubicBezTo>
                  <a:cubicBezTo>
                    <a:pt x="64597" y="139661"/>
                    <a:pt x="19442" y="320989"/>
                    <a:pt x="6742" y="359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61C68456-7145-4CB2-8C58-84B0193D18BE}"/>
                </a:ext>
              </a:extLst>
            </p:cNvPr>
            <p:cNvSpPr/>
            <p:nvPr/>
          </p:nvSpPr>
          <p:spPr>
            <a:xfrm>
              <a:off x="5312035" y="3329277"/>
              <a:ext cx="60447" cy="359678"/>
            </a:xfrm>
            <a:custGeom>
              <a:avLst/>
              <a:gdLst>
                <a:gd name="connsiteX0" fmla="*/ 51598 w 60447"/>
                <a:gd name="connsiteY0" fmla="*/ 15056 h 359678"/>
                <a:gd name="connsiteX1" fmla="*/ 55832 w 60447"/>
                <a:gd name="connsiteY1" fmla="*/ 290223 h 359678"/>
                <a:gd name="connsiteX2" fmla="*/ 798 w 60447"/>
                <a:gd name="connsiteY2" fmla="*/ 349490 h 359678"/>
                <a:gd name="connsiteX3" fmla="*/ 21965 w 60447"/>
                <a:gd name="connsiteY3" fmla="*/ 125123 h 359678"/>
                <a:gd name="connsiteX4" fmla="*/ 5032 w 60447"/>
                <a:gd name="connsiteY4" fmla="*/ 44690 h 359678"/>
                <a:gd name="connsiteX5" fmla="*/ 51598 w 60447"/>
                <a:gd name="connsiteY5" fmla="*/ 15056 h 35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447" h="359678">
                  <a:moveTo>
                    <a:pt x="51598" y="15056"/>
                  </a:moveTo>
                  <a:cubicBezTo>
                    <a:pt x="60065" y="55978"/>
                    <a:pt x="64299" y="234484"/>
                    <a:pt x="55832" y="290223"/>
                  </a:cubicBezTo>
                  <a:cubicBezTo>
                    <a:pt x="47365" y="345962"/>
                    <a:pt x="6442" y="377007"/>
                    <a:pt x="798" y="349490"/>
                  </a:cubicBezTo>
                  <a:cubicBezTo>
                    <a:pt x="-4846" y="321973"/>
                    <a:pt x="21259" y="175923"/>
                    <a:pt x="21965" y="125123"/>
                  </a:cubicBezTo>
                  <a:cubicBezTo>
                    <a:pt x="22671" y="74323"/>
                    <a:pt x="2210" y="61623"/>
                    <a:pt x="5032" y="44690"/>
                  </a:cubicBezTo>
                  <a:cubicBezTo>
                    <a:pt x="7854" y="27757"/>
                    <a:pt x="43131" y="-25866"/>
                    <a:pt x="51598" y="15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36500371-CDC6-4786-97A6-614162E6F092}"/>
                </a:ext>
              </a:extLst>
            </p:cNvPr>
            <p:cNvSpPr/>
            <p:nvPr/>
          </p:nvSpPr>
          <p:spPr>
            <a:xfrm>
              <a:off x="3751208" y="4350709"/>
              <a:ext cx="191591" cy="428868"/>
            </a:xfrm>
            <a:custGeom>
              <a:avLst/>
              <a:gdLst>
                <a:gd name="connsiteX0" fmla="*/ 41859 w 191591"/>
                <a:gd name="connsiteY0" fmla="*/ 1158 h 428868"/>
                <a:gd name="connsiteX1" fmla="*/ 16459 w 191591"/>
                <a:gd name="connsiteY1" fmla="*/ 166258 h 428868"/>
                <a:gd name="connsiteX2" fmla="*/ 190025 w 191591"/>
                <a:gd name="connsiteY2" fmla="*/ 420258 h 428868"/>
                <a:gd name="connsiteX3" fmla="*/ 96892 w 191591"/>
                <a:gd name="connsiteY3" fmla="*/ 352524 h 428868"/>
                <a:gd name="connsiteX4" fmla="*/ 7992 w 191591"/>
                <a:gd name="connsiteY4" fmla="*/ 187424 h 428868"/>
                <a:gd name="connsiteX5" fmla="*/ 3759 w 191591"/>
                <a:gd name="connsiteY5" fmla="*/ 98524 h 428868"/>
                <a:gd name="connsiteX6" fmla="*/ 41859 w 191591"/>
                <a:gd name="connsiteY6" fmla="*/ 1158 h 4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591" h="428868">
                  <a:moveTo>
                    <a:pt x="41859" y="1158"/>
                  </a:moveTo>
                  <a:cubicBezTo>
                    <a:pt x="43976" y="12447"/>
                    <a:pt x="-8235" y="96408"/>
                    <a:pt x="16459" y="166258"/>
                  </a:cubicBezTo>
                  <a:cubicBezTo>
                    <a:pt x="41153" y="236108"/>
                    <a:pt x="176620" y="389214"/>
                    <a:pt x="190025" y="420258"/>
                  </a:cubicBezTo>
                  <a:cubicBezTo>
                    <a:pt x="203430" y="451302"/>
                    <a:pt x="127231" y="391330"/>
                    <a:pt x="96892" y="352524"/>
                  </a:cubicBezTo>
                  <a:cubicBezTo>
                    <a:pt x="66553" y="313718"/>
                    <a:pt x="23514" y="229757"/>
                    <a:pt x="7992" y="187424"/>
                  </a:cubicBezTo>
                  <a:cubicBezTo>
                    <a:pt x="-7530" y="145091"/>
                    <a:pt x="4464" y="133096"/>
                    <a:pt x="3759" y="98524"/>
                  </a:cubicBezTo>
                  <a:cubicBezTo>
                    <a:pt x="3054" y="63952"/>
                    <a:pt x="39742" y="-10131"/>
                    <a:pt x="41859" y="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8A3B1CE2-21AC-4FAC-B27D-FBF4D200C268}"/>
                </a:ext>
              </a:extLst>
            </p:cNvPr>
            <p:cNvSpPr/>
            <p:nvPr/>
          </p:nvSpPr>
          <p:spPr>
            <a:xfrm>
              <a:off x="3888415" y="4163018"/>
              <a:ext cx="112187" cy="193705"/>
            </a:xfrm>
            <a:custGeom>
              <a:avLst/>
              <a:gdLst>
                <a:gd name="connsiteX0" fmla="*/ 23185 w 112187"/>
                <a:gd name="connsiteY0" fmla="*/ 2582 h 193705"/>
                <a:gd name="connsiteX1" fmla="*/ 112085 w 112187"/>
                <a:gd name="connsiteY1" fmla="*/ 142282 h 193705"/>
                <a:gd name="connsiteX2" fmla="*/ 40118 w 112187"/>
                <a:gd name="connsiteY2" fmla="*/ 112649 h 193705"/>
                <a:gd name="connsiteX3" fmla="*/ 2018 w 112187"/>
                <a:gd name="connsiteY3" fmla="*/ 193082 h 193705"/>
                <a:gd name="connsiteX4" fmla="*/ 6252 w 112187"/>
                <a:gd name="connsiteY4" fmla="*/ 61849 h 193705"/>
                <a:gd name="connsiteX5" fmla="*/ 23185 w 112187"/>
                <a:gd name="connsiteY5" fmla="*/ 2582 h 19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87" h="193705">
                  <a:moveTo>
                    <a:pt x="23185" y="2582"/>
                  </a:moveTo>
                  <a:cubicBezTo>
                    <a:pt x="40824" y="15988"/>
                    <a:pt x="109263" y="123938"/>
                    <a:pt x="112085" y="142282"/>
                  </a:cubicBezTo>
                  <a:cubicBezTo>
                    <a:pt x="114907" y="160627"/>
                    <a:pt x="58462" y="104182"/>
                    <a:pt x="40118" y="112649"/>
                  </a:cubicBezTo>
                  <a:cubicBezTo>
                    <a:pt x="21774" y="121116"/>
                    <a:pt x="7662" y="201549"/>
                    <a:pt x="2018" y="193082"/>
                  </a:cubicBezTo>
                  <a:cubicBezTo>
                    <a:pt x="-3626" y="184615"/>
                    <a:pt x="4135" y="92893"/>
                    <a:pt x="6252" y="61849"/>
                  </a:cubicBezTo>
                  <a:cubicBezTo>
                    <a:pt x="8369" y="30805"/>
                    <a:pt x="5546" y="-10824"/>
                    <a:pt x="23185" y="25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DC2807DF-C751-4526-92AE-8AE39F5D183F}"/>
                </a:ext>
              </a:extLst>
            </p:cNvPr>
            <p:cNvSpPr/>
            <p:nvPr/>
          </p:nvSpPr>
          <p:spPr>
            <a:xfrm>
              <a:off x="3754079" y="4269040"/>
              <a:ext cx="123969" cy="172953"/>
            </a:xfrm>
            <a:custGeom>
              <a:avLst/>
              <a:gdLst>
                <a:gd name="connsiteX0" fmla="*/ 123654 w 123969"/>
                <a:gd name="connsiteY0" fmla="*/ 125160 h 172953"/>
                <a:gd name="connsiteX1" fmla="*/ 81321 w 123969"/>
                <a:gd name="connsiteY1" fmla="*/ 87060 h 172953"/>
                <a:gd name="connsiteX2" fmla="*/ 9354 w 123969"/>
                <a:gd name="connsiteY2" fmla="*/ 10860 h 172953"/>
                <a:gd name="connsiteX3" fmla="*/ 888 w 123969"/>
                <a:gd name="connsiteY3" fmla="*/ 15093 h 172953"/>
                <a:gd name="connsiteX4" fmla="*/ 9354 w 123969"/>
                <a:gd name="connsiteY4" fmla="*/ 146327 h 172953"/>
                <a:gd name="connsiteX5" fmla="*/ 60154 w 123969"/>
                <a:gd name="connsiteY5" fmla="*/ 171727 h 172953"/>
                <a:gd name="connsiteX6" fmla="*/ 123654 w 123969"/>
                <a:gd name="connsiteY6" fmla="*/ 125160 h 17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969" h="172953">
                  <a:moveTo>
                    <a:pt x="123654" y="125160"/>
                  </a:moveTo>
                  <a:cubicBezTo>
                    <a:pt x="127182" y="111049"/>
                    <a:pt x="100371" y="106110"/>
                    <a:pt x="81321" y="87060"/>
                  </a:cubicBezTo>
                  <a:cubicBezTo>
                    <a:pt x="62271" y="68010"/>
                    <a:pt x="22759" y="22854"/>
                    <a:pt x="9354" y="10860"/>
                  </a:cubicBezTo>
                  <a:cubicBezTo>
                    <a:pt x="-4051" y="-1134"/>
                    <a:pt x="888" y="-7485"/>
                    <a:pt x="888" y="15093"/>
                  </a:cubicBezTo>
                  <a:cubicBezTo>
                    <a:pt x="888" y="37671"/>
                    <a:pt x="-524" y="120221"/>
                    <a:pt x="9354" y="146327"/>
                  </a:cubicBezTo>
                  <a:cubicBezTo>
                    <a:pt x="19232" y="172433"/>
                    <a:pt x="46043" y="175255"/>
                    <a:pt x="60154" y="171727"/>
                  </a:cubicBezTo>
                  <a:cubicBezTo>
                    <a:pt x="74265" y="168199"/>
                    <a:pt x="120126" y="139271"/>
                    <a:pt x="123654" y="125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5788DDC3-A880-4855-A4A3-9A174949C470}"/>
                </a:ext>
              </a:extLst>
            </p:cNvPr>
            <p:cNvSpPr/>
            <p:nvPr/>
          </p:nvSpPr>
          <p:spPr>
            <a:xfrm>
              <a:off x="3880889" y="4494735"/>
              <a:ext cx="985529" cy="589837"/>
            </a:xfrm>
            <a:custGeom>
              <a:avLst/>
              <a:gdLst>
                <a:gd name="connsiteX0" fmla="*/ 9544 w 985529"/>
                <a:gd name="connsiteY0" fmla="*/ 305865 h 589837"/>
                <a:gd name="connsiteX1" fmla="*/ 195811 w 985529"/>
                <a:gd name="connsiteY1" fmla="*/ 128065 h 589837"/>
                <a:gd name="connsiteX2" fmla="*/ 551411 w 985529"/>
                <a:gd name="connsiteY2" fmla="*/ 13765 h 589837"/>
                <a:gd name="connsiteX3" fmla="*/ 737678 w 985529"/>
                <a:gd name="connsiteY3" fmla="*/ 5298 h 589837"/>
                <a:gd name="connsiteX4" fmla="*/ 898544 w 985529"/>
                <a:gd name="connsiteY4" fmla="*/ 43398 h 589837"/>
                <a:gd name="connsiteX5" fmla="*/ 978978 w 985529"/>
                <a:gd name="connsiteY5" fmla="*/ 204265 h 589837"/>
                <a:gd name="connsiteX6" fmla="*/ 962044 w 985529"/>
                <a:gd name="connsiteY6" fmla="*/ 322798 h 589837"/>
                <a:gd name="connsiteX7" fmla="*/ 813878 w 985529"/>
                <a:gd name="connsiteY7" fmla="*/ 403232 h 589837"/>
                <a:gd name="connsiteX8" fmla="*/ 521778 w 985529"/>
                <a:gd name="connsiteY8" fmla="*/ 513298 h 589837"/>
                <a:gd name="connsiteX9" fmla="*/ 183111 w 985529"/>
                <a:gd name="connsiteY9" fmla="*/ 589498 h 589837"/>
                <a:gd name="connsiteX10" fmla="*/ 555644 w 985529"/>
                <a:gd name="connsiteY10" fmla="*/ 483665 h 589837"/>
                <a:gd name="connsiteX11" fmla="*/ 911244 w 985529"/>
                <a:gd name="connsiteY11" fmla="*/ 293165 h 589837"/>
                <a:gd name="connsiteX12" fmla="*/ 915478 w 985529"/>
                <a:gd name="connsiteY12" fmla="*/ 166165 h 589837"/>
                <a:gd name="connsiteX13" fmla="*/ 733444 w 985529"/>
                <a:gd name="connsiteY13" fmla="*/ 68798 h 589837"/>
                <a:gd name="connsiteX14" fmla="*/ 483678 w 985529"/>
                <a:gd name="connsiteY14" fmla="*/ 68798 h 589837"/>
                <a:gd name="connsiteX15" fmla="*/ 9544 w 985529"/>
                <a:gd name="connsiteY15" fmla="*/ 305865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5529" h="589837">
                  <a:moveTo>
                    <a:pt x="9544" y="305865"/>
                  </a:moveTo>
                  <a:cubicBezTo>
                    <a:pt x="-38434" y="315743"/>
                    <a:pt x="105500" y="176748"/>
                    <a:pt x="195811" y="128065"/>
                  </a:cubicBezTo>
                  <a:cubicBezTo>
                    <a:pt x="286122" y="79382"/>
                    <a:pt x="461100" y="34226"/>
                    <a:pt x="551411" y="13765"/>
                  </a:cubicBezTo>
                  <a:cubicBezTo>
                    <a:pt x="641722" y="-6696"/>
                    <a:pt x="679823" y="359"/>
                    <a:pt x="737678" y="5298"/>
                  </a:cubicBezTo>
                  <a:cubicBezTo>
                    <a:pt x="795534" y="10237"/>
                    <a:pt x="858327" y="10237"/>
                    <a:pt x="898544" y="43398"/>
                  </a:cubicBezTo>
                  <a:cubicBezTo>
                    <a:pt x="938761" y="76559"/>
                    <a:pt x="968395" y="157698"/>
                    <a:pt x="978978" y="204265"/>
                  </a:cubicBezTo>
                  <a:cubicBezTo>
                    <a:pt x="989561" y="250832"/>
                    <a:pt x="989561" y="289637"/>
                    <a:pt x="962044" y="322798"/>
                  </a:cubicBezTo>
                  <a:cubicBezTo>
                    <a:pt x="934527" y="355959"/>
                    <a:pt x="887256" y="371482"/>
                    <a:pt x="813878" y="403232"/>
                  </a:cubicBezTo>
                  <a:cubicBezTo>
                    <a:pt x="740500" y="434982"/>
                    <a:pt x="626906" y="482254"/>
                    <a:pt x="521778" y="513298"/>
                  </a:cubicBezTo>
                  <a:cubicBezTo>
                    <a:pt x="416650" y="544342"/>
                    <a:pt x="177467" y="594437"/>
                    <a:pt x="183111" y="589498"/>
                  </a:cubicBezTo>
                  <a:cubicBezTo>
                    <a:pt x="188755" y="584559"/>
                    <a:pt x="434289" y="533054"/>
                    <a:pt x="555644" y="483665"/>
                  </a:cubicBezTo>
                  <a:cubicBezTo>
                    <a:pt x="676999" y="434276"/>
                    <a:pt x="851272" y="346082"/>
                    <a:pt x="911244" y="293165"/>
                  </a:cubicBezTo>
                  <a:cubicBezTo>
                    <a:pt x="971216" y="240248"/>
                    <a:pt x="945111" y="203559"/>
                    <a:pt x="915478" y="166165"/>
                  </a:cubicBezTo>
                  <a:cubicBezTo>
                    <a:pt x="885845" y="128771"/>
                    <a:pt x="805411" y="85026"/>
                    <a:pt x="733444" y="68798"/>
                  </a:cubicBezTo>
                  <a:cubicBezTo>
                    <a:pt x="661477" y="52570"/>
                    <a:pt x="605739" y="31403"/>
                    <a:pt x="483678" y="68798"/>
                  </a:cubicBezTo>
                  <a:cubicBezTo>
                    <a:pt x="361617" y="106192"/>
                    <a:pt x="57522" y="295987"/>
                    <a:pt x="9544" y="305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D576EDF9-DF07-4067-9B6F-0C6EF2D5ADB1}"/>
                </a:ext>
              </a:extLst>
            </p:cNvPr>
            <p:cNvSpPr/>
            <p:nvPr/>
          </p:nvSpPr>
          <p:spPr>
            <a:xfrm>
              <a:off x="4207900" y="4554817"/>
              <a:ext cx="207483" cy="157269"/>
            </a:xfrm>
            <a:custGeom>
              <a:avLst/>
              <a:gdLst>
                <a:gd name="connsiteX0" fmla="*/ 207467 w 207483"/>
                <a:gd name="connsiteY0" fmla="*/ 250 h 157269"/>
                <a:gd name="connsiteX1" fmla="*/ 76233 w 207483"/>
                <a:gd name="connsiteY1" fmla="*/ 156883 h 157269"/>
                <a:gd name="connsiteX2" fmla="*/ 33 w 207483"/>
                <a:gd name="connsiteY2" fmla="*/ 46816 h 157269"/>
                <a:gd name="connsiteX3" fmla="*/ 84700 w 207483"/>
                <a:gd name="connsiteY3" fmla="*/ 118783 h 157269"/>
                <a:gd name="connsiteX4" fmla="*/ 207467 w 207483"/>
                <a:gd name="connsiteY4" fmla="*/ 250 h 15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483" h="157269">
                  <a:moveTo>
                    <a:pt x="207467" y="250"/>
                  </a:moveTo>
                  <a:cubicBezTo>
                    <a:pt x="206056" y="6600"/>
                    <a:pt x="110805" y="149122"/>
                    <a:pt x="76233" y="156883"/>
                  </a:cubicBezTo>
                  <a:cubicBezTo>
                    <a:pt x="41661" y="164644"/>
                    <a:pt x="-1378" y="53166"/>
                    <a:pt x="33" y="46816"/>
                  </a:cubicBezTo>
                  <a:cubicBezTo>
                    <a:pt x="1444" y="40466"/>
                    <a:pt x="51539" y="127250"/>
                    <a:pt x="84700" y="118783"/>
                  </a:cubicBezTo>
                  <a:cubicBezTo>
                    <a:pt x="117861" y="110316"/>
                    <a:pt x="208878" y="-6100"/>
                    <a:pt x="207467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C48B1BD2-8FED-4866-A847-8F57F632123F}"/>
                </a:ext>
              </a:extLst>
            </p:cNvPr>
            <p:cNvSpPr/>
            <p:nvPr/>
          </p:nvSpPr>
          <p:spPr>
            <a:xfrm>
              <a:off x="3869006" y="4719406"/>
              <a:ext cx="133799" cy="183837"/>
            </a:xfrm>
            <a:custGeom>
              <a:avLst/>
              <a:gdLst>
                <a:gd name="connsiteX0" fmla="*/ 84927 w 133799"/>
                <a:gd name="connsiteY0" fmla="*/ 761 h 183837"/>
                <a:gd name="connsiteX1" fmla="*/ 131494 w 133799"/>
                <a:gd name="connsiteY1" fmla="*/ 182794 h 183837"/>
                <a:gd name="connsiteX2" fmla="*/ 261 w 133799"/>
                <a:gd name="connsiteY2" fmla="*/ 76961 h 183837"/>
                <a:gd name="connsiteX3" fmla="*/ 97627 w 133799"/>
                <a:gd name="connsiteY3" fmla="*/ 115061 h 183837"/>
                <a:gd name="connsiteX4" fmla="*/ 84927 w 133799"/>
                <a:gd name="connsiteY4" fmla="*/ 761 h 18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99" h="183837">
                  <a:moveTo>
                    <a:pt x="84927" y="761"/>
                  </a:moveTo>
                  <a:cubicBezTo>
                    <a:pt x="90571" y="12050"/>
                    <a:pt x="145605" y="170094"/>
                    <a:pt x="131494" y="182794"/>
                  </a:cubicBezTo>
                  <a:cubicBezTo>
                    <a:pt x="117383" y="195494"/>
                    <a:pt x="5905" y="88250"/>
                    <a:pt x="261" y="76961"/>
                  </a:cubicBezTo>
                  <a:cubicBezTo>
                    <a:pt x="-5383" y="65672"/>
                    <a:pt x="82105" y="122822"/>
                    <a:pt x="97627" y="115061"/>
                  </a:cubicBezTo>
                  <a:cubicBezTo>
                    <a:pt x="113149" y="107300"/>
                    <a:pt x="79283" y="-10528"/>
                    <a:pt x="84927" y="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0DB1A190-A58F-47E9-ACD0-DBEA2ADA72A0}"/>
                </a:ext>
              </a:extLst>
            </p:cNvPr>
            <p:cNvSpPr/>
            <p:nvPr/>
          </p:nvSpPr>
          <p:spPr>
            <a:xfrm>
              <a:off x="3949699" y="4660978"/>
              <a:ext cx="305323" cy="175047"/>
            </a:xfrm>
            <a:custGeom>
              <a:avLst/>
              <a:gdLst>
                <a:gd name="connsiteX0" fmla="*/ 4234 w 305323"/>
                <a:gd name="connsiteY0" fmla="*/ 169255 h 175047"/>
                <a:gd name="connsiteX1" fmla="*/ 50801 w 305323"/>
                <a:gd name="connsiteY1" fmla="*/ 139622 h 175047"/>
                <a:gd name="connsiteX2" fmla="*/ 304801 w 305323"/>
                <a:gd name="connsiteY2" fmla="*/ 4155 h 175047"/>
                <a:gd name="connsiteX3" fmla="*/ 114301 w 305323"/>
                <a:gd name="connsiteY3" fmla="*/ 46489 h 175047"/>
                <a:gd name="connsiteX4" fmla="*/ 4234 w 305323"/>
                <a:gd name="connsiteY4" fmla="*/ 169255 h 175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323" h="175047">
                  <a:moveTo>
                    <a:pt x="4234" y="169255"/>
                  </a:moveTo>
                  <a:cubicBezTo>
                    <a:pt x="-6349" y="184777"/>
                    <a:pt x="706" y="167139"/>
                    <a:pt x="50801" y="139622"/>
                  </a:cubicBezTo>
                  <a:cubicBezTo>
                    <a:pt x="100896" y="112105"/>
                    <a:pt x="294218" y="19677"/>
                    <a:pt x="304801" y="4155"/>
                  </a:cubicBezTo>
                  <a:cubicBezTo>
                    <a:pt x="315384" y="-11367"/>
                    <a:pt x="162279" y="19678"/>
                    <a:pt x="114301" y="46489"/>
                  </a:cubicBezTo>
                  <a:cubicBezTo>
                    <a:pt x="66323" y="73300"/>
                    <a:pt x="14817" y="153733"/>
                    <a:pt x="4234" y="169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C1F1FCDA-F54F-4B91-969B-DD8569890025}"/>
                </a:ext>
              </a:extLst>
            </p:cNvPr>
            <p:cNvSpPr/>
            <p:nvPr/>
          </p:nvSpPr>
          <p:spPr>
            <a:xfrm>
              <a:off x="4356073" y="4558954"/>
              <a:ext cx="384050" cy="319408"/>
            </a:xfrm>
            <a:custGeom>
              <a:avLst/>
              <a:gdLst>
                <a:gd name="connsiteX0" fmla="*/ 27 w 384050"/>
                <a:gd name="connsiteY0" fmla="*/ 346 h 319408"/>
                <a:gd name="connsiteX1" fmla="*/ 285777 w 384050"/>
                <a:gd name="connsiteY1" fmla="*/ 82896 h 319408"/>
                <a:gd name="connsiteX2" fmla="*/ 349277 w 384050"/>
                <a:gd name="connsiteY2" fmla="*/ 140046 h 319408"/>
                <a:gd name="connsiteX3" fmla="*/ 383144 w 384050"/>
                <a:gd name="connsiteY3" fmla="*/ 250113 h 319408"/>
                <a:gd name="connsiteX4" fmla="*/ 372560 w 384050"/>
                <a:gd name="connsiteY4" fmla="*/ 317846 h 319408"/>
                <a:gd name="connsiteX5" fmla="*/ 353510 w 384050"/>
                <a:gd name="connsiteY5" fmla="*/ 184496 h 319408"/>
                <a:gd name="connsiteX6" fmla="*/ 268844 w 384050"/>
                <a:gd name="connsiteY6" fmla="*/ 116763 h 319408"/>
                <a:gd name="connsiteX7" fmla="*/ 27 w 384050"/>
                <a:gd name="connsiteY7" fmla="*/ 346 h 31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050" h="319408">
                  <a:moveTo>
                    <a:pt x="27" y="346"/>
                  </a:moveTo>
                  <a:cubicBezTo>
                    <a:pt x="2849" y="-5298"/>
                    <a:pt x="227569" y="59613"/>
                    <a:pt x="285777" y="82896"/>
                  </a:cubicBezTo>
                  <a:cubicBezTo>
                    <a:pt x="343985" y="106179"/>
                    <a:pt x="333049" y="112177"/>
                    <a:pt x="349277" y="140046"/>
                  </a:cubicBezTo>
                  <a:cubicBezTo>
                    <a:pt x="365505" y="167915"/>
                    <a:pt x="379264" y="220480"/>
                    <a:pt x="383144" y="250113"/>
                  </a:cubicBezTo>
                  <a:cubicBezTo>
                    <a:pt x="387024" y="279746"/>
                    <a:pt x="377499" y="328782"/>
                    <a:pt x="372560" y="317846"/>
                  </a:cubicBezTo>
                  <a:cubicBezTo>
                    <a:pt x="367621" y="306910"/>
                    <a:pt x="370796" y="218010"/>
                    <a:pt x="353510" y="184496"/>
                  </a:cubicBezTo>
                  <a:cubicBezTo>
                    <a:pt x="336224" y="150982"/>
                    <a:pt x="326347" y="142163"/>
                    <a:pt x="268844" y="116763"/>
                  </a:cubicBezTo>
                  <a:cubicBezTo>
                    <a:pt x="211341" y="91363"/>
                    <a:pt x="-2795" y="5990"/>
                    <a:pt x="27" y="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1F56C67A-EB2A-422B-9614-D6EE0CF7BE80}"/>
                </a:ext>
              </a:extLst>
            </p:cNvPr>
            <p:cNvSpPr/>
            <p:nvPr/>
          </p:nvSpPr>
          <p:spPr>
            <a:xfrm>
              <a:off x="4291178" y="4834577"/>
              <a:ext cx="272908" cy="187265"/>
            </a:xfrm>
            <a:custGeom>
              <a:avLst/>
              <a:gdLst>
                <a:gd name="connsiteX0" fmla="*/ 1422 w 272908"/>
                <a:gd name="connsiteY0" fmla="*/ 186156 h 187265"/>
                <a:gd name="connsiteX1" fmla="*/ 18355 w 272908"/>
                <a:gd name="connsiteY1" fmla="*/ 4123 h 187265"/>
                <a:gd name="connsiteX2" fmla="*/ 81855 w 272908"/>
                <a:gd name="connsiteY2" fmla="*/ 63390 h 187265"/>
                <a:gd name="connsiteX3" fmla="*/ 272355 w 272908"/>
                <a:gd name="connsiteY3" fmla="*/ 114190 h 187265"/>
                <a:gd name="connsiteX4" fmla="*/ 136889 w 272908"/>
                <a:gd name="connsiteY4" fmla="*/ 112073 h 187265"/>
                <a:gd name="connsiteX5" fmla="*/ 47989 w 272908"/>
                <a:gd name="connsiteY5" fmla="*/ 82440 h 187265"/>
                <a:gd name="connsiteX6" fmla="*/ 1422 w 272908"/>
                <a:gd name="connsiteY6" fmla="*/ 186156 h 18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908" h="187265">
                  <a:moveTo>
                    <a:pt x="1422" y="186156"/>
                  </a:moveTo>
                  <a:cubicBezTo>
                    <a:pt x="-3517" y="173103"/>
                    <a:pt x="4950" y="24584"/>
                    <a:pt x="18355" y="4123"/>
                  </a:cubicBezTo>
                  <a:cubicBezTo>
                    <a:pt x="31760" y="-16338"/>
                    <a:pt x="39522" y="45046"/>
                    <a:pt x="81855" y="63390"/>
                  </a:cubicBezTo>
                  <a:cubicBezTo>
                    <a:pt x="124188" y="81734"/>
                    <a:pt x="263183" y="106076"/>
                    <a:pt x="272355" y="114190"/>
                  </a:cubicBezTo>
                  <a:cubicBezTo>
                    <a:pt x="281527" y="122304"/>
                    <a:pt x="174283" y="117365"/>
                    <a:pt x="136889" y="112073"/>
                  </a:cubicBezTo>
                  <a:cubicBezTo>
                    <a:pt x="99495" y="106781"/>
                    <a:pt x="65981" y="71857"/>
                    <a:pt x="47989" y="82440"/>
                  </a:cubicBezTo>
                  <a:cubicBezTo>
                    <a:pt x="29997" y="93023"/>
                    <a:pt x="6361" y="199209"/>
                    <a:pt x="1422" y="186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0584A851-6454-45DD-975A-96689F1933BB}"/>
                </a:ext>
              </a:extLst>
            </p:cNvPr>
            <p:cNvSpPr/>
            <p:nvPr/>
          </p:nvSpPr>
          <p:spPr>
            <a:xfrm>
              <a:off x="4069063" y="4922722"/>
              <a:ext cx="249536" cy="162456"/>
            </a:xfrm>
            <a:custGeom>
              <a:avLst/>
              <a:gdLst>
                <a:gd name="connsiteX0" fmla="*/ 248937 w 249536"/>
                <a:gd name="connsiteY0" fmla="*/ 2761 h 162456"/>
                <a:gd name="connsiteX1" fmla="*/ 90187 w 249536"/>
                <a:gd name="connsiteY1" fmla="*/ 13345 h 162456"/>
                <a:gd name="connsiteX2" fmla="*/ 18220 w 249536"/>
                <a:gd name="connsiteY2" fmla="*/ 51445 h 162456"/>
                <a:gd name="connsiteX3" fmla="*/ 1287 w 249536"/>
                <a:gd name="connsiteY3" fmla="*/ 157278 h 162456"/>
                <a:gd name="connsiteX4" fmla="*/ 43620 w 249536"/>
                <a:gd name="connsiteY4" fmla="*/ 142461 h 162456"/>
                <a:gd name="connsiteX5" fmla="*/ 244704 w 249536"/>
                <a:gd name="connsiteY5" fmla="*/ 110711 h 162456"/>
                <a:gd name="connsiteX6" fmla="*/ 174854 w 249536"/>
                <a:gd name="connsiteY6" fmla="*/ 100128 h 162456"/>
                <a:gd name="connsiteX7" fmla="*/ 39387 w 249536"/>
                <a:gd name="connsiteY7" fmla="*/ 104361 h 162456"/>
                <a:gd name="connsiteX8" fmla="*/ 79604 w 249536"/>
                <a:gd name="connsiteY8" fmla="*/ 59911 h 162456"/>
                <a:gd name="connsiteX9" fmla="*/ 248937 w 249536"/>
                <a:gd name="connsiteY9" fmla="*/ 2761 h 1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536" h="162456">
                  <a:moveTo>
                    <a:pt x="248937" y="2761"/>
                  </a:moveTo>
                  <a:cubicBezTo>
                    <a:pt x="250701" y="-5000"/>
                    <a:pt x="128640" y="5231"/>
                    <a:pt x="90187" y="13345"/>
                  </a:cubicBezTo>
                  <a:cubicBezTo>
                    <a:pt x="51734" y="21459"/>
                    <a:pt x="33037" y="27456"/>
                    <a:pt x="18220" y="51445"/>
                  </a:cubicBezTo>
                  <a:cubicBezTo>
                    <a:pt x="3403" y="75434"/>
                    <a:pt x="-2946" y="142109"/>
                    <a:pt x="1287" y="157278"/>
                  </a:cubicBezTo>
                  <a:cubicBezTo>
                    <a:pt x="5520" y="172447"/>
                    <a:pt x="3050" y="150222"/>
                    <a:pt x="43620" y="142461"/>
                  </a:cubicBezTo>
                  <a:cubicBezTo>
                    <a:pt x="84189" y="134700"/>
                    <a:pt x="222832" y="117767"/>
                    <a:pt x="244704" y="110711"/>
                  </a:cubicBezTo>
                  <a:cubicBezTo>
                    <a:pt x="266576" y="103655"/>
                    <a:pt x="209073" y="101186"/>
                    <a:pt x="174854" y="100128"/>
                  </a:cubicBezTo>
                  <a:cubicBezTo>
                    <a:pt x="140635" y="99070"/>
                    <a:pt x="55262" y="111064"/>
                    <a:pt x="39387" y="104361"/>
                  </a:cubicBezTo>
                  <a:cubicBezTo>
                    <a:pt x="23512" y="97658"/>
                    <a:pt x="47501" y="74022"/>
                    <a:pt x="79604" y="59911"/>
                  </a:cubicBezTo>
                  <a:cubicBezTo>
                    <a:pt x="111707" y="45800"/>
                    <a:pt x="247173" y="10522"/>
                    <a:pt x="248937" y="2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23A1B07B-95D7-4156-97F7-BF1030BA31C3}"/>
                </a:ext>
              </a:extLst>
            </p:cNvPr>
            <p:cNvSpPr/>
            <p:nvPr/>
          </p:nvSpPr>
          <p:spPr>
            <a:xfrm>
              <a:off x="3980880" y="5049530"/>
              <a:ext cx="489990" cy="382551"/>
            </a:xfrm>
            <a:custGeom>
              <a:avLst/>
              <a:gdLst>
                <a:gd name="connsiteX0" fmla="*/ 150853 w 489990"/>
                <a:gd name="connsiteY0" fmla="*/ 837 h 382551"/>
                <a:gd name="connsiteX1" fmla="*/ 76770 w 489990"/>
                <a:gd name="connsiteY1" fmla="*/ 142653 h 382551"/>
                <a:gd name="connsiteX2" fmla="*/ 83120 w 489990"/>
                <a:gd name="connsiteY2" fmla="*/ 244253 h 382551"/>
                <a:gd name="connsiteX3" fmla="*/ 263037 w 489990"/>
                <a:gd name="connsiteY3" fmla="*/ 343737 h 382551"/>
                <a:gd name="connsiteX4" fmla="*/ 322303 w 489990"/>
                <a:gd name="connsiteY4" fmla="*/ 328920 h 382551"/>
                <a:gd name="connsiteX5" fmla="*/ 464120 w 489990"/>
                <a:gd name="connsiteY5" fmla="*/ 316220 h 382551"/>
                <a:gd name="connsiteX6" fmla="*/ 476820 w 489990"/>
                <a:gd name="connsiteY6" fmla="*/ 316220 h 382551"/>
                <a:gd name="connsiteX7" fmla="*/ 322303 w 489990"/>
                <a:gd name="connsiteY7" fmla="*/ 350087 h 382551"/>
                <a:gd name="connsiteX8" fmla="*/ 212237 w 489990"/>
                <a:gd name="connsiteY8" fmla="*/ 379720 h 382551"/>
                <a:gd name="connsiteX9" fmla="*/ 34437 w 489990"/>
                <a:gd name="connsiteY9" fmla="*/ 276003 h 382551"/>
                <a:gd name="connsiteX10" fmla="*/ 6920 w 489990"/>
                <a:gd name="connsiteY10" fmla="*/ 212503 h 382551"/>
                <a:gd name="connsiteX11" fmla="*/ 150853 w 489990"/>
                <a:gd name="connsiteY11" fmla="*/ 837 h 38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90" h="382551">
                  <a:moveTo>
                    <a:pt x="150853" y="837"/>
                  </a:moveTo>
                  <a:cubicBezTo>
                    <a:pt x="162495" y="-10805"/>
                    <a:pt x="88059" y="102084"/>
                    <a:pt x="76770" y="142653"/>
                  </a:cubicBezTo>
                  <a:cubicBezTo>
                    <a:pt x="65481" y="183222"/>
                    <a:pt x="52075" y="210739"/>
                    <a:pt x="83120" y="244253"/>
                  </a:cubicBezTo>
                  <a:cubicBezTo>
                    <a:pt x="114164" y="277767"/>
                    <a:pt x="223173" y="329626"/>
                    <a:pt x="263037" y="343737"/>
                  </a:cubicBezTo>
                  <a:cubicBezTo>
                    <a:pt x="302901" y="357848"/>
                    <a:pt x="288789" y="333506"/>
                    <a:pt x="322303" y="328920"/>
                  </a:cubicBezTo>
                  <a:cubicBezTo>
                    <a:pt x="355817" y="324334"/>
                    <a:pt x="438367" y="318337"/>
                    <a:pt x="464120" y="316220"/>
                  </a:cubicBezTo>
                  <a:cubicBezTo>
                    <a:pt x="489873" y="314103"/>
                    <a:pt x="500456" y="310575"/>
                    <a:pt x="476820" y="316220"/>
                  </a:cubicBezTo>
                  <a:cubicBezTo>
                    <a:pt x="453184" y="321865"/>
                    <a:pt x="366400" y="339504"/>
                    <a:pt x="322303" y="350087"/>
                  </a:cubicBezTo>
                  <a:cubicBezTo>
                    <a:pt x="278206" y="360670"/>
                    <a:pt x="260215" y="392067"/>
                    <a:pt x="212237" y="379720"/>
                  </a:cubicBezTo>
                  <a:cubicBezTo>
                    <a:pt x="164259" y="367373"/>
                    <a:pt x="68656" y="303872"/>
                    <a:pt x="34437" y="276003"/>
                  </a:cubicBezTo>
                  <a:cubicBezTo>
                    <a:pt x="218" y="248134"/>
                    <a:pt x="-7544" y="258364"/>
                    <a:pt x="6920" y="212503"/>
                  </a:cubicBezTo>
                  <a:cubicBezTo>
                    <a:pt x="21384" y="166642"/>
                    <a:pt x="139211" y="12479"/>
                    <a:pt x="150853" y="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9390E322-F713-4684-9717-C9A7619CEF9D}"/>
                </a:ext>
              </a:extLst>
            </p:cNvPr>
            <p:cNvSpPr/>
            <p:nvPr/>
          </p:nvSpPr>
          <p:spPr>
            <a:xfrm>
              <a:off x="4222233" y="4085126"/>
              <a:ext cx="264454" cy="83845"/>
            </a:xfrm>
            <a:custGeom>
              <a:avLst/>
              <a:gdLst>
                <a:gd name="connsiteX0" fmla="*/ 4750 w 264454"/>
                <a:gd name="connsiteY0" fmla="*/ 78357 h 83845"/>
                <a:gd name="connsiteX1" fmla="*/ 262984 w 264454"/>
                <a:gd name="connsiteY1" fmla="*/ 41 h 83845"/>
                <a:gd name="connsiteX2" fmla="*/ 106350 w 264454"/>
                <a:gd name="connsiteY2" fmla="*/ 67774 h 83845"/>
                <a:gd name="connsiteX3" fmla="*/ 4750 w 264454"/>
                <a:gd name="connsiteY3" fmla="*/ 78357 h 8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454" h="83845">
                  <a:moveTo>
                    <a:pt x="4750" y="78357"/>
                  </a:moveTo>
                  <a:cubicBezTo>
                    <a:pt x="30856" y="67068"/>
                    <a:pt x="246051" y="1805"/>
                    <a:pt x="262984" y="41"/>
                  </a:cubicBezTo>
                  <a:cubicBezTo>
                    <a:pt x="279917" y="-1723"/>
                    <a:pt x="145861" y="53310"/>
                    <a:pt x="106350" y="67774"/>
                  </a:cubicBezTo>
                  <a:cubicBezTo>
                    <a:pt x="66839" y="82238"/>
                    <a:pt x="-21356" y="89646"/>
                    <a:pt x="4750" y="78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FC90BEF4-CD60-4933-BBBA-7F9CACAC87F5}"/>
                </a:ext>
              </a:extLst>
            </p:cNvPr>
            <p:cNvSpPr/>
            <p:nvPr/>
          </p:nvSpPr>
          <p:spPr>
            <a:xfrm>
              <a:off x="4227293" y="4166548"/>
              <a:ext cx="327463" cy="49922"/>
            </a:xfrm>
            <a:custGeom>
              <a:avLst/>
              <a:gdLst>
                <a:gd name="connsiteX0" fmla="*/ 1807 w 327463"/>
                <a:gd name="connsiteY0" fmla="*/ 49852 h 49922"/>
                <a:gd name="connsiteX1" fmla="*/ 321424 w 327463"/>
                <a:gd name="connsiteY1" fmla="*/ 11752 h 49922"/>
                <a:gd name="connsiteX2" fmla="*/ 196540 w 327463"/>
                <a:gd name="connsiteY2" fmla="*/ 1169 h 49922"/>
                <a:gd name="connsiteX3" fmla="*/ 1807 w 327463"/>
                <a:gd name="connsiteY3" fmla="*/ 49852 h 4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463" h="49922">
                  <a:moveTo>
                    <a:pt x="1807" y="49852"/>
                  </a:moveTo>
                  <a:cubicBezTo>
                    <a:pt x="22621" y="51616"/>
                    <a:pt x="288969" y="19866"/>
                    <a:pt x="321424" y="11752"/>
                  </a:cubicBezTo>
                  <a:cubicBezTo>
                    <a:pt x="353879" y="3638"/>
                    <a:pt x="247340" y="-2711"/>
                    <a:pt x="196540" y="1169"/>
                  </a:cubicBezTo>
                  <a:cubicBezTo>
                    <a:pt x="145740" y="5049"/>
                    <a:pt x="-19007" y="48088"/>
                    <a:pt x="1807" y="49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EF135932-C855-46AE-B0EC-860C278E1180}"/>
                </a:ext>
              </a:extLst>
            </p:cNvPr>
            <p:cNvSpPr/>
            <p:nvPr/>
          </p:nvSpPr>
          <p:spPr>
            <a:xfrm>
              <a:off x="4202693" y="4230945"/>
              <a:ext cx="355738" cy="100961"/>
            </a:xfrm>
            <a:custGeom>
              <a:avLst/>
              <a:gdLst>
                <a:gd name="connsiteX0" fmla="*/ 56040 w 355738"/>
                <a:gd name="connsiteY0" fmla="*/ 2388 h 100961"/>
                <a:gd name="connsiteX1" fmla="*/ 333324 w 355738"/>
                <a:gd name="connsiteY1" fmla="*/ 91288 h 100961"/>
                <a:gd name="connsiteX2" fmla="*/ 324857 w 355738"/>
                <a:gd name="connsiteY2" fmla="*/ 97638 h 100961"/>
                <a:gd name="connsiteX3" fmla="*/ 210557 w 355738"/>
                <a:gd name="connsiteY3" fmla="*/ 82822 h 100961"/>
                <a:gd name="connsiteX4" fmla="*/ 11590 w 355738"/>
                <a:gd name="connsiteY4" fmla="*/ 27788 h 100961"/>
                <a:gd name="connsiteX5" fmla="*/ 56040 w 355738"/>
                <a:gd name="connsiteY5" fmla="*/ 2388 h 10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738" h="100961">
                  <a:moveTo>
                    <a:pt x="56040" y="2388"/>
                  </a:moveTo>
                  <a:cubicBezTo>
                    <a:pt x="109662" y="12971"/>
                    <a:pt x="288521" y="75413"/>
                    <a:pt x="333324" y="91288"/>
                  </a:cubicBezTo>
                  <a:cubicBezTo>
                    <a:pt x="378127" y="107163"/>
                    <a:pt x="345318" y="99049"/>
                    <a:pt x="324857" y="97638"/>
                  </a:cubicBezTo>
                  <a:cubicBezTo>
                    <a:pt x="304396" y="96227"/>
                    <a:pt x="262768" y="94464"/>
                    <a:pt x="210557" y="82822"/>
                  </a:cubicBezTo>
                  <a:cubicBezTo>
                    <a:pt x="158346" y="71180"/>
                    <a:pt x="36637" y="36255"/>
                    <a:pt x="11590" y="27788"/>
                  </a:cubicBezTo>
                  <a:cubicBezTo>
                    <a:pt x="-13457" y="19321"/>
                    <a:pt x="2418" y="-8195"/>
                    <a:pt x="56040" y="2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8049E828-9B45-4546-9F2D-37EDB761DB79}"/>
                </a:ext>
              </a:extLst>
            </p:cNvPr>
            <p:cNvSpPr/>
            <p:nvPr/>
          </p:nvSpPr>
          <p:spPr>
            <a:xfrm>
              <a:off x="4245637" y="4283824"/>
              <a:ext cx="253008" cy="156438"/>
            </a:xfrm>
            <a:custGeom>
              <a:avLst/>
              <a:gdLst>
                <a:gd name="connsiteX0" fmla="*/ 396 w 253008"/>
                <a:gd name="connsiteY0" fmla="*/ 309 h 156438"/>
                <a:gd name="connsiteX1" fmla="*/ 171846 w 253008"/>
                <a:gd name="connsiteY1" fmla="*/ 93443 h 156438"/>
                <a:gd name="connsiteX2" fmla="*/ 252280 w 253008"/>
                <a:gd name="connsiteY2" fmla="*/ 154826 h 156438"/>
                <a:gd name="connsiteX3" fmla="*/ 129513 w 253008"/>
                <a:gd name="connsiteY3" fmla="*/ 127309 h 156438"/>
                <a:gd name="connsiteX4" fmla="*/ 396 w 253008"/>
                <a:gd name="connsiteY4" fmla="*/ 309 h 15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008" h="156438">
                  <a:moveTo>
                    <a:pt x="396" y="309"/>
                  </a:moveTo>
                  <a:cubicBezTo>
                    <a:pt x="7451" y="-5335"/>
                    <a:pt x="129865" y="67690"/>
                    <a:pt x="171846" y="93443"/>
                  </a:cubicBezTo>
                  <a:cubicBezTo>
                    <a:pt x="213827" y="119196"/>
                    <a:pt x="259335" y="149182"/>
                    <a:pt x="252280" y="154826"/>
                  </a:cubicBezTo>
                  <a:cubicBezTo>
                    <a:pt x="245225" y="160470"/>
                    <a:pt x="176785" y="151298"/>
                    <a:pt x="129513" y="127309"/>
                  </a:cubicBezTo>
                  <a:cubicBezTo>
                    <a:pt x="82241" y="103320"/>
                    <a:pt x="-6659" y="5953"/>
                    <a:pt x="396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E1E9406F-5183-499B-9661-3B644813A711}"/>
                </a:ext>
              </a:extLst>
            </p:cNvPr>
            <p:cNvSpPr/>
            <p:nvPr/>
          </p:nvSpPr>
          <p:spPr>
            <a:xfrm>
              <a:off x="4215185" y="3658348"/>
              <a:ext cx="1393962" cy="1937530"/>
            </a:xfrm>
            <a:custGeom>
              <a:avLst/>
              <a:gdLst>
                <a:gd name="connsiteX0" fmla="*/ 1318840 w 1393962"/>
                <a:gd name="connsiteY0" fmla="*/ 2427 h 1937530"/>
                <a:gd name="connsiteX1" fmla="*/ 1264865 w 1393962"/>
                <a:gd name="connsiteY1" fmla="*/ 742202 h 1937530"/>
                <a:gd name="connsiteX2" fmla="*/ 725115 w 1393962"/>
                <a:gd name="connsiteY2" fmla="*/ 1310527 h 1937530"/>
                <a:gd name="connsiteX3" fmla="*/ 163140 w 1393962"/>
                <a:gd name="connsiteY3" fmla="*/ 1761377 h 1937530"/>
                <a:gd name="connsiteX4" fmla="*/ 58365 w 1393962"/>
                <a:gd name="connsiteY4" fmla="*/ 1901077 h 1937530"/>
                <a:gd name="connsiteX5" fmla="*/ 979115 w 1393962"/>
                <a:gd name="connsiteY5" fmla="*/ 1129552 h 1937530"/>
                <a:gd name="connsiteX6" fmla="*/ 1375990 w 1393962"/>
                <a:gd name="connsiteY6" fmla="*/ 526302 h 1937530"/>
                <a:gd name="connsiteX7" fmla="*/ 1318840 w 1393962"/>
                <a:gd name="connsiteY7" fmla="*/ 2427 h 193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3962" h="1937530">
                  <a:moveTo>
                    <a:pt x="1318840" y="2427"/>
                  </a:moveTo>
                  <a:cubicBezTo>
                    <a:pt x="1300319" y="38410"/>
                    <a:pt x="1363819" y="524185"/>
                    <a:pt x="1264865" y="742202"/>
                  </a:cubicBezTo>
                  <a:cubicBezTo>
                    <a:pt x="1165911" y="960219"/>
                    <a:pt x="908736" y="1140665"/>
                    <a:pt x="725115" y="1310527"/>
                  </a:cubicBezTo>
                  <a:cubicBezTo>
                    <a:pt x="541494" y="1480390"/>
                    <a:pt x="274265" y="1662952"/>
                    <a:pt x="163140" y="1761377"/>
                  </a:cubicBezTo>
                  <a:cubicBezTo>
                    <a:pt x="52015" y="1859802"/>
                    <a:pt x="-77631" y="2006381"/>
                    <a:pt x="58365" y="1901077"/>
                  </a:cubicBezTo>
                  <a:cubicBezTo>
                    <a:pt x="194361" y="1795773"/>
                    <a:pt x="759511" y="1358681"/>
                    <a:pt x="979115" y="1129552"/>
                  </a:cubicBezTo>
                  <a:cubicBezTo>
                    <a:pt x="1198719" y="900423"/>
                    <a:pt x="1318840" y="713098"/>
                    <a:pt x="1375990" y="526302"/>
                  </a:cubicBezTo>
                  <a:cubicBezTo>
                    <a:pt x="1433140" y="339506"/>
                    <a:pt x="1337361" y="-33556"/>
                    <a:pt x="1318840" y="2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FDB8C777-75A9-454E-8E72-0E5EC4FD040D}"/>
                </a:ext>
              </a:extLst>
            </p:cNvPr>
            <p:cNvSpPr/>
            <p:nvPr/>
          </p:nvSpPr>
          <p:spPr>
            <a:xfrm>
              <a:off x="4118705" y="5381093"/>
              <a:ext cx="213353" cy="607250"/>
            </a:xfrm>
            <a:custGeom>
              <a:avLst/>
              <a:gdLst>
                <a:gd name="connsiteX0" fmla="*/ 211995 w 213353"/>
                <a:gd name="connsiteY0" fmla="*/ 532 h 607250"/>
                <a:gd name="connsiteX1" fmla="*/ 104045 w 213353"/>
                <a:gd name="connsiteY1" fmla="*/ 143407 h 607250"/>
                <a:gd name="connsiteX2" fmla="*/ 94520 w 213353"/>
                <a:gd name="connsiteY2" fmla="*/ 267232 h 607250"/>
                <a:gd name="connsiteX3" fmla="*/ 62770 w 213353"/>
                <a:gd name="connsiteY3" fmla="*/ 349782 h 607250"/>
                <a:gd name="connsiteX4" fmla="*/ 88170 w 213353"/>
                <a:gd name="connsiteY4" fmla="*/ 457732 h 607250"/>
                <a:gd name="connsiteX5" fmla="*/ 75470 w 213353"/>
                <a:gd name="connsiteY5" fmla="*/ 584732 h 607250"/>
                <a:gd name="connsiteX6" fmla="*/ 84995 w 213353"/>
                <a:gd name="connsiteY6" fmla="*/ 578382 h 607250"/>
                <a:gd name="connsiteX7" fmla="*/ 11970 w 213353"/>
                <a:gd name="connsiteY7" fmla="*/ 298982 h 607250"/>
                <a:gd name="connsiteX8" fmla="*/ 18320 w 213353"/>
                <a:gd name="connsiteY8" fmla="*/ 197382 h 607250"/>
                <a:gd name="connsiteX9" fmla="*/ 211995 w 213353"/>
                <a:gd name="connsiteY9" fmla="*/ 532 h 60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353" h="607250">
                  <a:moveTo>
                    <a:pt x="211995" y="532"/>
                  </a:moveTo>
                  <a:cubicBezTo>
                    <a:pt x="226282" y="-8464"/>
                    <a:pt x="123624" y="98957"/>
                    <a:pt x="104045" y="143407"/>
                  </a:cubicBezTo>
                  <a:cubicBezTo>
                    <a:pt x="84466" y="187857"/>
                    <a:pt x="101399" y="232836"/>
                    <a:pt x="94520" y="267232"/>
                  </a:cubicBezTo>
                  <a:cubicBezTo>
                    <a:pt x="87641" y="301628"/>
                    <a:pt x="63828" y="318032"/>
                    <a:pt x="62770" y="349782"/>
                  </a:cubicBezTo>
                  <a:cubicBezTo>
                    <a:pt x="61712" y="381532"/>
                    <a:pt x="86053" y="418574"/>
                    <a:pt x="88170" y="457732"/>
                  </a:cubicBezTo>
                  <a:cubicBezTo>
                    <a:pt x="90287" y="496890"/>
                    <a:pt x="75999" y="564624"/>
                    <a:pt x="75470" y="584732"/>
                  </a:cubicBezTo>
                  <a:cubicBezTo>
                    <a:pt x="74941" y="604840"/>
                    <a:pt x="95578" y="626007"/>
                    <a:pt x="84995" y="578382"/>
                  </a:cubicBezTo>
                  <a:cubicBezTo>
                    <a:pt x="74412" y="530757"/>
                    <a:pt x="23082" y="362482"/>
                    <a:pt x="11970" y="298982"/>
                  </a:cubicBezTo>
                  <a:cubicBezTo>
                    <a:pt x="857" y="235482"/>
                    <a:pt x="-10784" y="245007"/>
                    <a:pt x="18320" y="197382"/>
                  </a:cubicBezTo>
                  <a:cubicBezTo>
                    <a:pt x="47424" y="149757"/>
                    <a:pt x="197708" y="9528"/>
                    <a:pt x="211995" y="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BA0C0E4D-80F0-48D7-BA7C-5BF0B8981FC5}"/>
                </a:ext>
              </a:extLst>
            </p:cNvPr>
            <p:cNvSpPr/>
            <p:nvPr/>
          </p:nvSpPr>
          <p:spPr>
            <a:xfrm>
              <a:off x="4318898" y="4597545"/>
              <a:ext cx="1040989" cy="1197751"/>
            </a:xfrm>
            <a:custGeom>
              <a:avLst/>
              <a:gdLst>
                <a:gd name="connsiteX0" fmla="*/ 894452 w 1040989"/>
                <a:gd name="connsiteY0" fmla="*/ 171305 h 1197751"/>
                <a:gd name="connsiteX1" fmla="*/ 592827 w 1040989"/>
                <a:gd name="connsiteY1" fmla="*/ 476105 h 1197751"/>
                <a:gd name="connsiteX2" fmla="*/ 211827 w 1040989"/>
                <a:gd name="connsiteY2" fmla="*/ 841230 h 1197751"/>
                <a:gd name="connsiteX3" fmla="*/ 53077 w 1040989"/>
                <a:gd name="connsiteY3" fmla="*/ 1117455 h 1197751"/>
                <a:gd name="connsiteX4" fmla="*/ 18152 w 1040989"/>
                <a:gd name="connsiteY4" fmla="*/ 1196830 h 1197751"/>
                <a:gd name="connsiteX5" fmla="*/ 18152 w 1040989"/>
                <a:gd name="connsiteY5" fmla="*/ 1079355 h 1197751"/>
                <a:gd name="connsiteX6" fmla="*/ 94352 w 1040989"/>
                <a:gd name="connsiteY6" fmla="*/ 920605 h 1197751"/>
                <a:gd name="connsiteX7" fmla="*/ 989702 w 1040989"/>
                <a:gd name="connsiteY7" fmla="*/ 44305 h 1197751"/>
                <a:gd name="connsiteX8" fmla="*/ 894452 w 1040989"/>
                <a:gd name="connsiteY8" fmla="*/ 171305 h 119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989" h="1197751">
                  <a:moveTo>
                    <a:pt x="894452" y="171305"/>
                  </a:moveTo>
                  <a:cubicBezTo>
                    <a:pt x="828306" y="243272"/>
                    <a:pt x="706598" y="364451"/>
                    <a:pt x="592827" y="476105"/>
                  </a:cubicBezTo>
                  <a:cubicBezTo>
                    <a:pt x="479056" y="587759"/>
                    <a:pt x="301785" y="734338"/>
                    <a:pt x="211827" y="841230"/>
                  </a:cubicBezTo>
                  <a:cubicBezTo>
                    <a:pt x="121869" y="948122"/>
                    <a:pt x="85356" y="1058188"/>
                    <a:pt x="53077" y="1117455"/>
                  </a:cubicBezTo>
                  <a:cubicBezTo>
                    <a:pt x="20798" y="1176722"/>
                    <a:pt x="23973" y="1203180"/>
                    <a:pt x="18152" y="1196830"/>
                  </a:cubicBezTo>
                  <a:cubicBezTo>
                    <a:pt x="12331" y="1190480"/>
                    <a:pt x="5452" y="1125392"/>
                    <a:pt x="18152" y="1079355"/>
                  </a:cubicBezTo>
                  <a:cubicBezTo>
                    <a:pt x="30852" y="1033318"/>
                    <a:pt x="-67573" y="1093113"/>
                    <a:pt x="94352" y="920605"/>
                  </a:cubicBezTo>
                  <a:cubicBezTo>
                    <a:pt x="256277" y="748097"/>
                    <a:pt x="855823" y="172363"/>
                    <a:pt x="989702" y="44305"/>
                  </a:cubicBezTo>
                  <a:cubicBezTo>
                    <a:pt x="1123581" y="-83753"/>
                    <a:pt x="960598" y="99338"/>
                    <a:pt x="894452" y="17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E4AAC55D-FB15-47DC-898D-8656B9D2649B}"/>
                </a:ext>
              </a:extLst>
            </p:cNvPr>
            <p:cNvSpPr/>
            <p:nvPr/>
          </p:nvSpPr>
          <p:spPr>
            <a:xfrm>
              <a:off x="5943599" y="3426743"/>
              <a:ext cx="720497" cy="1446175"/>
            </a:xfrm>
            <a:custGeom>
              <a:avLst/>
              <a:gdLst>
                <a:gd name="connsiteX0" fmla="*/ 1 w 720497"/>
                <a:gd name="connsiteY0" fmla="*/ 2257 h 1446175"/>
                <a:gd name="connsiteX1" fmla="*/ 528321 w 720497"/>
                <a:gd name="connsiteY1" fmla="*/ 500097 h 1446175"/>
                <a:gd name="connsiteX2" fmla="*/ 711201 w 720497"/>
                <a:gd name="connsiteY2" fmla="*/ 1165577 h 1446175"/>
                <a:gd name="connsiteX3" fmla="*/ 680721 w 720497"/>
                <a:gd name="connsiteY3" fmla="*/ 1409417 h 1446175"/>
                <a:gd name="connsiteX4" fmla="*/ 568961 w 720497"/>
                <a:gd name="connsiteY4" fmla="*/ 1409417 h 1446175"/>
                <a:gd name="connsiteX5" fmla="*/ 635001 w 720497"/>
                <a:gd name="connsiteY5" fmla="*/ 1069057 h 1446175"/>
                <a:gd name="connsiteX6" fmla="*/ 533401 w 720497"/>
                <a:gd name="connsiteY6" fmla="*/ 698217 h 1446175"/>
                <a:gd name="connsiteX7" fmla="*/ 1 w 720497"/>
                <a:gd name="connsiteY7" fmla="*/ 2257 h 14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497" h="1446175">
                  <a:moveTo>
                    <a:pt x="1" y="2257"/>
                  </a:moveTo>
                  <a:cubicBezTo>
                    <a:pt x="-846" y="-30763"/>
                    <a:pt x="409788" y="306210"/>
                    <a:pt x="528321" y="500097"/>
                  </a:cubicBezTo>
                  <a:cubicBezTo>
                    <a:pt x="646854" y="693984"/>
                    <a:pt x="685801" y="1014024"/>
                    <a:pt x="711201" y="1165577"/>
                  </a:cubicBezTo>
                  <a:cubicBezTo>
                    <a:pt x="736601" y="1317130"/>
                    <a:pt x="704428" y="1368777"/>
                    <a:pt x="680721" y="1409417"/>
                  </a:cubicBezTo>
                  <a:cubicBezTo>
                    <a:pt x="657014" y="1450057"/>
                    <a:pt x="576581" y="1466144"/>
                    <a:pt x="568961" y="1409417"/>
                  </a:cubicBezTo>
                  <a:cubicBezTo>
                    <a:pt x="561341" y="1352690"/>
                    <a:pt x="640928" y="1187590"/>
                    <a:pt x="635001" y="1069057"/>
                  </a:cubicBezTo>
                  <a:cubicBezTo>
                    <a:pt x="629074" y="950524"/>
                    <a:pt x="637541" y="875170"/>
                    <a:pt x="533401" y="698217"/>
                  </a:cubicBezTo>
                  <a:cubicBezTo>
                    <a:pt x="429261" y="521264"/>
                    <a:pt x="848" y="35277"/>
                    <a:pt x="1" y="2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6D30BE1A-F961-4A02-AD18-D7C9BA6FD556}"/>
                </a:ext>
              </a:extLst>
            </p:cNvPr>
            <p:cNvSpPr/>
            <p:nvPr/>
          </p:nvSpPr>
          <p:spPr>
            <a:xfrm>
              <a:off x="4371318" y="4531802"/>
              <a:ext cx="1093315" cy="1322656"/>
            </a:xfrm>
            <a:custGeom>
              <a:avLst/>
              <a:gdLst>
                <a:gd name="connsiteX0" fmla="*/ 1032532 w 1093315"/>
                <a:gd name="connsiteY0" fmla="*/ 71948 h 1322656"/>
                <a:gd name="connsiteX1" fmla="*/ 949982 w 1093315"/>
                <a:gd name="connsiteY1" fmla="*/ 148148 h 1322656"/>
                <a:gd name="connsiteX2" fmla="*/ 289582 w 1093315"/>
                <a:gd name="connsiteY2" fmla="*/ 1005398 h 1322656"/>
                <a:gd name="connsiteX3" fmla="*/ 41932 w 1093315"/>
                <a:gd name="connsiteY3" fmla="*/ 1265748 h 1322656"/>
                <a:gd name="connsiteX4" fmla="*/ 16532 w 1093315"/>
                <a:gd name="connsiteY4" fmla="*/ 1291148 h 1322656"/>
                <a:gd name="connsiteX5" fmla="*/ 213382 w 1093315"/>
                <a:gd name="connsiteY5" fmla="*/ 897448 h 1322656"/>
                <a:gd name="connsiteX6" fmla="*/ 1032532 w 1093315"/>
                <a:gd name="connsiteY6" fmla="*/ 71948 h 132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3315" h="1322656">
                  <a:moveTo>
                    <a:pt x="1032532" y="71948"/>
                  </a:moveTo>
                  <a:cubicBezTo>
                    <a:pt x="1155299" y="-52935"/>
                    <a:pt x="1073807" y="-7427"/>
                    <a:pt x="949982" y="148148"/>
                  </a:cubicBezTo>
                  <a:cubicBezTo>
                    <a:pt x="826157" y="303723"/>
                    <a:pt x="440924" y="819131"/>
                    <a:pt x="289582" y="1005398"/>
                  </a:cubicBezTo>
                  <a:cubicBezTo>
                    <a:pt x="138240" y="1191665"/>
                    <a:pt x="87440" y="1218123"/>
                    <a:pt x="41932" y="1265748"/>
                  </a:cubicBezTo>
                  <a:cubicBezTo>
                    <a:pt x="-3576" y="1313373"/>
                    <a:pt x="-12043" y="1352531"/>
                    <a:pt x="16532" y="1291148"/>
                  </a:cubicBezTo>
                  <a:cubicBezTo>
                    <a:pt x="45107" y="1229765"/>
                    <a:pt x="45107" y="1102765"/>
                    <a:pt x="213382" y="897448"/>
                  </a:cubicBezTo>
                  <a:cubicBezTo>
                    <a:pt x="381657" y="692131"/>
                    <a:pt x="909765" y="196831"/>
                    <a:pt x="1032532" y="71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E7003382-178C-4B4F-AF1E-4C7B9CA504B3}"/>
                </a:ext>
              </a:extLst>
            </p:cNvPr>
            <p:cNvSpPr/>
            <p:nvPr/>
          </p:nvSpPr>
          <p:spPr>
            <a:xfrm>
              <a:off x="4376929" y="3483875"/>
              <a:ext cx="1322236" cy="2701270"/>
            </a:xfrm>
            <a:custGeom>
              <a:avLst/>
              <a:gdLst>
                <a:gd name="connsiteX0" fmla="*/ 1268221 w 1322236"/>
                <a:gd name="connsiteY0" fmla="*/ 84825 h 2701270"/>
                <a:gd name="connsiteX1" fmla="*/ 1268221 w 1322236"/>
                <a:gd name="connsiteY1" fmla="*/ 161025 h 2701270"/>
                <a:gd name="connsiteX2" fmla="*/ 1236471 w 1322236"/>
                <a:gd name="connsiteY2" fmla="*/ 1056375 h 2701270"/>
                <a:gd name="connsiteX3" fmla="*/ 728471 w 1322236"/>
                <a:gd name="connsiteY3" fmla="*/ 1970775 h 2701270"/>
                <a:gd name="connsiteX4" fmla="*/ 17271 w 1322236"/>
                <a:gd name="connsiteY4" fmla="*/ 2688325 h 2701270"/>
                <a:gd name="connsiteX5" fmla="*/ 303021 w 1322236"/>
                <a:gd name="connsiteY5" fmla="*/ 2313675 h 2701270"/>
                <a:gd name="connsiteX6" fmla="*/ 1211071 w 1322236"/>
                <a:gd name="connsiteY6" fmla="*/ 897625 h 2701270"/>
                <a:gd name="connsiteX7" fmla="*/ 1312671 w 1322236"/>
                <a:gd name="connsiteY7" fmla="*/ 59425 h 2701270"/>
                <a:gd name="connsiteX8" fmla="*/ 1268221 w 1322236"/>
                <a:gd name="connsiteY8" fmla="*/ 84825 h 2701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236" h="2701270">
                  <a:moveTo>
                    <a:pt x="1268221" y="84825"/>
                  </a:moveTo>
                  <a:cubicBezTo>
                    <a:pt x="1260813" y="101758"/>
                    <a:pt x="1273513" y="-900"/>
                    <a:pt x="1268221" y="161025"/>
                  </a:cubicBezTo>
                  <a:cubicBezTo>
                    <a:pt x="1262929" y="322950"/>
                    <a:pt x="1326429" y="754750"/>
                    <a:pt x="1236471" y="1056375"/>
                  </a:cubicBezTo>
                  <a:cubicBezTo>
                    <a:pt x="1146513" y="1358000"/>
                    <a:pt x="931671" y="1698783"/>
                    <a:pt x="728471" y="1970775"/>
                  </a:cubicBezTo>
                  <a:cubicBezTo>
                    <a:pt x="525271" y="2242767"/>
                    <a:pt x="88179" y="2631175"/>
                    <a:pt x="17271" y="2688325"/>
                  </a:cubicBezTo>
                  <a:cubicBezTo>
                    <a:pt x="-53637" y="2745475"/>
                    <a:pt x="104054" y="2612125"/>
                    <a:pt x="303021" y="2313675"/>
                  </a:cubicBezTo>
                  <a:cubicBezTo>
                    <a:pt x="501988" y="2015225"/>
                    <a:pt x="1042796" y="1273333"/>
                    <a:pt x="1211071" y="897625"/>
                  </a:cubicBezTo>
                  <a:cubicBezTo>
                    <a:pt x="1379346" y="521917"/>
                    <a:pt x="1304204" y="199125"/>
                    <a:pt x="1312671" y="59425"/>
                  </a:cubicBezTo>
                  <a:cubicBezTo>
                    <a:pt x="1321138" y="-80275"/>
                    <a:pt x="1275629" y="67892"/>
                    <a:pt x="1268221" y="848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D8860F1A-2A06-4EEA-84E1-142B9FB11651}"/>
                </a:ext>
              </a:extLst>
            </p:cNvPr>
            <p:cNvSpPr/>
            <p:nvPr/>
          </p:nvSpPr>
          <p:spPr>
            <a:xfrm>
              <a:off x="5657813" y="3502805"/>
              <a:ext cx="325011" cy="2657723"/>
            </a:xfrm>
            <a:custGeom>
              <a:avLst/>
              <a:gdLst>
                <a:gd name="connsiteX0" fmla="*/ 184187 w 325011"/>
                <a:gd name="connsiteY0" fmla="*/ 21445 h 2657723"/>
                <a:gd name="connsiteX1" fmla="*/ 279437 w 325011"/>
                <a:gd name="connsiteY1" fmla="*/ 827895 h 2657723"/>
                <a:gd name="connsiteX2" fmla="*/ 44487 w 325011"/>
                <a:gd name="connsiteY2" fmla="*/ 2447145 h 2657723"/>
                <a:gd name="connsiteX3" fmla="*/ 266737 w 325011"/>
                <a:gd name="connsiteY3" fmla="*/ 2624945 h 2657723"/>
                <a:gd name="connsiteX4" fmla="*/ 37 w 325011"/>
                <a:gd name="connsiteY4" fmla="*/ 2326495 h 2657723"/>
                <a:gd name="connsiteX5" fmla="*/ 247687 w 325011"/>
                <a:gd name="connsiteY5" fmla="*/ 973945 h 2657723"/>
                <a:gd name="connsiteX6" fmla="*/ 323887 w 325011"/>
                <a:gd name="connsiteY6" fmla="*/ 294495 h 2657723"/>
                <a:gd name="connsiteX7" fmla="*/ 184187 w 325011"/>
                <a:gd name="connsiteY7" fmla="*/ 21445 h 265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011" h="2657723">
                  <a:moveTo>
                    <a:pt x="184187" y="21445"/>
                  </a:moveTo>
                  <a:cubicBezTo>
                    <a:pt x="176779" y="110345"/>
                    <a:pt x="302720" y="423612"/>
                    <a:pt x="279437" y="827895"/>
                  </a:cubicBezTo>
                  <a:cubicBezTo>
                    <a:pt x="256154" y="1232178"/>
                    <a:pt x="46604" y="2147637"/>
                    <a:pt x="44487" y="2447145"/>
                  </a:cubicBezTo>
                  <a:cubicBezTo>
                    <a:pt x="42370" y="2746653"/>
                    <a:pt x="274145" y="2645053"/>
                    <a:pt x="266737" y="2624945"/>
                  </a:cubicBezTo>
                  <a:cubicBezTo>
                    <a:pt x="259329" y="2604837"/>
                    <a:pt x="3212" y="2601662"/>
                    <a:pt x="37" y="2326495"/>
                  </a:cubicBezTo>
                  <a:cubicBezTo>
                    <a:pt x="-3138" y="2051328"/>
                    <a:pt x="193712" y="1312612"/>
                    <a:pt x="247687" y="973945"/>
                  </a:cubicBezTo>
                  <a:cubicBezTo>
                    <a:pt x="301662" y="635278"/>
                    <a:pt x="331295" y="450070"/>
                    <a:pt x="323887" y="294495"/>
                  </a:cubicBezTo>
                  <a:cubicBezTo>
                    <a:pt x="316479" y="138920"/>
                    <a:pt x="191595" y="-67455"/>
                    <a:pt x="184187" y="21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D477CCA2-6007-4485-9374-71770B860D5F}"/>
                </a:ext>
              </a:extLst>
            </p:cNvPr>
            <p:cNvSpPr/>
            <p:nvPr/>
          </p:nvSpPr>
          <p:spPr>
            <a:xfrm>
              <a:off x="5205865" y="3508315"/>
              <a:ext cx="664488" cy="3021826"/>
            </a:xfrm>
            <a:custGeom>
              <a:avLst/>
              <a:gdLst>
                <a:gd name="connsiteX0" fmla="*/ 553585 w 664488"/>
                <a:gd name="connsiteY0" fmla="*/ 3235 h 3021826"/>
                <a:gd name="connsiteX1" fmla="*/ 604385 w 664488"/>
                <a:gd name="connsiteY1" fmla="*/ 689035 h 3021826"/>
                <a:gd name="connsiteX2" fmla="*/ 217035 w 664488"/>
                <a:gd name="connsiteY2" fmla="*/ 1768535 h 3021826"/>
                <a:gd name="connsiteX3" fmla="*/ 128135 w 664488"/>
                <a:gd name="connsiteY3" fmla="*/ 2079685 h 3021826"/>
                <a:gd name="connsiteX4" fmla="*/ 128135 w 664488"/>
                <a:gd name="connsiteY4" fmla="*/ 2467035 h 3021826"/>
                <a:gd name="connsiteX5" fmla="*/ 153535 w 664488"/>
                <a:gd name="connsiteY5" fmla="*/ 3013135 h 3021826"/>
                <a:gd name="connsiteX6" fmla="*/ 90035 w 664488"/>
                <a:gd name="connsiteY6" fmla="*/ 2765485 h 3021826"/>
                <a:gd name="connsiteX7" fmla="*/ 13835 w 664488"/>
                <a:gd name="connsiteY7" fmla="*/ 2276535 h 3021826"/>
                <a:gd name="connsiteX8" fmla="*/ 394835 w 664488"/>
                <a:gd name="connsiteY8" fmla="*/ 1292285 h 3021826"/>
                <a:gd name="connsiteX9" fmla="*/ 661535 w 664488"/>
                <a:gd name="connsiteY9" fmla="*/ 466785 h 3021826"/>
                <a:gd name="connsiteX10" fmla="*/ 553585 w 664488"/>
                <a:gd name="connsiteY10" fmla="*/ 3235 h 302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488" h="3021826">
                  <a:moveTo>
                    <a:pt x="553585" y="3235"/>
                  </a:moveTo>
                  <a:cubicBezTo>
                    <a:pt x="544060" y="40277"/>
                    <a:pt x="660477" y="394818"/>
                    <a:pt x="604385" y="689035"/>
                  </a:cubicBezTo>
                  <a:cubicBezTo>
                    <a:pt x="548293" y="983252"/>
                    <a:pt x="296410" y="1536760"/>
                    <a:pt x="217035" y="1768535"/>
                  </a:cubicBezTo>
                  <a:cubicBezTo>
                    <a:pt x="137660" y="2000310"/>
                    <a:pt x="142952" y="1963268"/>
                    <a:pt x="128135" y="2079685"/>
                  </a:cubicBezTo>
                  <a:cubicBezTo>
                    <a:pt x="113318" y="2196102"/>
                    <a:pt x="123902" y="2311460"/>
                    <a:pt x="128135" y="2467035"/>
                  </a:cubicBezTo>
                  <a:cubicBezTo>
                    <a:pt x="132368" y="2622610"/>
                    <a:pt x="159885" y="2963393"/>
                    <a:pt x="153535" y="3013135"/>
                  </a:cubicBezTo>
                  <a:cubicBezTo>
                    <a:pt x="147185" y="3062877"/>
                    <a:pt x="113318" y="2888252"/>
                    <a:pt x="90035" y="2765485"/>
                  </a:cubicBezTo>
                  <a:cubicBezTo>
                    <a:pt x="66752" y="2642718"/>
                    <a:pt x="-36965" y="2522068"/>
                    <a:pt x="13835" y="2276535"/>
                  </a:cubicBezTo>
                  <a:cubicBezTo>
                    <a:pt x="64635" y="2031002"/>
                    <a:pt x="286885" y="1593910"/>
                    <a:pt x="394835" y="1292285"/>
                  </a:cubicBezTo>
                  <a:cubicBezTo>
                    <a:pt x="502785" y="990660"/>
                    <a:pt x="638252" y="678452"/>
                    <a:pt x="661535" y="466785"/>
                  </a:cubicBezTo>
                  <a:cubicBezTo>
                    <a:pt x="684818" y="255118"/>
                    <a:pt x="563110" y="-33807"/>
                    <a:pt x="553585" y="3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ADEBD944-687A-449C-87E9-7D46F9A4E42A}"/>
                </a:ext>
              </a:extLst>
            </p:cNvPr>
            <p:cNvSpPr/>
            <p:nvPr/>
          </p:nvSpPr>
          <p:spPr>
            <a:xfrm>
              <a:off x="4210046" y="6000006"/>
              <a:ext cx="1114903" cy="956369"/>
            </a:xfrm>
            <a:custGeom>
              <a:avLst/>
              <a:gdLst>
                <a:gd name="connsiteX0" fmla="*/ 4 w 1114903"/>
                <a:gd name="connsiteY0" fmla="*/ 744 h 956369"/>
                <a:gd name="connsiteX1" fmla="*/ 247654 w 1114903"/>
                <a:gd name="connsiteY1" fmla="*/ 349994 h 956369"/>
                <a:gd name="connsiteX2" fmla="*/ 215904 w 1114903"/>
                <a:gd name="connsiteY2" fmla="*/ 927844 h 956369"/>
                <a:gd name="connsiteX3" fmla="*/ 558804 w 1114903"/>
                <a:gd name="connsiteY3" fmla="*/ 838944 h 956369"/>
                <a:gd name="connsiteX4" fmla="*/ 1111254 w 1114903"/>
                <a:gd name="connsiteY4" fmla="*/ 584944 h 956369"/>
                <a:gd name="connsiteX5" fmla="*/ 266704 w 1114903"/>
                <a:gd name="connsiteY5" fmla="*/ 889744 h 956369"/>
                <a:gd name="connsiteX6" fmla="*/ 241304 w 1114903"/>
                <a:gd name="connsiteY6" fmla="*/ 438894 h 956369"/>
                <a:gd name="connsiteX7" fmla="*/ 4 w 1114903"/>
                <a:gd name="connsiteY7" fmla="*/ 744 h 9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903" h="956369">
                  <a:moveTo>
                    <a:pt x="4" y="744"/>
                  </a:moveTo>
                  <a:cubicBezTo>
                    <a:pt x="1062" y="-14073"/>
                    <a:pt x="211671" y="195477"/>
                    <a:pt x="247654" y="349994"/>
                  </a:cubicBezTo>
                  <a:cubicBezTo>
                    <a:pt x="283637" y="504511"/>
                    <a:pt x="164046" y="846352"/>
                    <a:pt x="215904" y="927844"/>
                  </a:cubicBezTo>
                  <a:cubicBezTo>
                    <a:pt x="267762" y="1009336"/>
                    <a:pt x="409579" y="896094"/>
                    <a:pt x="558804" y="838944"/>
                  </a:cubicBezTo>
                  <a:cubicBezTo>
                    <a:pt x="708029" y="781794"/>
                    <a:pt x="1159937" y="576477"/>
                    <a:pt x="1111254" y="584944"/>
                  </a:cubicBezTo>
                  <a:cubicBezTo>
                    <a:pt x="1062571" y="593411"/>
                    <a:pt x="411696" y="914086"/>
                    <a:pt x="266704" y="889744"/>
                  </a:cubicBezTo>
                  <a:cubicBezTo>
                    <a:pt x="121712" y="865402"/>
                    <a:pt x="288929" y="588119"/>
                    <a:pt x="241304" y="438894"/>
                  </a:cubicBezTo>
                  <a:cubicBezTo>
                    <a:pt x="193679" y="289669"/>
                    <a:pt x="-1054" y="15561"/>
                    <a:pt x="4" y="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C79FCC79-71AC-4814-9DBA-30063EF6C6D3}"/>
                </a:ext>
              </a:extLst>
            </p:cNvPr>
            <p:cNvSpPr/>
            <p:nvPr/>
          </p:nvSpPr>
          <p:spPr>
            <a:xfrm>
              <a:off x="5329089" y="5961618"/>
              <a:ext cx="646893" cy="299941"/>
            </a:xfrm>
            <a:custGeom>
              <a:avLst/>
              <a:gdLst>
                <a:gd name="connsiteX0" fmla="*/ 11261 w 646893"/>
                <a:gd name="connsiteY0" fmla="*/ 286782 h 299941"/>
                <a:gd name="connsiteX1" fmla="*/ 81111 w 646893"/>
                <a:gd name="connsiteY1" fmla="*/ 242332 h 299941"/>
                <a:gd name="connsiteX2" fmla="*/ 404961 w 646893"/>
                <a:gd name="connsiteY2" fmla="*/ 77232 h 299941"/>
                <a:gd name="connsiteX3" fmla="*/ 646261 w 646893"/>
                <a:gd name="connsiteY3" fmla="*/ 134382 h 299941"/>
                <a:gd name="connsiteX4" fmla="*/ 468461 w 646893"/>
                <a:gd name="connsiteY4" fmla="*/ 20082 h 299941"/>
                <a:gd name="connsiteX5" fmla="*/ 265261 w 646893"/>
                <a:gd name="connsiteY5" fmla="*/ 26432 h 299941"/>
                <a:gd name="connsiteX6" fmla="*/ 11261 w 646893"/>
                <a:gd name="connsiteY6" fmla="*/ 286782 h 29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6893" h="299941">
                  <a:moveTo>
                    <a:pt x="11261" y="286782"/>
                  </a:moveTo>
                  <a:cubicBezTo>
                    <a:pt x="-19431" y="322765"/>
                    <a:pt x="15494" y="277257"/>
                    <a:pt x="81111" y="242332"/>
                  </a:cubicBezTo>
                  <a:cubicBezTo>
                    <a:pt x="146728" y="207407"/>
                    <a:pt x="310769" y="95224"/>
                    <a:pt x="404961" y="77232"/>
                  </a:cubicBezTo>
                  <a:cubicBezTo>
                    <a:pt x="499153" y="59240"/>
                    <a:pt x="635678" y="143907"/>
                    <a:pt x="646261" y="134382"/>
                  </a:cubicBezTo>
                  <a:cubicBezTo>
                    <a:pt x="656844" y="124857"/>
                    <a:pt x="531961" y="38074"/>
                    <a:pt x="468461" y="20082"/>
                  </a:cubicBezTo>
                  <a:cubicBezTo>
                    <a:pt x="404961" y="2090"/>
                    <a:pt x="341461" y="-16960"/>
                    <a:pt x="265261" y="26432"/>
                  </a:cubicBezTo>
                  <a:cubicBezTo>
                    <a:pt x="189061" y="69824"/>
                    <a:pt x="41953" y="250799"/>
                    <a:pt x="11261" y="286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01B26699-E3EA-4E08-A5E2-13FA906E6F29}"/>
                </a:ext>
              </a:extLst>
            </p:cNvPr>
            <p:cNvSpPr/>
            <p:nvPr/>
          </p:nvSpPr>
          <p:spPr>
            <a:xfrm>
              <a:off x="5916660" y="3697781"/>
              <a:ext cx="998986" cy="3452918"/>
            </a:xfrm>
            <a:custGeom>
              <a:avLst/>
              <a:gdLst>
                <a:gd name="connsiteX0" fmla="*/ 153940 w 998986"/>
                <a:gd name="connsiteY0" fmla="*/ 42369 h 3452918"/>
                <a:gd name="connsiteX1" fmla="*/ 249190 w 998986"/>
                <a:gd name="connsiteY1" fmla="*/ 886919 h 3452918"/>
                <a:gd name="connsiteX2" fmla="*/ 14240 w 998986"/>
                <a:gd name="connsiteY2" fmla="*/ 2302969 h 3452918"/>
                <a:gd name="connsiteX3" fmla="*/ 52340 w 998986"/>
                <a:gd name="connsiteY3" fmla="*/ 3096719 h 3452918"/>
                <a:gd name="connsiteX4" fmla="*/ 268240 w 998986"/>
                <a:gd name="connsiteY4" fmla="*/ 3268169 h 3452918"/>
                <a:gd name="connsiteX5" fmla="*/ 655590 w 998986"/>
                <a:gd name="connsiteY5" fmla="*/ 3382469 h 3452918"/>
                <a:gd name="connsiteX6" fmla="*/ 998490 w 998986"/>
                <a:gd name="connsiteY6" fmla="*/ 3452319 h 3452918"/>
                <a:gd name="connsiteX7" fmla="*/ 579390 w 998986"/>
                <a:gd name="connsiteY7" fmla="*/ 3344369 h 3452918"/>
                <a:gd name="connsiteX8" fmla="*/ 249190 w 998986"/>
                <a:gd name="connsiteY8" fmla="*/ 3090369 h 3452918"/>
                <a:gd name="connsiteX9" fmla="*/ 147590 w 998986"/>
                <a:gd name="connsiteY9" fmla="*/ 1864819 h 3452918"/>
                <a:gd name="connsiteX10" fmla="*/ 338090 w 998986"/>
                <a:gd name="connsiteY10" fmla="*/ 353519 h 3452918"/>
                <a:gd name="connsiteX11" fmla="*/ 230140 w 998986"/>
                <a:gd name="connsiteY11" fmla="*/ 150319 h 3452918"/>
                <a:gd name="connsiteX12" fmla="*/ 153940 w 998986"/>
                <a:gd name="connsiteY12" fmla="*/ 42369 h 345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8986" h="3452918">
                  <a:moveTo>
                    <a:pt x="153940" y="42369"/>
                  </a:moveTo>
                  <a:cubicBezTo>
                    <a:pt x="157115" y="165136"/>
                    <a:pt x="272473" y="510152"/>
                    <a:pt x="249190" y="886919"/>
                  </a:cubicBezTo>
                  <a:cubicBezTo>
                    <a:pt x="225907" y="1263686"/>
                    <a:pt x="47048" y="1934669"/>
                    <a:pt x="14240" y="2302969"/>
                  </a:cubicBezTo>
                  <a:cubicBezTo>
                    <a:pt x="-18568" y="2671269"/>
                    <a:pt x="10007" y="2935852"/>
                    <a:pt x="52340" y="3096719"/>
                  </a:cubicBezTo>
                  <a:cubicBezTo>
                    <a:pt x="94673" y="3257586"/>
                    <a:pt x="167698" y="3220544"/>
                    <a:pt x="268240" y="3268169"/>
                  </a:cubicBezTo>
                  <a:cubicBezTo>
                    <a:pt x="368782" y="3315794"/>
                    <a:pt x="533882" y="3351777"/>
                    <a:pt x="655590" y="3382469"/>
                  </a:cubicBezTo>
                  <a:cubicBezTo>
                    <a:pt x="777298" y="3413161"/>
                    <a:pt x="1011190" y="3458669"/>
                    <a:pt x="998490" y="3452319"/>
                  </a:cubicBezTo>
                  <a:cubicBezTo>
                    <a:pt x="985790" y="3445969"/>
                    <a:pt x="704273" y="3404694"/>
                    <a:pt x="579390" y="3344369"/>
                  </a:cubicBezTo>
                  <a:cubicBezTo>
                    <a:pt x="454507" y="3284044"/>
                    <a:pt x="321157" y="3336961"/>
                    <a:pt x="249190" y="3090369"/>
                  </a:cubicBezTo>
                  <a:cubicBezTo>
                    <a:pt x="177223" y="2843777"/>
                    <a:pt x="132773" y="2320961"/>
                    <a:pt x="147590" y="1864819"/>
                  </a:cubicBezTo>
                  <a:cubicBezTo>
                    <a:pt x="162407" y="1408677"/>
                    <a:pt x="324332" y="639269"/>
                    <a:pt x="338090" y="353519"/>
                  </a:cubicBezTo>
                  <a:cubicBezTo>
                    <a:pt x="351848" y="67769"/>
                    <a:pt x="265065" y="203236"/>
                    <a:pt x="230140" y="150319"/>
                  </a:cubicBezTo>
                  <a:cubicBezTo>
                    <a:pt x="195215" y="97402"/>
                    <a:pt x="150765" y="-80398"/>
                    <a:pt x="153940" y="42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2850CB26-D289-49BC-A40E-F66C72114F99}"/>
                </a:ext>
              </a:extLst>
            </p:cNvPr>
            <p:cNvSpPr/>
            <p:nvPr/>
          </p:nvSpPr>
          <p:spPr>
            <a:xfrm>
              <a:off x="6295879" y="3720923"/>
              <a:ext cx="99117" cy="2074685"/>
            </a:xfrm>
            <a:custGeom>
              <a:avLst/>
              <a:gdLst>
                <a:gd name="connsiteX0" fmla="*/ 22371 w 99117"/>
                <a:gd name="connsiteY0" fmla="*/ 101777 h 2074685"/>
                <a:gd name="connsiteX1" fmla="*/ 41421 w 99117"/>
                <a:gd name="connsiteY1" fmla="*/ 165277 h 2074685"/>
                <a:gd name="connsiteX2" fmla="*/ 98571 w 99117"/>
                <a:gd name="connsiteY2" fmla="*/ 1263827 h 2074685"/>
                <a:gd name="connsiteX3" fmla="*/ 3321 w 99117"/>
                <a:gd name="connsiteY3" fmla="*/ 2057577 h 2074685"/>
                <a:gd name="connsiteX4" fmla="*/ 22371 w 99117"/>
                <a:gd name="connsiteY4" fmla="*/ 1752777 h 2074685"/>
                <a:gd name="connsiteX5" fmla="*/ 28721 w 99117"/>
                <a:gd name="connsiteY5" fmla="*/ 1105077 h 2074685"/>
                <a:gd name="connsiteX6" fmla="*/ 22371 w 99117"/>
                <a:gd name="connsiteY6" fmla="*/ 101777 h 207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117" h="2074685">
                  <a:moveTo>
                    <a:pt x="22371" y="101777"/>
                  </a:moveTo>
                  <a:cubicBezTo>
                    <a:pt x="24488" y="-54856"/>
                    <a:pt x="28721" y="-28398"/>
                    <a:pt x="41421" y="165277"/>
                  </a:cubicBezTo>
                  <a:cubicBezTo>
                    <a:pt x="54121" y="358952"/>
                    <a:pt x="104921" y="948444"/>
                    <a:pt x="98571" y="1263827"/>
                  </a:cubicBezTo>
                  <a:cubicBezTo>
                    <a:pt x="92221" y="1579210"/>
                    <a:pt x="16021" y="1976085"/>
                    <a:pt x="3321" y="2057577"/>
                  </a:cubicBezTo>
                  <a:cubicBezTo>
                    <a:pt x="-9379" y="2139069"/>
                    <a:pt x="18138" y="1911527"/>
                    <a:pt x="22371" y="1752777"/>
                  </a:cubicBezTo>
                  <a:cubicBezTo>
                    <a:pt x="26604" y="1594027"/>
                    <a:pt x="27663" y="1382360"/>
                    <a:pt x="28721" y="1105077"/>
                  </a:cubicBezTo>
                  <a:cubicBezTo>
                    <a:pt x="29779" y="827794"/>
                    <a:pt x="20254" y="258410"/>
                    <a:pt x="22371" y="101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C5835F9D-4FBD-447E-9B6F-4CAD113094AC}"/>
                </a:ext>
              </a:extLst>
            </p:cNvPr>
            <p:cNvSpPr/>
            <p:nvPr/>
          </p:nvSpPr>
          <p:spPr>
            <a:xfrm>
              <a:off x="6254855" y="3934967"/>
              <a:ext cx="442343" cy="1993952"/>
            </a:xfrm>
            <a:custGeom>
              <a:avLst/>
              <a:gdLst>
                <a:gd name="connsiteX0" fmla="*/ 184045 w 442343"/>
                <a:gd name="connsiteY0" fmla="*/ 40133 h 1993952"/>
                <a:gd name="connsiteX1" fmla="*/ 355495 w 442343"/>
                <a:gd name="connsiteY1" fmla="*/ 1322833 h 1993952"/>
                <a:gd name="connsiteX2" fmla="*/ 425345 w 442343"/>
                <a:gd name="connsiteY2" fmla="*/ 1760983 h 1993952"/>
                <a:gd name="connsiteX3" fmla="*/ 431695 w 442343"/>
                <a:gd name="connsiteY3" fmla="*/ 1907033 h 1993952"/>
                <a:gd name="connsiteX4" fmla="*/ 298345 w 442343"/>
                <a:gd name="connsiteY4" fmla="*/ 1989583 h 1993952"/>
                <a:gd name="connsiteX5" fmla="*/ 126895 w 442343"/>
                <a:gd name="connsiteY5" fmla="*/ 1970533 h 1993952"/>
                <a:gd name="connsiteX6" fmla="*/ 6245 w 442343"/>
                <a:gd name="connsiteY6" fmla="*/ 1868933 h 1993952"/>
                <a:gd name="connsiteX7" fmla="*/ 323745 w 442343"/>
                <a:gd name="connsiteY7" fmla="*/ 1894333 h 1993952"/>
                <a:gd name="connsiteX8" fmla="*/ 368195 w 442343"/>
                <a:gd name="connsiteY8" fmla="*/ 1678433 h 1993952"/>
                <a:gd name="connsiteX9" fmla="*/ 177695 w 442343"/>
                <a:gd name="connsiteY9" fmla="*/ 446533 h 1993952"/>
                <a:gd name="connsiteX10" fmla="*/ 184045 w 442343"/>
                <a:gd name="connsiteY10" fmla="*/ 40133 h 199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343" h="1993952">
                  <a:moveTo>
                    <a:pt x="184045" y="40133"/>
                  </a:moveTo>
                  <a:cubicBezTo>
                    <a:pt x="213678" y="186183"/>
                    <a:pt x="315278" y="1036025"/>
                    <a:pt x="355495" y="1322833"/>
                  </a:cubicBezTo>
                  <a:cubicBezTo>
                    <a:pt x="395712" y="1609641"/>
                    <a:pt x="412645" y="1663616"/>
                    <a:pt x="425345" y="1760983"/>
                  </a:cubicBezTo>
                  <a:cubicBezTo>
                    <a:pt x="438045" y="1858350"/>
                    <a:pt x="452862" y="1868933"/>
                    <a:pt x="431695" y="1907033"/>
                  </a:cubicBezTo>
                  <a:cubicBezTo>
                    <a:pt x="410528" y="1945133"/>
                    <a:pt x="349145" y="1979000"/>
                    <a:pt x="298345" y="1989583"/>
                  </a:cubicBezTo>
                  <a:cubicBezTo>
                    <a:pt x="247545" y="2000166"/>
                    <a:pt x="175578" y="1990641"/>
                    <a:pt x="126895" y="1970533"/>
                  </a:cubicBezTo>
                  <a:cubicBezTo>
                    <a:pt x="78212" y="1950425"/>
                    <a:pt x="-26563" y="1881633"/>
                    <a:pt x="6245" y="1868933"/>
                  </a:cubicBezTo>
                  <a:cubicBezTo>
                    <a:pt x="39053" y="1856233"/>
                    <a:pt x="263420" y="1926083"/>
                    <a:pt x="323745" y="1894333"/>
                  </a:cubicBezTo>
                  <a:cubicBezTo>
                    <a:pt x="384070" y="1862583"/>
                    <a:pt x="392537" y="1919733"/>
                    <a:pt x="368195" y="1678433"/>
                  </a:cubicBezTo>
                  <a:cubicBezTo>
                    <a:pt x="343853" y="1437133"/>
                    <a:pt x="209445" y="719583"/>
                    <a:pt x="177695" y="446533"/>
                  </a:cubicBezTo>
                  <a:cubicBezTo>
                    <a:pt x="145945" y="173483"/>
                    <a:pt x="154412" y="-105917"/>
                    <a:pt x="184045" y="40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5B319F6E-C6F7-4803-B8E9-AAC6CC280CF3}"/>
                </a:ext>
              </a:extLst>
            </p:cNvPr>
            <p:cNvSpPr/>
            <p:nvPr/>
          </p:nvSpPr>
          <p:spPr>
            <a:xfrm>
              <a:off x="6465927" y="5887843"/>
              <a:ext cx="455112" cy="1276568"/>
            </a:xfrm>
            <a:custGeom>
              <a:avLst/>
              <a:gdLst>
                <a:gd name="connsiteX0" fmla="*/ 4723 w 455112"/>
                <a:gd name="connsiteY0" fmla="*/ 11307 h 1276568"/>
                <a:gd name="connsiteX1" fmla="*/ 411123 w 455112"/>
                <a:gd name="connsiteY1" fmla="*/ 1141607 h 1276568"/>
                <a:gd name="connsiteX2" fmla="*/ 404773 w 455112"/>
                <a:gd name="connsiteY2" fmla="*/ 1255907 h 1276568"/>
                <a:gd name="connsiteX3" fmla="*/ 61873 w 455112"/>
                <a:gd name="connsiteY3" fmla="*/ 1255907 h 1276568"/>
                <a:gd name="connsiteX4" fmla="*/ 258723 w 455112"/>
                <a:gd name="connsiteY4" fmla="*/ 1046357 h 1276568"/>
                <a:gd name="connsiteX5" fmla="*/ 195223 w 455112"/>
                <a:gd name="connsiteY5" fmla="*/ 589157 h 1276568"/>
                <a:gd name="connsiteX6" fmla="*/ 4723 w 455112"/>
                <a:gd name="connsiteY6" fmla="*/ 11307 h 127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112" h="1276568">
                  <a:moveTo>
                    <a:pt x="4723" y="11307"/>
                  </a:moveTo>
                  <a:cubicBezTo>
                    <a:pt x="40706" y="103382"/>
                    <a:pt x="344448" y="934174"/>
                    <a:pt x="411123" y="1141607"/>
                  </a:cubicBezTo>
                  <a:cubicBezTo>
                    <a:pt x="477798" y="1349040"/>
                    <a:pt x="462981" y="1236857"/>
                    <a:pt x="404773" y="1255907"/>
                  </a:cubicBezTo>
                  <a:cubicBezTo>
                    <a:pt x="346565" y="1274957"/>
                    <a:pt x="86215" y="1290832"/>
                    <a:pt x="61873" y="1255907"/>
                  </a:cubicBezTo>
                  <a:cubicBezTo>
                    <a:pt x="37531" y="1220982"/>
                    <a:pt x="236498" y="1157482"/>
                    <a:pt x="258723" y="1046357"/>
                  </a:cubicBezTo>
                  <a:cubicBezTo>
                    <a:pt x="280948" y="935232"/>
                    <a:pt x="241790" y="763782"/>
                    <a:pt x="195223" y="589157"/>
                  </a:cubicBezTo>
                  <a:cubicBezTo>
                    <a:pt x="148656" y="414532"/>
                    <a:pt x="-31260" y="-80768"/>
                    <a:pt x="4723" y="11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1" name="グループ化 1270">
            <a:extLst>
              <a:ext uri="{FF2B5EF4-FFF2-40B4-BE49-F238E27FC236}">
                <a16:creationId xmlns:a16="http://schemas.microsoft.com/office/drawing/2014/main" id="{A52E11E2-2E1D-4107-8D52-B22D30493C4B}"/>
              </a:ext>
            </a:extLst>
          </p:cNvPr>
          <p:cNvGrpSpPr/>
          <p:nvPr/>
        </p:nvGrpSpPr>
        <p:grpSpPr>
          <a:xfrm>
            <a:off x="3235140" y="571932"/>
            <a:ext cx="3442654" cy="1304892"/>
            <a:chOff x="3235140" y="571932"/>
            <a:chExt cx="3442654" cy="1304892"/>
          </a:xfrm>
        </p:grpSpPr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87E73443-51E6-45B7-B223-90293508DBA2}"/>
                </a:ext>
              </a:extLst>
            </p:cNvPr>
            <p:cNvSpPr/>
            <p:nvPr/>
          </p:nvSpPr>
          <p:spPr>
            <a:xfrm>
              <a:off x="3235140" y="571932"/>
              <a:ext cx="3442654" cy="1304892"/>
            </a:xfrm>
            <a:custGeom>
              <a:avLst/>
              <a:gdLst>
                <a:gd name="connsiteX0" fmla="*/ 3432360 w 3442654"/>
                <a:gd name="connsiteY0" fmla="*/ 1237818 h 1304892"/>
                <a:gd name="connsiteX1" fmla="*/ 2708460 w 3442654"/>
                <a:gd name="connsiteY1" fmla="*/ 247218 h 1304892"/>
                <a:gd name="connsiteX2" fmla="*/ 2346510 w 3442654"/>
                <a:gd name="connsiteY2" fmla="*/ 94818 h 1304892"/>
                <a:gd name="connsiteX3" fmla="*/ 1451160 w 3442654"/>
                <a:gd name="connsiteY3" fmla="*/ 94818 h 1304892"/>
                <a:gd name="connsiteX4" fmla="*/ 3360 w 3442654"/>
                <a:gd name="connsiteY4" fmla="*/ 1294968 h 1304892"/>
                <a:gd name="connsiteX5" fmla="*/ 1070160 w 3442654"/>
                <a:gd name="connsiteY5" fmla="*/ 666318 h 1304892"/>
                <a:gd name="connsiteX6" fmla="*/ 1660710 w 3442654"/>
                <a:gd name="connsiteY6" fmla="*/ 666318 h 1304892"/>
                <a:gd name="connsiteX7" fmla="*/ 3032310 w 3442654"/>
                <a:gd name="connsiteY7" fmla="*/ 952068 h 1304892"/>
                <a:gd name="connsiteX8" fmla="*/ 3432360 w 3442654"/>
                <a:gd name="connsiteY8" fmla="*/ 1237818 h 1304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2654" h="1304892">
                  <a:moveTo>
                    <a:pt x="3432360" y="1237818"/>
                  </a:moveTo>
                  <a:cubicBezTo>
                    <a:pt x="3378385" y="1120343"/>
                    <a:pt x="2889435" y="437718"/>
                    <a:pt x="2708460" y="247218"/>
                  </a:cubicBezTo>
                  <a:cubicBezTo>
                    <a:pt x="2527485" y="56718"/>
                    <a:pt x="2556060" y="120218"/>
                    <a:pt x="2346510" y="94818"/>
                  </a:cubicBezTo>
                  <a:cubicBezTo>
                    <a:pt x="2136960" y="69418"/>
                    <a:pt x="1841685" y="-105207"/>
                    <a:pt x="1451160" y="94818"/>
                  </a:cubicBezTo>
                  <a:cubicBezTo>
                    <a:pt x="1060635" y="294843"/>
                    <a:pt x="66860" y="1199718"/>
                    <a:pt x="3360" y="1294968"/>
                  </a:cubicBezTo>
                  <a:cubicBezTo>
                    <a:pt x="-60140" y="1390218"/>
                    <a:pt x="793935" y="771093"/>
                    <a:pt x="1070160" y="666318"/>
                  </a:cubicBezTo>
                  <a:cubicBezTo>
                    <a:pt x="1346385" y="561543"/>
                    <a:pt x="1333685" y="618693"/>
                    <a:pt x="1660710" y="666318"/>
                  </a:cubicBezTo>
                  <a:cubicBezTo>
                    <a:pt x="1987735" y="713943"/>
                    <a:pt x="2740210" y="850468"/>
                    <a:pt x="3032310" y="952068"/>
                  </a:cubicBezTo>
                  <a:cubicBezTo>
                    <a:pt x="3324410" y="1053668"/>
                    <a:pt x="3486335" y="1355293"/>
                    <a:pt x="3432360" y="123781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248B9246-4C1E-44E5-9F61-D58DBA902E07}"/>
                </a:ext>
              </a:extLst>
            </p:cNvPr>
            <p:cNvSpPr/>
            <p:nvPr/>
          </p:nvSpPr>
          <p:spPr>
            <a:xfrm>
              <a:off x="4264931" y="723728"/>
              <a:ext cx="1659700" cy="498515"/>
            </a:xfrm>
            <a:custGeom>
              <a:avLst/>
              <a:gdLst>
                <a:gd name="connsiteX0" fmla="*/ 97519 w 1659700"/>
                <a:gd name="connsiteY0" fmla="*/ 247822 h 498515"/>
                <a:gd name="connsiteX1" fmla="*/ 211819 w 1659700"/>
                <a:gd name="connsiteY1" fmla="*/ 419272 h 498515"/>
                <a:gd name="connsiteX2" fmla="*/ 1297669 w 1659700"/>
                <a:gd name="connsiteY2" fmla="*/ 172 h 498515"/>
                <a:gd name="connsiteX3" fmla="*/ 1659619 w 1659700"/>
                <a:gd name="connsiteY3" fmla="*/ 476422 h 498515"/>
                <a:gd name="connsiteX4" fmla="*/ 1316719 w 1659700"/>
                <a:gd name="connsiteY4" fmla="*/ 400222 h 498515"/>
                <a:gd name="connsiteX5" fmla="*/ 97519 w 1659700"/>
                <a:gd name="connsiteY5" fmla="*/ 247822 h 49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700" h="498515">
                  <a:moveTo>
                    <a:pt x="97519" y="247822"/>
                  </a:moveTo>
                  <a:cubicBezTo>
                    <a:pt x="-86631" y="250997"/>
                    <a:pt x="11794" y="460547"/>
                    <a:pt x="211819" y="419272"/>
                  </a:cubicBezTo>
                  <a:cubicBezTo>
                    <a:pt x="411844" y="377997"/>
                    <a:pt x="1056369" y="-9353"/>
                    <a:pt x="1297669" y="172"/>
                  </a:cubicBezTo>
                  <a:cubicBezTo>
                    <a:pt x="1538969" y="9697"/>
                    <a:pt x="1656444" y="409747"/>
                    <a:pt x="1659619" y="476422"/>
                  </a:cubicBezTo>
                  <a:cubicBezTo>
                    <a:pt x="1662794" y="543097"/>
                    <a:pt x="1573894" y="441497"/>
                    <a:pt x="1316719" y="400222"/>
                  </a:cubicBezTo>
                  <a:cubicBezTo>
                    <a:pt x="1059544" y="358947"/>
                    <a:pt x="281669" y="244647"/>
                    <a:pt x="97519" y="2478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8" name="グループ化 357">
            <a:extLst>
              <a:ext uri="{FF2B5EF4-FFF2-40B4-BE49-F238E27FC236}">
                <a16:creationId xmlns:a16="http://schemas.microsoft.com/office/drawing/2014/main" id="{D8527D35-6E86-474C-9B21-70F1B7A47408}"/>
              </a:ext>
            </a:extLst>
          </p:cNvPr>
          <p:cNvGrpSpPr/>
          <p:nvPr/>
        </p:nvGrpSpPr>
        <p:grpSpPr>
          <a:xfrm>
            <a:off x="2911290" y="229032"/>
            <a:ext cx="3442654" cy="1304892"/>
            <a:chOff x="3235140" y="571932"/>
            <a:chExt cx="3442654" cy="1304892"/>
          </a:xfrm>
        </p:grpSpPr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7CD6CDDC-58BB-4F46-8972-9C409EF89DF9}"/>
                </a:ext>
              </a:extLst>
            </p:cNvPr>
            <p:cNvSpPr/>
            <p:nvPr/>
          </p:nvSpPr>
          <p:spPr>
            <a:xfrm>
              <a:off x="3235140" y="571932"/>
              <a:ext cx="3442654" cy="1304892"/>
            </a:xfrm>
            <a:custGeom>
              <a:avLst/>
              <a:gdLst>
                <a:gd name="connsiteX0" fmla="*/ 3432360 w 3442654"/>
                <a:gd name="connsiteY0" fmla="*/ 1237818 h 1304892"/>
                <a:gd name="connsiteX1" fmla="*/ 2708460 w 3442654"/>
                <a:gd name="connsiteY1" fmla="*/ 247218 h 1304892"/>
                <a:gd name="connsiteX2" fmla="*/ 2346510 w 3442654"/>
                <a:gd name="connsiteY2" fmla="*/ 94818 h 1304892"/>
                <a:gd name="connsiteX3" fmla="*/ 1451160 w 3442654"/>
                <a:gd name="connsiteY3" fmla="*/ 94818 h 1304892"/>
                <a:gd name="connsiteX4" fmla="*/ 3360 w 3442654"/>
                <a:gd name="connsiteY4" fmla="*/ 1294968 h 1304892"/>
                <a:gd name="connsiteX5" fmla="*/ 1070160 w 3442654"/>
                <a:gd name="connsiteY5" fmla="*/ 666318 h 1304892"/>
                <a:gd name="connsiteX6" fmla="*/ 1660710 w 3442654"/>
                <a:gd name="connsiteY6" fmla="*/ 666318 h 1304892"/>
                <a:gd name="connsiteX7" fmla="*/ 3032310 w 3442654"/>
                <a:gd name="connsiteY7" fmla="*/ 952068 h 1304892"/>
                <a:gd name="connsiteX8" fmla="*/ 3432360 w 3442654"/>
                <a:gd name="connsiteY8" fmla="*/ 1237818 h 1304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2654" h="1304892">
                  <a:moveTo>
                    <a:pt x="3432360" y="1237818"/>
                  </a:moveTo>
                  <a:cubicBezTo>
                    <a:pt x="3378385" y="1120343"/>
                    <a:pt x="2889435" y="437718"/>
                    <a:pt x="2708460" y="247218"/>
                  </a:cubicBezTo>
                  <a:cubicBezTo>
                    <a:pt x="2527485" y="56718"/>
                    <a:pt x="2556060" y="120218"/>
                    <a:pt x="2346510" y="94818"/>
                  </a:cubicBezTo>
                  <a:cubicBezTo>
                    <a:pt x="2136960" y="69418"/>
                    <a:pt x="1841685" y="-105207"/>
                    <a:pt x="1451160" y="94818"/>
                  </a:cubicBezTo>
                  <a:cubicBezTo>
                    <a:pt x="1060635" y="294843"/>
                    <a:pt x="66860" y="1199718"/>
                    <a:pt x="3360" y="1294968"/>
                  </a:cubicBezTo>
                  <a:cubicBezTo>
                    <a:pt x="-60140" y="1390218"/>
                    <a:pt x="793935" y="771093"/>
                    <a:pt x="1070160" y="666318"/>
                  </a:cubicBezTo>
                  <a:cubicBezTo>
                    <a:pt x="1346385" y="561543"/>
                    <a:pt x="1333685" y="618693"/>
                    <a:pt x="1660710" y="666318"/>
                  </a:cubicBezTo>
                  <a:cubicBezTo>
                    <a:pt x="1987735" y="713943"/>
                    <a:pt x="2740210" y="850468"/>
                    <a:pt x="3032310" y="952068"/>
                  </a:cubicBezTo>
                  <a:cubicBezTo>
                    <a:pt x="3324410" y="1053668"/>
                    <a:pt x="3486335" y="1355293"/>
                    <a:pt x="3432360" y="123781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BCD8632E-F0BD-4C1E-BFFF-EE0D173138F8}"/>
                </a:ext>
              </a:extLst>
            </p:cNvPr>
            <p:cNvSpPr/>
            <p:nvPr/>
          </p:nvSpPr>
          <p:spPr>
            <a:xfrm>
              <a:off x="4264931" y="723728"/>
              <a:ext cx="1659700" cy="498515"/>
            </a:xfrm>
            <a:custGeom>
              <a:avLst/>
              <a:gdLst>
                <a:gd name="connsiteX0" fmla="*/ 97519 w 1659700"/>
                <a:gd name="connsiteY0" fmla="*/ 247822 h 498515"/>
                <a:gd name="connsiteX1" fmla="*/ 211819 w 1659700"/>
                <a:gd name="connsiteY1" fmla="*/ 419272 h 498515"/>
                <a:gd name="connsiteX2" fmla="*/ 1297669 w 1659700"/>
                <a:gd name="connsiteY2" fmla="*/ 172 h 498515"/>
                <a:gd name="connsiteX3" fmla="*/ 1659619 w 1659700"/>
                <a:gd name="connsiteY3" fmla="*/ 476422 h 498515"/>
                <a:gd name="connsiteX4" fmla="*/ 1316719 w 1659700"/>
                <a:gd name="connsiteY4" fmla="*/ 400222 h 498515"/>
                <a:gd name="connsiteX5" fmla="*/ 97519 w 1659700"/>
                <a:gd name="connsiteY5" fmla="*/ 247822 h 49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700" h="498515">
                  <a:moveTo>
                    <a:pt x="97519" y="247822"/>
                  </a:moveTo>
                  <a:cubicBezTo>
                    <a:pt x="-86631" y="250997"/>
                    <a:pt x="11794" y="460547"/>
                    <a:pt x="211819" y="419272"/>
                  </a:cubicBezTo>
                  <a:cubicBezTo>
                    <a:pt x="411844" y="377997"/>
                    <a:pt x="1056369" y="-9353"/>
                    <a:pt x="1297669" y="172"/>
                  </a:cubicBezTo>
                  <a:cubicBezTo>
                    <a:pt x="1538969" y="9697"/>
                    <a:pt x="1656444" y="409747"/>
                    <a:pt x="1659619" y="476422"/>
                  </a:cubicBezTo>
                  <a:cubicBezTo>
                    <a:pt x="1662794" y="543097"/>
                    <a:pt x="1573894" y="441497"/>
                    <a:pt x="1316719" y="400222"/>
                  </a:cubicBezTo>
                  <a:cubicBezTo>
                    <a:pt x="1059544" y="358947"/>
                    <a:pt x="281669" y="244647"/>
                    <a:pt x="97519" y="2478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64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マーライオン, シンガポール, ライオン, マーメイド, 像シンガポール, 建築, 噴水, 魚, 銅像, 観光" hidden="1">
            <a:extLst>
              <a:ext uri="{FF2B5EF4-FFF2-40B4-BE49-F238E27FC236}">
                <a16:creationId xmlns:a16="http://schemas.microsoft.com/office/drawing/2014/main" id="{89A7669A-7611-4674-9F29-7D08A09CF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976" y="3048802"/>
            <a:ext cx="3533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50478CF-9E9A-488E-9381-99EE1789E881}"/>
              </a:ext>
            </a:extLst>
          </p:cNvPr>
          <p:cNvGrpSpPr/>
          <p:nvPr/>
        </p:nvGrpSpPr>
        <p:grpSpPr>
          <a:xfrm>
            <a:off x="1867301" y="3280323"/>
            <a:ext cx="5053738" cy="4110147"/>
            <a:chOff x="1867301" y="3280323"/>
            <a:chExt cx="5053738" cy="4110147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12ED181C-2822-40A9-B4B7-E516D2136D0B}"/>
                </a:ext>
              </a:extLst>
            </p:cNvPr>
            <p:cNvGrpSpPr/>
            <p:nvPr/>
          </p:nvGrpSpPr>
          <p:grpSpPr>
            <a:xfrm>
              <a:off x="3716448" y="3280323"/>
              <a:ext cx="3204591" cy="3884088"/>
              <a:chOff x="3716448" y="3280323"/>
              <a:chExt cx="3204591" cy="3884088"/>
            </a:xfrm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842B17F7-BBA4-46C5-8512-DE67CEE55371}"/>
                  </a:ext>
                </a:extLst>
              </p:cNvPr>
              <p:cNvSpPr/>
              <p:nvPr/>
            </p:nvSpPr>
            <p:spPr>
              <a:xfrm>
                <a:off x="3716448" y="3381712"/>
                <a:ext cx="1334410" cy="938642"/>
              </a:xfrm>
              <a:custGeom>
                <a:avLst/>
                <a:gdLst>
                  <a:gd name="connsiteX0" fmla="*/ 1333919 w 1334410"/>
                  <a:gd name="connsiteY0" fmla="*/ 721 h 938642"/>
                  <a:gd name="connsiteX1" fmla="*/ 919052 w 1334410"/>
                  <a:gd name="connsiteY1" fmla="*/ 208155 h 938642"/>
                  <a:gd name="connsiteX2" fmla="*/ 787819 w 1334410"/>
                  <a:gd name="connsiteY2" fmla="*/ 364788 h 938642"/>
                  <a:gd name="connsiteX3" fmla="*/ 635419 w 1334410"/>
                  <a:gd name="connsiteY3" fmla="*/ 436755 h 938642"/>
                  <a:gd name="connsiteX4" fmla="*/ 660819 w 1334410"/>
                  <a:gd name="connsiteY4" fmla="*/ 538355 h 938642"/>
                  <a:gd name="connsiteX5" fmla="*/ 593085 w 1334410"/>
                  <a:gd name="connsiteY5" fmla="*/ 504488 h 938642"/>
                  <a:gd name="connsiteX6" fmla="*/ 262885 w 1334410"/>
                  <a:gd name="connsiteY6" fmla="*/ 614555 h 938642"/>
                  <a:gd name="connsiteX7" fmla="*/ 97785 w 1334410"/>
                  <a:gd name="connsiteY7" fmla="*/ 720388 h 938642"/>
                  <a:gd name="connsiteX8" fmla="*/ 63919 w 1334410"/>
                  <a:gd name="connsiteY8" fmla="*/ 932055 h 938642"/>
                  <a:gd name="connsiteX9" fmla="*/ 419 w 1334410"/>
                  <a:gd name="connsiteY9" fmla="*/ 864321 h 938642"/>
                  <a:gd name="connsiteX10" fmla="*/ 97785 w 1334410"/>
                  <a:gd name="connsiteY10" fmla="*/ 656888 h 938642"/>
                  <a:gd name="connsiteX11" fmla="*/ 559219 w 1334410"/>
                  <a:gd name="connsiteY11" fmla="*/ 512955 h 938642"/>
                  <a:gd name="connsiteX12" fmla="*/ 711619 w 1334410"/>
                  <a:gd name="connsiteY12" fmla="*/ 360555 h 938642"/>
                  <a:gd name="connsiteX13" fmla="*/ 847085 w 1334410"/>
                  <a:gd name="connsiteY13" fmla="*/ 267421 h 938642"/>
                  <a:gd name="connsiteX14" fmla="*/ 999485 w 1334410"/>
                  <a:gd name="connsiteY14" fmla="*/ 144655 h 938642"/>
                  <a:gd name="connsiteX15" fmla="*/ 1333919 w 1334410"/>
                  <a:gd name="connsiteY15" fmla="*/ 721 h 938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34410" h="938642">
                    <a:moveTo>
                      <a:pt x="1333919" y="721"/>
                    </a:moveTo>
                    <a:cubicBezTo>
                      <a:pt x="1320514" y="11304"/>
                      <a:pt x="1010069" y="147477"/>
                      <a:pt x="919052" y="208155"/>
                    </a:cubicBezTo>
                    <a:cubicBezTo>
                      <a:pt x="828035" y="268833"/>
                      <a:pt x="835091" y="326688"/>
                      <a:pt x="787819" y="364788"/>
                    </a:cubicBezTo>
                    <a:cubicBezTo>
                      <a:pt x="740547" y="402888"/>
                      <a:pt x="656586" y="407827"/>
                      <a:pt x="635419" y="436755"/>
                    </a:cubicBezTo>
                    <a:cubicBezTo>
                      <a:pt x="614252" y="465683"/>
                      <a:pt x="667875" y="527066"/>
                      <a:pt x="660819" y="538355"/>
                    </a:cubicBezTo>
                    <a:cubicBezTo>
                      <a:pt x="653763" y="549644"/>
                      <a:pt x="659407" y="491788"/>
                      <a:pt x="593085" y="504488"/>
                    </a:cubicBezTo>
                    <a:cubicBezTo>
                      <a:pt x="526763" y="517188"/>
                      <a:pt x="345435" y="578572"/>
                      <a:pt x="262885" y="614555"/>
                    </a:cubicBezTo>
                    <a:cubicBezTo>
                      <a:pt x="180335" y="650538"/>
                      <a:pt x="130946" y="667471"/>
                      <a:pt x="97785" y="720388"/>
                    </a:cubicBezTo>
                    <a:cubicBezTo>
                      <a:pt x="64624" y="773305"/>
                      <a:pt x="80147" y="908066"/>
                      <a:pt x="63919" y="932055"/>
                    </a:cubicBezTo>
                    <a:cubicBezTo>
                      <a:pt x="47691" y="956044"/>
                      <a:pt x="-5225" y="910182"/>
                      <a:pt x="419" y="864321"/>
                    </a:cubicBezTo>
                    <a:cubicBezTo>
                      <a:pt x="6063" y="818460"/>
                      <a:pt x="4652" y="715449"/>
                      <a:pt x="97785" y="656888"/>
                    </a:cubicBezTo>
                    <a:cubicBezTo>
                      <a:pt x="190918" y="598327"/>
                      <a:pt x="456913" y="562344"/>
                      <a:pt x="559219" y="512955"/>
                    </a:cubicBezTo>
                    <a:cubicBezTo>
                      <a:pt x="661525" y="463566"/>
                      <a:pt x="663641" y="401477"/>
                      <a:pt x="711619" y="360555"/>
                    </a:cubicBezTo>
                    <a:cubicBezTo>
                      <a:pt x="759597" y="319633"/>
                      <a:pt x="799107" y="303404"/>
                      <a:pt x="847085" y="267421"/>
                    </a:cubicBezTo>
                    <a:cubicBezTo>
                      <a:pt x="895063" y="231438"/>
                      <a:pt x="916229" y="190516"/>
                      <a:pt x="999485" y="144655"/>
                    </a:cubicBezTo>
                    <a:cubicBezTo>
                      <a:pt x="1082741" y="98794"/>
                      <a:pt x="1347324" y="-9862"/>
                      <a:pt x="1333919" y="7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C2CBE536-818C-48EF-B52C-BDBD406DEF5F}"/>
                  </a:ext>
                </a:extLst>
              </p:cNvPr>
              <p:cNvSpPr/>
              <p:nvPr/>
            </p:nvSpPr>
            <p:spPr>
              <a:xfrm>
                <a:off x="4933356" y="3280323"/>
                <a:ext cx="1069853" cy="336342"/>
              </a:xfrm>
              <a:custGeom>
                <a:avLst/>
                <a:gdLst>
                  <a:gd name="connsiteX0" fmla="*/ 11177 w 1069853"/>
                  <a:gd name="connsiteY0" fmla="*/ 334944 h 336342"/>
                  <a:gd name="connsiteX1" fmla="*/ 184744 w 1069853"/>
                  <a:gd name="connsiteY1" fmla="*/ 93644 h 336342"/>
                  <a:gd name="connsiteX2" fmla="*/ 553044 w 1069853"/>
                  <a:gd name="connsiteY2" fmla="*/ 34377 h 336342"/>
                  <a:gd name="connsiteX3" fmla="*/ 1061044 w 1069853"/>
                  <a:gd name="connsiteY3" fmla="*/ 165610 h 336342"/>
                  <a:gd name="connsiteX4" fmla="*/ 845144 w 1069853"/>
                  <a:gd name="connsiteY4" fmla="*/ 64010 h 336342"/>
                  <a:gd name="connsiteX5" fmla="*/ 459911 w 1069853"/>
                  <a:gd name="connsiteY5" fmla="*/ 510 h 336342"/>
                  <a:gd name="connsiteX6" fmla="*/ 180511 w 1069853"/>
                  <a:gd name="connsiteY6" fmla="*/ 42844 h 336342"/>
                  <a:gd name="connsiteX7" fmla="*/ 32344 w 1069853"/>
                  <a:gd name="connsiteY7" fmla="*/ 186777 h 336342"/>
                  <a:gd name="connsiteX8" fmla="*/ 11177 w 1069853"/>
                  <a:gd name="connsiteY8" fmla="*/ 334944 h 33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9853" h="336342">
                    <a:moveTo>
                      <a:pt x="11177" y="334944"/>
                    </a:moveTo>
                    <a:cubicBezTo>
                      <a:pt x="36577" y="319422"/>
                      <a:pt x="94433" y="143738"/>
                      <a:pt x="184744" y="93644"/>
                    </a:cubicBezTo>
                    <a:cubicBezTo>
                      <a:pt x="275055" y="43549"/>
                      <a:pt x="406994" y="22383"/>
                      <a:pt x="553044" y="34377"/>
                    </a:cubicBezTo>
                    <a:cubicBezTo>
                      <a:pt x="699094" y="46371"/>
                      <a:pt x="1012361" y="160671"/>
                      <a:pt x="1061044" y="165610"/>
                    </a:cubicBezTo>
                    <a:cubicBezTo>
                      <a:pt x="1109727" y="170549"/>
                      <a:pt x="945333" y="91527"/>
                      <a:pt x="845144" y="64010"/>
                    </a:cubicBezTo>
                    <a:cubicBezTo>
                      <a:pt x="744955" y="36493"/>
                      <a:pt x="570683" y="4038"/>
                      <a:pt x="459911" y="510"/>
                    </a:cubicBezTo>
                    <a:cubicBezTo>
                      <a:pt x="349139" y="-3018"/>
                      <a:pt x="251772" y="11800"/>
                      <a:pt x="180511" y="42844"/>
                    </a:cubicBezTo>
                    <a:cubicBezTo>
                      <a:pt x="109250" y="73888"/>
                      <a:pt x="56333" y="140916"/>
                      <a:pt x="32344" y="186777"/>
                    </a:cubicBezTo>
                    <a:cubicBezTo>
                      <a:pt x="8355" y="232638"/>
                      <a:pt x="-14223" y="350466"/>
                      <a:pt x="11177" y="3349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E002E0FA-D9CB-4B23-9C6C-CF19EE7F8973}"/>
                  </a:ext>
                </a:extLst>
              </p:cNvPr>
              <p:cNvSpPr/>
              <p:nvPr/>
            </p:nvSpPr>
            <p:spPr>
              <a:xfrm>
                <a:off x="4501548" y="3769186"/>
                <a:ext cx="455745" cy="108571"/>
              </a:xfrm>
              <a:custGeom>
                <a:avLst/>
                <a:gdLst>
                  <a:gd name="connsiteX0" fmla="*/ 6952 w 455745"/>
                  <a:gd name="connsiteY0" fmla="*/ 100081 h 108571"/>
                  <a:gd name="connsiteX1" fmla="*/ 286352 w 455745"/>
                  <a:gd name="connsiteY1" fmla="*/ 23881 h 108571"/>
                  <a:gd name="connsiteX2" fmla="*/ 455685 w 455745"/>
                  <a:gd name="connsiteY2" fmla="*/ 108547 h 108571"/>
                  <a:gd name="connsiteX3" fmla="*/ 303285 w 455745"/>
                  <a:gd name="connsiteY3" fmla="*/ 32347 h 108571"/>
                  <a:gd name="connsiteX4" fmla="*/ 100085 w 455745"/>
                  <a:gd name="connsiteY4" fmla="*/ 2714 h 108571"/>
                  <a:gd name="connsiteX5" fmla="*/ 6952 w 455745"/>
                  <a:gd name="connsiteY5" fmla="*/ 100081 h 108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5745" h="108571">
                    <a:moveTo>
                      <a:pt x="6952" y="100081"/>
                    </a:moveTo>
                    <a:cubicBezTo>
                      <a:pt x="37997" y="103609"/>
                      <a:pt x="211563" y="22470"/>
                      <a:pt x="286352" y="23881"/>
                    </a:cubicBezTo>
                    <a:cubicBezTo>
                      <a:pt x="361141" y="25292"/>
                      <a:pt x="452863" y="107136"/>
                      <a:pt x="455685" y="108547"/>
                    </a:cubicBezTo>
                    <a:cubicBezTo>
                      <a:pt x="458507" y="109958"/>
                      <a:pt x="362552" y="49986"/>
                      <a:pt x="303285" y="32347"/>
                    </a:cubicBezTo>
                    <a:cubicBezTo>
                      <a:pt x="244018" y="14708"/>
                      <a:pt x="143829" y="-7869"/>
                      <a:pt x="100085" y="2714"/>
                    </a:cubicBezTo>
                    <a:cubicBezTo>
                      <a:pt x="56341" y="13297"/>
                      <a:pt x="-24093" y="96553"/>
                      <a:pt x="6952" y="1000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B77D255B-9D22-4CE0-B6BE-C41090F6B089}"/>
                  </a:ext>
                </a:extLst>
              </p:cNvPr>
              <p:cNvSpPr/>
              <p:nvPr/>
            </p:nvSpPr>
            <p:spPr>
              <a:xfrm>
                <a:off x="4030133" y="3879926"/>
                <a:ext cx="983251" cy="315757"/>
              </a:xfrm>
              <a:custGeom>
                <a:avLst/>
                <a:gdLst>
                  <a:gd name="connsiteX0" fmla="*/ 973667 w 983251"/>
                  <a:gd name="connsiteY0" fmla="*/ 27441 h 315757"/>
                  <a:gd name="connsiteX1" fmla="*/ 715434 w 983251"/>
                  <a:gd name="connsiteY1" fmla="*/ 201007 h 315757"/>
                  <a:gd name="connsiteX2" fmla="*/ 613834 w 983251"/>
                  <a:gd name="connsiteY2" fmla="*/ 205241 h 315757"/>
                  <a:gd name="connsiteX3" fmla="*/ 372534 w 983251"/>
                  <a:gd name="connsiteY3" fmla="*/ 145974 h 315757"/>
                  <a:gd name="connsiteX4" fmla="*/ 241300 w 983251"/>
                  <a:gd name="connsiteY4" fmla="*/ 141741 h 315757"/>
                  <a:gd name="connsiteX5" fmla="*/ 46567 w 983251"/>
                  <a:gd name="connsiteY5" fmla="*/ 243341 h 315757"/>
                  <a:gd name="connsiteX6" fmla="*/ 0 w 983251"/>
                  <a:gd name="connsiteY6" fmla="*/ 315307 h 315757"/>
                  <a:gd name="connsiteX7" fmla="*/ 46567 w 983251"/>
                  <a:gd name="connsiteY7" fmla="*/ 209474 h 315757"/>
                  <a:gd name="connsiteX8" fmla="*/ 266700 w 983251"/>
                  <a:gd name="connsiteY8" fmla="*/ 116341 h 315757"/>
                  <a:gd name="connsiteX9" fmla="*/ 605367 w 983251"/>
                  <a:gd name="connsiteY9" fmla="*/ 116341 h 315757"/>
                  <a:gd name="connsiteX10" fmla="*/ 685800 w 983251"/>
                  <a:gd name="connsiteY10" fmla="*/ 154441 h 315757"/>
                  <a:gd name="connsiteX11" fmla="*/ 838200 w 983251"/>
                  <a:gd name="connsiteY11" fmla="*/ 40141 h 315757"/>
                  <a:gd name="connsiteX12" fmla="*/ 918634 w 983251"/>
                  <a:gd name="connsiteY12" fmla="*/ 2041 h 315757"/>
                  <a:gd name="connsiteX13" fmla="*/ 973667 w 983251"/>
                  <a:gd name="connsiteY13" fmla="*/ 27441 h 315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83251" h="315757">
                    <a:moveTo>
                      <a:pt x="973667" y="27441"/>
                    </a:moveTo>
                    <a:cubicBezTo>
                      <a:pt x="939800" y="60602"/>
                      <a:pt x="775406" y="171374"/>
                      <a:pt x="715434" y="201007"/>
                    </a:cubicBezTo>
                    <a:cubicBezTo>
                      <a:pt x="655462" y="230640"/>
                      <a:pt x="670984" y="214413"/>
                      <a:pt x="613834" y="205241"/>
                    </a:cubicBezTo>
                    <a:cubicBezTo>
                      <a:pt x="556684" y="196069"/>
                      <a:pt x="434623" y="156557"/>
                      <a:pt x="372534" y="145974"/>
                    </a:cubicBezTo>
                    <a:cubicBezTo>
                      <a:pt x="310445" y="135391"/>
                      <a:pt x="295628" y="125513"/>
                      <a:pt x="241300" y="141741"/>
                    </a:cubicBezTo>
                    <a:cubicBezTo>
                      <a:pt x="186972" y="157969"/>
                      <a:pt x="86784" y="214413"/>
                      <a:pt x="46567" y="243341"/>
                    </a:cubicBezTo>
                    <a:cubicBezTo>
                      <a:pt x="6350" y="272269"/>
                      <a:pt x="0" y="320951"/>
                      <a:pt x="0" y="315307"/>
                    </a:cubicBezTo>
                    <a:cubicBezTo>
                      <a:pt x="0" y="309663"/>
                      <a:pt x="2117" y="242635"/>
                      <a:pt x="46567" y="209474"/>
                    </a:cubicBezTo>
                    <a:cubicBezTo>
                      <a:pt x="91017" y="176313"/>
                      <a:pt x="173567" y="131863"/>
                      <a:pt x="266700" y="116341"/>
                    </a:cubicBezTo>
                    <a:cubicBezTo>
                      <a:pt x="359833" y="100819"/>
                      <a:pt x="535517" y="109991"/>
                      <a:pt x="605367" y="116341"/>
                    </a:cubicBezTo>
                    <a:cubicBezTo>
                      <a:pt x="675217" y="122691"/>
                      <a:pt x="646995" y="167141"/>
                      <a:pt x="685800" y="154441"/>
                    </a:cubicBezTo>
                    <a:cubicBezTo>
                      <a:pt x="724605" y="141741"/>
                      <a:pt x="799394" y="65541"/>
                      <a:pt x="838200" y="40141"/>
                    </a:cubicBezTo>
                    <a:cubicBezTo>
                      <a:pt x="877006" y="14741"/>
                      <a:pt x="894645" y="4863"/>
                      <a:pt x="918634" y="2041"/>
                    </a:cubicBezTo>
                    <a:cubicBezTo>
                      <a:pt x="942623" y="-781"/>
                      <a:pt x="1007534" y="-5720"/>
                      <a:pt x="973667" y="274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7221E3B1-E192-4E54-BC5A-0F78A77BDF2F}"/>
                  </a:ext>
                </a:extLst>
              </p:cNvPr>
              <p:cNvSpPr/>
              <p:nvPr/>
            </p:nvSpPr>
            <p:spPr>
              <a:xfrm>
                <a:off x="4607789" y="3814226"/>
                <a:ext cx="355364" cy="68557"/>
              </a:xfrm>
              <a:custGeom>
                <a:avLst/>
                <a:gdLst>
                  <a:gd name="connsiteX0" fmla="*/ 2311 w 355364"/>
                  <a:gd name="connsiteY0" fmla="*/ 7 h 68557"/>
                  <a:gd name="connsiteX1" fmla="*/ 349444 w 355364"/>
                  <a:gd name="connsiteY1" fmla="*/ 63507 h 68557"/>
                  <a:gd name="connsiteX2" fmla="*/ 205511 w 355364"/>
                  <a:gd name="connsiteY2" fmla="*/ 59274 h 68557"/>
                  <a:gd name="connsiteX3" fmla="*/ 2311 w 355364"/>
                  <a:gd name="connsiteY3" fmla="*/ 7 h 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5364" h="68557">
                    <a:moveTo>
                      <a:pt x="2311" y="7"/>
                    </a:moveTo>
                    <a:cubicBezTo>
                      <a:pt x="26300" y="712"/>
                      <a:pt x="315577" y="53629"/>
                      <a:pt x="349444" y="63507"/>
                    </a:cubicBezTo>
                    <a:cubicBezTo>
                      <a:pt x="383311" y="73385"/>
                      <a:pt x="263366" y="67035"/>
                      <a:pt x="205511" y="59274"/>
                    </a:cubicBezTo>
                    <a:cubicBezTo>
                      <a:pt x="147656" y="51513"/>
                      <a:pt x="-21678" y="-698"/>
                      <a:pt x="2311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4158D39F-D352-43E0-9231-56F7E858A3BC}"/>
                  </a:ext>
                </a:extLst>
              </p:cNvPr>
              <p:cNvSpPr/>
              <p:nvPr/>
            </p:nvSpPr>
            <p:spPr>
              <a:xfrm>
                <a:off x="4618567" y="3877733"/>
                <a:ext cx="93133" cy="9313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477269B8-B627-45FB-8554-3ECDCE45C2B5}"/>
                  </a:ext>
                </a:extLst>
              </p:cNvPr>
              <p:cNvSpPr/>
              <p:nvPr/>
            </p:nvSpPr>
            <p:spPr>
              <a:xfrm>
                <a:off x="5119825" y="3306978"/>
                <a:ext cx="366758" cy="393873"/>
              </a:xfrm>
              <a:custGeom>
                <a:avLst/>
                <a:gdLst>
                  <a:gd name="connsiteX0" fmla="*/ 6742 w 366758"/>
                  <a:gd name="connsiteY0" fmla="*/ 359089 h 393873"/>
                  <a:gd name="connsiteX1" fmla="*/ 36375 w 366758"/>
                  <a:gd name="connsiteY1" fmla="*/ 312522 h 393873"/>
                  <a:gd name="connsiteX2" fmla="*/ 243808 w 366758"/>
                  <a:gd name="connsiteY2" fmla="*/ 66989 h 393873"/>
                  <a:gd name="connsiteX3" fmla="*/ 303075 w 366758"/>
                  <a:gd name="connsiteY3" fmla="*/ 177055 h 393873"/>
                  <a:gd name="connsiteX4" fmla="*/ 345408 w 366758"/>
                  <a:gd name="connsiteY4" fmla="*/ 392955 h 393873"/>
                  <a:gd name="connsiteX5" fmla="*/ 362342 w 366758"/>
                  <a:gd name="connsiteY5" fmla="*/ 244789 h 393873"/>
                  <a:gd name="connsiteX6" fmla="*/ 264975 w 366758"/>
                  <a:gd name="connsiteY6" fmla="*/ 7722 h 393873"/>
                  <a:gd name="connsiteX7" fmla="*/ 112575 w 366758"/>
                  <a:gd name="connsiteY7" fmla="*/ 83922 h 393873"/>
                  <a:gd name="connsiteX8" fmla="*/ 6742 w 366758"/>
                  <a:gd name="connsiteY8" fmla="*/ 359089 h 393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6758" h="393873">
                    <a:moveTo>
                      <a:pt x="6742" y="359089"/>
                    </a:moveTo>
                    <a:cubicBezTo>
                      <a:pt x="-5958" y="397189"/>
                      <a:pt x="-3136" y="361205"/>
                      <a:pt x="36375" y="312522"/>
                    </a:cubicBezTo>
                    <a:cubicBezTo>
                      <a:pt x="75886" y="263839"/>
                      <a:pt x="199358" y="89567"/>
                      <a:pt x="243808" y="66989"/>
                    </a:cubicBezTo>
                    <a:cubicBezTo>
                      <a:pt x="288258" y="44411"/>
                      <a:pt x="286142" y="122727"/>
                      <a:pt x="303075" y="177055"/>
                    </a:cubicBezTo>
                    <a:cubicBezTo>
                      <a:pt x="320008" y="231383"/>
                      <a:pt x="335530" y="381666"/>
                      <a:pt x="345408" y="392955"/>
                    </a:cubicBezTo>
                    <a:cubicBezTo>
                      <a:pt x="355286" y="404244"/>
                      <a:pt x="375747" y="308994"/>
                      <a:pt x="362342" y="244789"/>
                    </a:cubicBezTo>
                    <a:cubicBezTo>
                      <a:pt x="348937" y="180584"/>
                      <a:pt x="306603" y="34533"/>
                      <a:pt x="264975" y="7722"/>
                    </a:cubicBezTo>
                    <a:cubicBezTo>
                      <a:pt x="223347" y="-19089"/>
                      <a:pt x="160553" y="28183"/>
                      <a:pt x="112575" y="83922"/>
                    </a:cubicBezTo>
                    <a:cubicBezTo>
                      <a:pt x="64597" y="139661"/>
                      <a:pt x="19442" y="320989"/>
                      <a:pt x="6742" y="3590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17C11B58-0500-44C1-B6EA-0D9ED77644C8}"/>
                  </a:ext>
                </a:extLst>
              </p:cNvPr>
              <p:cNvSpPr/>
              <p:nvPr/>
            </p:nvSpPr>
            <p:spPr>
              <a:xfrm>
                <a:off x="5312035" y="3329277"/>
                <a:ext cx="60447" cy="359678"/>
              </a:xfrm>
              <a:custGeom>
                <a:avLst/>
                <a:gdLst>
                  <a:gd name="connsiteX0" fmla="*/ 51598 w 60447"/>
                  <a:gd name="connsiteY0" fmla="*/ 15056 h 359678"/>
                  <a:gd name="connsiteX1" fmla="*/ 55832 w 60447"/>
                  <a:gd name="connsiteY1" fmla="*/ 290223 h 359678"/>
                  <a:gd name="connsiteX2" fmla="*/ 798 w 60447"/>
                  <a:gd name="connsiteY2" fmla="*/ 349490 h 359678"/>
                  <a:gd name="connsiteX3" fmla="*/ 21965 w 60447"/>
                  <a:gd name="connsiteY3" fmla="*/ 125123 h 359678"/>
                  <a:gd name="connsiteX4" fmla="*/ 5032 w 60447"/>
                  <a:gd name="connsiteY4" fmla="*/ 44690 h 359678"/>
                  <a:gd name="connsiteX5" fmla="*/ 51598 w 60447"/>
                  <a:gd name="connsiteY5" fmla="*/ 15056 h 35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447" h="359678">
                    <a:moveTo>
                      <a:pt x="51598" y="15056"/>
                    </a:moveTo>
                    <a:cubicBezTo>
                      <a:pt x="60065" y="55978"/>
                      <a:pt x="64299" y="234484"/>
                      <a:pt x="55832" y="290223"/>
                    </a:cubicBezTo>
                    <a:cubicBezTo>
                      <a:pt x="47365" y="345962"/>
                      <a:pt x="6442" y="377007"/>
                      <a:pt x="798" y="349490"/>
                    </a:cubicBezTo>
                    <a:cubicBezTo>
                      <a:pt x="-4846" y="321973"/>
                      <a:pt x="21259" y="175923"/>
                      <a:pt x="21965" y="125123"/>
                    </a:cubicBezTo>
                    <a:cubicBezTo>
                      <a:pt x="22671" y="74323"/>
                      <a:pt x="2210" y="61623"/>
                      <a:pt x="5032" y="44690"/>
                    </a:cubicBezTo>
                    <a:cubicBezTo>
                      <a:pt x="7854" y="27757"/>
                      <a:pt x="43131" y="-25866"/>
                      <a:pt x="51598" y="150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8E898E2E-85DB-49B9-853C-84D7E51407D9}"/>
                  </a:ext>
                </a:extLst>
              </p:cNvPr>
              <p:cNvSpPr/>
              <p:nvPr/>
            </p:nvSpPr>
            <p:spPr>
              <a:xfrm>
                <a:off x="3751208" y="4350709"/>
                <a:ext cx="191591" cy="428868"/>
              </a:xfrm>
              <a:custGeom>
                <a:avLst/>
                <a:gdLst>
                  <a:gd name="connsiteX0" fmla="*/ 41859 w 191591"/>
                  <a:gd name="connsiteY0" fmla="*/ 1158 h 428868"/>
                  <a:gd name="connsiteX1" fmla="*/ 16459 w 191591"/>
                  <a:gd name="connsiteY1" fmla="*/ 166258 h 428868"/>
                  <a:gd name="connsiteX2" fmla="*/ 190025 w 191591"/>
                  <a:gd name="connsiteY2" fmla="*/ 420258 h 428868"/>
                  <a:gd name="connsiteX3" fmla="*/ 96892 w 191591"/>
                  <a:gd name="connsiteY3" fmla="*/ 352524 h 428868"/>
                  <a:gd name="connsiteX4" fmla="*/ 7992 w 191591"/>
                  <a:gd name="connsiteY4" fmla="*/ 187424 h 428868"/>
                  <a:gd name="connsiteX5" fmla="*/ 3759 w 191591"/>
                  <a:gd name="connsiteY5" fmla="*/ 98524 h 428868"/>
                  <a:gd name="connsiteX6" fmla="*/ 41859 w 191591"/>
                  <a:gd name="connsiteY6" fmla="*/ 1158 h 4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591" h="428868">
                    <a:moveTo>
                      <a:pt x="41859" y="1158"/>
                    </a:moveTo>
                    <a:cubicBezTo>
                      <a:pt x="43976" y="12447"/>
                      <a:pt x="-8235" y="96408"/>
                      <a:pt x="16459" y="166258"/>
                    </a:cubicBezTo>
                    <a:cubicBezTo>
                      <a:pt x="41153" y="236108"/>
                      <a:pt x="176620" y="389214"/>
                      <a:pt x="190025" y="420258"/>
                    </a:cubicBezTo>
                    <a:cubicBezTo>
                      <a:pt x="203430" y="451302"/>
                      <a:pt x="127231" y="391330"/>
                      <a:pt x="96892" y="352524"/>
                    </a:cubicBezTo>
                    <a:cubicBezTo>
                      <a:pt x="66553" y="313718"/>
                      <a:pt x="23514" y="229757"/>
                      <a:pt x="7992" y="187424"/>
                    </a:cubicBezTo>
                    <a:cubicBezTo>
                      <a:pt x="-7530" y="145091"/>
                      <a:pt x="4464" y="133096"/>
                      <a:pt x="3759" y="98524"/>
                    </a:cubicBezTo>
                    <a:cubicBezTo>
                      <a:pt x="3054" y="63952"/>
                      <a:pt x="39742" y="-10131"/>
                      <a:pt x="41859" y="11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477690E3-294A-4D74-B45B-20247A6A0593}"/>
                  </a:ext>
                </a:extLst>
              </p:cNvPr>
              <p:cNvSpPr/>
              <p:nvPr/>
            </p:nvSpPr>
            <p:spPr>
              <a:xfrm>
                <a:off x="3888415" y="4163018"/>
                <a:ext cx="112187" cy="193705"/>
              </a:xfrm>
              <a:custGeom>
                <a:avLst/>
                <a:gdLst>
                  <a:gd name="connsiteX0" fmla="*/ 23185 w 112187"/>
                  <a:gd name="connsiteY0" fmla="*/ 2582 h 193705"/>
                  <a:gd name="connsiteX1" fmla="*/ 112085 w 112187"/>
                  <a:gd name="connsiteY1" fmla="*/ 142282 h 193705"/>
                  <a:gd name="connsiteX2" fmla="*/ 40118 w 112187"/>
                  <a:gd name="connsiteY2" fmla="*/ 112649 h 193705"/>
                  <a:gd name="connsiteX3" fmla="*/ 2018 w 112187"/>
                  <a:gd name="connsiteY3" fmla="*/ 193082 h 193705"/>
                  <a:gd name="connsiteX4" fmla="*/ 6252 w 112187"/>
                  <a:gd name="connsiteY4" fmla="*/ 61849 h 193705"/>
                  <a:gd name="connsiteX5" fmla="*/ 23185 w 112187"/>
                  <a:gd name="connsiteY5" fmla="*/ 2582 h 193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187" h="193705">
                    <a:moveTo>
                      <a:pt x="23185" y="2582"/>
                    </a:moveTo>
                    <a:cubicBezTo>
                      <a:pt x="40824" y="15988"/>
                      <a:pt x="109263" y="123938"/>
                      <a:pt x="112085" y="142282"/>
                    </a:cubicBezTo>
                    <a:cubicBezTo>
                      <a:pt x="114907" y="160627"/>
                      <a:pt x="58462" y="104182"/>
                      <a:pt x="40118" y="112649"/>
                    </a:cubicBezTo>
                    <a:cubicBezTo>
                      <a:pt x="21774" y="121116"/>
                      <a:pt x="7662" y="201549"/>
                      <a:pt x="2018" y="193082"/>
                    </a:cubicBezTo>
                    <a:cubicBezTo>
                      <a:pt x="-3626" y="184615"/>
                      <a:pt x="4135" y="92893"/>
                      <a:pt x="6252" y="61849"/>
                    </a:cubicBezTo>
                    <a:cubicBezTo>
                      <a:pt x="8369" y="30805"/>
                      <a:pt x="5546" y="-10824"/>
                      <a:pt x="23185" y="25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D524D230-3D04-4ADA-9E2D-D96A459C62F6}"/>
                  </a:ext>
                </a:extLst>
              </p:cNvPr>
              <p:cNvSpPr/>
              <p:nvPr/>
            </p:nvSpPr>
            <p:spPr>
              <a:xfrm>
                <a:off x="3754079" y="4269040"/>
                <a:ext cx="123969" cy="172953"/>
              </a:xfrm>
              <a:custGeom>
                <a:avLst/>
                <a:gdLst>
                  <a:gd name="connsiteX0" fmla="*/ 123654 w 123969"/>
                  <a:gd name="connsiteY0" fmla="*/ 125160 h 172953"/>
                  <a:gd name="connsiteX1" fmla="*/ 81321 w 123969"/>
                  <a:gd name="connsiteY1" fmla="*/ 87060 h 172953"/>
                  <a:gd name="connsiteX2" fmla="*/ 9354 w 123969"/>
                  <a:gd name="connsiteY2" fmla="*/ 10860 h 172953"/>
                  <a:gd name="connsiteX3" fmla="*/ 888 w 123969"/>
                  <a:gd name="connsiteY3" fmla="*/ 15093 h 172953"/>
                  <a:gd name="connsiteX4" fmla="*/ 9354 w 123969"/>
                  <a:gd name="connsiteY4" fmla="*/ 146327 h 172953"/>
                  <a:gd name="connsiteX5" fmla="*/ 60154 w 123969"/>
                  <a:gd name="connsiteY5" fmla="*/ 171727 h 172953"/>
                  <a:gd name="connsiteX6" fmla="*/ 123654 w 123969"/>
                  <a:gd name="connsiteY6" fmla="*/ 125160 h 172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969" h="172953">
                    <a:moveTo>
                      <a:pt x="123654" y="125160"/>
                    </a:moveTo>
                    <a:cubicBezTo>
                      <a:pt x="127182" y="111049"/>
                      <a:pt x="100371" y="106110"/>
                      <a:pt x="81321" y="87060"/>
                    </a:cubicBezTo>
                    <a:cubicBezTo>
                      <a:pt x="62271" y="68010"/>
                      <a:pt x="22759" y="22854"/>
                      <a:pt x="9354" y="10860"/>
                    </a:cubicBezTo>
                    <a:cubicBezTo>
                      <a:pt x="-4051" y="-1134"/>
                      <a:pt x="888" y="-7485"/>
                      <a:pt x="888" y="15093"/>
                    </a:cubicBezTo>
                    <a:cubicBezTo>
                      <a:pt x="888" y="37671"/>
                      <a:pt x="-524" y="120221"/>
                      <a:pt x="9354" y="146327"/>
                    </a:cubicBezTo>
                    <a:cubicBezTo>
                      <a:pt x="19232" y="172433"/>
                      <a:pt x="46043" y="175255"/>
                      <a:pt x="60154" y="171727"/>
                    </a:cubicBezTo>
                    <a:cubicBezTo>
                      <a:pt x="74265" y="168199"/>
                      <a:pt x="120126" y="139271"/>
                      <a:pt x="123654" y="1251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1BEBE664-F787-45CE-B273-E81FC6A3A2C0}"/>
                  </a:ext>
                </a:extLst>
              </p:cNvPr>
              <p:cNvSpPr/>
              <p:nvPr/>
            </p:nvSpPr>
            <p:spPr>
              <a:xfrm>
                <a:off x="3880889" y="4494735"/>
                <a:ext cx="985529" cy="589837"/>
              </a:xfrm>
              <a:custGeom>
                <a:avLst/>
                <a:gdLst>
                  <a:gd name="connsiteX0" fmla="*/ 9544 w 985529"/>
                  <a:gd name="connsiteY0" fmla="*/ 305865 h 589837"/>
                  <a:gd name="connsiteX1" fmla="*/ 195811 w 985529"/>
                  <a:gd name="connsiteY1" fmla="*/ 128065 h 589837"/>
                  <a:gd name="connsiteX2" fmla="*/ 551411 w 985529"/>
                  <a:gd name="connsiteY2" fmla="*/ 13765 h 589837"/>
                  <a:gd name="connsiteX3" fmla="*/ 737678 w 985529"/>
                  <a:gd name="connsiteY3" fmla="*/ 5298 h 589837"/>
                  <a:gd name="connsiteX4" fmla="*/ 898544 w 985529"/>
                  <a:gd name="connsiteY4" fmla="*/ 43398 h 589837"/>
                  <a:gd name="connsiteX5" fmla="*/ 978978 w 985529"/>
                  <a:gd name="connsiteY5" fmla="*/ 204265 h 589837"/>
                  <a:gd name="connsiteX6" fmla="*/ 962044 w 985529"/>
                  <a:gd name="connsiteY6" fmla="*/ 322798 h 589837"/>
                  <a:gd name="connsiteX7" fmla="*/ 813878 w 985529"/>
                  <a:gd name="connsiteY7" fmla="*/ 403232 h 589837"/>
                  <a:gd name="connsiteX8" fmla="*/ 521778 w 985529"/>
                  <a:gd name="connsiteY8" fmla="*/ 513298 h 589837"/>
                  <a:gd name="connsiteX9" fmla="*/ 183111 w 985529"/>
                  <a:gd name="connsiteY9" fmla="*/ 589498 h 589837"/>
                  <a:gd name="connsiteX10" fmla="*/ 555644 w 985529"/>
                  <a:gd name="connsiteY10" fmla="*/ 483665 h 589837"/>
                  <a:gd name="connsiteX11" fmla="*/ 911244 w 985529"/>
                  <a:gd name="connsiteY11" fmla="*/ 293165 h 589837"/>
                  <a:gd name="connsiteX12" fmla="*/ 915478 w 985529"/>
                  <a:gd name="connsiteY12" fmla="*/ 166165 h 589837"/>
                  <a:gd name="connsiteX13" fmla="*/ 733444 w 985529"/>
                  <a:gd name="connsiteY13" fmla="*/ 68798 h 589837"/>
                  <a:gd name="connsiteX14" fmla="*/ 483678 w 985529"/>
                  <a:gd name="connsiteY14" fmla="*/ 68798 h 589837"/>
                  <a:gd name="connsiteX15" fmla="*/ 9544 w 985529"/>
                  <a:gd name="connsiteY15" fmla="*/ 305865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85529" h="589837">
                    <a:moveTo>
                      <a:pt x="9544" y="305865"/>
                    </a:moveTo>
                    <a:cubicBezTo>
                      <a:pt x="-38434" y="315743"/>
                      <a:pt x="105500" y="176748"/>
                      <a:pt x="195811" y="128065"/>
                    </a:cubicBezTo>
                    <a:cubicBezTo>
                      <a:pt x="286122" y="79382"/>
                      <a:pt x="461100" y="34226"/>
                      <a:pt x="551411" y="13765"/>
                    </a:cubicBezTo>
                    <a:cubicBezTo>
                      <a:pt x="641722" y="-6696"/>
                      <a:pt x="679823" y="359"/>
                      <a:pt x="737678" y="5298"/>
                    </a:cubicBezTo>
                    <a:cubicBezTo>
                      <a:pt x="795534" y="10237"/>
                      <a:pt x="858327" y="10237"/>
                      <a:pt x="898544" y="43398"/>
                    </a:cubicBezTo>
                    <a:cubicBezTo>
                      <a:pt x="938761" y="76559"/>
                      <a:pt x="968395" y="157698"/>
                      <a:pt x="978978" y="204265"/>
                    </a:cubicBezTo>
                    <a:cubicBezTo>
                      <a:pt x="989561" y="250832"/>
                      <a:pt x="989561" y="289637"/>
                      <a:pt x="962044" y="322798"/>
                    </a:cubicBezTo>
                    <a:cubicBezTo>
                      <a:pt x="934527" y="355959"/>
                      <a:pt x="887256" y="371482"/>
                      <a:pt x="813878" y="403232"/>
                    </a:cubicBezTo>
                    <a:cubicBezTo>
                      <a:pt x="740500" y="434982"/>
                      <a:pt x="626906" y="482254"/>
                      <a:pt x="521778" y="513298"/>
                    </a:cubicBezTo>
                    <a:cubicBezTo>
                      <a:pt x="416650" y="544342"/>
                      <a:pt x="177467" y="594437"/>
                      <a:pt x="183111" y="589498"/>
                    </a:cubicBezTo>
                    <a:cubicBezTo>
                      <a:pt x="188755" y="584559"/>
                      <a:pt x="434289" y="533054"/>
                      <a:pt x="555644" y="483665"/>
                    </a:cubicBezTo>
                    <a:cubicBezTo>
                      <a:pt x="676999" y="434276"/>
                      <a:pt x="851272" y="346082"/>
                      <a:pt x="911244" y="293165"/>
                    </a:cubicBezTo>
                    <a:cubicBezTo>
                      <a:pt x="971216" y="240248"/>
                      <a:pt x="945111" y="203559"/>
                      <a:pt x="915478" y="166165"/>
                    </a:cubicBezTo>
                    <a:cubicBezTo>
                      <a:pt x="885845" y="128771"/>
                      <a:pt x="805411" y="85026"/>
                      <a:pt x="733444" y="68798"/>
                    </a:cubicBezTo>
                    <a:cubicBezTo>
                      <a:pt x="661477" y="52570"/>
                      <a:pt x="605739" y="31403"/>
                      <a:pt x="483678" y="68798"/>
                    </a:cubicBezTo>
                    <a:cubicBezTo>
                      <a:pt x="361617" y="106192"/>
                      <a:pt x="57522" y="295987"/>
                      <a:pt x="9544" y="3058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49807E9D-2D36-458A-8C25-CC3DA8AD091F}"/>
                  </a:ext>
                </a:extLst>
              </p:cNvPr>
              <p:cNvSpPr/>
              <p:nvPr/>
            </p:nvSpPr>
            <p:spPr>
              <a:xfrm>
                <a:off x="4207900" y="4554817"/>
                <a:ext cx="207483" cy="157269"/>
              </a:xfrm>
              <a:custGeom>
                <a:avLst/>
                <a:gdLst>
                  <a:gd name="connsiteX0" fmla="*/ 207467 w 207483"/>
                  <a:gd name="connsiteY0" fmla="*/ 250 h 157269"/>
                  <a:gd name="connsiteX1" fmla="*/ 76233 w 207483"/>
                  <a:gd name="connsiteY1" fmla="*/ 156883 h 157269"/>
                  <a:gd name="connsiteX2" fmla="*/ 33 w 207483"/>
                  <a:gd name="connsiteY2" fmla="*/ 46816 h 157269"/>
                  <a:gd name="connsiteX3" fmla="*/ 84700 w 207483"/>
                  <a:gd name="connsiteY3" fmla="*/ 118783 h 157269"/>
                  <a:gd name="connsiteX4" fmla="*/ 207467 w 207483"/>
                  <a:gd name="connsiteY4" fmla="*/ 250 h 15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483" h="157269">
                    <a:moveTo>
                      <a:pt x="207467" y="250"/>
                    </a:moveTo>
                    <a:cubicBezTo>
                      <a:pt x="206056" y="6600"/>
                      <a:pt x="110805" y="149122"/>
                      <a:pt x="76233" y="156883"/>
                    </a:cubicBezTo>
                    <a:cubicBezTo>
                      <a:pt x="41661" y="164644"/>
                      <a:pt x="-1378" y="53166"/>
                      <a:pt x="33" y="46816"/>
                    </a:cubicBezTo>
                    <a:cubicBezTo>
                      <a:pt x="1444" y="40466"/>
                      <a:pt x="51539" y="127250"/>
                      <a:pt x="84700" y="118783"/>
                    </a:cubicBezTo>
                    <a:cubicBezTo>
                      <a:pt x="117861" y="110316"/>
                      <a:pt x="208878" y="-6100"/>
                      <a:pt x="207467" y="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E85CBBF7-5B9E-4C90-89CE-35449064564D}"/>
                  </a:ext>
                </a:extLst>
              </p:cNvPr>
              <p:cNvSpPr/>
              <p:nvPr/>
            </p:nvSpPr>
            <p:spPr>
              <a:xfrm>
                <a:off x="3869006" y="4719406"/>
                <a:ext cx="133799" cy="183837"/>
              </a:xfrm>
              <a:custGeom>
                <a:avLst/>
                <a:gdLst>
                  <a:gd name="connsiteX0" fmla="*/ 84927 w 133799"/>
                  <a:gd name="connsiteY0" fmla="*/ 761 h 183837"/>
                  <a:gd name="connsiteX1" fmla="*/ 131494 w 133799"/>
                  <a:gd name="connsiteY1" fmla="*/ 182794 h 183837"/>
                  <a:gd name="connsiteX2" fmla="*/ 261 w 133799"/>
                  <a:gd name="connsiteY2" fmla="*/ 76961 h 183837"/>
                  <a:gd name="connsiteX3" fmla="*/ 97627 w 133799"/>
                  <a:gd name="connsiteY3" fmla="*/ 115061 h 183837"/>
                  <a:gd name="connsiteX4" fmla="*/ 84927 w 133799"/>
                  <a:gd name="connsiteY4" fmla="*/ 761 h 183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99" h="183837">
                    <a:moveTo>
                      <a:pt x="84927" y="761"/>
                    </a:moveTo>
                    <a:cubicBezTo>
                      <a:pt x="90571" y="12050"/>
                      <a:pt x="145605" y="170094"/>
                      <a:pt x="131494" y="182794"/>
                    </a:cubicBezTo>
                    <a:cubicBezTo>
                      <a:pt x="117383" y="195494"/>
                      <a:pt x="5905" y="88250"/>
                      <a:pt x="261" y="76961"/>
                    </a:cubicBezTo>
                    <a:cubicBezTo>
                      <a:pt x="-5383" y="65672"/>
                      <a:pt x="82105" y="122822"/>
                      <a:pt x="97627" y="115061"/>
                    </a:cubicBezTo>
                    <a:cubicBezTo>
                      <a:pt x="113149" y="107300"/>
                      <a:pt x="79283" y="-10528"/>
                      <a:pt x="84927" y="7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7C37BA72-FFC2-4125-B512-D437D6011D56}"/>
                  </a:ext>
                </a:extLst>
              </p:cNvPr>
              <p:cNvSpPr/>
              <p:nvPr/>
            </p:nvSpPr>
            <p:spPr>
              <a:xfrm>
                <a:off x="3949699" y="4660978"/>
                <a:ext cx="305323" cy="175047"/>
              </a:xfrm>
              <a:custGeom>
                <a:avLst/>
                <a:gdLst>
                  <a:gd name="connsiteX0" fmla="*/ 4234 w 305323"/>
                  <a:gd name="connsiteY0" fmla="*/ 169255 h 175047"/>
                  <a:gd name="connsiteX1" fmla="*/ 50801 w 305323"/>
                  <a:gd name="connsiteY1" fmla="*/ 139622 h 175047"/>
                  <a:gd name="connsiteX2" fmla="*/ 304801 w 305323"/>
                  <a:gd name="connsiteY2" fmla="*/ 4155 h 175047"/>
                  <a:gd name="connsiteX3" fmla="*/ 114301 w 305323"/>
                  <a:gd name="connsiteY3" fmla="*/ 46489 h 175047"/>
                  <a:gd name="connsiteX4" fmla="*/ 4234 w 305323"/>
                  <a:gd name="connsiteY4" fmla="*/ 169255 h 175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323" h="175047">
                    <a:moveTo>
                      <a:pt x="4234" y="169255"/>
                    </a:moveTo>
                    <a:cubicBezTo>
                      <a:pt x="-6349" y="184777"/>
                      <a:pt x="706" y="167139"/>
                      <a:pt x="50801" y="139622"/>
                    </a:cubicBezTo>
                    <a:cubicBezTo>
                      <a:pt x="100896" y="112105"/>
                      <a:pt x="294218" y="19677"/>
                      <a:pt x="304801" y="4155"/>
                    </a:cubicBezTo>
                    <a:cubicBezTo>
                      <a:pt x="315384" y="-11367"/>
                      <a:pt x="162279" y="19678"/>
                      <a:pt x="114301" y="46489"/>
                    </a:cubicBezTo>
                    <a:cubicBezTo>
                      <a:pt x="66323" y="73300"/>
                      <a:pt x="14817" y="153733"/>
                      <a:pt x="4234" y="1692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3C31B483-E955-41FF-AB50-EE30A14E1D00}"/>
                  </a:ext>
                </a:extLst>
              </p:cNvPr>
              <p:cNvSpPr/>
              <p:nvPr/>
            </p:nvSpPr>
            <p:spPr>
              <a:xfrm>
                <a:off x="4356073" y="4558954"/>
                <a:ext cx="384050" cy="319408"/>
              </a:xfrm>
              <a:custGeom>
                <a:avLst/>
                <a:gdLst>
                  <a:gd name="connsiteX0" fmla="*/ 27 w 384050"/>
                  <a:gd name="connsiteY0" fmla="*/ 346 h 319408"/>
                  <a:gd name="connsiteX1" fmla="*/ 285777 w 384050"/>
                  <a:gd name="connsiteY1" fmla="*/ 82896 h 319408"/>
                  <a:gd name="connsiteX2" fmla="*/ 349277 w 384050"/>
                  <a:gd name="connsiteY2" fmla="*/ 140046 h 319408"/>
                  <a:gd name="connsiteX3" fmla="*/ 383144 w 384050"/>
                  <a:gd name="connsiteY3" fmla="*/ 250113 h 319408"/>
                  <a:gd name="connsiteX4" fmla="*/ 372560 w 384050"/>
                  <a:gd name="connsiteY4" fmla="*/ 317846 h 319408"/>
                  <a:gd name="connsiteX5" fmla="*/ 353510 w 384050"/>
                  <a:gd name="connsiteY5" fmla="*/ 184496 h 319408"/>
                  <a:gd name="connsiteX6" fmla="*/ 268844 w 384050"/>
                  <a:gd name="connsiteY6" fmla="*/ 116763 h 319408"/>
                  <a:gd name="connsiteX7" fmla="*/ 27 w 384050"/>
                  <a:gd name="connsiteY7" fmla="*/ 346 h 319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4050" h="319408">
                    <a:moveTo>
                      <a:pt x="27" y="346"/>
                    </a:moveTo>
                    <a:cubicBezTo>
                      <a:pt x="2849" y="-5298"/>
                      <a:pt x="227569" y="59613"/>
                      <a:pt x="285777" y="82896"/>
                    </a:cubicBezTo>
                    <a:cubicBezTo>
                      <a:pt x="343985" y="106179"/>
                      <a:pt x="333049" y="112177"/>
                      <a:pt x="349277" y="140046"/>
                    </a:cubicBezTo>
                    <a:cubicBezTo>
                      <a:pt x="365505" y="167915"/>
                      <a:pt x="379264" y="220480"/>
                      <a:pt x="383144" y="250113"/>
                    </a:cubicBezTo>
                    <a:cubicBezTo>
                      <a:pt x="387024" y="279746"/>
                      <a:pt x="377499" y="328782"/>
                      <a:pt x="372560" y="317846"/>
                    </a:cubicBezTo>
                    <a:cubicBezTo>
                      <a:pt x="367621" y="306910"/>
                      <a:pt x="370796" y="218010"/>
                      <a:pt x="353510" y="184496"/>
                    </a:cubicBezTo>
                    <a:cubicBezTo>
                      <a:pt x="336224" y="150982"/>
                      <a:pt x="326347" y="142163"/>
                      <a:pt x="268844" y="116763"/>
                    </a:cubicBezTo>
                    <a:cubicBezTo>
                      <a:pt x="211341" y="91363"/>
                      <a:pt x="-2795" y="5990"/>
                      <a:pt x="27" y="3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4C616CB7-F1ED-4DA5-9AFE-1F4F41F4CFF4}"/>
                  </a:ext>
                </a:extLst>
              </p:cNvPr>
              <p:cNvSpPr/>
              <p:nvPr/>
            </p:nvSpPr>
            <p:spPr>
              <a:xfrm>
                <a:off x="4291178" y="4834577"/>
                <a:ext cx="272908" cy="187265"/>
              </a:xfrm>
              <a:custGeom>
                <a:avLst/>
                <a:gdLst>
                  <a:gd name="connsiteX0" fmla="*/ 1422 w 272908"/>
                  <a:gd name="connsiteY0" fmla="*/ 186156 h 187265"/>
                  <a:gd name="connsiteX1" fmla="*/ 18355 w 272908"/>
                  <a:gd name="connsiteY1" fmla="*/ 4123 h 187265"/>
                  <a:gd name="connsiteX2" fmla="*/ 81855 w 272908"/>
                  <a:gd name="connsiteY2" fmla="*/ 63390 h 187265"/>
                  <a:gd name="connsiteX3" fmla="*/ 272355 w 272908"/>
                  <a:gd name="connsiteY3" fmla="*/ 114190 h 187265"/>
                  <a:gd name="connsiteX4" fmla="*/ 136889 w 272908"/>
                  <a:gd name="connsiteY4" fmla="*/ 112073 h 187265"/>
                  <a:gd name="connsiteX5" fmla="*/ 47989 w 272908"/>
                  <a:gd name="connsiteY5" fmla="*/ 82440 h 187265"/>
                  <a:gd name="connsiteX6" fmla="*/ 1422 w 272908"/>
                  <a:gd name="connsiteY6" fmla="*/ 186156 h 18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908" h="187265">
                    <a:moveTo>
                      <a:pt x="1422" y="186156"/>
                    </a:moveTo>
                    <a:cubicBezTo>
                      <a:pt x="-3517" y="173103"/>
                      <a:pt x="4950" y="24584"/>
                      <a:pt x="18355" y="4123"/>
                    </a:cubicBezTo>
                    <a:cubicBezTo>
                      <a:pt x="31760" y="-16338"/>
                      <a:pt x="39522" y="45046"/>
                      <a:pt x="81855" y="63390"/>
                    </a:cubicBezTo>
                    <a:cubicBezTo>
                      <a:pt x="124188" y="81734"/>
                      <a:pt x="263183" y="106076"/>
                      <a:pt x="272355" y="114190"/>
                    </a:cubicBezTo>
                    <a:cubicBezTo>
                      <a:pt x="281527" y="122304"/>
                      <a:pt x="174283" y="117365"/>
                      <a:pt x="136889" y="112073"/>
                    </a:cubicBezTo>
                    <a:cubicBezTo>
                      <a:pt x="99495" y="106781"/>
                      <a:pt x="65981" y="71857"/>
                      <a:pt x="47989" y="82440"/>
                    </a:cubicBezTo>
                    <a:cubicBezTo>
                      <a:pt x="29997" y="93023"/>
                      <a:pt x="6361" y="199209"/>
                      <a:pt x="1422" y="1861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305B0C05-735F-4429-B249-BC736970915A}"/>
                  </a:ext>
                </a:extLst>
              </p:cNvPr>
              <p:cNvSpPr/>
              <p:nvPr/>
            </p:nvSpPr>
            <p:spPr>
              <a:xfrm>
                <a:off x="4069063" y="4922722"/>
                <a:ext cx="249536" cy="162456"/>
              </a:xfrm>
              <a:custGeom>
                <a:avLst/>
                <a:gdLst>
                  <a:gd name="connsiteX0" fmla="*/ 248937 w 249536"/>
                  <a:gd name="connsiteY0" fmla="*/ 2761 h 162456"/>
                  <a:gd name="connsiteX1" fmla="*/ 90187 w 249536"/>
                  <a:gd name="connsiteY1" fmla="*/ 13345 h 162456"/>
                  <a:gd name="connsiteX2" fmla="*/ 18220 w 249536"/>
                  <a:gd name="connsiteY2" fmla="*/ 51445 h 162456"/>
                  <a:gd name="connsiteX3" fmla="*/ 1287 w 249536"/>
                  <a:gd name="connsiteY3" fmla="*/ 157278 h 162456"/>
                  <a:gd name="connsiteX4" fmla="*/ 43620 w 249536"/>
                  <a:gd name="connsiteY4" fmla="*/ 142461 h 162456"/>
                  <a:gd name="connsiteX5" fmla="*/ 244704 w 249536"/>
                  <a:gd name="connsiteY5" fmla="*/ 110711 h 162456"/>
                  <a:gd name="connsiteX6" fmla="*/ 174854 w 249536"/>
                  <a:gd name="connsiteY6" fmla="*/ 100128 h 162456"/>
                  <a:gd name="connsiteX7" fmla="*/ 39387 w 249536"/>
                  <a:gd name="connsiteY7" fmla="*/ 104361 h 162456"/>
                  <a:gd name="connsiteX8" fmla="*/ 79604 w 249536"/>
                  <a:gd name="connsiteY8" fmla="*/ 59911 h 162456"/>
                  <a:gd name="connsiteX9" fmla="*/ 248937 w 249536"/>
                  <a:gd name="connsiteY9" fmla="*/ 2761 h 16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9536" h="162456">
                    <a:moveTo>
                      <a:pt x="248937" y="2761"/>
                    </a:moveTo>
                    <a:cubicBezTo>
                      <a:pt x="250701" y="-5000"/>
                      <a:pt x="128640" y="5231"/>
                      <a:pt x="90187" y="13345"/>
                    </a:cubicBezTo>
                    <a:cubicBezTo>
                      <a:pt x="51734" y="21459"/>
                      <a:pt x="33037" y="27456"/>
                      <a:pt x="18220" y="51445"/>
                    </a:cubicBezTo>
                    <a:cubicBezTo>
                      <a:pt x="3403" y="75434"/>
                      <a:pt x="-2946" y="142109"/>
                      <a:pt x="1287" y="157278"/>
                    </a:cubicBezTo>
                    <a:cubicBezTo>
                      <a:pt x="5520" y="172447"/>
                      <a:pt x="3050" y="150222"/>
                      <a:pt x="43620" y="142461"/>
                    </a:cubicBezTo>
                    <a:cubicBezTo>
                      <a:pt x="84189" y="134700"/>
                      <a:pt x="222832" y="117767"/>
                      <a:pt x="244704" y="110711"/>
                    </a:cubicBezTo>
                    <a:cubicBezTo>
                      <a:pt x="266576" y="103655"/>
                      <a:pt x="209073" y="101186"/>
                      <a:pt x="174854" y="100128"/>
                    </a:cubicBezTo>
                    <a:cubicBezTo>
                      <a:pt x="140635" y="99070"/>
                      <a:pt x="55262" y="111064"/>
                      <a:pt x="39387" y="104361"/>
                    </a:cubicBezTo>
                    <a:cubicBezTo>
                      <a:pt x="23512" y="97658"/>
                      <a:pt x="47501" y="74022"/>
                      <a:pt x="79604" y="59911"/>
                    </a:cubicBezTo>
                    <a:cubicBezTo>
                      <a:pt x="111707" y="45800"/>
                      <a:pt x="247173" y="10522"/>
                      <a:pt x="248937" y="27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547A6FF2-63AC-4729-B690-2A50917FAC8B}"/>
                  </a:ext>
                </a:extLst>
              </p:cNvPr>
              <p:cNvSpPr/>
              <p:nvPr/>
            </p:nvSpPr>
            <p:spPr>
              <a:xfrm>
                <a:off x="3980880" y="5049530"/>
                <a:ext cx="489990" cy="382551"/>
              </a:xfrm>
              <a:custGeom>
                <a:avLst/>
                <a:gdLst>
                  <a:gd name="connsiteX0" fmla="*/ 150853 w 489990"/>
                  <a:gd name="connsiteY0" fmla="*/ 837 h 382551"/>
                  <a:gd name="connsiteX1" fmla="*/ 76770 w 489990"/>
                  <a:gd name="connsiteY1" fmla="*/ 142653 h 382551"/>
                  <a:gd name="connsiteX2" fmla="*/ 83120 w 489990"/>
                  <a:gd name="connsiteY2" fmla="*/ 244253 h 382551"/>
                  <a:gd name="connsiteX3" fmla="*/ 263037 w 489990"/>
                  <a:gd name="connsiteY3" fmla="*/ 343737 h 382551"/>
                  <a:gd name="connsiteX4" fmla="*/ 322303 w 489990"/>
                  <a:gd name="connsiteY4" fmla="*/ 328920 h 382551"/>
                  <a:gd name="connsiteX5" fmla="*/ 464120 w 489990"/>
                  <a:gd name="connsiteY5" fmla="*/ 316220 h 382551"/>
                  <a:gd name="connsiteX6" fmla="*/ 476820 w 489990"/>
                  <a:gd name="connsiteY6" fmla="*/ 316220 h 382551"/>
                  <a:gd name="connsiteX7" fmla="*/ 322303 w 489990"/>
                  <a:gd name="connsiteY7" fmla="*/ 350087 h 382551"/>
                  <a:gd name="connsiteX8" fmla="*/ 212237 w 489990"/>
                  <a:gd name="connsiteY8" fmla="*/ 379720 h 382551"/>
                  <a:gd name="connsiteX9" fmla="*/ 34437 w 489990"/>
                  <a:gd name="connsiteY9" fmla="*/ 276003 h 382551"/>
                  <a:gd name="connsiteX10" fmla="*/ 6920 w 489990"/>
                  <a:gd name="connsiteY10" fmla="*/ 212503 h 382551"/>
                  <a:gd name="connsiteX11" fmla="*/ 150853 w 489990"/>
                  <a:gd name="connsiteY11" fmla="*/ 837 h 382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89990" h="382551">
                    <a:moveTo>
                      <a:pt x="150853" y="837"/>
                    </a:moveTo>
                    <a:cubicBezTo>
                      <a:pt x="162495" y="-10805"/>
                      <a:pt x="88059" y="102084"/>
                      <a:pt x="76770" y="142653"/>
                    </a:cubicBezTo>
                    <a:cubicBezTo>
                      <a:pt x="65481" y="183222"/>
                      <a:pt x="52075" y="210739"/>
                      <a:pt x="83120" y="244253"/>
                    </a:cubicBezTo>
                    <a:cubicBezTo>
                      <a:pt x="114164" y="277767"/>
                      <a:pt x="223173" y="329626"/>
                      <a:pt x="263037" y="343737"/>
                    </a:cubicBezTo>
                    <a:cubicBezTo>
                      <a:pt x="302901" y="357848"/>
                      <a:pt x="288789" y="333506"/>
                      <a:pt x="322303" y="328920"/>
                    </a:cubicBezTo>
                    <a:cubicBezTo>
                      <a:pt x="355817" y="324334"/>
                      <a:pt x="438367" y="318337"/>
                      <a:pt x="464120" y="316220"/>
                    </a:cubicBezTo>
                    <a:cubicBezTo>
                      <a:pt x="489873" y="314103"/>
                      <a:pt x="500456" y="310575"/>
                      <a:pt x="476820" y="316220"/>
                    </a:cubicBezTo>
                    <a:cubicBezTo>
                      <a:pt x="453184" y="321865"/>
                      <a:pt x="366400" y="339504"/>
                      <a:pt x="322303" y="350087"/>
                    </a:cubicBezTo>
                    <a:cubicBezTo>
                      <a:pt x="278206" y="360670"/>
                      <a:pt x="260215" y="392067"/>
                      <a:pt x="212237" y="379720"/>
                    </a:cubicBezTo>
                    <a:cubicBezTo>
                      <a:pt x="164259" y="367373"/>
                      <a:pt x="68656" y="303872"/>
                      <a:pt x="34437" y="276003"/>
                    </a:cubicBezTo>
                    <a:cubicBezTo>
                      <a:pt x="218" y="248134"/>
                      <a:pt x="-7544" y="258364"/>
                      <a:pt x="6920" y="212503"/>
                    </a:cubicBezTo>
                    <a:cubicBezTo>
                      <a:pt x="21384" y="166642"/>
                      <a:pt x="139211" y="12479"/>
                      <a:pt x="150853" y="8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C9E6664C-B841-4BE2-BE72-699610CF6E5D}"/>
                  </a:ext>
                </a:extLst>
              </p:cNvPr>
              <p:cNvSpPr/>
              <p:nvPr/>
            </p:nvSpPr>
            <p:spPr>
              <a:xfrm>
                <a:off x="4222233" y="4085126"/>
                <a:ext cx="264454" cy="83845"/>
              </a:xfrm>
              <a:custGeom>
                <a:avLst/>
                <a:gdLst>
                  <a:gd name="connsiteX0" fmla="*/ 4750 w 264454"/>
                  <a:gd name="connsiteY0" fmla="*/ 78357 h 83845"/>
                  <a:gd name="connsiteX1" fmla="*/ 262984 w 264454"/>
                  <a:gd name="connsiteY1" fmla="*/ 41 h 83845"/>
                  <a:gd name="connsiteX2" fmla="*/ 106350 w 264454"/>
                  <a:gd name="connsiteY2" fmla="*/ 67774 h 83845"/>
                  <a:gd name="connsiteX3" fmla="*/ 4750 w 264454"/>
                  <a:gd name="connsiteY3" fmla="*/ 78357 h 83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4454" h="83845">
                    <a:moveTo>
                      <a:pt x="4750" y="78357"/>
                    </a:moveTo>
                    <a:cubicBezTo>
                      <a:pt x="30856" y="67068"/>
                      <a:pt x="246051" y="1805"/>
                      <a:pt x="262984" y="41"/>
                    </a:cubicBezTo>
                    <a:cubicBezTo>
                      <a:pt x="279917" y="-1723"/>
                      <a:pt x="145861" y="53310"/>
                      <a:pt x="106350" y="67774"/>
                    </a:cubicBezTo>
                    <a:cubicBezTo>
                      <a:pt x="66839" y="82238"/>
                      <a:pt x="-21356" y="89646"/>
                      <a:pt x="4750" y="78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809BDFD1-2655-4618-A72B-74EB38C07904}"/>
                  </a:ext>
                </a:extLst>
              </p:cNvPr>
              <p:cNvSpPr/>
              <p:nvPr/>
            </p:nvSpPr>
            <p:spPr>
              <a:xfrm>
                <a:off x="4227293" y="4166548"/>
                <a:ext cx="327463" cy="49922"/>
              </a:xfrm>
              <a:custGeom>
                <a:avLst/>
                <a:gdLst>
                  <a:gd name="connsiteX0" fmla="*/ 1807 w 327463"/>
                  <a:gd name="connsiteY0" fmla="*/ 49852 h 49922"/>
                  <a:gd name="connsiteX1" fmla="*/ 321424 w 327463"/>
                  <a:gd name="connsiteY1" fmla="*/ 11752 h 49922"/>
                  <a:gd name="connsiteX2" fmla="*/ 196540 w 327463"/>
                  <a:gd name="connsiteY2" fmla="*/ 1169 h 49922"/>
                  <a:gd name="connsiteX3" fmla="*/ 1807 w 327463"/>
                  <a:gd name="connsiteY3" fmla="*/ 49852 h 4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463" h="49922">
                    <a:moveTo>
                      <a:pt x="1807" y="49852"/>
                    </a:moveTo>
                    <a:cubicBezTo>
                      <a:pt x="22621" y="51616"/>
                      <a:pt x="288969" y="19866"/>
                      <a:pt x="321424" y="11752"/>
                    </a:cubicBezTo>
                    <a:cubicBezTo>
                      <a:pt x="353879" y="3638"/>
                      <a:pt x="247340" y="-2711"/>
                      <a:pt x="196540" y="1169"/>
                    </a:cubicBezTo>
                    <a:cubicBezTo>
                      <a:pt x="145740" y="5049"/>
                      <a:pt x="-19007" y="48088"/>
                      <a:pt x="1807" y="498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B78B78B5-1C86-41C3-88CD-251231103022}"/>
                  </a:ext>
                </a:extLst>
              </p:cNvPr>
              <p:cNvSpPr/>
              <p:nvPr/>
            </p:nvSpPr>
            <p:spPr>
              <a:xfrm>
                <a:off x="4202693" y="4230945"/>
                <a:ext cx="355738" cy="100961"/>
              </a:xfrm>
              <a:custGeom>
                <a:avLst/>
                <a:gdLst>
                  <a:gd name="connsiteX0" fmla="*/ 56040 w 355738"/>
                  <a:gd name="connsiteY0" fmla="*/ 2388 h 100961"/>
                  <a:gd name="connsiteX1" fmla="*/ 333324 w 355738"/>
                  <a:gd name="connsiteY1" fmla="*/ 91288 h 100961"/>
                  <a:gd name="connsiteX2" fmla="*/ 324857 w 355738"/>
                  <a:gd name="connsiteY2" fmla="*/ 97638 h 100961"/>
                  <a:gd name="connsiteX3" fmla="*/ 210557 w 355738"/>
                  <a:gd name="connsiteY3" fmla="*/ 82822 h 100961"/>
                  <a:gd name="connsiteX4" fmla="*/ 11590 w 355738"/>
                  <a:gd name="connsiteY4" fmla="*/ 27788 h 100961"/>
                  <a:gd name="connsiteX5" fmla="*/ 56040 w 355738"/>
                  <a:gd name="connsiteY5" fmla="*/ 2388 h 10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738" h="100961">
                    <a:moveTo>
                      <a:pt x="56040" y="2388"/>
                    </a:moveTo>
                    <a:cubicBezTo>
                      <a:pt x="109662" y="12971"/>
                      <a:pt x="288521" y="75413"/>
                      <a:pt x="333324" y="91288"/>
                    </a:cubicBezTo>
                    <a:cubicBezTo>
                      <a:pt x="378127" y="107163"/>
                      <a:pt x="345318" y="99049"/>
                      <a:pt x="324857" y="97638"/>
                    </a:cubicBezTo>
                    <a:cubicBezTo>
                      <a:pt x="304396" y="96227"/>
                      <a:pt x="262768" y="94464"/>
                      <a:pt x="210557" y="82822"/>
                    </a:cubicBezTo>
                    <a:cubicBezTo>
                      <a:pt x="158346" y="71180"/>
                      <a:pt x="36637" y="36255"/>
                      <a:pt x="11590" y="27788"/>
                    </a:cubicBezTo>
                    <a:cubicBezTo>
                      <a:pt x="-13457" y="19321"/>
                      <a:pt x="2418" y="-8195"/>
                      <a:pt x="56040" y="23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5E365D24-46E3-4B30-8EB5-E8153FF3B2D9}"/>
                  </a:ext>
                </a:extLst>
              </p:cNvPr>
              <p:cNvSpPr/>
              <p:nvPr/>
            </p:nvSpPr>
            <p:spPr>
              <a:xfrm>
                <a:off x="4245637" y="4283824"/>
                <a:ext cx="253008" cy="156438"/>
              </a:xfrm>
              <a:custGeom>
                <a:avLst/>
                <a:gdLst>
                  <a:gd name="connsiteX0" fmla="*/ 396 w 253008"/>
                  <a:gd name="connsiteY0" fmla="*/ 309 h 156438"/>
                  <a:gd name="connsiteX1" fmla="*/ 171846 w 253008"/>
                  <a:gd name="connsiteY1" fmla="*/ 93443 h 156438"/>
                  <a:gd name="connsiteX2" fmla="*/ 252280 w 253008"/>
                  <a:gd name="connsiteY2" fmla="*/ 154826 h 156438"/>
                  <a:gd name="connsiteX3" fmla="*/ 129513 w 253008"/>
                  <a:gd name="connsiteY3" fmla="*/ 127309 h 156438"/>
                  <a:gd name="connsiteX4" fmla="*/ 396 w 253008"/>
                  <a:gd name="connsiteY4" fmla="*/ 309 h 15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3008" h="156438">
                    <a:moveTo>
                      <a:pt x="396" y="309"/>
                    </a:moveTo>
                    <a:cubicBezTo>
                      <a:pt x="7451" y="-5335"/>
                      <a:pt x="129865" y="67690"/>
                      <a:pt x="171846" y="93443"/>
                    </a:cubicBezTo>
                    <a:cubicBezTo>
                      <a:pt x="213827" y="119196"/>
                      <a:pt x="259335" y="149182"/>
                      <a:pt x="252280" y="154826"/>
                    </a:cubicBezTo>
                    <a:cubicBezTo>
                      <a:pt x="245225" y="160470"/>
                      <a:pt x="176785" y="151298"/>
                      <a:pt x="129513" y="127309"/>
                    </a:cubicBezTo>
                    <a:cubicBezTo>
                      <a:pt x="82241" y="103320"/>
                      <a:pt x="-6659" y="5953"/>
                      <a:pt x="396" y="3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C433D38F-4384-4D35-B6C8-8B48498FF3F8}"/>
                  </a:ext>
                </a:extLst>
              </p:cNvPr>
              <p:cNvSpPr/>
              <p:nvPr/>
            </p:nvSpPr>
            <p:spPr>
              <a:xfrm>
                <a:off x="4215185" y="3658348"/>
                <a:ext cx="1393962" cy="1937530"/>
              </a:xfrm>
              <a:custGeom>
                <a:avLst/>
                <a:gdLst>
                  <a:gd name="connsiteX0" fmla="*/ 1318840 w 1393962"/>
                  <a:gd name="connsiteY0" fmla="*/ 2427 h 1937530"/>
                  <a:gd name="connsiteX1" fmla="*/ 1264865 w 1393962"/>
                  <a:gd name="connsiteY1" fmla="*/ 742202 h 1937530"/>
                  <a:gd name="connsiteX2" fmla="*/ 725115 w 1393962"/>
                  <a:gd name="connsiteY2" fmla="*/ 1310527 h 1937530"/>
                  <a:gd name="connsiteX3" fmla="*/ 163140 w 1393962"/>
                  <a:gd name="connsiteY3" fmla="*/ 1761377 h 1937530"/>
                  <a:gd name="connsiteX4" fmla="*/ 58365 w 1393962"/>
                  <a:gd name="connsiteY4" fmla="*/ 1901077 h 1937530"/>
                  <a:gd name="connsiteX5" fmla="*/ 979115 w 1393962"/>
                  <a:gd name="connsiteY5" fmla="*/ 1129552 h 1937530"/>
                  <a:gd name="connsiteX6" fmla="*/ 1375990 w 1393962"/>
                  <a:gd name="connsiteY6" fmla="*/ 526302 h 1937530"/>
                  <a:gd name="connsiteX7" fmla="*/ 1318840 w 1393962"/>
                  <a:gd name="connsiteY7" fmla="*/ 2427 h 1937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3962" h="1937530">
                    <a:moveTo>
                      <a:pt x="1318840" y="2427"/>
                    </a:moveTo>
                    <a:cubicBezTo>
                      <a:pt x="1300319" y="38410"/>
                      <a:pt x="1363819" y="524185"/>
                      <a:pt x="1264865" y="742202"/>
                    </a:cubicBezTo>
                    <a:cubicBezTo>
                      <a:pt x="1165911" y="960219"/>
                      <a:pt x="908736" y="1140665"/>
                      <a:pt x="725115" y="1310527"/>
                    </a:cubicBezTo>
                    <a:cubicBezTo>
                      <a:pt x="541494" y="1480390"/>
                      <a:pt x="274265" y="1662952"/>
                      <a:pt x="163140" y="1761377"/>
                    </a:cubicBezTo>
                    <a:cubicBezTo>
                      <a:pt x="52015" y="1859802"/>
                      <a:pt x="-77631" y="2006381"/>
                      <a:pt x="58365" y="1901077"/>
                    </a:cubicBezTo>
                    <a:cubicBezTo>
                      <a:pt x="194361" y="1795773"/>
                      <a:pt x="759511" y="1358681"/>
                      <a:pt x="979115" y="1129552"/>
                    </a:cubicBezTo>
                    <a:cubicBezTo>
                      <a:pt x="1198719" y="900423"/>
                      <a:pt x="1318840" y="713098"/>
                      <a:pt x="1375990" y="526302"/>
                    </a:cubicBezTo>
                    <a:cubicBezTo>
                      <a:pt x="1433140" y="339506"/>
                      <a:pt x="1337361" y="-33556"/>
                      <a:pt x="1318840" y="24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00CEF4F9-07D3-47A6-8A41-5168DEBA73B0}"/>
                  </a:ext>
                </a:extLst>
              </p:cNvPr>
              <p:cNvSpPr/>
              <p:nvPr/>
            </p:nvSpPr>
            <p:spPr>
              <a:xfrm>
                <a:off x="4118705" y="5381093"/>
                <a:ext cx="213353" cy="607250"/>
              </a:xfrm>
              <a:custGeom>
                <a:avLst/>
                <a:gdLst>
                  <a:gd name="connsiteX0" fmla="*/ 211995 w 213353"/>
                  <a:gd name="connsiteY0" fmla="*/ 532 h 607250"/>
                  <a:gd name="connsiteX1" fmla="*/ 104045 w 213353"/>
                  <a:gd name="connsiteY1" fmla="*/ 143407 h 607250"/>
                  <a:gd name="connsiteX2" fmla="*/ 94520 w 213353"/>
                  <a:gd name="connsiteY2" fmla="*/ 267232 h 607250"/>
                  <a:gd name="connsiteX3" fmla="*/ 62770 w 213353"/>
                  <a:gd name="connsiteY3" fmla="*/ 349782 h 607250"/>
                  <a:gd name="connsiteX4" fmla="*/ 88170 w 213353"/>
                  <a:gd name="connsiteY4" fmla="*/ 457732 h 607250"/>
                  <a:gd name="connsiteX5" fmla="*/ 75470 w 213353"/>
                  <a:gd name="connsiteY5" fmla="*/ 584732 h 607250"/>
                  <a:gd name="connsiteX6" fmla="*/ 84995 w 213353"/>
                  <a:gd name="connsiteY6" fmla="*/ 578382 h 607250"/>
                  <a:gd name="connsiteX7" fmla="*/ 11970 w 213353"/>
                  <a:gd name="connsiteY7" fmla="*/ 298982 h 607250"/>
                  <a:gd name="connsiteX8" fmla="*/ 18320 w 213353"/>
                  <a:gd name="connsiteY8" fmla="*/ 197382 h 607250"/>
                  <a:gd name="connsiteX9" fmla="*/ 211995 w 213353"/>
                  <a:gd name="connsiteY9" fmla="*/ 532 h 60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3353" h="607250">
                    <a:moveTo>
                      <a:pt x="211995" y="532"/>
                    </a:moveTo>
                    <a:cubicBezTo>
                      <a:pt x="226282" y="-8464"/>
                      <a:pt x="123624" y="98957"/>
                      <a:pt x="104045" y="143407"/>
                    </a:cubicBezTo>
                    <a:cubicBezTo>
                      <a:pt x="84466" y="187857"/>
                      <a:pt x="101399" y="232836"/>
                      <a:pt x="94520" y="267232"/>
                    </a:cubicBezTo>
                    <a:cubicBezTo>
                      <a:pt x="87641" y="301628"/>
                      <a:pt x="63828" y="318032"/>
                      <a:pt x="62770" y="349782"/>
                    </a:cubicBezTo>
                    <a:cubicBezTo>
                      <a:pt x="61712" y="381532"/>
                      <a:pt x="86053" y="418574"/>
                      <a:pt x="88170" y="457732"/>
                    </a:cubicBezTo>
                    <a:cubicBezTo>
                      <a:pt x="90287" y="496890"/>
                      <a:pt x="75999" y="564624"/>
                      <a:pt x="75470" y="584732"/>
                    </a:cubicBezTo>
                    <a:cubicBezTo>
                      <a:pt x="74941" y="604840"/>
                      <a:pt x="95578" y="626007"/>
                      <a:pt x="84995" y="578382"/>
                    </a:cubicBezTo>
                    <a:cubicBezTo>
                      <a:pt x="74412" y="530757"/>
                      <a:pt x="23082" y="362482"/>
                      <a:pt x="11970" y="298982"/>
                    </a:cubicBezTo>
                    <a:cubicBezTo>
                      <a:pt x="857" y="235482"/>
                      <a:pt x="-10784" y="245007"/>
                      <a:pt x="18320" y="197382"/>
                    </a:cubicBezTo>
                    <a:cubicBezTo>
                      <a:pt x="47424" y="149757"/>
                      <a:pt x="197708" y="9528"/>
                      <a:pt x="211995" y="5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6D5C97EA-E07F-48AE-9316-638773294BE0}"/>
                  </a:ext>
                </a:extLst>
              </p:cNvPr>
              <p:cNvSpPr/>
              <p:nvPr/>
            </p:nvSpPr>
            <p:spPr>
              <a:xfrm>
                <a:off x="4318898" y="4597545"/>
                <a:ext cx="1040989" cy="1197751"/>
              </a:xfrm>
              <a:custGeom>
                <a:avLst/>
                <a:gdLst>
                  <a:gd name="connsiteX0" fmla="*/ 894452 w 1040989"/>
                  <a:gd name="connsiteY0" fmla="*/ 171305 h 1197751"/>
                  <a:gd name="connsiteX1" fmla="*/ 592827 w 1040989"/>
                  <a:gd name="connsiteY1" fmla="*/ 476105 h 1197751"/>
                  <a:gd name="connsiteX2" fmla="*/ 211827 w 1040989"/>
                  <a:gd name="connsiteY2" fmla="*/ 841230 h 1197751"/>
                  <a:gd name="connsiteX3" fmla="*/ 53077 w 1040989"/>
                  <a:gd name="connsiteY3" fmla="*/ 1117455 h 1197751"/>
                  <a:gd name="connsiteX4" fmla="*/ 18152 w 1040989"/>
                  <a:gd name="connsiteY4" fmla="*/ 1196830 h 1197751"/>
                  <a:gd name="connsiteX5" fmla="*/ 18152 w 1040989"/>
                  <a:gd name="connsiteY5" fmla="*/ 1079355 h 1197751"/>
                  <a:gd name="connsiteX6" fmla="*/ 94352 w 1040989"/>
                  <a:gd name="connsiteY6" fmla="*/ 920605 h 1197751"/>
                  <a:gd name="connsiteX7" fmla="*/ 989702 w 1040989"/>
                  <a:gd name="connsiteY7" fmla="*/ 44305 h 1197751"/>
                  <a:gd name="connsiteX8" fmla="*/ 894452 w 1040989"/>
                  <a:gd name="connsiteY8" fmla="*/ 171305 h 119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0989" h="1197751">
                    <a:moveTo>
                      <a:pt x="894452" y="171305"/>
                    </a:moveTo>
                    <a:cubicBezTo>
                      <a:pt x="828306" y="243272"/>
                      <a:pt x="706598" y="364451"/>
                      <a:pt x="592827" y="476105"/>
                    </a:cubicBezTo>
                    <a:cubicBezTo>
                      <a:pt x="479056" y="587759"/>
                      <a:pt x="301785" y="734338"/>
                      <a:pt x="211827" y="841230"/>
                    </a:cubicBezTo>
                    <a:cubicBezTo>
                      <a:pt x="121869" y="948122"/>
                      <a:pt x="85356" y="1058188"/>
                      <a:pt x="53077" y="1117455"/>
                    </a:cubicBezTo>
                    <a:cubicBezTo>
                      <a:pt x="20798" y="1176722"/>
                      <a:pt x="23973" y="1203180"/>
                      <a:pt x="18152" y="1196830"/>
                    </a:cubicBezTo>
                    <a:cubicBezTo>
                      <a:pt x="12331" y="1190480"/>
                      <a:pt x="5452" y="1125392"/>
                      <a:pt x="18152" y="1079355"/>
                    </a:cubicBezTo>
                    <a:cubicBezTo>
                      <a:pt x="30852" y="1033318"/>
                      <a:pt x="-67573" y="1093113"/>
                      <a:pt x="94352" y="920605"/>
                    </a:cubicBezTo>
                    <a:cubicBezTo>
                      <a:pt x="256277" y="748097"/>
                      <a:pt x="855823" y="172363"/>
                      <a:pt x="989702" y="44305"/>
                    </a:cubicBezTo>
                    <a:cubicBezTo>
                      <a:pt x="1123581" y="-83753"/>
                      <a:pt x="960598" y="99338"/>
                      <a:pt x="894452" y="1713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407F3E76-B14C-46B5-9271-3B0FFA1E342F}"/>
                  </a:ext>
                </a:extLst>
              </p:cNvPr>
              <p:cNvSpPr/>
              <p:nvPr/>
            </p:nvSpPr>
            <p:spPr>
              <a:xfrm>
                <a:off x="5943599" y="3426743"/>
                <a:ext cx="720497" cy="1446175"/>
              </a:xfrm>
              <a:custGeom>
                <a:avLst/>
                <a:gdLst>
                  <a:gd name="connsiteX0" fmla="*/ 1 w 720497"/>
                  <a:gd name="connsiteY0" fmla="*/ 2257 h 1446175"/>
                  <a:gd name="connsiteX1" fmla="*/ 528321 w 720497"/>
                  <a:gd name="connsiteY1" fmla="*/ 500097 h 1446175"/>
                  <a:gd name="connsiteX2" fmla="*/ 711201 w 720497"/>
                  <a:gd name="connsiteY2" fmla="*/ 1165577 h 1446175"/>
                  <a:gd name="connsiteX3" fmla="*/ 680721 w 720497"/>
                  <a:gd name="connsiteY3" fmla="*/ 1409417 h 1446175"/>
                  <a:gd name="connsiteX4" fmla="*/ 568961 w 720497"/>
                  <a:gd name="connsiteY4" fmla="*/ 1409417 h 1446175"/>
                  <a:gd name="connsiteX5" fmla="*/ 635001 w 720497"/>
                  <a:gd name="connsiteY5" fmla="*/ 1069057 h 1446175"/>
                  <a:gd name="connsiteX6" fmla="*/ 533401 w 720497"/>
                  <a:gd name="connsiteY6" fmla="*/ 698217 h 1446175"/>
                  <a:gd name="connsiteX7" fmla="*/ 1 w 720497"/>
                  <a:gd name="connsiteY7" fmla="*/ 2257 h 144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497" h="1446175">
                    <a:moveTo>
                      <a:pt x="1" y="2257"/>
                    </a:moveTo>
                    <a:cubicBezTo>
                      <a:pt x="-846" y="-30763"/>
                      <a:pt x="409788" y="306210"/>
                      <a:pt x="528321" y="500097"/>
                    </a:cubicBezTo>
                    <a:cubicBezTo>
                      <a:pt x="646854" y="693984"/>
                      <a:pt x="685801" y="1014024"/>
                      <a:pt x="711201" y="1165577"/>
                    </a:cubicBezTo>
                    <a:cubicBezTo>
                      <a:pt x="736601" y="1317130"/>
                      <a:pt x="704428" y="1368777"/>
                      <a:pt x="680721" y="1409417"/>
                    </a:cubicBezTo>
                    <a:cubicBezTo>
                      <a:pt x="657014" y="1450057"/>
                      <a:pt x="576581" y="1466144"/>
                      <a:pt x="568961" y="1409417"/>
                    </a:cubicBezTo>
                    <a:cubicBezTo>
                      <a:pt x="561341" y="1352690"/>
                      <a:pt x="640928" y="1187590"/>
                      <a:pt x="635001" y="1069057"/>
                    </a:cubicBezTo>
                    <a:cubicBezTo>
                      <a:pt x="629074" y="950524"/>
                      <a:pt x="637541" y="875170"/>
                      <a:pt x="533401" y="698217"/>
                    </a:cubicBezTo>
                    <a:cubicBezTo>
                      <a:pt x="429261" y="521264"/>
                      <a:pt x="848" y="35277"/>
                      <a:pt x="1" y="22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822632B7-F071-4985-9241-088D8E7A5758}"/>
                  </a:ext>
                </a:extLst>
              </p:cNvPr>
              <p:cNvSpPr/>
              <p:nvPr/>
            </p:nvSpPr>
            <p:spPr>
              <a:xfrm>
                <a:off x="4371318" y="4531802"/>
                <a:ext cx="1093315" cy="1322656"/>
              </a:xfrm>
              <a:custGeom>
                <a:avLst/>
                <a:gdLst>
                  <a:gd name="connsiteX0" fmla="*/ 1032532 w 1093315"/>
                  <a:gd name="connsiteY0" fmla="*/ 71948 h 1322656"/>
                  <a:gd name="connsiteX1" fmla="*/ 949982 w 1093315"/>
                  <a:gd name="connsiteY1" fmla="*/ 148148 h 1322656"/>
                  <a:gd name="connsiteX2" fmla="*/ 289582 w 1093315"/>
                  <a:gd name="connsiteY2" fmla="*/ 1005398 h 1322656"/>
                  <a:gd name="connsiteX3" fmla="*/ 41932 w 1093315"/>
                  <a:gd name="connsiteY3" fmla="*/ 1265748 h 1322656"/>
                  <a:gd name="connsiteX4" fmla="*/ 16532 w 1093315"/>
                  <a:gd name="connsiteY4" fmla="*/ 1291148 h 1322656"/>
                  <a:gd name="connsiteX5" fmla="*/ 213382 w 1093315"/>
                  <a:gd name="connsiteY5" fmla="*/ 897448 h 1322656"/>
                  <a:gd name="connsiteX6" fmla="*/ 1032532 w 1093315"/>
                  <a:gd name="connsiteY6" fmla="*/ 71948 h 1322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3315" h="1322656">
                    <a:moveTo>
                      <a:pt x="1032532" y="71948"/>
                    </a:moveTo>
                    <a:cubicBezTo>
                      <a:pt x="1155299" y="-52935"/>
                      <a:pt x="1073807" y="-7427"/>
                      <a:pt x="949982" y="148148"/>
                    </a:cubicBezTo>
                    <a:cubicBezTo>
                      <a:pt x="826157" y="303723"/>
                      <a:pt x="440924" y="819131"/>
                      <a:pt x="289582" y="1005398"/>
                    </a:cubicBezTo>
                    <a:cubicBezTo>
                      <a:pt x="138240" y="1191665"/>
                      <a:pt x="87440" y="1218123"/>
                      <a:pt x="41932" y="1265748"/>
                    </a:cubicBezTo>
                    <a:cubicBezTo>
                      <a:pt x="-3576" y="1313373"/>
                      <a:pt x="-12043" y="1352531"/>
                      <a:pt x="16532" y="1291148"/>
                    </a:cubicBezTo>
                    <a:cubicBezTo>
                      <a:pt x="45107" y="1229765"/>
                      <a:pt x="45107" y="1102765"/>
                      <a:pt x="213382" y="897448"/>
                    </a:cubicBezTo>
                    <a:cubicBezTo>
                      <a:pt x="381657" y="692131"/>
                      <a:pt x="909765" y="196831"/>
                      <a:pt x="1032532" y="71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80DF8BB9-0D28-4A08-ABE0-376672C48BED}"/>
                  </a:ext>
                </a:extLst>
              </p:cNvPr>
              <p:cNvSpPr/>
              <p:nvPr/>
            </p:nvSpPr>
            <p:spPr>
              <a:xfrm>
                <a:off x="4376929" y="3483875"/>
                <a:ext cx="1322236" cy="2701270"/>
              </a:xfrm>
              <a:custGeom>
                <a:avLst/>
                <a:gdLst>
                  <a:gd name="connsiteX0" fmla="*/ 1268221 w 1322236"/>
                  <a:gd name="connsiteY0" fmla="*/ 84825 h 2701270"/>
                  <a:gd name="connsiteX1" fmla="*/ 1268221 w 1322236"/>
                  <a:gd name="connsiteY1" fmla="*/ 161025 h 2701270"/>
                  <a:gd name="connsiteX2" fmla="*/ 1236471 w 1322236"/>
                  <a:gd name="connsiteY2" fmla="*/ 1056375 h 2701270"/>
                  <a:gd name="connsiteX3" fmla="*/ 728471 w 1322236"/>
                  <a:gd name="connsiteY3" fmla="*/ 1970775 h 2701270"/>
                  <a:gd name="connsiteX4" fmla="*/ 17271 w 1322236"/>
                  <a:gd name="connsiteY4" fmla="*/ 2688325 h 2701270"/>
                  <a:gd name="connsiteX5" fmla="*/ 303021 w 1322236"/>
                  <a:gd name="connsiteY5" fmla="*/ 2313675 h 2701270"/>
                  <a:gd name="connsiteX6" fmla="*/ 1211071 w 1322236"/>
                  <a:gd name="connsiteY6" fmla="*/ 897625 h 2701270"/>
                  <a:gd name="connsiteX7" fmla="*/ 1312671 w 1322236"/>
                  <a:gd name="connsiteY7" fmla="*/ 59425 h 2701270"/>
                  <a:gd name="connsiteX8" fmla="*/ 1268221 w 1322236"/>
                  <a:gd name="connsiteY8" fmla="*/ 84825 h 2701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22236" h="2701270">
                    <a:moveTo>
                      <a:pt x="1268221" y="84825"/>
                    </a:moveTo>
                    <a:cubicBezTo>
                      <a:pt x="1260813" y="101758"/>
                      <a:pt x="1273513" y="-900"/>
                      <a:pt x="1268221" y="161025"/>
                    </a:cubicBezTo>
                    <a:cubicBezTo>
                      <a:pt x="1262929" y="322950"/>
                      <a:pt x="1326429" y="754750"/>
                      <a:pt x="1236471" y="1056375"/>
                    </a:cubicBezTo>
                    <a:cubicBezTo>
                      <a:pt x="1146513" y="1358000"/>
                      <a:pt x="931671" y="1698783"/>
                      <a:pt x="728471" y="1970775"/>
                    </a:cubicBezTo>
                    <a:cubicBezTo>
                      <a:pt x="525271" y="2242767"/>
                      <a:pt x="88179" y="2631175"/>
                      <a:pt x="17271" y="2688325"/>
                    </a:cubicBezTo>
                    <a:cubicBezTo>
                      <a:pt x="-53637" y="2745475"/>
                      <a:pt x="104054" y="2612125"/>
                      <a:pt x="303021" y="2313675"/>
                    </a:cubicBezTo>
                    <a:cubicBezTo>
                      <a:pt x="501988" y="2015225"/>
                      <a:pt x="1042796" y="1273333"/>
                      <a:pt x="1211071" y="897625"/>
                    </a:cubicBezTo>
                    <a:cubicBezTo>
                      <a:pt x="1379346" y="521917"/>
                      <a:pt x="1304204" y="199125"/>
                      <a:pt x="1312671" y="59425"/>
                    </a:cubicBezTo>
                    <a:cubicBezTo>
                      <a:pt x="1321138" y="-80275"/>
                      <a:pt x="1275629" y="67892"/>
                      <a:pt x="1268221" y="848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132289E3-59D5-4305-AC6F-4180A6372D20}"/>
                  </a:ext>
                </a:extLst>
              </p:cNvPr>
              <p:cNvSpPr/>
              <p:nvPr/>
            </p:nvSpPr>
            <p:spPr>
              <a:xfrm>
                <a:off x="5657813" y="3502805"/>
                <a:ext cx="325011" cy="2657723"/>
              </a:xfrm>
              <a:custGeom>
                <a:avLst/>
                <a:gdLst>
                  <a:gd name="connsiteX0" fmla="*/ 184187 w 325011"/>
                  <a:gd name="connsiteY0" fmla="*/ 21445 h 2657723"/>
                  <a:gd name="connsiteX1" fmla="*/ 279437 w 325011"/>
                  <a:gd name="connsiteY1" fmla="*/ 827895 h 2657723"/>
                  <a:gd name="connsiteX2" fmla="*/ 44487 w 325011"/>
                  <a:gd name="connsiteY2" fmla="*/ 2447145 h 2657723"/>
                  <a:gd name="connsiteX3" fmla="*/ 266737 w 325011"/>
                  <a:gd name="connsiteY3" fmla="*/ 2624945 h 2657723"/>
                  <a:gd name="connsiteX4" fmla="*/ 37 w 325011"/>
                  <a:gd name="connsiteY4" fmla="*/ 2326495 h 2657723"/>
                  <a:gd name="connsiteX5" fmla="*/ 247687 w 325011"/>
                  <a:gd name="connsiteY5" fmla="*/ 973945 h 2657723"/>
                  <a:gd name="connsiteX6" fmla="*/ 323887 w 325011"/>
                  <a:gd name="connsiteY6" fmla="*/ 294495 h 2657723"/>
                  <a:gd name="connsiteX7" fmla="*/ 184187 w 325011"/>
                  <a:gd name="connsiteY7" fmla="*/ 21445 h 2657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011" h="2657723">
                    <a:moveTo>
                      <a:pt x="184187" y="21445"/>
                    </a:moveTo>
                    <a:cubicBezTo>
                      <a:pt x="176779" y="110345"/>
                      <a:pt x="302720" y="423612"/>
                      <a:pt x="279437" y="827895"/>
                    </a:cubicBezTo>
                    <a:cubicBezTo>
                      <a:pt x="256154" y="1232178"/>
                      <a:pt x="46604" y="2147637"/>
                      <a:pt x="44487" y="2447145"/>
                    </a:cubicBezTo>
                    <a:cubicBezTo>
                      <a:pt x="42370" y="2746653"/>
                      <a:pt x="274145" y="2645053"/>
                      <a:pt x="266737" y="2624945"/>
                    </a:cubicBezTo>
                    <a:cubicBezTo>
                      <a:pt x="259329" y="2604837"/>
                      <a:pt x="3212" y="2601662"/>
                      <a:pt x="37" y="2326495"/>
                    </a:cubicBezTo>
                    <a:cubicBezTo>
                      <a:pt x="-3138" y="2051328"/>
                      <a:pt x="193712" y="1312612"/>
                      <a:pt x="247687" y="973945"/>
                    </a:cubicBezTo>
                    <a:cubicBezTo>
                      <a:pt x="301662" y="635278"/>
                      <a:pt x="331295" y="450070"/>
                      <a:pt x="323887" y="294495"/>
                    </a:cubicBezTo>
                    <a:cubicBezTo>
                      <a:pt x="316479" y="138920"/>
                      <a:pt x="191595" y="-67455"/>
                      <a:pt x="184187" y="214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0D931FDA-01F8-499E-8B3A-3000D437D2B5}"/>
                  </a:ext>
                </a:extLst>
              </p:cNvPr>
              <p:cNvSpPr/>
              <p:nvPr/>
            </p:nvSpPr>
            <p:spPr>
              <a:xfrm>
                <a:off x="5205865" y="3508315"/>
                <a:ext cx="664488" cy="3021826"/>
              </a:xfrm>
              <a:custGeom>
                <a:avLst/>
                <a:gdLst>
                  <a:gd name="connsiteX0" fmla="*/ 553585 w 664488"/>
                  <a:gd name="connsiteY0" fmla="*/ 3235 h 3021826"/>
                  <a:gd name="connsiteX1" fmla="*/ 604385 w 664488"/>
                  <a:gd name="connsiteY1" fmla="*/ 689035 h 3021826"/>
                  <a:gd name="connsiteX2" fmla="*/ 217035 w 664488"/>
                  <a:gd name="connsiteY2" fmla="*/ 1768535 h 3021826"/>
                  <a:gd name="connsiteX3" fmla="*/ 128135 w 664488"/>
                  <a:gd name="connsiteY3" fmla="*/ 2079685 h 3021826"/>
                  <a:gd name="connsiteX4" fmla="*/ 128135 w 664488"/>
                  <a:gd name="connsiteY4" fmla="*/ 2467035 h 3021826"/>
                  <a:gd name="connsiteX5" fmla="*/ 153535 w 664488"/>
                  <a:gd name="connsiteY5" fmla="*/ 3013135 h 3021826"/>
                  <a:gd name="connsiteX6" fmla="*/ 90035 w 664488"/>
                  <a:gd name="connsiteY6" fmla="*/ 2765485 h 3021826"/>
                  <a:gd name="connsiteX7" fmla="*/ 13835 w 664488"/>
                  <a:gd name="connsiteY7" fmla="*/ 2276535 h 3021826"/>
                  <a:gd name="connsiteX8" fmla="*/ 394835 w 664488"/>
                  <a:gd name="connsiteY8" fmla="*/ 1292285 h 3021826"/>
                  <a:gd name="connsiteX9" fmla="*/ 661535 w 664488"/>
                  <a:gd name="connsiteY9" fmla="*/ 466785 h 3021826"/>
                  <a:gd name="connsiteX10" fmla="*/ 553585 w 664488"/>
                  <a:gd name="connsiteY10" fmla="*/ 3235 h 302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4488" h="3021826">
                    <a:moveTo>
                      <a:pt x="553585" y="3235"/>
                    </a:moveTo>
                    <a:cubicBezTo>
                      <a:pt x="544060" y="40277"/>
                      <a:pt x="660477" y="394818"/>
                      <a:pt x="604385" y="689035"/>
                    </a:cubicBezTo>
                    <a:cubicBezTo>
                      <a:pt x="548293" y="983252"/>
                      <a:pt x="296410" y="1536760"/>
                      <a:pt x="217035" y="1768535"/>
                    </a:cubicBezTo>
                    <a:cubicBezTo>
                      <a:pt x="137660" y="2000310"/>
                      <a:pt x="142952" y="1963268"/>
                      <a:pt x="128135" y="2079685"/>
                    </a:cubicBezTo>
                    <a:cubicBezTo>
                      <a:pt x="113318" y="2196102"/>
                      <a:pt x="123902" y="2311460"/>
                      <a:pt x="128135" y="2467035"/>
                    </a:cubicBezTo>
                    <a:cubicBezTo>
                      <a:pt x="132368" y="2622610"/>
                      <a:pt x="159885" y="2963393"/>
                      <a:pt x="153535" y="3013135"/>
                    </a:cubicBezTo>
                    <a:cubicBezTo>
                      <a:pt x="147185" y="3062877"/>
                      <a:pt x="113318" y="2888252"/>
                      <a:pt x="90035" y="2765485"/>
                    </a:cubicBezTo>
                    <a:cubicBezTo>
                      <a:pt x="66752" y="2642718"/>
                      <a:pt x="-36965" y="2522068"/>
                      <a:pt x="13835" y="2276535"/>
                    </a:cubicBezTo>
                    <a:cubicBezTo>
                      <a:pt x="64635" y="2031002"/>
                      <a:pt x="286885" y="1593910"/>
                      <a:pt x="394835" y="1292285"/>
                    </a:cubicBezTo>
                    <a:cubicBezTo>
                      <a:pt x="502785" y="990660"/>
                      <a:pt x="638252" y="678452"/>
                      <a:pt x="661535" y="466785"/>
                    </a:cubicBezTo>
                    <a:cubicBezTo>
                      <a:pt x="684818" y="255118"/>
                      <a:pt x="563110" y="-33807"/>
                      <a:pt x="553585" y="32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7CBA7AF9-35B9-4ACA-A491-820789E003A0}"/>
                  </a:ext>
                </a:extLst>
              </p:cNvPr>
              <p:cNvSpPr/>
              <p:nvPr/>
            </p:nvSpPr>
            <p:spPr>
              <a:xfrm>
                <a:off x="4210046" y="6000006"/>
                <a:ext cx="1114903" cy="956369"/>
              </a:xfrm>
              <a:custGeom>
                <a:avLst/>
                <a:gdLst>
                  <a:gd name="connsiteX0" fmla="*/ 4 w 1114903"/>
                  <a:gd name="connsiteY0" fmla="*/ 744 h 956369"/>
                  <a:gd name="connsiteX1" fmla="*/ 247654 w 1114903"/>
                  <a:gd name="connsiteY1" fmla="*/ 349994 h 956369"/>
                  <a:gd name="connsiteX2" fmla="*/ 215904 w 1114903"/>
                  <a:gd name="connsiteY2" fmla="*/ 927844 h 956369"/>
                  <a:gd name="connsiteX3" fmla="*/ 558804 w 1114903"/>
                  <a:gd name="connsiteY3" fmla="*/ 838944 h 956369"/>
                  <a:gd name="connsiteX4" fmla="*/ 1111254 w 1114903"/>
                  <a:gd name="connsiteY4" fmla="*/ 584944 h 956369"/>
                  <a:gd name="connsiteX5" fmla="*/ 266704 w 1114903"/>
                  <a:gd name="connsiteY5" fmla="*/ 889744 h 956369"/>
                  <a:gd name="connsiteX6" fmla="*/ 241304 w 1114903"/>
                  <a:gd name="connsiteY6" fmla="*/ 438894 h 956369"/>
                  <a:gd name="connsiteX7" fmla="*/ 4 w 1114903"/>
                  <a:gd name="connsiteY7" fmla="*/ 744 h 95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14903" h="956369">
                    <a:moveTo>
                      <a:pt x="4" y="744"/>
                    </a:moveTo>
                    <a:cubicBezTo>
                      <a:pt x="1062" y="-14073"/>
                      <a:pt x="211671" y="195477"/>
                      <a:pt x="247654" y="349994"/>
                    </a:cubicBezTo>
                    <a:cubicBezTo>
                      <a:pt x="283637" y="504511"/>
                      <a:pt x="164046" y="846352"/>
                      <a:pt x="215904" y="927844"/>
                    </a:cubicBezTo>
                    <a:cubicBezTo>
                      <a:pt x="267762" y="1009336"/>
                      <a:pt x="409579" y="896094"/>
                      <a:pt x="558804" y="838944"/>
                    </a:cubicBezTo>
                    <a:cubicBezTo>
                      <a:pt x="708029" y="781794"/>
                      <a:pt x="1159937" y="576477"/>
                      <a:pt x="1111254" y="584944"/>
                    </a:cubicBezTo>
                    <a:cubicBezTo>
                      <a:pt x="1062571" y="593411"/>
                      <a:pt x="411696" y="914086"/>
                      <a:pt x="266704" y="889744"/>
                    </a:cubicBezTo>
                    <a:cubicBezTo>
                      <a:pt x="121712" y="865402"/>
                      <a:pt x="288929" y="588119"/>
                      <a:pt x="241304" y="438894"/>
                    </a:cubicBezTo>
                    <a:cubicBezTo>
                      <a:pt x="193679" y="289669"/>
                      <a:pt x="-1054" y="15561"/>
                      <a:pt x="4" y="7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549C32C6-8CC4-4443-A5A3-5A70DB174255}"/>
                  </a:ext>
                </a:extLst>
              </p:cNvPr>
              <p:cNvSpPr/>
              <p:nvPr/>
            </p:nvSpPr>
            <p:spPr>
              <a:xfrm>
                <a:off x="5329089" y="5961618"/>
                <a:ext cx="646893" cy="299941"/>
              </a:xfrm>
              <a:custGeom>
                <a:avLst/>
                <a:gdLst>
                  <a:gd name="connsiteX0" fmla="*/ 11261 w 646893"/>
                  <a:gd name="connsiteY0" fmla="*/ 286782 h 299941"/>
                  <a:gd name="connsiteX1" fmla="*/ 81111 w 646893"/>
                  <a:gd name="connsiteY1" fmla="*/ 242332 h 299941"/>
                  <a:gd name="connsiteX2" fmla="*/ 404961 w 646893"/>
                  <a:gd name="connsiteY2" fmla="*/ 77232 h 299941"/>
                  <a:gd name="connsiteX3" fmla="*/ 646261 w 646893"/>
                  <a:gd name="connsiteY3" fmla="*/ 134382 h 299941"/>
                  <a:gd name="connsiteX4" fmla="*/ 468461 w 646893"/>
                  <a:gd name="connsiteY4" fmla="*/ 20082 h 299941"/>
                  <a:gd name="connsiteX5" fmla="*/ 265261 w 646893"/>
                  <a:gd name="connsiteY5" fmla="*/ 26432 h 299941"/>
                  <a:gd name="connsiteX6" fmla="*/ 11261 w 646893"/>
                  <a:gd name="connsiteY6" fmla="*/ 286782 h 2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6893" h="299941">
                    <a:moveTo>
                      <a:pt x="11261" y="286782"/>
                    </a:moveTo>
                    <a:cubicBezTo>
                      <a:pt x="-19431" y="322765"/>
                      <a:pt x="15494" y="277257"/>
                      <a:pt x="81111" y="242332"/>
                    </a:cubicBezTo>
                    <a:cubicBezTo>
                      <a:pt x="146728" y="207407"/>
                      <a:pt x="310769" y="95224"/>
                      <a:pt x="404961" y="77232"/>
                    </a:cubicBezTo>
                    <a:cubicBezTo>
                      <a:pt x="499153" y="59240"/>
                      <a:pt x="635678" y="143907"/>
                      <a:pt x="646261" y="134382"/>
                    </a:cubicBezTo>
                    <a:cubicBezTo>
                      <a:pt x="656844" y="124857"/>
                      <a:pt x="531961" y="38074"/>
                      <a:pt x="468461" y="20082"/>
                    </a:cubicBezTo>
                    <a:cubicBezTo>
                      <a:pt x="404961" y="2090"/>
                      <a:pt x="341461" y="-16960"/>
                      <a:pt x="265261" y="26432"/>
                    </a:cubicBezTo>
                    <a:cubicBezTo>
                      <a:pt x="189061" y="69824"/>
                      <a:pt x="41953" y="250799"/>
                      <a:pt x="11261" y="2867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067576BF-77C3-4D86-99FF-804201797DC4}"/>
                  </a:ext>
                </a:extLst>
              </p:cNvPr>
              <p:cNvSpPr/>
              <p:nvPr/>
            </p:nvSpPr>
            <p:spPr>
              <a:xfrm>
                <a:off x="5916660" y="3697781"/>
                <a:ext cx="998986" cy="3452918"/>
              </a:xfrm>
              <a:custGeom>
                <a:avLst/>
                <a:gdLst>
                  <a:gd name="connsiteX0" fmla="*/ 153940 w 998986"/>
                  <a:gd name="connsiteY0" fmla="*/ 42369 h 3452918"/>
                  <a:gd name="connsiteX1" fmla="*/ 249190 w 998986"/>
                  <a:gd name="connsiteY1" fmla="*/ 886919 h 3452918"/>
                  <a:gd name="connsiteX2" fmla="*/ 14240 w 998986"/>
                  <a:gd name="connsiteY2" fmla="*/ 2302969 h 3452918"/>
                  <a:gd name="connsiteX3" fmla="*/ 52340 w 998986"/>
                  <a:gd name="connsiteY3" fmla="*/ 3096719 h 3452918"/>
                  <a:gd name="connsiteX4" fmla="*/ 268240 w 998986"/>
                  <a:gd name="connsiteY4" fmla="*/ 3268169 h 3452918"/>
                  <a:gd name="connsiteX5" fmla="*/ 655590 w 998986"/>
                  <a:gd name="connsiteY5" fmla="*/ 3382469 h 3452918"/>
                  <a:gd name="connsiteX6" fmla="*/ 998490 w 998986"/>
                  <a:gd name="connsiteY6" fmla="*/ 3452319 h 3452918"/>
                  <a:gd name="connsiteX7" fmla="*/ 579390 w 998986"/>
                  <a:gd name="connsiteY7" fmla="*/ 3344369 h 3452918"/>
                  <a:gd name="connsiteX8" fmla="*/ 249190 w 998986"/>
                  <a:gd name="connsiteY8" fmla="*/ 3090369 h 3452918"/>
                  <a:gd name="connsiteX9" fmla="*/ 147590 w 998986"/>
                  <a:gd name="connsiteY9" fmla="*/ 1864819 h 3452918"/>
                  <a:gd name="connsiteX10" fmla="*/ 338090 w 998986"/>
                  <a:gd name="connsiteY10" fmla="*/ 353519 h 3452918"/>
                  <a:gd name="connsiteX11" fmla="*/ 230140 w 998986"/>
                  <a:gd name="connsiteY11" fmla="*/ 150319 h 3452918"/>
                  <a:gd name="connsiteX12" fmla="*/ 153940 w 998986"/>
                  <a:gd name="connsiteY12" fmla="*/ 42369 h 345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98986" h="3452918">
                    <a:moveTo>
                      <a:pt x="153940" y="42369"/>
                    </a:moveTo>
                    <a:cubicBezTo>
                      <a:pt x="157115" y="165136"/>
                      <a:pt x="272473" y="510152"/>
                      <a:pt x="249190" y="886919"/>
                    </a:cubicBezTo>
                    <a:cubicBezTo>
                      <a:pt x="225907" y="1263686"/>
                      <a:pt x="47048" y="1934669"/>
                      <a:pt x="14240" y="2302969"/>
                    </a:cubicBezTo>
                    <a:cubicBezTo>
                      <a:pt x="-18568" y="2671269"/>
                      <a:pt x="10007" y="2935852"/>
                      <a:pt x="52340" y="3096719"/>
                    </a:cubicBezTo>
                    <a:cubicBezTo>
                      <a:pt x="94673" y="3257586"/>
                      <a:pt x="167698" y="3220544"/>
                      <a:pt x="268240" y="3268169"/>
                    </a:cubicBezTo>
                    <a:cubicBezTo>
                      <a:pt x="368782" y="3315794"/>
                      <a:pt x="533882" y="3351777"/>
                      <a:pt x="655590" y="3382469"/>
                    </a:cubicBezTo>
                    <a:cubicBezTo>
                      <a:pt x="777298" y="3413161"/>
                      <a:pt x="1011190" y="3458669"/>
                      <a:pt x="998490" y="3452319"/>
                    </a:cubicBezTo>
                    <a:cubicBezTo>
                      <a:pt x="985790" y="3445969"/>
                      <a:pt x="704273" y="3404694"/>
                      <a:pt x="579390" y="3344369"/>
                    </a:cubicBezTo>
                    <a:cubicBezTo>
                      <a:pt x="454507" y="3284044"/>
                      <a:pt x="321157" y="3336961"/>
                      <a:pt x="249190" y="3090369"/>
                    </a:cubicBezTo>
                    <a:cubicBezTo>
                      <a:pt x="177223" y="2843777"/>
                      <a:pt x="132773" y="2320961"/>
                      <a:pt x="147590" y="1864819"/>
                    </a:cubicBezTo>
                    <a:cubicBezTo>
                      <a:pt x="162407" y="1408677"/>
                      <a:pt x="324332" y="639269"/>
                      <a:pt x="338090" y="353519"/>
                    </a:cubicBezTo>
                    <a:cubicBezTo>
                      <a:pt x="351848" y="67769"/>
                      <a:pt x="265065" y="203236"/>
                      <a:pt x="230140" y="150319"/>
                    </a:cubicBezTo>
                    <a:cubicBezTo>
                      <a:pt x="195215" y="97402"/>
                      <a:pt x="150765" y="-80398"/>
                      <a:pt x="153940" y="423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EECFE0AB-34C1-4389-9C9E-0395E95100B2}"/>
                  </a:ext>
                </a:extLst>
              </p:cNvPr>
              <p:cNvSpPr/>
              <p:nvPr/>
            </p:nvSpPr>
            <p:spPr>
              <a:xfrm>
                <a:off x="6295879" y="3720923"/>
                <a:ext cx="99117" cy="2074685"/>
              </a:xfrm>
              <a:custGeom>
                <a:avLst/>
                <a:gdLst>
                  <a:gd name="connsiteX0" fmla="*/ 22371 w 99117"/>
                  <a:gd name="connsiteY0" fmla="*/ 101777 h 2074685"/>
                  <a:gd name="connsiteX1" fmla="*/ 41421 w 99117"/>
                  <a:gd name="connsiteY1" fmla="*/ 165277 h 2074685"/>
                  <a:gd name="connsiteX2" fmla="*/ 98571 w 99117"/>
                  <a:gd name="connsiteY2" fmla="*/ 1263827 h 2074685"/>
                  <a:gd name="connsiteX3" fmla="*/ 3321 w 99117"/>
                  <a:gd name="connsiteY3" fmla="*/ 2057577 h 2074685"/>
                  <a:gd name="connsiteX4" fmla="*/ 22371 w 99117"/>
                  <a:gd name="connsiteY4" fmla="*/ 1752777 h 2074685"/>
                  <a:gd name="connsiteX5" fmla="*/ 28721 w 99117"/>
                  <a:gd name="connsiteY5" fmla="*/ 1105077 h 2074685"/>
                  <a:gd name="connsiteX6" fmla="*/ 22371 w 99117"/>
                  <a:gd name="connsiteY6" fmla="*/ 101777 h 2074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117" h="2074685">
                    <a:moveTo>
                      <a:pt x="22371" y="101777"/>
                    </a:moveTo>
                    <a:cubicBezTo>
                      <a:pt x="24488" y="-54856"/>
                      <a:pt x="28721" y="-28398"/>
                      <a:pt x="41421" y="165277"/>
                    </a:cubicBezTo>
                    <a:cubicBezTo>
                      <a:pt x="54121" y="358952"/>
                      <a:pt x="104921" y="948444"/>
                      <a:pt x="98571" y="1263827"/>
                    </a:cubicBezTo>
                    <a:cubicBezTo>
                      <a:pt x="92221" y="1579210"/>
                      <a:pt x="16021" y="1976085"/>
                      <a:pt x="3321" y="2057577"/>
                    </a:cubicBezTo>
                    <a:cubicBezTo>
                      <a:pt x="-9379" y="2139069"/>
                      <a:pt x="18138" y="1911527"/>
                      <a:pt x="22371" y="1752777"/>
                    </a:cubicBezTo>
                    <a:cubicBezTo>
                      <a:pt x="26604" y="1594027"/>
                      <a:pt x="27663" y="1382360"/>
                      <a:pt x="28721" y="1105077"/>
                    </a:cubicBezTo>
                    <a:cubicBezTo>
                      <a:pt x="29779" y="827794"/>
                      <a:pt x="20254" y="258410"/>
                      <a:pt x="22371" y="1017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DF128C91-2FBB-48BE-A867-7BC64BC647D8}"/>
                  </a:ext>
                </a:extLst>
              </p:cNvPr>
              <p:cNvSpPr/>
              <p:nvPr/>
            </p:nvSpPr>
            <p:spPr>
              <a:xfrm>
                <a:off x="6254855" y="3934967"/>
                <a:ext cx="442343" cy="1993952"/>
              </a:xfrm>
              <a:custGeom>
                <a:avLst/>
                <a:gdLst>
                  <a:gd name="connsiteX0" fmla="*/ 184045 w 442343"/>
                  <a:gd name="connsiteY0" fmla="*/ 40133 h 1993952"/>
                  <a:gd name="connsiteX1" fmla="*/ 355495 w 442343"/>
                  <a:gd name="connsiteY1" fmla="*/ 1322833 h 1993952"/>
                  <a:gd name="connsiteX2" fmla="*/ 425345 w 442343"/>
                  <a:gd name="connsiteY2" fmla="*/ 1760983 h 1993952"/>
                  <a:gd name="connsiteX3" fmla="*/ 431695 w 442343"/>
                  <a:gd name="connsiteY3" fmla="*/ 1907033 h 1993952"/>
                  <a:gd name="connsiteX4" fmla="*/ 298345 w 442343"/>
                  <a:gd name="connsiteY4" fmla="*/ 1989583 h 1993952"/>
                  <a:gd name="connsiteX5" fmla="*/ 126895 w 442343"/>
                  <a:gd name="connsiteY5" fmla="*/ 1970533 h 1993952"/>
                  <a:gd name="connsiteX6" fmla="*/ 6245 w 442343"/>
                  <a:gd name="connsiteY6" fmla="*/ 1868933 h 1993952"/>
                  <a:gd name="connsiteX7" fmla="*/ 323745 w 442343"/>
                  <a:gd name="connsiteY7" fmla="*/ 1894333 h 1993952"/>
                  <a:gd name="connsiteX8" fmla="*/ 368195 w 442343"/>
                  <a:gd name="connsiteY8" fmla="*/ 1678433 h 1993952"/>
                  <a:gd name="connsiteX9" fmla="*/ 177695 w 442343"/>
                  <a:gd name="connsiteY9" fmla="*/ 446533 h 1993952"/>
                  <a:gd name="connsiteX10" fmla="*/ 184045 w 442343"/>
                  <a:gd name="connsiteY10" fmla="*/ 40133 h 199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2343" h="1993952">
                    <a:moveTo>
                      <a:pt x="184045" y="40133"/>
                    </a:moveTo>
                    <a:cubicBezTo>
                      <a:pt x="213678" y="186183"/>
                      <a:pt x="315278" y="1036025"/>
                      <a:pt x="355495" y="1322833"/>
                    </a:cubicBezTo>
                    <a:cubicBezTo>
                      <a:pt x="395712" y="1609641"/>
                      <a:pt x="412645" y="1663616"/>
                      <a:pt x="425345" y="1760983"/>
                    </a:cubicBezTo>
                    <a:cubicBezTo>
                      <a:pt x="438045" y="1858350"/>
                      <a:pt x="452862" y="1868933"/>
                      <a:pt x="431695" y="1907033"/>
                    </a:cubicBezTo>
                    <a:cubicBezTo>
                      <a:pt x="410528" y="1945133"/>
                      <a:pt x="349145" y="1979000"/>
                      <a:pt x="298345" y="1989583"/>
                    </a:cubicBezTo>
                    <a:cubicBezTo>
                      <a:pt x="247545" y="2000166"/>
                      <a:pt x="175578" y="1990641"/>
                      <a:pt x="126895" y="1970533"/>
                    </a:cubicBezTo>
                    <a:cubicBezTo>
                      <a:pt x="78212" y="1950425"/>
                      <a:pt x="-26563" y="1881633"/>
                      <a:pt x="6245" y="1868933"/>
                    </a:cubicBezTo>
                    <a:cubicBezTo>
                      <a:pt x="39053" y="1856233"/>
                      <a:pt x="263420" y="1926083"/>
                      <a:pt x="323745" y="1894333"/>
                    </a:cubicBezTo>
                    <a:cubicBezTo>
                      <a:pt x="384070" y="1862583"/>
                      <a:pt x="392537" y="1919733"/>
                      <a:pt x="368195" y="1678433"/>
                    </a:cubicBezTo>
                    <a:cubicBezTo>
                      <a:pt x="343853" y="1437133"/>
                      <a:pt x="209445" y="719583"/>
                      <a:pt x="177695" y="446533"/>
                    </a:cubicBezTo>
                    <a:cubicBezTo>
                      <a:pt x="145945" y="173483"/>
                      <a:pt x="154412" y="-105917"/>
                      <a:pt x="184045" y="401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890CE2EB-78F0-4FC4-B2CD-84D84CD846AD}"/>
                  </a:ext>
                </a:extLst>
              </p:cNvPr>
              <p:cNvSpPr/>
              <p:nvPr/>
            </p:nvSpPr>
            <p:spPr>
              <a:xfrm>
                <a:off x="6465927" y="5887843"/>
                <a:ext cx="455112" cy="1276568"/>
              </a:xfrm>
              <a:custGeom>
                <a:avLst/>
                <a:gdLst>
                  <a:gd name="connsiteX0" fmla="*/ 4723 w 455112"/>
                  <a:gd name="connsiteY0" fmla="*/ 11307 h 1276568"/>
                  <a:gd name="connsiteX1" fmla="*/ 411123 w 455112"/>
                  <a:gd name="connsiteY1" fmla="*/ 1141607 h 1276568"/>
                  <a:gd name="connsiteX2" fmla="*/ 404773 w 455112"/>
                  <a:gd name="connsiteY2" fmla="*/ 1255907 h 1276568"/>
                  <a:gd name="connsiteX3" fmla="*/ 61873 w 455112"/>
                  <a:gd name="connsiteY3" fmla="*/ 1255907 h 1276568"/>
                  <a:gd name="connsiteX4" fmla="*/ 258723 w 455112"/>
                  <a:gd name="connsiteY4" fmla="*/ 1046357 h 1276568"/>
                  <a:gd name="connsiteX5" fmla="*/ 195223 w 455112"/>
                  <a:gd name="connsiteY5" fmla="*/ 589157 h 1276568"/>
                  <a:gd name="connsiteX6" fmla="*/ 4723 w 455112"/>
                  <a:gd name="connsiteY6" fmla="*/ 11307 h 1276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12" h="1276568">
                    <a:moveTo>
                      <a:pt x="4723" y="11307"/>
                    </a:moveTo>
                    <a:cubicBezTo>
                      <a:pt x="40706" y="103382"/>
                      <a:pt x="344448" y="934174"/>
                      <a:pt x="411123" y="1141607"/>
                    </a:cubicBezTo>
                    <a:cubicBezTo>
                      <a:pt x="477798" y="1349040"/>
                      <a:pt x="462981" y="1236857"/>
                      <a:pt x="404773" y="1255907"/>
                    </a:cubicBezTo>
                    <a:cubicBezTo>
                      <a:pt x="346565" y="1274957"/>
                      <a:pt x="86215" y="1290832"/>
                      <a:pt x="61873" y="1255907"/>
                    </a:cubicBezTo>
                    <a:cubicBezTo>
                      <a:pt x="37531" y="1220982"/>
                      <a:pt x="236498" y="1157482"/>
                      <a:pt x="258723" y="1046357"/>
                    </a:cubicBezTo>
                    <a:cubicBezTo>
                      <a:pt x="280948" y="935232"/>
                      <a:pt x="241790" y="763782"/>
                      <a:pt x="195223" y="589157"/>
                    </a:cubicBezTo>
                    <a:cubicBezTo>
                      <a:pt x="148656" y="414532"/>
                      <a:pt x="-31260" y="-80768"/>
                      <a:pt x="4723" y="113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9E39982F-2AEC-4B5C-AEA2-9C99D59E998C}"/>
                </a:ext>
              </a:extLst>
            </p:cNvPr>
            <p:cNvSpPr/>
            <p:nvPr/>
          </p:nvSpPr>
          <p:spPr>
            <a:xfrm rot="16200000" flipH="1">
              <a:off x="1895205" y="4709584"/>
              <a:ext cx="2652982" cy="2708790"/>
            </a:xfrm>
            <a:custGeom>
              <a:avLst/>
              <a:gdLst>
                <a:gd name="connsiteX0" fmla="*/ 2604316 w 2652982"/>
                <a:gd name="connsiteY0" fmla="*/ 1118223 h 2140320"/>
                <a:gd name="connsiteX1" fmla="*/ 2344434 w 2652982"/>
                <a:gd name="connsiteY1" fmla="*/ 136446 h 2140320"/>
                <a:gd name="connsiteX2" fmla="*/ 1699541 w 2652982"/>
                <a:gd name="connsiteY2" fmla="*/ 97945 h 2140320"/>
                <a:gd name="connsiteX3" fmla="*/ 948771 w 2652982"/>
                <a:gd name="connsiteY3" fmla="*/ 165322 h 2140320"/>
                <a:gd name="connsiteX4" fmla="*/ 24746 w 2652982"/>
                <a:gd name="connsiteY4" fmla="*/ 2080749 h 2140320"/>
                <a:gd name="connsiteX5" fmla="*/ 313503 w 2652982"/>
                <a:gd name="connsiteY5" fmla="*/ 1570610 h 2140320"/>
                <a:gd name="connsiteX6" fmla="*/ 833268 w 2652982"/>
                <a:gd name="connsiteY6" fmla="*/ 713962 h 2140320"/>
                <a:gd name="connsiteX7" fmla="*/ 1391533 w 2652982"/>
                <a:gd name="connsiteY7" fmla="*/ 511831 h 2140320"/>
                <a:gd name="connsiteX8" fmla="*/ 2604316 w 2652982"/>
                <a:gd name="connsiteY8" fmla="*/ 1118223 h 214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2982" h="2140320">
                  <a:moveTo>
                    <a:pt x="2604316" y="1118223"/>
                  </a:moveTo>
                  <a:cubicBezTo>
                    <a:pt x="2763133" y="1055659"/>
                    <a:pt x="2495230" y="306492"/>
                    <a:pt x="2344434" y="136446"/>
                  </a:cubicBezTo>
                  <a:cubicBezTo>
                    <a:pt x="2193638" y="-33600"/>
                    <a:pt x="1932151" y="93132"/>
                    <a:pt x="1699541" y="97945"/>
                  </a:cubicBezTo>
                  <a:cubicBezTo>
                    <a:pt x="1466931" y="102758"/>
                    <a:pt x="1227903" y="-165145"/>
                    <a:pt x="948771" y="165322"/>
                  </a:cubicBezTo>
                  <a:cubicBezTo>
                    <a:pt x="669639" y="495789"/>
                    <a:pt x="130624" y="1846534"/>
                    <a:pt x="24746" y="2080749"/>
                  </a:cubicBezTo>
                  <a:cubicBezTo>
                    <a:pt x="-81132" y="2314964"/>
                    <a:pt x="178749" y="1798408"/>
                    <a:pt x="313503" y="1570610"/>
                  </a:cubicBezTo>
                  <a:cubicBezTo>
                    <a:pt x="448257" y="1342812"/>
                    <a:pt x="653596" y="890425"/>
                    <a:pt x="833268" y="713962"/>
                  </a:cubicBezTo>
                  <a:cubicBezTo>
                    <a:pt x="1012940" y="537499"/>
                    <a:pt x="1091546" y="450871"/>
                    <a:pt x="1391533" y="511831"/>
                  </a:cubicBezTo>
                  <a:cubicBezTo>
                    <a:pt x="1691520" y="572791"/>
                    <a:pt x="2445499" y="1180787"/>
                    <a:pt x="2604316" y="11182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D319C111-FA0B-464B-84A0-DAC6A121F3B4}"/>
                </a:ext>
              </a:extLst>
            </p:cNvPr>
            <p:cNvSpPr/>
            <p:nvPr/>
          </p:nvSpPr>
          <p:spPr>
            <a:xfrm>
              <a:off x="2225575" y="5627847"/>
              <a:ext cx="624049" cy="1398778"/>
            </a:xfrm>
            <a:custGeom>
              <a:avLst/>
              <a:gdLst>
                <a:gd name="connsiteX0" fmla="*/ 267368 w 624049"/>
                <a:gd name="connsiteY0" fmla="*/ 2932 h 1398778"/>
                <a:gd name="connsiteX1" fmla="*/ 36362 w 624049"/>
                <a:gd name="connsiteY1" fmla="*/ 378317 h 1398778"/>
                <a:gd name="connsiteX2" fmla="*/ 248118 w 624049"/>
                <a:gd name="connsiteY2" fmla="*/ 869206 h 1398778"/>
                <a:gd name="connsiteX3" fmla="*/ 623503 w 624049"/>
                <a:gd name="connsiteY3" fmla="*/ 1388970 h 1398778"/>
                <a:gd name="connsiteX4" fmla="*/ 325120 w 624049"/>
                <a:gd name="connsiteY4" fmla="*/ 1186839 h 1398778"/>
                <a:gd name="connsiteX5" fmla="*/ 55612 w 624049"/>
                <a:gd name="connsiteY5" fmla="*/ 907707 h 1398778"/>
                <a:gd name="connsiteX6" fmla="*/ 17111 w 624049"/>
                <a:gd name="connsiteY6" fmla="*/ 580448 h 1398778"/>
                <a:gd name="connsiteX7" fmla="*/ 267368 w 624049"/>
                <a:gd name="connsiteY7" fmla="*/ 2932 h 1398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049" h="1398778">
                  <a:moveTo>
                    <a:pt x="267368" y="2932"/>
                  </a:moveTo>
                  <a:cubicBezTo>
                    <a:pt x="270577" y="-30757"/>
                    <a:pt x="39570" y="233938"/>
                    <a:pt x="36362" y="378317"/>
                  </a:cubicBezTo>
                  <a:cubicBezTo>
                    <a:pt x="33154" y="522696"/>
                    <a:pt x="150261" y="700764"/>
                    <a:pt x="248118" y="869206"/>
                  </a:cubicBezTo>
                  <a:cubicBezTo>
                    <a:pt x="345975" y="1037648"/>
                    <a:pt x="610669" y="1336031"/>
                    <a:pt x="623503" y="1388970"/>
                  </a:cubicBezTo>
                  <a:cubicBezTo>
                    <a:pt x="636337" y="1441909"/>
                    <a:pt x="419768" y="1267049"/>
                    <a:pt x="325120" y="1186839"/>
                  </a:cubicBezTo>
                  <a:cubicBezTo>
                    <a:pt x="230472" y="1106629"/>
                    <a:pt x="106947" y="1008772"/>
                    <a:pt x="55612" y="907707"/>
                  </a:cubicBezTo>
                  <a:cubicBezTo>
                    <a:pt x="4277" y="806642"/>
                    <a:pt x="-18182" y="731244"/>
                    <a:pt x="17111" y="580448"/>
                  </a:cubicBezTo>
                  <a:cubicBezTo>
                    <a:pt x="52404" y="429652"/>
                    <a:pt x="264159" y="36621"/>
                    <a:pt x="267368" y="29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7424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2021-09-07T07:28:18Z</dcterms:created>
  <dcterms:modified xsi:type="dcterms:W3CDTF">2021-09-08T02:41:56Z</dcterms:modified>
</cp:coreProperties>
</file>