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861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648" y="-604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E7B97-BCEF-4F7D-92D2-D29CA477A497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A73E-E61F-4D54-B584-B85A34E61D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3022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E7B97-BCEF-4F7D-92D2-D29CA477A497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A73E-E61F-4D54-B584-B85A34E61D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1018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E7B97-BCEF-4F7D-92D2-D29CA477A497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A73E-E61F-4D54-B584-B85A34E61D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0365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E7B97-BCEF-4F7D-92D2-D29CA477A497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A73E-E61F-4D54-B584-B85A34E61D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791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E7B97-BCEF-4F7D-92D2-D29CA477A497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A73E-E61F-4D54-B584-B85A34E61D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54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E7B97-BCEF-4F7D-92D2-D29CA477A497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A73E-E61F-4D54-B584-B85A34E61D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9261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E7B97-BCEF-4F7D-92D2-D29CA477A497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A73E-E61F-4D54-B584-B85A34E61D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3948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E7B97-BCEF-4F7D-92D2-D29CA477A497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A73E-E61F-4D54-B584-B85A34E61D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7717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E7B97-BCEF-4F7D-92D2-D29CA477A497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A73E-E61F-4D54-B584-B85A34E61D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3582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E7B97-BCEF-4F7D-92D2-D29CA477A497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A73E-E61F-4D54-B584-B85A34E61D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7442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E7B97-BCEF-4F7D-92D2-D29CA477A497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A73E-E61F-4D54-B584-B85A34E61D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344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E7B97-BCEF-4F7D-92D2-D29CA477A497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8A73E-E61F-4D54-B584-B85A34E61D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774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hidden="1">
            <a:extLst>
              <a:ext uri="{FF2B5EF4-FFF2-40B4-BE49-F238E27FC236}">
                <a16:creationId xmlns:a16="http://schemas.microsoft.com/office/drawing/2014/main" id="{A0C0FE56-7C4A-4192-8BB1-5D18D86559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001"/>
            <a:ext cx="9601200" cy="12817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E54EFE88-FB2D-488A-A82D-90D21FC3E293}"/>
              </a:ext>
            </a:extLst>
          </p:cNvPr>
          <p:cNvSpPr/>
          <p:nvPr/>
        </p:nvSpPr>
        <p:spPr>
          <a:xfrm>
            <a:off x="3731267" y="3071238"/>
            <a:ext cx="711865" cy="380070"/>
          </a:xfrm>
          <a:custGeom>
            <a:avLst/>
            <a:gdLst>
              <a:gd name="connsiteX0" fmla="*/ 416 w 711865"/>
              <a:gd name="connsiteY0" fmla="*/ 45 h 380070"/>
              <a:gd name="connsiteX1" fmla="*/ 224783 w 711865"/>
              <a:gd name="connsiteY1" fmla="*/ 69895 h 380070"/>
              <a:gd name="connsiteX2" fmla="*/ 483016 w 711865"/>
              <a:gd name="connsiteY2" fmla="*/ 211712 h 380070"/>
              <a:gd name="connsiteX3" fmla="*/ 618483 w 711865"/>
              <a:gd name="connsiteY3" fmla="*/ 241345 h 380070"/>
              <a:gd name="connsiteX4" fmla="*/ 671400 w 711865"/>
              <a:gd name="connsiteY4" fmla="*/ 266745 h 380070"/>
              <a:gd name="connsiteX5" fmla="*/ 711616 w 711865"/>
              <a:gd name="connsiteY5" fmla="*/ 349295 h 380070"/>
              <a:gd name="connsiteX6" fmla="*/ 652350 w 711865"/>
              <a:gd name="connsiteY6" fmla="*/ 285795 h 380070"/>
              <a:gd name="connsiteX7" fmla="*/ 603666 w 711865"/>
              <a:gd name="connsiteY7" fmla="*/ 353529 h 380070"/>
              <a:gd name="connsiteX8" fmla="*/ 489366 w 711865"/>
              <a:gd name="connsiteY8" fmla="*/ 266745 h 380070"/>
              <a:gd name="connsiteX9" fmla="*/ 434333 w 711865"/>
              <a:gd name="connsiteY9" fmla="*/ 277329 h 380070"/>
              <a:gd name="connsiteX10" fmla="*/ 320033 w 711865"/>
              <a:gd name="connsiteY10" fmla="*/ 359879 h 380070"/>
              <a:gd name="connsiteX11" fmla="*/ 224783 w 711865"/>
              <a:gd name="connsiteY11" fmla="*/ 376812 h 380070"/>
              <a:gd name="connsiteX12" fmla="*/ 182450 w 711865"/>
              <a:gd name="connsiteY12" fmla="*/ 376812 h 380070"/>
              <a:gd name="connsiteX13" fmla="*/ 279816 w 711865"/>
              <a:gd name="connsiteY13" fmla="*/ 342945 h 380070"/>
              <a:gd name="connsiteX14" fmla="*/ 421633 w 711865"/>
              <a:gd name="connsiteY14" fmla="*/ 239229 h 380070"/>
              <a:gd name="connsiteX15" fmla="*/ 345433 w 711865"/>
              <a:gd name="connsiteY15" fmla="*/ 196895 h 380070"/>
              <a:gd name="connsiteX16" fmla="*/ 292516 w 711865"/>
              <a:gd name="connsiteY16" fmla="*/ 143979 h 380070"/>
              <a:gd name="connsiteX17" fmla="*/ 220550 w 711865"/>
              <a:gd name="connsiteY17" fmla="*/ 80479 h 380070"/>
              <a:gd name="connsiteX18" fmla="*/ 169750 w 711865"/>
              <a:gd name="connsiteY18" fmla="*/ 59312 h 380070"/>
              <a:gd name="connsiteX19" fmla="*/ 416 w 711865"/>
              <a:gd name="connsiteY19" fmla="*/ 45 h 38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11865" h="380070">
                <a:moveTo>
                  <a:pt x="416" y="45"/>
                </a:moveTo>
                <a:cubicBezTo>
                  <a:pt x="9588" y="1809"/>
                  <a:pt x="144350" y="34617"/>
                  <a:pt x="224783" y="69895"/>
                </a:cubicBezTo>
                <a:cubicBezTo>
                  <a:pt x="305216" y="105173"/>
                  <a:pt x="417399" y="183137"/>
                  <a:pt x="483016" y="211712"/>
                </a:cubicBezTo>
                <a:cubicBezTo>
                  <a:pt x="548633" y="240287"/>
                  <a:pt x="587086" y="232173"/>
                  <a:pt x="618483" y="241345"/>
                </a:cubicBezTo>
                <a:cubicBezTo>
                  <a:pt x="649880" y="250517"/>
                  <a:pt x="655878" y="248754"/>
                  <a:pt x="671400" y="266745"/>
                </a:cubicBezTo>
                <a:cubicBezTo>
                  <a:pt x="686922" y="284736"/>
                  <a:pt x="714791" y="346120"/>
                  <a:pt x="711616" y="349295"/>
                </a:cubicBezTo>
                <a:cubicBezTo>
                  <a:pt x="708441" y="352470"/>
                  <a:pt x="670342" y="285089"/>
                  <a:pt x="652350" y="285795"/>
                </a:cubicBezTo>
                <a:cubicBezTo>
                  <a:pt x="634358" y="286501"/>
                  <a:pt x="630830" y="356704"/>
                  <a:pt x="603666" y="353529"/>
                </a:cubicBezTo>
                <a:cubicBezTo>
                  <a:pt x="576502" y="350354"/>
                  <a:pt x="517588" y="279445"/>
                  <a:pt x="489366" y="266745"/>
                </a:cubicBezTo>
                <a:cubicBezTo>
                  <a:pt x="461144" y="254045"/>
                  <a:pt x="462555" y="261807"/>
                  <a:pt x="434333" y="277329"/>
                </a:cubicBezTo>
                <a:cubicBezTo>
                  <a:pt x="406111" y="292851"/>
                  <a:pt x="354958" y="343298"/>
                  <a:pt x="320033" y="359879"/>
                </a:cubicBezTo>
                <a:cubicBezTo>
                  <a:pt x="285108" y="376460"/>
                  <a:pt x="247714" y="373990"/>
                  <a:pt x="224783" y="376812"/>
                </a:cubicBezTo>
                <a:cubicBezTo>
                  <a:pt x="201853" y="379634"/>
                  <a:pt x="173278" y="382457"/>
                  <a:pt x="182450" y="376812"/>
                </a:cubicBezTo>
                <a:cubicBezTo>
                  <a:pt x="191622" y="371167"/>
                  <a:pt x="239952" y="365875"/>
                  <a:pt x="279816" y="342945"/>
                </a:cubicBezTo>
                <a:cubicBezTo>
                  <a:pt x="319680" y="320015"/>
                  <a:pt x="410697" y="263571"/>
                  <a:pt x="421633" y="239229"/>
                </a:cubicBezTo>
                <a:cubicBezTo>
                  <a:pt x="432569" y="214887"/>
                  <a:pt x="366952" y="212770"/>
                  <a:pt x="345433" y="196895"/>
                </a:cubicBezTo>
                <a:cubicBezTo>
                  <a:pt x="323914" y="181020"/>
                  <a:pt x="313330" y="163382"/>
                  <a:pt x="292516" y="143979"/>
                </a:cubicBezTo>
                <a:cubicBezTo>
                  <a:pt x="271702" y="124576"/>
                  <a:pt x="241011" y="94590"/>
                  <a:pt x="220550" y="80479"/>
                </a:cubicBezTo>
                <a:cubicBezTo>
                  <a:pt x="200089" y="66368"/>
                  <a:pt x="203264" y="70248"/>
                  <a:pt x="169750" y="59312"/>
                </a:cubicBezTo>
                <a:cubicBezTo>
                  <a:pt x="136236" y="48376"/>
                  <a:pt x="-8756" y="-1719"/>
                  <a:pt x="416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DA08258D-E56F-463A-9C60-BA4CF5A182D1}"/>
              </a:ext>
            </a:extLst>
          </p:cNvPr>
          <p:cNvSpPr/>
          <p:nvPr/>
        </p:nvSpPr>
        <p:spPr>
          <a:xfrm>
            <a:off x="3469139" y="2922513"/>
            <a:ext cx="883359" cy="355292"/>
          </a:xfrm>
          <a:custGeom>
            <a:avLst/>
            <a:gdLst>
              <a:gd name="connsiteX0" fmla="*/ 78 w 883359"/>
              <a:gd name="connsiteY0" fmla="*/ 146654 h 355292"/>
              <a:gd name="connsiteX1" fmla="*/ 59344 w 883359"/>
              <a:gd name="connsiteY1" fmla="*/ 117020 h 355292"/>
              <a:gd name="connsiteX2" fmla="*/ 31828 w 883359"/>
              <a:gd name="connsiteY2" fmla="*/ 42937 h 355292"/>
              <a:gd name="connsiteX3" fmla="*/ 86861 w 883359"/>
              <a:gd name="connsiteY3" fmla="*/ 83154 h 355292"/>
              <a:gd name="connsiteX4" fmla="*/ 228678 w 883359"/>
              <a:gd name="connsiteY4" fmla="*/ 32354 h 355292"/>
              <a:gd name="connsiteX5" fmla="*/ 302761 w 883359"/>
              <a:gd name="connsiteY5" fmla="*/ 604 h 355292"/>
              <a:gd name="connsiteX6" fmla="*/ 273128 w 883359"/>
              <a:gd name="connsiteY6" fmla="*/ 59870 h 355292"/>
              <a:gd name="connsiteX7" fmla="*/ 287944 w 883359"/>
              <a:gd name="connsiteY7" fmla="*/ 97970 h 355292"/>
              <a:gd name="connsiteX8" fmla="*/ 315461 w 883359"/>
              <a:gd name="connsiteY8" fmla="*/ 61987 h 355292"/>
              <a:gd name="connsiteX9" fmla="*/ 385311 w 883359"/>
              <a:gd name="connsiteY9" fmla="*/ 36587 h 355292"/>
              <a:gd name="connsiteX10" fmla="*/ 408594 w 883359"/>
              <a:gd name="connsiteY10" fmla="*/ 38704 h 355292"/>
              <a:gd name="connsiteX11" fmla="*/ 425528 w 883359"/>
              <a:gd name="connsiteY11" fmla="*/ 87387 h 355292"/>
              <a:gd name="connsiteX12" fmla="*/ 527128 w 883359"/>
              <a:gd name="connsiteY12" fmla="*/ 57754 h 355292"/>
              <a:gd name="connsiteX13" fmla="*/ 544061 w 883359"/>
              <a:gd name="connsiteY13" fmla="*/ 66220 h 355292"/>
              <a:gd name="connsiteX14" fmla="*/ 560994 w 883359"/>
              <a:gd name="connsiteY14" fmla="*/ 104320 h 355292"/>
              <a:gd name="connsiteX15" fmla="*/ 594861 w 883359"/>
              <a:gd name="connsiteY15" fmla="*/ 117020 h 355292"/>
              <a:gd name="connsiteX16" fmla="*/ 586394 w 883359"/>
              <a:gd name="connsiteY16" fmla="*/ 161470 h 355292"/>
              <a:gd name="connsiteX17" fmla="*/ 647778 w 883359"/>
              <a:gd name="connsiteY17" fmla="*/ 174170 h 355292"/>
              <a:gd name="connsiteX18" fmla="*/ 798061 w 883359"/>
              <a:gd name="connsiteY18" fmla="*/ 233437 h 355292"/>
              <a:gd name="connsiteX19" fmla="*/ 878494 w 883359"/>
              <a:gd name="connsiteY19" fmla="*/ 351970 h 355292"/>
              <a:gd name="connsiteX20" fmla="*/ 842511 w 883359"/>
              <a:gd name="connsiteY20" fmla="*/ 318104 h 355292"/>
              <a:gd name="connsiteX21" fmla="*/ 584278 w 883359"/>
              <a:gd name="connsiteY21" fmla="*/ 271537 h 355292"/>
              <a:gd name="connsiteX22" fmla="*/ 827694 w 883359"/>
              <a:gd name="connsiteY22" fmla="*/ 309637 h 355292"/>
              <a:gd name="connsiteX23" fmla="*/ 800178 w 883359"/>
              <a:gd name="connsiteY23" fmla="*/ 260954 h 355292"/>
              <a:gd name="connsiteX24" fmla="*/ 747261 w 883359"/>
              <a:gd name="connsiteY24" fmla="*/ 210154 h 355292"/>
              <a:gd name="connsiteX25" fmla="*/ 548294 w 883359"/>
              <a:gd name="connsiteY25" fmla="*/ 138187 h 355292"/>
              <a:gd name="connsiteX26" fmla="*/ 529244 w 883359"/>
              <a:gd name="connsiteY26" fmla="*/ 85270 h 355292"/>
              <a:gd name="connsiteX27" fmla="*/ 465744 w 883359"/>
              <a:gd name="connsiteY27" fmla="*/ 89504 h 355292"/>
              <a:gd name="connsiteX28" fmla="*/ 372611 w 883359"/>
              <a:gd name="connsiteY28" fmla="*/ 74687 h 355292"/>
              <a:gd name="connsiteX29" fmla="*/ 251961 w 883359"/>
              <a:gd name="connsiteY29" fmla="*/ 76804 h 355292"/>
              <a:gd name="connsiteX30" fmla="*/ 243494 w 883359"/>
              <a:gd name="connsiteY30" fmla="*/ 53520 h 355292"/>
              <a:gd name="connsiteX31" fmla="*/ 116494 w 883359"/>
              <a:gd name="connsiteY31" fmla="*/ 81037 h 355292"/>
              <a:gd name="connsiteX32" fmla="*/ 74161 w 883359"/>
              <a:gd name="connsiteY32" fmla="*/ 100087 h 355292"/>
              <a:gd name="connsiteX33" fmla="*/ 78 w 883359"/>
              <a:gd name="connsiteY33" fmla="*/ 146654 h 355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883359" h="355292">
                <a:moveTo>
                  <a:pt x="78" y="146654"/>
                </a:moveTo>
                <a:cubicBezTo>
                  <a:pt x="-2392" y="149476"/>
                  <a:pt x="54052" y="134306"/>
                  <a:pt x="59344" y="117020"/>
                </a:cubicBezTo>
                <a:cubicBezTo>
                  <a:pt x="64636" y="99734"/>
                  <a:pt x="27242" y="48581"/>
                  <a:pt x="31828" y="42937"/>
                </a:cubicBezTo>
                <a:cubicBezTo>
                  <a:pt x="36414" y="37293"/>
                  <a:pt x="54053" y="84918"/>
                  <a:pt x="86861" y="83154"/>
                </a:cubicBezTo>
                <a:cubicBezTo>
                  <a:pt x="119669" y="81390"/>
                  <a:pt x="192695" y="46112"/>
                  <a:pt x="228678" y="32354"/>
                </a:cubicBezTo>
                <a:cubicBezTo>
                  <a:pt x="264661" y="18596"/>
                  <a:pt x="295353" y="-3982"/>
                  <a:pt x="302761" y="604"/>
                </a:cubicBezTo>
                <a:cubicBezTo>
                  <a:pt x="310169" y="5190"/>
                  <a:pt x="275597" y="43642"/>
                  <a:pt x="273128" y="59870"/>
                </a:cubicBezTo>
                <a:cubicBezTo>
                  <a:pt x="270659" y="76098"/>
                  <a:pt x="280889" y="97617"/>
                  <a:pt x="287944" y="97970"/>
                </a:cubicBezTo>
                <a:cubicBezTo>
                  <a:pt x="294999" y="98323"/>
                  <a:pt x="299233" y="72217"/>
                  <a:pt x="315461" y="61987"/>
                </a:cubicBezTo>
                <a:cubicBezTo>
                  <a:pt x="331689" y="51757"/>
                  <a:pt x="369789" y="40467"/>
                  <a:pt x="385311" y="36587"/>
                </a:cubicBezTo>
                <a:cubicBezTo>
                  <a:pt x="400833" y="32706"/>
                  <a:pt x="401891" y="30237"/>
                  <a:pt x="408594" y="38704"/>
                </a:cubicBezTo>
                <a:cubicBezTo>
                  <a:pt x="415297" y="47171"/>
                  <a:pt x="405772" y="84212"/>
                  <a:pt x="425528" y="87387"/>
                </a:cubicBezTo>
                <a:cubicBezTo>
                  <a:pt x="445284" y="90562"/>
                  <a:pt x="507372" y="61282"/>
                  <a:pt x="527128" y="57754"/>
                </a:cubicBezTo>
                <a:cubicBezTo>
                  <a:pt x="546884" y="54226"/>
                  <a:pt x="538417" y="58459"/>
                  <a:pt x="544061" y="66220"/>
                </a:cubicBezTo>
                <a:cubicBezTo>
                  <a:pt x="549705" y="73981"/>
                  <a:pt x="552527" y="95853"/>
                  <a:pt x="560994" y="104320"/>
                </a:cubicBezTo>
                <a:cubicBezTo>
                  <a:pt x="569461" y="112787"/>
                  <a:pt x="590628" y="107495"/>
                  <a:pt x="594861" y="117020"/>
                </a:cubicBezTo>
                <a:cubicBezTo>
                  <a:pt x="599094" y="126545"/>
                  <a:pt x="577575" y="151945"/>
                  <a:pt x="586394" y="161470"/>
                </a:cubicBezTo>
                <a:cubicBezTo>
                  <a:pt x="595214" y="170995"/>
                  <a:pt x="612500" y="162176"/>
                  <a:pt x="647778" y="174170"/>
                </a:cubicBezTo>
                <a:cubicBezTo>
                  <a:pt x="683056" y="186165"/>
                  <a:pt x="759608" y="203804"/>
                  <a:pt x="798061" y="233437"/>
                </a:cubicBezTo>
                <a:cubicBezTo>
                  <a:pt x="836514" y="263070"/>
                  <a:pt x="871086" y="337859"/>
                  <a:pt x="878494" y="351970"/>
                </a:cubicBezTo>
                <a:cubicBezTo>
                  <a:pt x="885902" y="366081"/>
                  <a:pt x="891547" y="331510"/>
                  <a:pt x="842511" y="318104"/>
                </a:cubicBezTo>
                <a:cubicBezTo>
                  <a:pt x="793475" y="304698"/>
                  <a:pt x="586748" y="272948"/>
                  <a:pt x="584278" y="271537"/>
                </a:cubicBezTo>
                <a:cubicBezTo>
                  <a:pt x="581809" y="270126"/>
                  <a:pt x="791711" y="311401"/>
                  <a:pt x="827694" y="309637"/>
                </a:cubicBezTo>
                <a:cubicBezTo>
                  <a:pt x="863677" y="307873"/>
                  <a:pt x="813584" y="277535"/>
                  <a:pt x="800178" y="260954"/>
                </a:cubicBezTo>
                <a:cubicBezTo>
                  <a:pt x="786773" y="244374"/>
                  <a:pt x="789242" y="230615"/>
                  <a:pt x="747261" y="210154"/>
                </a:cubicBezTo>
                <a:cubicBezTo>
                  <a:pt x="705280" y="189693"/>
                  <a:pt x="584630" y="159001"/>
                  <a:pt x="548294" y="138187"/>
                </a:cubicBezTo>
                <a:cubicBezTo>
                  <a:pt x="511958" y="117373"/>
                  <a:pt x="543002" y="93384"/>
                  <a:pt x="529244" y="85270"/>
                </a:cubicBezTo>
                <a:cubicBezTo>
                  <a:pt x="515486" y="77156"/>
                  <a:pt x="491849" y="91268"/>
                  <a:pt x="465744" y="89504"/>
                </a:cubicBezTo>
                <a:cubicBezTo>
                  <a:pt x="439639" y="87740"/>
                  <a:pt x="408241" y="76804"/>
                  <a:pt x="372611" y="74687"/>
                </a:cubicBezTo>
                <a:cubicBezTo>
                  <a:pt x="336981" y="72570"/>
                  <a:pt x="273480" y="80332"/>
                  <a:pt x="251961" y="76804"/>
                </a:cubicBezTo>
                <a:cubicBezTo>
                  <a:pt x="230442" y="73276"/>
                  <a:pt x="266072" y="52815"/>
                  <a:pt x="243494" y="53520"/>
                </a:cubicBezTo>
                <a:cubicBezTo>
                  <a:pt x="220916" y="54225"/>
                  <a:pt x="144716" y="73276"/>
                  <a:pt x="116494" y="81037"/>
                </a:cubicBezTo>
                <a:cubicBezTo>
                  <a:pt x="88272" y="88798"/>
                  <a:pt x="88977" y="88445"/>
                  <a:pt x="74161" y="100087"/>
                </a:cubicBezTo>
                <a:cubicBezTo>
                  <a:pt x="59345" y="111729"/>
                  <a:pt x="2548" y="143832"/>
                  <a:pt x="78" y="1466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979FF2A9-44E1-4C12-9236-33122CA17DCF}"/>
              </a:ext>
            </a:extLst>
          </p:cNvPr>
          <p:cNvSpPr/>
          <p:nvPr/>
        </p:nvSpPr>
        <p:spPr>
          <a:xfrm>
            <a:off x="3739456" y="3146776"/>
            <a:ext cx="376274" cy="117176"/>
          </a:xfrm>
          <a:custGeom>
            <a:avLst/>
            <a:gdLst>
              <a:gd name="connsiteX0" fmla="*/ 694 w 376274"/>
              <a:gd name="connsiteY0" fmla="*/ 707 h 117176"/>
              <a:gd name="connsiteX1" fmla="*/ 170027 w 376274"/>
              <a:gd name="connsiteY1" fmla="*/ 23991 h 117176"/>
              <a:gd name="connsiteX2" fmla="*/ 258927 w 376274"/>
              <a:gd name="connsiteY2" fmla="*/ 87491 h 117176"/>
              <a:gd name="connsiteX3" fmla="*/ 375344 w 376274"/>
              <a:gd name="connsiteY3" fmla="*/ 117124 h 117176"/>
              <a:gd name="connsiteX4" fmla="*/ 309727 w 376274"/>
              <a:gd name="connsiteY4" fmla="*/ 81141 h 117176"/>
              <a:gd name="connsiteX5" fmla="*/ 239877 w 376274"/>
              <a:gd name="connsiteY5" fmla="*/ 47274 h 117176"/>
              <a:gd name="connsiteX6" fmla="*/ 694 w 376274"/>
              <a:gd name="connsiteY6" fmla="*/ 707 h 117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6274" h="117176">
                <a:moveTo>
                  <a:pt x="694" y="707"/>
                </a:moveTo>
                <a:cubicBezTo>
                  <a:pt x="-10948" y="-3174"/>
                  <a:pt x="126988" y="9527"/>
                  <a:pt x="170027" y="23991"/>
                </a:cubicBezTo>
                <a:cubicBezTo>
                  <a:pt x="213066" y="38455"/>
                  <a:pt x="224708" y="71969"/>
                  <a:pt x="258927" y="87491"/>
                </a:cubicBezTo>
                <a:cubicBezTo>
                  <a:pt x="293146" y="103013"/>
                  <a:pt x="366877" y="118182"/>
                  <a:pt x="375344" y="117124"/>
                </a:cubicBezTo>
                <a:cubicBezTo>
                  <a:pt x="383811" y="116066"/>
                  <a:pt x="332305" y="92783"/>
                  <a:pt x="309727" y="81141"/>
                </a:cubicBezTo>
                <a:cubicBezTo>
                  <a:pt x="287149" y="69499"/>
                  <a:pt x="287149" y="63149"/>
                  <a:pt x="239877" y="47274"/>
                </a:cubicBezTo>
                <a:cubicBezTo>
                  <a:pt x="192605" y="31399"/>
                  <a:pt x="12336" y="4588"/>
                  <a:pt x="694" y="7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5CC0CCC1-6CCF-4502-98E1-76E328135C97}"/>
              </a:ext>
            </a:extLst>
          </p:cNvPr>
          <p:cNvSpPr/>
          <p:nvPr/>
        </p:nvSpPr>
        <p:spPr>
          <a:xfrm>
            <a:off x="3382051" y="3097209"/>
            <a:ext cx="442265" cy="471362"/>
          </a:xfrm>
          <a:custGeom>
            <a:avLst/>
            <a:gdLst>
              <a:gd name="connsiteX0" fmla="*/ 151724 w 442265"/>
              <a:gd name="connsiteY0" fmla="*/ 4 h 471362"/>
              <a:gd name="connsiteX1" fmla="*/ 50124 w 442265"/>
              <a:gd name="connsiteY1" fmla="*/ 30166 h 471362"/>
              <a:gd name="connsiteX2" fmla="*/ 912 w 442265"/>
              <a:gd name="connsiteY2" fmla="*/ 33341 h 471362"/>
              <a:gd name="connsiteX3" fmla="*/ 89812 w 442265"/>
              <a:gd name="connsiteY3" fmla="*/ 47629 h 471362"/>
              <a:gd name="connsiteX4" fmla="*/ 107274 w 442265"/>
              <a:gd name="connsiteY4" fmla="*/ 98429 h 471362"/>
              <a:gd name="connsiteX5" fmla="*/ 39012 w 442265"/>
              <a:gd name="connsiteY5" fmla="*/ 93666 h 471362"/>
              <a:gd name="connsiteX6" fmla="*/ 26312 w 442265"/>
              <a:gd name="connsiteY6" fmla="*/ 90491 h 471362"/>
              <a:gd name="connsiteX7" fmla="*/ 99337 w 442265"/>
              <a:gd name="connsiteY7" fmla="*/ 98429 h 471362"/>
              <a:gd name="connsiteX8" fmla="*/ 139024 w 442265"/>
              <a:gd name="connsiteY8" fmla="*/ 173041 h 471362"/>
              <a:gd name="connsiteX9" fmla="*/ 223162 w 442265"/>
              <a:gd name="connsiteY9" fmla="*/ 225429 h 471362"/>
              <a:gd name="connsiteX10" fmla="*/ 270787 w 442265"/>
              <a:gd name="connsiteY10" fmla="*/ 249241 h 471362"/>
              <a:gd name="connsiteX11" fmla="*/ 270787 w 442265"/>
              <a:gd name="connsiteY11" fmla="*/ 298454 h 471362"/>
              <a:gd name="connsiteX12" fmla="*/ 270787 w 442265"/>
              <a:gd name="connsiteY12" fmla="*/ 347666 h 471362"/>
              <a:gd name="connsiteX13" fmla="*/ 294599 w 442265"/>
              <a:gd name="connsiteY13" fmla="*/ 365129 h 471362"/>
              <a:gd name="connsiteX14" fmla="*/ 310474 w 442265"/>
              <a:gd name="connsiteY14" fmla="*/ 381004 h 471362"/>
              <a:gd name="connsiteX15" fmla="*/ 329524 w 442265"/>
              <a:gd name="connsiteY15" fmla="*/ 469904 h 471362"/>
              <a:gd name="connsiteX16" fmla="*/ 334287 w 442265"/>
              <a:gd name="connsiteY16" fmla="*/ 433391 h 471362"/>
              <a:gd name="connsiteX17" fmla="*/ 335874 w 442265"/>
              <a:gd name="connsiteY17" fmla="*/ 395291 h 471362"/>
              <a:gd name="connsiteX18" fmla="*/ 442237 w 442265"/>
              <a:gd name="connsiteY18" fmla="*/ 360366 h 471362"/>
              <a:gd name="connsiteX19" fmla="*/ 324762 w 442265"/>
              <a:gd name="connsiteY19" fmla="*/ 361954 h 471362"/>
              <a:gd name="connsiteX20" fmla="*/ 304124 w 442265"/>
              <a:gd name="connsiteY20" fmla="*/ 322266 h 471362"/>
              <a:gd name="connsiteX21" fmla="*/ 286662 w 442265"/>
              <a:gd name="connsiteY21" fmla="*/ 230191 h 471362"/>
              <a:gd name="connsiteX22" fmla="*/ 213637 w 442265"/>
              <a:gd name="connsiteY22" fmla="*/ 190504 h 471362"/>
              <a:gd name="connsiteX23" fmla="*/ 131087 w 442265"/>
              <a:gd name="connsiteY23" fmla="*/ 111129 h 471362"/>
              <a:gd name="connsiteX24" fmla="*/ 107274 w 442265"/>
              <a:gd name="connsiteY24" fmla="*/ 28579 h 471362"/>
              <a:gd name="connsiteX25" fmla="*/ 151724 w 442265"/>
              <a:gd name="connsiteY25" fmla="*/ 4 h 471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42265" h="471362">
                <a:moveTo>
                  <a:pt x="151724" y="4"/>
                </a:moveTo>
                <a:cubicBezTo>
                  <a:pt x="142199" y="269"/>
                  <a:pt x="75259" y="24610"/>
                  <a:pt x="50124" y="30166"/>
                </a:cubicBezTo>
                <a:cubicBezTo>
                  <a:pt x="24989" y="35722"/>
                  <a:pt x="-5703" y="30431"/>
                  <a:pt x="912" y="33341"/>
                </a:cubicBezTo>
                <a:cubicBezTo>
                  <a:pt x="7527" y="36252"/>
                  <a:pt x="72085" y="36781"/>
                  <a:pt x="89812" y="47629"/>
                </a:cubicBezTo>
                <a:cubicBezTo>
                  <a:pt x="107539" y="58477"/>
                  <a:pt x="115741" y="90756"/>
                  <a:pt x="107274" y="98429"/>
                </a:cubicBezTo>
                <a:cubicBezTo>
                  <a:pt x="98807" y="106102"/>
                  <a:pt x="52506" y="94989"/>
                  <a:pt x="39012" y="93666"/>
                </a:cubicBezTo>
                <a:cubicBezTo>
                  <a:pt x="25518" y="92343"/>
                  <a:pt x="16258" y="89697"/>
                  <a:pt x="26312" y="90491"/>
                </a:cubicBezTo>
                <a:cubicBezTo>
                  <a:pt x="36366" y="91285"/>
                  <a:pt x="80552" y="84671"/>
                  <a:pt x="99337" y="98429"/>
                </a:cubicBezTo>
                <a:cubicBezTo>
                  <a:pt x="118122" y="112187"/>
                  <a:pt x="118386" y="151874"/>
                  <a:pt x="139024" y="173041"/>
                </a:cubicBezTo>
                <a:cubicBezTo>
                  <a:pt x="159662" y="194208"/>
                  <a:pt x="201202" y="212729"/>
                  <a:pt x="223162" y="225429"/>
                </a:cubicBezTo>
                <a:cubicBezTo>
                  <a:pt x="245122" y="238129"/>
                  <a:pt x="262850" y="237070"/>
                  <a:pt x="270787" y="249241"/>
                </a:cubicBezTo>
                <a:cubicBezTo>
                  <a:pt x="278724" y="261412"/>
                  <a:pt x="270787" y="298454"/>
                  <a:pt x="270787" y="298454"/>
                </a:cubicBezTo>
                <a:cubicBezTo>
                  <a:pt x="270787" y="314858"/>
                  <a:pt x="266818" y="336554"/>
                  <a:pt x="270787" y="347666"/>
                </a:cubicBezTo>
                <a:cubicBezTo>
                  <a:pt x="274756" y="358778"/>
                  <a:pt x="287985" y="359573"/>
                  <a:pt x="294599" y="365129"/>
                </a:cubicBezTo>
                <a:cubicBezTo>
                  <a:pt x="301214" y="370685"/>
                  <a:pt x="304653" y="363542"/>
                  <a:pt x="310474" y="381004"/>
                </a:cubicBezTo>
                <a:cubicBezTo>
                  <a:pt x="316295" y="398466"/>
                  <a:pt x="325555" y="461173"/>
                  <a:pt x="329524" y="469904"/>
                </a:cubicBezTo>
                <a:cubicBezTo>
                  <a:pt x="333493" y="478635"/>
                  <a:pt x="333229" y="445826"/>
                  <a:pt x="334287" y="433391"/>
                </a:cubicBezTo>
                <a:cubicBezTo>
                  <a:pt x="335345" y="420956"/>
                  <a:pt x="317882" y="407462"/>
                  <a:pt x="335874" y="395291"/>
                </a:cubicBezTo>
                <a:cubicBezTo>
                  <a:pt x="353866" y="383120"/>
                  <a:pt x="444089" y="365922"/>
                  <a:pt x="442237" y="360366"/>
                </a:cubicBezTo>
                <a:cubicBezTo>
                  <a:pt x="440385" y="354810"/>
                  <a:pt x="347781" y="368304"/>
                  <a:pt x="324762" y="361954"/>
                </a:cubicBezTo>
                <a:cubicBezTo>
                  <a:pt x="301743" y="355604"/>
                  <a:pt x="310474" y="344227"/>
                  <a:pt x="304124" y="322266"/>
                </a:cubicBezTo>
                <a:cubicBezTo>
                  <a:pt x="297774" y="300306"/>
                  <a:pt x="301743" y="252151"/>
                  <a:pt x="286662" y="230191"/>
                </a:cubicBezTo>
                <a:cubicBezTo>
                  <a:pt x="271581" y="208231"/>
                  <a:pt x="239566" y="210348"/>
                  <a:pt x="213637" y="190504"/>
                </a:cubicBezTo>
                <a:cubicBezTo>
                  <a:pt x="187708" y="170660"/>
                  <a:pt x="148814" y="138116"/>
                  <a:pt x="131087" y="111129"/>
                </a:cubicBezTo>
                <a:cubicBezTo>
                  <a:pt x="113360" y="84142"/>
                  <a:pt x="106216" y="45248"/>
                  <a:pt x="107274" y="28579"/>
                </a:cubicBezTo>
                <a:cubicBezTo>
                  <a:pt x="108332" y="11910"/>
                  <a:pt x="161249" y="-261"/>
                  <a:pt x="151724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AFFB1BAD-4C56-474F-B25E-066B0EAFC79B}"/>
              </a:ext>
            </a:extLst>
          </p:cNvPr>
          <p:cNvSpPr/>
          <p:nvPr/>
        </p:nvSpPr>
        <p:spPr>
          <a:xfrm>
            <a:off x="4155998" y="2989263"/>
            <a:ext cx="90750" cy="139170"/>
          </a:xfrm>
          <a:custGeom>
            <a:avLst/>
            <a:gdLst>
              <a:gd name="connsiteX0" fmla="*/ 77 w 90750"/>
              <a:gd name="connsiteY0" fmla="*/ 0 h 139170"/>
              <a:gd name="connsiteX1" fmla="*/ 77865 w 90750"/>
              <a:gd name="connsiteY1" fmla="*/ 98425 h 139170"/>
              <a:gd name="connsiteX2" fmla="*/ 50877 w 90750"/>
              <a:gd name="connsiteY2" fmla="*/ 131762 h 139170"/>
              <a:gd name="connsiteX3" fmla="*/ 90565 w 90750"/>
              <a:gd name="connsiteY3" fmla="*/ 136525 h 139170"/>
              <a:gd name="connsiteX4" fmla="*/ 63577 w 90750"/>
              <a:gd name="connsiteY4" fmla="*/ 98425 h 139170"/>
              <a:gd name="connsiteX5" fmla="*/ 77 w 90750"/>
              <a:gd name="connsiteY5" fmla="*/ 0 h 13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50" h="139170">
                <a:moveTo>
                  <a:pt x="77" y="0"/>
                </a:moveTo>
                <a:cubicBezTo>
                  <a:pt x="2458" y="0"/>
                  <a:pt x="69398" y="76465"/>
                  <a:pt x="77865" y="98425"/>
                </a:cubicBezTo>
                <a:cubicBezTo>
                  <a:pt x="86332" y="120385"/>
                  <a:pt x="48760" y="125412"/>
                  <a:pt x="50877" y="131762"/>
                </a:cubicBezTo>
                <a:cubicBezTo>
                  <a:pt x="52994" y="138112"/>
                  <a:pt x="88448" y="142081"/>
                  <a:pt x="90565" y="136525"/>
                </a:cubicBezTo>
                <a:cubicBezTo>
                  <a:pt x="92682" y="130969"/>
                  <a:pt x="76277" y="118269"/>
                  <a:pt x="63577" y="98425"/>
                </a:cubicBezTo>
                <a:cubicBezTo>
                  <a:pt x="50877" y="78581"/>
                  <a:pt x="-2304" y="0"/>
                  <a:pt x="7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3BEF23D2-B93D-4A9D-BA44-4A327E156BB0}"/>
              </a:ext>
            </a:extLst>
          </p:cNvPr>
          <p:cNvSpPr/>
          <p:nvPr/>
        </p:nvSpPr>
        <p:spPr>
          <a:xfrm>
            <a:off x="3440177" y="3043232"/>
            <a:ext cx="546448" cy="93939"/>
          </a:xfrm>
          <a:custGeom>
            <a:avLst/>
            <a:gdLst>
              <a:gd name="connsiteX0" fmla="*/ 1523 w 546448"/>
              <a:gd name="connsiteY0" fmla="*/ 65093 h 93939"/>
              <a:gd name="connsiteX1" fmla="*/ 158686 w 546448"/>
              <a:gd name="connsiteY1" fmla="*/ 14293 h 93939"/>
              <a:gd name="connsiteX2" fmla="*/ 272986 w 546448"/>
              <a:gd name="connsiteY2" fmla="*/ 22231 h 93939"/>
              <a:gd name="connsiteX3" fmla="*/ 419036 w 546448"/>
              <a:gd name="connsiteY3" fmla="*/ 63506 h 93939"/>
              <a:gd name="connsiteX4" fmla="*/ 546036 w 546448"/>
              <a:gd name="connsiteY4" fmla="*/ 93668 h 93939"/>
              <a:gd name="connsiteX5" fmla="*/ 452373 w 546448"/>
              <a:gd name="connsiteY5" fmla="*/ 46043 h 93939"/>
              <a:gd name="connsiteX6" fmla="*/ 260286 w 546448"/>
              <a:gd name="connsiteY6" fmla="*/ 6 h 93939"/>
              <a:gd name="connsiteX7" fmla="*/ 1523 w 546448"/>
              <a:gd name="connsiteY7" fmla="*/ 65093 h 93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6448" h="93939">
                <a:moveTo>
                  <a:pt x="1523" y="65093"/>
                </a:moveTo>
                <a:cubicBezTo>
                  <a:pt x="-15410" y="67474"/>
                  <a:pt x="113442" y="21437"/>
                  <a:pt x="158686" y="14293"/>
                </a:cubicBezTo>
                <a:cubicBezTo>
                  <a:pt x="203930" y="7149"/>
                  <a:pt x="229594" y="14029"/>
                  <a:pt x="272986" y="22231"/>
                </a:cubicBezTo>
                <a:cubicBezTo>
                  <a:pt x="316378" y="30433"/>
                  <a:pt x="373528" y="51600"/>
                  <a:pt x="419036" y="63506"/>
                </a:cubicBezTo>
                <a:cubicBezTo>
                  <a:pt x="464544" y="75412"/>
                  <a:pt x="540480" y="96579"/>
                  <a:pt x="546036" y="93668"/>
                </a:cubicBezTo>
                <a:cubicBezTo>
                  <a:pt x="551592" y="90757"/>
                  <a:pt x="499998" y="61653"/>
                  <a:pt x="452373" y="46043"/>
                </a:cubicBezTo>
                <a:cubicBezTo>
                  <a:pt x="404748" y="30433"/>
                  <a:pt x="329607" y="-523"/>
                  <a:pt x="260286" y="6"/>
                </a:cubicBezTo>
                <a:cubicBezTo>
                  <a:pt x="190965" y="535"/>
                  <a:pt x="18456" y="62712"/>
                  <a:pt x="1523" y="650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EBB8D838-DE1B-483B-9D29-EE8DD9FDE74E}"/>
              </a:ext>
            </a:extLst>
          </p:cNvPr>
          <p:cNvSpPr/>
          <p:nvPr/>
        </p:nvSpPr>
        <p:spPr>
          <a:xfrm>
            <a:off x="3668596" y="3441699"/>
            <a:ext cx="464259" cy="304335"/>
          </a:xfrm>
          <a:custGeom>
            <a:avLst/>
            <a:gdLst>
              <a:gd name="connsiteX0" fmla="*/ 193792 w 464259"/>
              <a:gd name="connsiteY0" fmla="*/ 1 h 304335"/>
              <a:gd name="connsiteX1" fmla="*/ 290629 w 464259"/>
              <a:gd name="connsiteY1" fmla="*/ 44451 h 304335"/>
              <a:gd name="connsiteX2" fmla="*/ 309679 w 464259"/>
              <a:gd name="connsiteY2" fmla="*/ 28576 h 304335"/>
              <a:gd name="connsiteX3" fmla="*/ 385879 w 464259"/>
              <a:gd name="connsiteY3" fmla="*/ 55564 h 304335"/>
              <a:gd name="connsiteX4" fmla="*/ 463667 w 464259"/>
              <a:gd name="connsiteY4" fmla="*/ 57151 h 304335"/>
              <a:gd name="connsiteX5" fmla="*/ 343017 w 464259"/>
              <a:gd name="connsiteY5" fmla="*/ 68264 h 304335"/>
              <a:gd name="connsiteX6" fmla="*/ 423979 w 464259"/>
              <a:gd name="connsiteY6" fmla="*/ 144464 h 304335"/>
              <a:gd name="connsiteX7" fmla="*/ 290629 w 464259"/>
              <a:gd name="connsiteY7" fmla="*/ 141289 h 304335"/>
              <a:gd name="connsiteX8" fmla="*/ 249354 w 464259"/>
              <a:gd name="connsiteY8" fmla="*/ 160339 h 304335"/>
              <a:gd name="connsiteX9" fmla="*/ 320792 w 464259"/>
              <a:gd name="connsiteY9" fmla="*/ 184151 h 304335"/>
              <a:gd name="connsiteX10" fmla="*/ 301742 w 464259"/>
              <a:gd name="connsiteY10" fmla="*/ 273051 h 304335"/>
              <a:gd name="connsiteX11" fmla="*/ 322379 w 464259"/>
              <a:gd name="connsiteY11" fmla="*/ 303214 h 304335"/>
              <a:gd name="connsiteX12" fmla="*/ 263642 w 464259"/>
              <a:gd name="connsiteY12" fmla="*/ 239714 h 304335"/>
              <a:gd name="connsiteX13" fmla="*/ 222367 w 464259"/>
              <a:gd name="connsiteY13" fmla="*/ 214314 h 304335"/>
              <a:gd name="connsiteX14" fmla="*/ 173154 w 464259"/>
              <a:gd name="connsiteY14" fmla="*/ 190501 h 304335"/>
              <a:gd name="connsiteX15" fmla="*/ 117 w 464259"/>
              <a:gd name="connsiteY15" fmla="*/ 215901 h 304335"/>
              <a:gd name="connsiteX16" fmla="*/ 201729 w 464259"/>
              <a:gd name="connsiteY16" fmla="*/ 173039 h 304335"/>
              <a:gd name="connsiteX17" fmla="*/ 120767 w 464259"/>
              <a:gd name="connsiteY17" fmla="*/ 152401 h 304335"/>
              <a:gd name="connsiteX18" fmla="*/ 73142 w 464259"/>
              <a:gd name="connsiteY18" fmla="*/ 98426 h 304335"/>
              <a:gd name="connsiteX19" fmla="*/ 193792 w 464259"/>
              <a:gd name="connsiteY19" fmla="*/ 174626 h 304335"/>
              <a:gd name="connsiteX20" fmla="*/ 295392 w 464259"/>
              <a:gd name="connsiteY20" fmla="*/ 242889 h 304335"/>
              <a:gd name="connsiteX21" fmla="*/ 262054 w 464259"/>
              <a:gd name="connsiteY21" fmla="*/ 195264 h 304335"/>
              <a:gd name="connsiteX22" fmla="*/ 219192 w 464259"/>
              <a:gd name="connsiteY22" fmla="*/ 146051 h 304335"/>
              <a:gd name="connsiteX23" fmla="*/ 346192 w 464259"/>
              <a:gd name="connsiteY23" fmla="*/ 127001 h 304335"/>
              <a:gd name="connsiteX24" fmla="*/ 309679 w 464259"/>
              <a:gd name="connsiteY24" fmla="*/ 85726 h 304335"/>
              <a:gd name="connsiteX25" fmla="*/ 327142 w 464259"/>
              <a:gd name="connsiteY25" fmla="*/ 63501 h 304335"/>
              <a:gd name="connsiteX26" fmla="*/ 262054 w 464259"/>
              <a:gd name="connsiteY26" fmla="*/ 46039 h 304335"/>
              <a:gd name="connsiteX27" fmla="*/ 193792 w 464259"/>
              <a:gd name="connsiteY27" fmla="*/ 1 h 304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64259" h="304335">
                <a:moveTo>
                  <a:pt x="193792" y="1"/>
                </a:moveTo>
                <a:cubicBezTo>
                  <a:pt x="198554" y="-264"/>
                  <a:pt x="271315" y="39689"/>
                  <a:pt x="290629" y="44451"/>
                </a:cubicBezTo>
                <a:cubicBezTo>
                  <a:pt x="309943" y="49213"/>
                  <a:pt x="293804" y="26724"/>
                  <a:pt x="309679" y="28576"/>
                </a:cubicBezTo>
                <a:cubicBezTo>
                  <a:pt x="325554" y="30428"/>
                  <a:pt x="360214" y="50802"/>
                  <a:pt x="385879" y="55564"/>
                </a:cubicBezTo>
                <a:cubicBezTo>
                  <a:pt x="411544" y="60326"/>
                  <a:pt x="470811" y="55034"/>
                  <a:pt x="463667" y="57151"/>
                </a:cubicBezTo>
                <a:cubicBezTo>
                  <a:pt x="456523" y="59268"/>
                  <a:pt x="349632" y="53712"/>
                  <a:pt x="343017" y="68264"/>
                </a:cubicBezTo>
                <a:cubicBezTo>
                  <a:pt x="336402" y="82816"/>
                  <a:pt x="432710" y="132293"/>
                  <a:pt x="423979" y="144464"/>
                </a:cubicBezTo>
                <a:cubicBezTo>
                  <a:pt x="415248" y="156635"/>
                  <a:pt x="319733" y="138643"/>
                  <a:pt x="290629" y="141289"/>
                </a:cubicBezTo>
                <a:cubicBezTo>
                  <a:pt x="261525" y="143935"/>
                  <a:pt x="244327" y="153195"/>
                  <a:pt x="249354" y="160339"/>
                </a:cubicBezTo>
                <a:cubicBezTo>
                  <a:pt x="254381" y="167483"/>
                  <a:pt x="312061" y="165366"/>
                  <a:pt x="320792" y="184151"/>
                </a:cubicBezTo>
                <a:cubicBezTo>
                  <a:pt x="329523" y="202936"/>
                  <a:pt x="301478" y="253207"/>
                  <a:pt x="301742" y="273051"/>
                </a:cubicBezTo>
                <a:cubicBezTo>
                  <a:pt x="302006" y="292895"/>
                  <a:pt x="328729" y="308770"/>
                  <a:pt x="322379" y="303214"/>
                </a:cubicBezTo>
                <a:cubicBezTo>
                  <a:pt x="316029" y="297658"/>
                  <a:pt x="280311" y="254531"/>
                  <a:pt x="263642" y="239714"/>
                </a:cubicBezTo>
                <a:cubicBezTo>
                  <a:pt x="246973" y="224897"/>
                  <a:pt x="222367" y="214314"/>
                  <a:pt x="222367" y="214314"/>
                </a:cubicBezTo>
                <a:cubicBezTo>
                  <a:pt x="207286" y="206112"/>
                  <a:pt x="210196" y="190237"/>
                  <a:pt x="173154" y="190501"/>
                </a:cubicBezTo>
                <a:cubicBezTo>
                  <a:pt x="136112" y="190765"/>
                  <a:pt x="-4645" y="218811"/>
                  <a:pt x="117" y="215901"/>
                </a:cubicBezTo>
                <a:cubicBezTo>
                  <a:pt x="4879" y="212991"/>
                  <a:pt x="181621" y="183622"/>
                  <a:pt x="201729" y="173039"/>
                </a:cubicBezTo>
                <a:cubicBezTo>
                  <a:pt x="221837" y="162456"/>
                  <a:pt x="142198" y="164836"/>
                  <a:pt x="120767" y="152401"/>
                </a:cubicBezTo>
                <a:cubicBezTo>
                  <a:pt x="99336" y="139966"/>
                  <a:pt x="60971" y="94722"/>
                  <a:pt x="73142" y="98426"/>
                </a:cubicBezTo>
                <a:cubicBezTo>
                  <a:pt x="85313" y="102130"/>
                  <a:pt x="156750" y="150549"/>
                  <a:pt x="193792" y="174626"/>
                </a:cubicBezTo>
                <a:cubicBezTo>
                  <a:pt x="230834" y="198703"/>
                  <a:pt x="284015" y="239449"/>
                  <a:pt x="295392" y="242889"/>
                </a:cubicBezTo>
                <a:cubicBezTo>
                  <a:pt x="306769" y="246329"/>
                  <a:pt x="274754" y="211404"/>
                  <a:pt x="262054" y="195264"/>
                </a:cubicBezTo>
                <a:cubicBezTo>
                  <a:pt x="249354" y="179124"/>
                  <a:pt x="205169" y="157428"/>
                  <a:pt x="219192" y="146051"/>
                </a:cubicBezTo>
                <a:cubicBezTo>
                  <a:pt x="233215" y="134674"/>
                  <a:pt x="331111" y="137055"/>
                  <a:pt x="346192" y="127001"/>
                </a:cubicBezTo>
                <a:cubicBezTo>
                  <a:pt x="361273" y="116947"/>
                  <a:pt x="312854" y="96309"/>
                  <a:pt x="309679" y="85726"/>
                </a:cubicBezTo>
                <a:cubicBezTo>
                  <a:pt x="306504" y="75143"/>
                  <a:pt x="335079" y="70115"/>
                  <a:pt x="327142" y="63501"/>
                </a:cubicBezTo>
                <a:cubicBezTo>
                  <a:pt x="319205" y="56887"/>
                  <a:pt x="283750" y="54770"/>
                  <a:pt x="262054" y="46039"/>
                </a:cubicBezTo>
                <a:cubicBezTo>
                  <a:pt x="240358" y="37308"/>
                  <a:pt x="189030" y="266"/>
                  <a:pt x="193792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26097EA2-631E-4830-A844-C63FF8D5B458}"/>
              </a:ext>
            </a:extLst>
          </p:cNvPr>
          <p:cNvSpPr/>
          <p:nvPr/>
        </p:nvSpPr>
        <p:spPr>
          <a:xfrm>
            <a:off x="3508691" y="3067275"/>
            <a:ext cx="344155" cy="81869"/>
          </a:xfrm>
          <a:custGeom>
            <a:avLst/>
            <a:gdLst>
              <a:gd name="connsiteX0" fmla="*/ 1272 w 344155"/>
              <a:gd name="connsiteY0" fmla="*/ 29938 h 81869"/>
              <a:gd name="connsiteX1" fmla="*/ 228284 w 344155"/>
              <a:gd name="connsiteY1" fmla="*/ 1363 h 81869"/>
              <a:gd name="connsiteX2" fmla="*/ 342584 w 344155"/>
              <a:gd name="connsiteY2" fmla="*/ 80738 h 81869"/>
              <a:gd name="connsiteX3" fmla="*/ 291784 w 344155"/>
              <a:gd name="connsiteY3" fmla="*/ 45813 h 81869"/>
              <a:gd name="connsiteX4" fmla="*/ 248922 w 344155"/>
              <a:gd name="connsiteY4" fmla="*/ 12475 h 81869"/>
              <a:gd name="connsiteX5" fmla="*/ 139384 w 344155"/>
              <a:gd name="connsiteY5" fmla="*/ 22000 h 81869"/>
              <a:gd name="connsiteX6" fmla="*/ 1272 w 344155"/>
              <a:gd name="connsiteY6" fmla="*/ 29938 h 81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4155" h="81869">
                <a:moveTo>
                  <a:pt x="1272" y="29938"/>
                </a:moveTo>
                <a:cubicBezTo>
                  <a:pt x="16089" y="26499"/>
                  <a:pt x="171399" y="-7104"/>
                  <a:pt x="228284" y="1363"/>
                </a:cubicBezTo>
                <a:cubicBezTo>
                  <a:pt x="285169" y="9830"/>
                  <a:pt x="332001" y="73330"/>
                  <a:pt x="342584" y="80738"/>
                </a:cubicBezTo>
                <a:cubicBezTo>
                  <a:pt x="353167" y="88146"/>
                  <a:pt x="307394" y="57190"/>
                  <a:pt x="291784" y="45813"/>
                </a:cubicBezTo>
                <a:cubicBezTo>
                  <a:pt x="276174" y="34436"/>
                  <a:pt x="274322" y="16444"/>
                  <a:pt x="248922" y="12475"/>
                </a:cubicBezTo>
                <a:cubicBezTo>
                  <a:pt x="223522" y="8506"/>
                  <a:pt x="173515" y="18560"/>
                  <a:pt x="139384" y="22000"/>
                </a:cubicBezTo>
                <a:cubicBezTo>
                  <a:pt x="105253" y="25440"/>
                  <a:pt x="-13545" y="33377"/>
                  <a:pt x="1272" y="299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021D249A-17F3-4443-B81F-9AF6655F00B3}"/>
              </a:ext>
            </a:extLst>
          </p:cNvPr>
          <p:cNvSpPr/>
          <p:nvPr/>
        </p:nvSpPr>
        <p:spPr>
          <a:xfrm>
            <a:off x="3110022" y="3040063"/>
            <a:ext cx="404970" cy="893799"/>
          </a:xfrm>
          <a:custGeom>
            <a:avLst/>
            <a:gdLst>
              <a:gd name="connsiteX0" fmla="*/ 160228 w 404970"/>
              <a:gd name="connsiteY0" fmla="*/ 0 h 893799"/>
              <a:gd name="connsiteX1" fmla="*/ 206266 w 404970"/>
              <a:gd name="connsiteY1" fmla="*/ 79375 h 893799"/>
              <a:gd name="connsiteX2" fmla="*/ 266591 w 404970"/>
              <a:gd name="connsiteY2" fmla="*/ 80962 h 893799"/>
              <a:gd name="connsiteX3" fmla="*/ 239603 w 404970"/>
              <a:gd name="connsiteY3" fmla="*/ 112712 h 893799"/>
              <a:gd name="connsiteX4" fmla="*/ 261828 w 404970"/>
              <a:gd name="connsiteY4" fmla="*/ 157162 h 893799"/>
              <a:gd name="connsiteX5" fmla="*/ 344378 w 404970"/>
              <a:gd name="connsiteY5" fmla="*/ 182562 h 893799"/>
              <a:gd name="connsiteX6" fmla="*/ 342791 w 404970"/>
              <a:gd name="connsiteY6" fmla="*/ 241300 h 893799"/>
              <a:gd name="connsiteX7" fmla="*/ 385653 w 404970"/>
              <a:gd name="connsiteY7" fmla="*/ 304800 h 893799"/>
              <a:gd name="connsiteX8" fmla="*/ 404703 w 404970"/>
              <a:gd name="connsiteY8" fmla="*/ 314325 h 893799"/>
              <a:gd name="connsiteX9" fmla="*/ 372953 w 404970"/>
              <a:gd name="connsiteY9" fmla="*/ 379412 h 893799"/>
              <a:gd name="connsiteX10" fmla="*/ 353903 w 404970"/>
              <a:gd name="connsiteY10" fmla="*/ 439737 h 893799"/>
              <a:gd name="connsiteX11" fmla="*/ 333266 w 404970"/>
              <a:gd name="connsiteY11" fmla="*/ 449262 h 893799"/>
              <a:gd name="connsiteX12" fmla="*/ 280878 w 404970"/>
              <a:gd name="connsiteY12" fmla="*/ 490537 h 893799"/>
              <a:gd name="connsiteX13" fmla="*/ 265003 w 404970"/>
              <a:gd name="connsiteY13" fmla="*/ 519112 h 893799"/>
              <a:gd name="connsiteX14" fmla="*/ 234841 w 404970"/>
              <a:gd name="connsiteY14" fmla="*/ 588962 h 893799"/>
              <a:gd name="connsiteX15" fmla="*/ 63391 w 404970"/>
              <a:gd name="connsiteY15" fmla="*/ 815975 h 893799"/>
              <a:gd name="connsiteX16" fmla="*/ 23703 w 404970"/>
              <a:gd name="connsiteY16" fmla="*/ 854075 h 893799"/>
              <a:gd name="connsiteX17" fmla="*/ 1478 w 404970"/>
              <a:gd name="connsiteY17" fmla="*/ 892175 h 893799"/>
              <a:gd name="connsiteX18" fmla="*/ 64978 w 404970"/>
              <a:gd name="connsiteY18" fmla="*/ 796925 h 893799"/>
              <a:gd name="connsiteX19" fmla="*/ 153878 w 404970"/>
              <a:gd name="connsiteY19" fmla="*/ 646112 h 893799"/>
              <a:gd name="connsiteX20" fmla="*/ 357078 w 404970"/>
              <a:gd name="connsiteY20" fmla="*/ 395287 h 893799"/>
              <a:gd name="connsiteX21" fmla="*/ 374541 w 404970"/>
              <a:gd name="connsiteY21" fmla="*/ 333375 h 893799"/>
              <a:gd name="connsiteX22" fmla="*/ 317391 w 404970"/>
              <a:gd name="connsiteY22" fmla="*/ 195262 h 893799"/>
              <a:gd name="connsiteX23" fmla="*/ 253891 w 404970"/>
              <a:gd name="connsiteY23" fmla="*/ 161925 h 893799"/>
              <a:gd name="connsiteX24" fmla="*/ 220553 w 404970"/>
              <a:gd name="connsiteY24" fmla="*/ 107950 h 893799"/>
              <a:gd name="connsiteX25" fmla="*/ 195153 w 404970"/>
              <a:gd name="connsiteY25" fmla="*/ 80962 h 893799"/>
              <a:gd name="connsiteX26" fmla="*/ 160228 w 404970"/>
              <a:gd name="connsiteY26" fmla="*/ 0 h 893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04970" h="893799">
                <a:moveTo>
                  <a:pt x="160228" y="0"/>
                </a:moveTo>
                <a:cubicBezTo>
                  <a:pt x="162080" y="-264"/>
                  <a:pt x="188539" y="65881"/>
                  <a:pt x="206266" y="79375"/>
                </a:cubicBezTo>
                <a:cubicBezTo>
                  <a:pt x="223993" y="92869"/>
                  <a:pt x="261035" y="75406"/>
                  <a:pt x="266591" y="80962"/>
                </a:cubicBezTo>
                <a:cubicBezTo>
                  <a:pt x="272147" y="86518"/>
                  <a:pt x="240397" y="100012"/>
                  <a:pt x="239603" y="112712"/>
                </a:cubicBezTo>
                <a:cubicBezTo>
                  <a:pt x="238809" y="125412"/>
                  <a:pt x="244366" y="145520"/>
                  <a:pt x="261828" y="157162"/>
                </a:cubicBezTo>
                <a:cubicBezTo>
                  <a:pt x="279290" y="168804"/>
                  <a:pt x="330884" y="168539"/>
                  <a:pt x="344378" y="182562"/>
                </a:cubicBezTo>
                <a:cubicBezTo>
                  <a:pt x="357872" y="196585"/>
                  <a:pt x="335912" y="220927"/>
                  <a:pt x="342791" y="241300"/>
                </a:cubicBezTo>
                <a:cubicBezTo>
                  <a:pt x="349670" y="261673"/>
                  <a:pt x="375334" y="292629"/>
                  <a:pt x="385653" y="304800"/>
                </a:cubicBezTo>
                <a:cubicBezTo>
                  <a:pt x="395972" y="316971"/>
                  <a:pt x="406820" y="301890"/>
                  <a:pt x="404703" y="314325"/>
                </a:cubicBezTo>
                <a:cubicBezTo>
                  <a:pt x="402586" y="326760"/>
                  <a:pt x="381420" y="358510"/>
                  <a:pt x="372953" y="379412"/>
                </a:cubicBezTo>
                <a:cubicBezTo>
                  <a:pt x="364486" y="400314"/>
                  <a:pt x="360517" y="428095"/>
                  <a:pt x="353903" y="439737"/>
                </a:cubicBezTo>
                <a:cubicBezTo>
                  <a:pt x="347289" y="451379"/>
                  <a:pt x="345437" y="440795"/>
                  <a:pt x="333266" y="449262"/>
                </a:cubicBezTo>
                <a:cubicBezTo>
                  <a:pt x="321095" y="457729"/>
                  <a:pt x="292255" y="478895"/>
                  <a:pt x="280878" y="490537"/>
                </a:cubicBezTo>
                <a:cubicBezTo>
                  <a:pt x="269501" y="502179"/>
                  <a:pt x="272676" y="502708"/>
                  <a:pt x="265003" y="519112"/>
                </a:cubicBezTo>
                <a:cubicBezTo>
                  <a:pt x="257330" y="535516"/>
                  <a:pt x="268443" y="539485"/>
                  <a:pt x="234841" y="588962"/>
                </a:cubicBezTo>
                <a:cubicBezTo>
                  <a:pt x="201239" y="638439"/>
                  <a:pt x="98581" y="771790"/>
                  <a:pt x="63391" y="815975"/>
                </a:cubicBezTo>
                <a:cubicBezTo>
                  <a:pt x="28201" y="860160"/>
                  <a:pt x="34022" y="841375"/>
                  <a:pt x="23703" y="854075"/>
                </a:cubicBezTo>
                <a:cubicBezTo>
                  <a:pt x="13384" y="866775"/>
                  <a:pt x="-5401" y="901700"/>
                  <a:pt x="1478" y="892175"/>
                </a:cubicBezTo>
                <a:cubicBezTo>
                  <a:pt x="8357" y="882650"/>
                  <a:pt x="39578" y="837936"/>
                  <a:pt x="64978" y="796925"/>
                </a:cubicBezTo>
                <a:cubicBezTo>
                  <a:pt x="90378" y="755914"/>
                  <a:pt x="105195" y="713052"/>
                  <a:pt x="153878" y="646112"/>
                </a:cubicBezTo>
                <a:cubicBezTo>
                  <a:pt x="202561" y="579172"/>
                  <a:pt x="320301" y="447410"/>
                  <a:pt x="357078" y="395287"/>
                </a:cubicBezTo>
                <a:cubicBezTo>
                  <a:pt x="393855" y="343164"/>
                  <a:pt x="381155" y="366712"/>
                  <a:pt x="374541" y="333375"/>
                </a:cubicBezTo>
                <a:cubicBezTo>
                  <a:pt x="367927" y="300038"/>
                  <a:pt x="337499" y="223837"/>
                  <a:pt x="317391" y="195262"/>
                </a:cubicBezTo>
                <a:cubicBezTo>
                  <a:pt x="297283" y="166687"/>
                  <a:pt x="270031" y="176477"/>
                  <a:pt x="253891" y="161925"/>
                </a:cubicBezTo>
                <a:cubicBezTo>
                  <a:pt x="237751" y="147373"/>
                  <a:pt x="230343" y="121444"/>
                  <a:pt x="220553" y="107950"/>
                </a:cubicBezTo>
                <a:cubicBezTo>
                  <a:pt x="210763" y="94456"/>
                  <a:pt x="206530" y="98160"/>
                  <a:pt x="195153" y="80962"/>
                </a:cubicBezTo>
                <a:cubicBezTo>
                  <a:pt x="183776" y="63764"/>
                  <a:pt x="158376" y="264"/>
                  <a:pt x="16022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53EAC8B6-6C29-49E8-A26B-AEF9D7C55308}"/>
              </a:ext>
            </a:extLst>
          </p:cNvPr>
          <p:cNvSpPr/>
          <p:nvPr/>
        </p:nvSpPr>
        <p:spPr>
          <a:xfrm>
            <a:off x="2964762" y="3030323"/>
            <a:ext cx="305488" cy="906854"/>
          </a:xfrm>
          <a:custGeom>
            <a:avLst/>
            <a:gdLst>
              <a:gd name="connsiteX0" fmla="*/ 305488 w 305488"/>
              <a:gd name="connsiteY0" fmla="*/ 215 h 906854"/>
              <a:gd name="connsiteX1" fmla="*/ 262626 w 305488"/>
              <a:gd name="connsiteY1" fmla="*/ 71652 h 906854"/>
              <a:gd name="connsiteX2" fmla="*/ 192776 w 305488"/>
              <a:gd name="connsiteY2" fmla="*/ 98640 h 906854"/>
              <a:gd name="connsiteX3" fmla="*/ 129276 w 305488"/>
              <a:gd name="connsiteY3" fmla="*/ 112927 h 906854"/>
              <a:gd name="connsiteX4" fmla="*/ 226113 w 305488"/>
              <a:gd name="connsiteY4" fmla="*/ 112927 h 906854"/>
              <a:gd name="connsiteX5" fmla="*/ 207063 w 305488"/>
              <a:gd name="connsiteY5" fmla="*/ 154202 h 906854"/>
              <a:gd name="connsiteX6" fmla="*/ 157851 w 305488"/>
              <a:gd name="connsiteY6" fmla="*/ 179602 h 906854"/>
              <a:gd name="connsiteX7" fmla="*/ 145151 w 305488"/>
              <a:gd name="connsiteY7" fmla="*/ 230402 h 906854"/>
              <a:gd name="connsiteX8" fmla="*/ 186426 w 305488"/>
              <a:gd name="connsiteY8" fmla="*/ 212940 h 906854"/>
              <a:gd name="connsiteX9" fmla="*/ 184838 w 305488"/>
              <a:gd name="connsiteY9" fmla="*/ 285965 h 906854"/>
              <a:gd name="connsiteX10" fmla="*/ 138801 w 305488"/>
              <a:gd name="connsiteY10" fmla="*/ 330415 h 906854"/>
              <a:gd name="connsiteX11" fmla="*/ 194363 w 305488"/>
              <a:gd name="connsiteY11" fmla="*/ 316127 h 906854"/>
              <a:gd name="connsiteX12" fmla="*/ 208651 w 305488"/>
              <a:gd name="connsiteY12" fmla="*/ 352640 h 906854"/>
              <a:gd name="connsiteX13" fmla="*/ 194363 w 305488"/>
              <a:gd name="connsiteY13" fmla="*/ 382802 h 906854"/>
              <a:gd name="connsiteX14" fmla="*/ 192776 w 305488"/>
              <a:gd name="connsiteY14" fmla="*/ 425665 h 906854"/>
              <a:gd name="connsiteX15" fmla="*/ 164201 w 305488"/>
              <a:gd name="connsiteY15" fmla="*/ 470115 h 906854"/>
              <a:gd name="connsiteX16" fmla="*/ 135626 w 305488"/>
              <a:gd name="connsiteY16" fmla="*/ 511390 h 906854"/>
              <a:gd name="connsiteX17" fmla="*/ 95938 w 305488"/>
              <a:gd name="connsiteY17" fmla="*/ 533615 h 906854"/>
              <a:gd name="connsiteX18" fmla="*/ 688 w 305488"/>
              <a:gd name="connsiteY18" fmla="*/ 538377 h 906854"/>
              <a:gd name="connsiteX19" fmla="*/ 149913 w 305488"/>
              <a:gd name="connsiteY19" fmla="*/ 552665 h 906854"/>
              <a:gd name="connsiteX20" fmla="*/ 207063 w 305488"/>
              <a:gd name="connsiteY20" fmla="*/ 611402 h 906854"/>
              <a:gd name="connsiteX21" fmla="*/ 114988 w 305488"/>
              <a:gd name="connsiteY21" fmla="*/ 578065 h 906854"/>
              <a:gd name="connsiteX22" fmla="*/ 26088 w 305488"/>
              <a:gd name="connsiteY22" fmla="*/ 562190 h 906854"/>
              <a:gd name="connsiteX23" fmla="*/ 137213 w 305488"/>
              <a:gd name="connsiteY23" fmla="*/ 657440 h 906854"/>
              <a:gd name="connsiteX24" fmla="*/ 72126 w 305488"/>
              <a:gd name="connsiteY24" fmla="*/ 703477 h 906854"/>
              <a:gd name="connsiteX25" fmla="*/ 48313 w 305488"/>
              <a:gd name="connsiteY25" fmla="*/ 724115 h 906854"/>
              <a:gd name="connsiteX26" fmla="*/ 86413 w 305488"/>
              <a:gd name="connsiteY26" fmla="*/ 760627 h 906854"/>
              <a:gd name="connsiteX27" fmla="*/ 143563 w 305488"/>
              <a:gd name="connsiteY27" fmla="*/ 857465 h 906854"/>
              <a:gd name="connsiteX28" fmla="*/ 143563 w 305488"/>
              <a:gd name="connsiteY28" fmla="*/ 906677 h 906854"/>
              <a:gd name="connsiteX29" fmla="*/ 156263 w 305488"/>
              <a:gd name="connsiteY29" fmla="*/ 841590 h 906854"/>
              <a:gd name="connsiteX30" fmla="*/ 89588 w 305488"/>
              <a:gd name="connsiteY30" fmla="*/ 733640 h 906854"/>
              <a:gd name="connsiteX31" fmla="*/ 151501 w 305488"/>
              <a:gd name="connsiteY31" fmla="*/ 639977 h 906854"/>
              <a:gd name="connsiteX32" fmla="*/ 113401 w 305488"/>
              <a:gd name="connsiteY32" fmla="*/ 600290 h 906854"/>
              <a:gd name="connsiteX33" fmla="*/ 194363 w 305488"/>
              <a:gd name="connsiteY33" fmla="*/ 562190 h 906854"/>
              <a:gd name="connsiteX34" fmla="*/ 162613 w 305488"/>
              <a:gd name="connsiteY34" fmla="*/ 492340 h 906854"/>
              <a:gd name="connsiteX35" fmla="*/ 222938 w 305488"/>
              <a:gd name="connsiteY35" fmla="*/ 289140 h 906854"/>
              <a:gd name="connsiteX36" fmla="*/ 188013 w 305488"/>
              <a:gd name="connsiteY36" fmla="*/ 201827 h 906854"/>
              <a:gd name="connsiteX37" fmla="*/ 229288 w 305488"/>
              <a:gd name="connsiteY37" fmla="*/ 149440 h 906854"/>
              <a:gd name="connsiteX38" fmla="*/ 262626 w 305488"/>
              <a:gd name="connsiteY38" fmla="*/ 97052 h 906854"/>
              <a:gd name="connsiteX39" fmla="*/ 305488 w 305488"/>
              <a:gd name="connsiteY39" fmla="*/ 215 h 906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305488" h="906854">
                <a:moveTo>
                  <a:pt x="305488" y="215"/>
                </a:moveTo>
                <a:cubicBezTo>
                  <a:pt x="305488" y="-4018"/>
                  <a:pt x="281411" y="55248"/>
                  <a:pt x="262626" y="71652"/>
                </a:cubicBezTo>
                <a:cubicBezTo>
                  <a:pt x="243841" y="88056"/>
                  <a:pt x="215001" y="91761"/>
                  <a:pt x="192776" y="98640"/>
                </a:cubicBezTo>
                <a:cubicBezTo>
                  <a:pt x="170551" y="105519"/>
                  <a:pt x="123720" y="110546"/>
                  <a:pt x="129276" y="112927"/>
                </a:cubicBezTo>
                <a:cubicBezTo>
                  <a:pt x="134832" y="115308"/>
                  <a:pt x="213149" y="106048"/>
                  <a:pt x="226113" y="112927"/>
                </a:cubicBezTo>
                <a:cubicBezTo>
                  <a:pt x="239077" y="119806"/>
                  <a:pt x="218440" y="143090"/>
                  <a:pt x="207063" y="154202"/>
                </a:cubicBezTo>
                <a:cubicBezTo>
                  <a:pt x="195686" y="165315"/>
                  <a:pt x="168170" y="166902"/>
                  <a:pt x="157851" y="179602"/>
                </a:cubicBezTo>
                <a:cubicBezTo>
                  <a:pt x="147532" y="192302"/>
                  <a:pt x="140388" y="224846"/>
                  <a:pt x="145151" y="230402"/>
                </a:cubicBezTo>
                <a:cubicBezTo>
                  <a:pt x="149913" y="235958"/>
                  <a:pt x="179812" y="203680"/>
                  <a:pt x="186426" y="212940"/>
                </a:cubicBezTo>
                <a:cubicBezTo>
                  <a:pt x="193040" y="222200"/>
                  <a:pt x="192776" y="266386"/>
                  <a:pt x="184838" y="285965"/>
                </a:cubicBezTo>
                <a:cubicBezTo>
                  <a:pt x="176900" y="305544"/>
                  <a:pt x="137214" y="325388"/>
                  <a:pt x="138801" y="330415"/>
                </a:cubicBezTo>
                <a:cubicBezTo>
                  <a:pt x="140388" y="335442"/>
                  <a:pt x="182721" y="312423"/>
                  <a:pt x="194363" y="316127"/>
                </a:cubicBezTo>
                <a:cubicBezTo>
                  <a:pt x="206005" y="319831"/>
                  <a:pt x="208651" y="341528"/>
                  <a:pt x="208651" y="352640"/>
                </a:cubicBezTo>
                <a:cubicBezTo>
                  <a:pt x="208651" y="363752"/>
                  <a:pt x="197009" y="370631"/>
                  <a:pt x="194363" y="382802"/>
                </a:cubicBezTo>
                <a:cubicBezTo>
                  <a:pt x="191717" y="394973"/>
                  <a:pt x="197803" y="411113"/>
                  <a:pt x="192776" y="425665"/>
                </a:cubicBezTo>
                <a:cubicBezTo>
                  <a:pt x="187749" y="440217"/>
                  <a:pt x="173726" y="455828"/>
                  <a:pt x="164201" y="470115"/>
                </a:cubicBezTo>
                <a:cubicBezTo>
                  <a:pt x="154676" y="484402"/>
                  <a:pt x="147003" y="500807"/>
                  <a:pt x="135626" y="511390"/>
                </a:cubicBezTo>
                <a:cubicBezTo>
                  <a:pt x="124249" y="521973"/>
                  <a:pt x="118428" y="529117"/>
                  <a:pt x="95938" y="533615"/>
                </a:cubicBezTo>
                <a:cubicBezTo>
                  <a:pt x="73448" y="538113"/>
                  <a:pt x="-8308" y="535202"/>
                  <a:pt x="688" y="538377"/>
                </a:cubicBezTo>
                <a:cubicBezTo>
                  <a:pt x="9684" y="541552"/>
                  <a:pt x="115517" y="540494"/>
                  <a:pt x="149913" y="552665"/>
                </a:cubicBezTo>
                <a:cubicBezTo>
                  <a:pt x="184309" y="564836"/>
                  <a:pt x="212884" y="607169"/>
                  <a:pt x="207063" y="611402"/>
                </a:cubicBezTo>
                <a:cubicBezTo>
                  <a:pt x="201242" y="615635"/>
                  <a:pt x="145150" y="586267"/>
                  <a:pt x="114988" y="578065"/>
                </a:cubicBezTo>
                <a:cubicBezTo>
                  <a:pt x="84826" y="569863"/>
                  <a:pt x="22384" y="548961"/>
                  <a:pt x="26088" y="562190"/>
                </a:cubicBezTo>
                <a:cubicBezTo>
                  <a:pt x="29792" y="575419"/>
                  <a:pt x="129540" y="633892"/>
                  <a:pt x="137213" y="657440"/>
                </a:cubicBezTo>
                <a:cubicBezTo>
                  <a:pt x="144886" y="680988"/>
                  <a:pt x="86942" y="692365"/>
                  <a:pt x="72126" y="703477"/>
                </a:cubicBezTo>
                <a:cubicBezTo>
                  <a:pt x="57310" y="714589"/>
                  <a:pt x="45932" y="714590"/>
                  <a:pt x="48313" y="724115"/>
                </a:cubicBezTo>
                <a:cubicBezTo>
                  <a:pt x="50694" y="733640"/>
                  <a:pt x="70538" y="738402"/>
                  <a:pt x="86413" y="760627"/>
                </a:cubicBezTo>
                <a:cubicBezTo>
                  <a:pt x="102288" y="782852"/>
                  <a:pt x="134038" y="833123"/>
                  <a:pt x="143563" y="857465"/>
                </a:cubicBezTo>
                <a:cubicBezTo>
                  <a:pt x="153088" y="881807"/>
                  <a:pt x="141446" y="909323"/>
                  <a:pt x="143563" y="906677"/>
                </a:cubicBezTo>
                <a:cubicBezTo>
                  <a:pt x="145680" y="904031"/>
                  <a:pt x="165259" y="870429"/>
                  <a:pt x="156263" y="841590"/>
                </a:cubicBezTo>
                <a:cubicBezTo>
                  <a:pt x="147267" y="812751"/>
                  <a:pt x="90382" y="767242"/>
                  <a:pt x="89588" y="733640"/>
                </a:cubicBezTo>
                <a:cubicBezTo>
                  <a:pt x="88794" y="700038"/>
                  <a:pt x="147532" y="662202"/>
                  <a:pt x="151501" y="639977"/>
                </a:cubicBezTo>
                <a:cubicBezTo>
                  <a:pt x="155470" y="617752"/>
                  <a:pt x="106257" y="613254"/>
                  <a:pt x="113401" y="600290"/>
                </a:cubicBezTo>
                <a:cubicBezTo>
                  <a:pt x="120545" y="587326"/>
                  <a:pt x="186161" y="580181"/>
                  <a:pt x="194363" y="562190"/>
                </a:cubicBezTo>
                <a:cubicBezTo>
                  <a:pt x="202565" y="544199"/>
                  <a:pt x="157851" y="537848"/>
                  <a:pt x="162613" y="492340"/>
                </a:cubicBezTo>
                <a:cubicBezTo>
                  <a:pt x="167375" y="446832"/>
                  <a:pt x="218705" y="337559"/>
                  <a:pt x="222938" y="289140"/>
                </a:cubicBezTo>
                <a:cubicBezTo>
                  <a:pt x="227171" y="240721"/>
                  <a:pt x="186955" y="225110"/>
                  <a:pt x="188013" y="201827"/>
                </a:cubicBezTo>
                <a:cubicBezTo>
                  <a:pt x="189071" y="178544"/>
                  <a:pt x="216853" y="166902"/>
                  <a:pt x="229288" y="149440"/>
                </a:cubicBezTo>
                <a:cubicBezTo>
                  <a:pt x="241723" y="131978"/>
                  <a:pt x="250984" y="118748"/>
                  <a:pt x="262626" y="97052"/>
                </a:cubicBezTo>
                <a:cubicBezTo>
                  <a:pt x="274268" y="75356"/>
                  <a:pt x="305488" y="4448"/>
                  <a:pt x="305488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4B571F72-3711-41C4-8C2A-5FA3E08513EB}"/>
              </a:ext>
            </a:extLst>
          </p:cNvPr>
          <p:cNvSpPr/>
          <p:nvPr/>
        </p:nvSpPr>
        <p:spPr>
          <a:xfrm>
            <a:off x="3406546" y="1833552"/>
            <a:ext cx="327265" cy="643074"/>
          </a:xfrm>
          <a:custGeom>
            <a:avLst/>
            <a:gdLst>
              <a:gd name="connsiteX0" fmla="*/ 327254 w 327265"/>
              <a:gd name="connsiteY0" fmla="*/ 11 h 643074"/>
              <a:gd name="connsiteX1" fmla="*/ 71667 w 327265"/>
              <a:gd name="connsiteY1" fmla="*/ 388948 h 643074"/>
              <a:gd name="connsiteX2" fmla="*/ 65317 w 327265"/>
              <a:gd name="connsiteY2" fmla="*/ 504836 h 643074"/>
              <a:gd name="connsiteX3" fmla="*/ 66904 w 327265"/>
              <a:gd name="connsiteY3" fmla="*/ 581036 h 643074"/>
              <a:gd name="connsiteX4" fmla="*/ 229 w 327265"/>
              <a:gd name="connsiteY4" fmla="*/ 642948 h 643074"/>
              <a:gd name="connsiteX5" fmla="*/ 44679 w 327265"/>
              <a:gd name="connsiteY5" fmla="*/ 593736 h 643074"/>
              <a:gd name="connsiteX6" fmla="*/ 35154 w 327265"/>
              <a:gd name="connsiteY6" fmla="*/ 484198 h 643074"/>
              <a:gd name="connsiteX7" fmla="*/ 60554 w 327265"/>
              <a:gd name="connsiteY7" fmla="*/ 376248 h 643074"/>
              <a:gd name="connsiteX8" fmla="*/ 327254 w 327265"/>
              <a:gd name="connsiteY8" fmla="*/ 11 h 643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7265" h="643074">
                <a:moveTo>
                  <a:pt x="327254" y="11"/>
                </a:moveTo>
                <a:cubicBezTo>
                  <a:pt x="329106" y="2128"/>
                  <a:pt x="115323" y="304811"/>
                  <a:pt x="71667" y="388948"/>
                </a:cubicBezTo>
                <a:cubicBezTo>
                  <a:pt x="28011" y="473085"/>
                  <a:pt x="66111" y="472821"/>
                  <a:pt x="65317" y="504836"/>
                </a:cubicBezTo>
                <a:cubicBezTo>
                  <a:pt x="64523" y="536851"/>
                  <a:pt x="77752" y="558017"/>
                  <a:pt x="66904" y="581036"/>
                </a:cubicBezTo>
                <a:cubicBezTo>
                  <a:pt x="56056" y="604055"/>
                  <a:pt x="3933" y="640831"/>
                  <a:pt x="229" y="642948"/>
                </a:cubicBezTo>
                <a:cubicBezTo>
                  <a:pt x="-3475" y="645065"/>
                  <a:pt x="38858" y="620194"/>
                  <a:pt x="44679" y="593736"/>
                </a:cubicBezTo>
                <a:cubicBezTo>
                  <a:pt x="50500" y="567278"/>
                  <a:pt x="32508" y="520446"/>
                  <a:pt x="35154" y="484198"/>
                </a:cubicBezTo>
                <a:cubicBezTo>
                  <a:pt x="37800" y="447950"/>
                  <a:pt x="17427" y="456681"/>
                  <a:pt x="60554" y="376248"/>
                </a:cubicBezTo>
                <a:cubicBezTo>
                  <a:pt x="103681" y="295815"/>
                  <a:pt x="325402" y="-2106"/>
                  <a:pt x="327254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98ECD335-1C84-483D-A46D-F57202E597F5}"/>
              </a:ext>
            </a:extLst>
          </p:cNvPr>
          <p:cNvSpPr/>
          <p:nvPr/>
        </p:nvSpPr>
        <p:spPr>
          <a:xfrm>
            <a:off x="3208306" y="2463799"/>
            <a:ext cx="240193" cy="612869"/>
          </a:xfrm>
          <a:custGeom>
            <a:avLst/>
            <a:gdLst>
              <a:gd name="connsiteX0" fmla="*/ 209582 w 240193"/>
              <a:gd name="connsiteY0" fmla="*/ 1 h 612869"/>
              <a:gd name="connsiteX1" fmla="*/ 236569 w 240193"/>
              <a:gd name="connsiteY1" fmla="*/ 104776 h 612869"/>
              <a:gd name="connsiteX2" fmla="*/ 115919 w 240193"/>
              <a:gd name="connsiteY2" fmla="*/ 296864 h 612869"/>
              <a:gd name="connsiteX3" fmla="*/ 42894 w 240193"/>
              <a:gd name="connsiteY3" fmla="*/ 454026 h 612869"/>
              <a:gd name="connsiteX4" fmla="*/ 28607 w 240193"/>
              <a:gd name="connsiteY4" fmla="*/ 533401 h 612869"/>
              <a:gd name="connsiteX5" fmla="*/ 34957 w 240193"/>
              <a:gd name="connsiteY5" fmla="*/ 611189 h 612869"/>
              <a:gd name="connsiteX6" fmla="*/ 31782 w 240193"/>
              <a:gd name="connsiteY6" fmla="*/ 582614 h 612869"/>
              <a:gd name="connsiteX7" fmla="*/ 9557 w 240193"/>
              <a:gd name="connsiteY7" fmla="*/ 533401 h 612869"/>
              <a:gd name="connsiteX8" fmla="*/ 19082 w 240193"/>
              <a:gd name="connsiteY8" fmla="*/ 476251 h 612869"/>
              <a:gd name="connsiteX9" fmla="*/ 219107 w 240193"/>
              <a:gd name="connsiteY9" fmla="*/ 103189 h 612869"/>
              <a:gd name="connsiteX10" fmla="*/ 209582 w 240193"/>
              <a:gd name="connsiteY10" fmla="*/ 1 h 612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0193" h="612869">
                <a:moveTo>
                  <a:pt x="209582" y="1"/>
                </a:moveTo>
                <a:cubicBezTo>
                  <a:pt x="212492" y="266"/>
                  <a:pt x="252180" y="55299"/>
                  <a:pt x="236569" y="104776"/>
                </a:cubicBezTo>
                <a:cubicBezTo>
                  <a:pt x="220959" y="154253"/>
                  <a:pt x="148198" y="238656"/>
                  <a:pt x="115919" y="296864"/>
                </a:cubicBezTo>
                <a:cubicBezTo>
                  <a:pt x="83640" y="355072"/>
                  <a:pt x="57446" y="414603"/>
                  <a:pt x="42894" y="454026"/>
                </a:cubicBezTo>
                <a:cubicBezTo>
                  <a:pt x="28342" y="493449"/>
                  <a:pt x="29930" y="507207"/>
                  <a:pt x="28607" y="533401"/>
                </a:cubicBezTo>
                <a:cubicBezTo>
                  <a:pt x="27284" y="559595"/>
                  <a:pt x="34428" y="602987"/>
                  <a:pt x="34957" y="611189"/>
                </a:cubicBezTo>
                <a:cubicBezTo>
                  <a:pt x="35486" y="619391"/>
                  <a:pt x="36015" y="595579"/>
                  <a:pt x="31782" y="582614"/>
                </a:cubicBezTo>
                <a:cubicBezTo>
                  <a:pt x="27549" y="569649"/>
                  <a:pt x="11674" y="551128"/>
                  <a:pt x="9557" y="533401"/>
                </a:cubicBezTo>
                <a:cubicBezTo>
                  <a:pt x="7440" y="515674"/>
                  <a:pt x="-15843" y="547953"/>
                  <a:pt x="19082" y="476251"/>
                </a:cubicBezTo>
                <a:cubicBezTo>
                  <a:pt x="54007" y="404549"/>
                  <a:pt x="189209" y="177801"/>
                  <a:pt x="219107" y="103189"/>
                </a:cubicBezTo>
                <a:cubicBezTo>
                  <a:pt x="249005" y="28577"/>
                  <a:pt x="206672" y="-264"/>
                  <a:pt x="209582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2EA8BBDF-283C-4DB6-9B3F-A9E957B1ECF4}"/>
              </a:ext>
            </a:extLst>
          </p:cNvPr>
          <p:cNvSpPr/>
          <p:nvPr/>
        </p:nvSpPr>
        <p:spPr>
          <a:xfrm>
            <a:off x="3277525" y="2811436"/>
            <a:ext cx="89652" cy="307773"/>
          </a:xfrm>
          <a:custGeom>
            <a:avLst/>
            <a:gdLst>
              <a:gd name="connsiteX0" fmla="*/ 89563 w 89652"/>
              <a:gd name="connsiteY0" fmla="*/ 27 h 307773"/>
              <a:gd name="connsiteX1" fmla="*/ 18125 w 89652"/>
              <a:gd name="connsiteY1" fmla="*/ 139727 h 307773"/>
              <a:gd name="connsiteX2" fmla="*/ 59400 w 89652"/>
              <a:gd name="connsiteY2" fmla="*/ 301652 h 307773"/>
              <a:gd name="connsiteX3" fmla="*/ 38763 w 89652"/>
              <a:gd name="connsiteY3" fmla="*/ 261964 h 307773"/>
              <a:gd name="connsiteX4" fmla="*/ 663 w 89652"/>
              <a:gd name="connsiteY4" fmla="*/ 150839 h 307773"/>
              <a:gd name="connsiteX5" fmla="*/ 89563 w 89652"/>
              <a:gd name="connsiteY5" fmla="*/ 27 h 307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652" h="307773">
                <a:moveTo>
                  <a:pt x="89563" y="27"/>
                </a:moveTo>
                <a:cubicBezTo>
                  <a:pt x="92473" y="-1825"/>
                  <a:pt x="23152" y="89456"/>
                  <a:pt x="18125" y="139727"/>
                </a:cubicBezTo>
                <a:cubicBezTo>
                  <a:pt x="13098" y="189998"/>
                  <a:pt x="55960" y="281279"/>
                  <a:pt x="59400" y="301652"/>
                </a:cubicBezTo>
                <a:cubicBezTo>
                  <a:pt x="62840" y="322025"/>
                  <a:pt x="48553" y="287100"/>
                  <a:pt x="38763" y="261964"/>
                </a:cubicBezTo>
                <a:cubicBezTo>
                  <a:pt x="28973" y="236828"/>
                  <a:pt x="-5158" y="192908"/>
                  <a:pt x="663" y="150839"/>
                </a:cubicBezTo>
                <a:cubicBezTo>
                  <a:pt x="6484" y="108770"/>
                  <a:pt x="86653" y="1879"/>
                  <a:pt x="89563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BF740498-797C-4D19-BC17-56A3237F1DE9}"/>
              </a:ext>
            </a:extLst>
          </p:cNvPr>
          <p:cNvSpPr/>
          <p:nvPr/>
        </p:nvSpPr>
        <p:spPr>
          <a:xfrm>
            <a:off x="3301648" y="2817813"/>
            <a:ext cx="200597" cy="295757"/>
          </a:xfrm>
          <a:custGeom>
            <a:avLst/>
            <a:gdLst>
              <a:gd name="connsiteX0" fmla="*/ 200377 w 200597"/>
              <a:gd name="connsiteY0" fmla="*/ 0 h 295757"/>
              <a:gd name="connsiteX1" fmla="*/ 138465 w 200597"/>
              <a:gd name="connsiteY1" fmla="*/ 149225 h 295757"/>
              <a:gd name="connsiteX2" fmla="*/ 151165 w 200597"/>
              <a:gd name="connsiteY2" fmla="*/ 266700 h 295757"/>
              <a:gd name="connsiteX3" fmla="*/ 171802 w 200597"/>
              <a:gd name="connsiteY3" fmla="*/ 295275 h 295757"/>
              <a:gd name="connsiteX4" fmla="*/ 159102 w 200597"/>
              <a:gd name="connsiteY4" fmla="*/ 279400 h 295757"/>
              <a:gd name="connsiteX5" fmla="*/ 352 w 200597"/>
              <a:gd name="connsiteY5" fmla="*/ 215900 h 295757"/>
              <a:gd name="connsiteX6" fmla="*/ 116240 w 200597"/>
              <a:gd name="connsiteY6" fmla="*/ 246062 h 295757"/>
              <a:gd name="connsiteX7" fmla="*/ 116240 w 200597"/>
              <a:gd name="connsiteY7" fmla="*/ 215900 h 295757"/>
              <a:gd name="connsiteX8" fmla="*/ 113065 w 200597"/>
              <a:gd name="connsiteY8" fmla="*/ 149225 h 295757"/>
              <a:gd name="connsiteX9" fmla="*/ 200377 w 200597"/>
              <a:gd name="connsiteY9" fmla="*/ 0 h 295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0597" h="295757">
                <a:moveTo>
                  <a:pt x="200377" y="0"/>
                </a:moveTo>
                <a:cubicBezTo>
                  <a:pt x="204610" y="0"/>
                  <a:pt x="146667" y="104775"/>
                  <a:pt x="138465" y="149225"/>
                </a:cubicBezTo>
                <a:cubicBezTo>
                  <a:pt x="130263" y="193675"/>
                  <a:pt x="145609" y="242358"/>
                  <a:pt x="151165" y="266700"/>
                </a:cubicBezTo>
                <a:cubicBezTo>
                  <a:pt x="156721" y="291042"/>
                  <a:pt x="170479" y="293158"/>
                  <a:pt x="171802" y="295275"/>
                </a:cubicBezTo>
                <a:cubicBezTo>
                  <a:pt x="173125" y="297392"/>
                  <a:pt x="187677" y="292629"/>
                  <a:pt x="159102" y="279400"/>
                </a:cubicBezTo>
                <a:cubicBezTo>
                  <a:pt x="130527" y="266171"/>
                  <a:pt x="7496" y="221456"/>
                  <a:pt x="352" y="215900"/>
                </a:cubicBezTo>
                <a:cubicBezTo>
                  <a:pt x="-6792" y="210344"/>
                  <a:pt x="96925" y="246062"/>
                  <a:pt x="116240" y="246062"/>
                </a:cubicBezTo>
                <a:cubicBezTo>
                  <a:pt x="135555" y="246062"/>
                  <a:pt x="116769" y="232039"/>
                  <a:pt x="116240" y="215900"/>
                </a:cubicBezTo>
                <a:cubicBezTo>
                  <a:pt x="115711" y="199761"/>
                  <a:pt x="99571" y="185738"/>
                  <a:pt x="113065" y="149225"/>
                </a:cubicBezTo>
                <a:cubicBezTo>
                  <a:pt x="126559" y="112713"/>
                  <a:pt x="196144" y="0"/>
                  <a:pt x="20037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C3924E50-EA24-46BC-A168-47FB6B237F80}"/>
              </a:ext>
            </a:extLst>
          </p:cNvPr>
          <p:cNvSpPr/>
          <p:nvPr/>
        </p:nvSpPr>
        <p:spPr>
          <a:xfrm>
            <a:off x="3066100" y="3940169"/>
            <a:ext cx="412975" cy="384570"/>
          </a:xfrm>
          <a:custGeom>
            <a:avLst/>
            <a:gdLst>
              <a:gd name="connsiteX0" fmla="*/ 51750 w 412975"/>
              <a:gd name="connsiteY0" fmla="*/ 6 h 384570"/>
              <a:gd name="connsiteX1" fmla="*/ 13650 w 412975"/>
              <a:gd name="connsiteY1" fmla="*/ 107956 h 384570"/>
              <a:gd name="connsiteX2" fmla="*/ 13650 w 412975"/>
              <a:gd name="connsiteY2" fmla="*/ 200031 h 384570"/>
              <a:gd name="connsiteX3" fmla="*/ 177163 w 412975"/>
              <a:gd name="connsiteY3" fmla="*/ 350844 h 384570"/>
              <a:gd name="connsiteX4" fmla="*/ 331150 w 412975"/>
              <a:gd name="connsiteY4" fmla="*/ 382594 h 384570"/>
              <a:gd name="connsiteX5" fmla="*/ 412113 w 412975"/>
              <a:gd name="connsiteY5" fmla="*/ 381006 h 384570"/>
              <a:gd name="connsiteX6" fmla="*/ 369250 w 412975"/>
              <a:gd name="connsiteY6" fmla="*/ 379419 h 384570"/>
              <a:gd name="connsiteX7" fmla="*/ 297813 w 412975"/>
              <a:gd name="connsiteY7" fmla="*/ 358781 h 384570"/>
              <a:gd name="connsiteX8" fmla="*/ 186688 w 412975"/>
              <a:gd name="connsiteY8" fmla="*/ 331794 h 384570"/>
              <a:gd name="connsiteX9" fmla="*/ 115250 w 412975"/>
              <a:gd name="connsiteY9" fmla="*/ 295281 h 384570"/>
              <a:gd name="connsiteX10" fmla="*/ 34288 w 412975"/>
              <a:gd name="connsiteY10" fmla="*/ 215906 h 384570"/>
              <a:gd name="connsiteX11" fmla="*/ 32700 w 412975"/>
              <a:gd name="connsiteY11" fmla="*/ 112719 h 384570"/>
              <a:gd name="connsiteX12" fmla="*/ 51750 w 412975"/>
              <a:gd name="connsiteY12" fmla="*/ 6 h 384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12975" h="384570">
                <a:moveTo>
                  <a:pt x="51750" y="6"/>
                </a:moveTo>
                <a:cubicBezTo>
                  <a:pt x="48575" y="-788"/>
                  <a:pt x="20000" y="74619"/>
                  <a:pt x="13650" y="107956"/>
                </a:cubicBezTo>
                <a:cubicBezTo>
                  <a:pt x="7300" y="141294"/>
                  <a:pt x="-13602" y="159550"/>
                  <a:pt x="13650" y="200031"/>
                </a:cubicBezTo>
                <a:cubicBezTo>
                  <a:pt x="40902" y="240512"/>
                  <a:pt x="124246" y="320417"/>
                  <a:pt x="177163" y="350844"/>
                </a:cubicBezTo>
                <a:cubicBezTo>
                  <a:pt x="230080" y="381271"/>
                  <a:pt x="291992" y="377567"/>
                  <a:pt x="331150" y="382594"/>
                </a:cubicBezTo>
                <a:cubicBezTo>
                  <a:pt x="370308" y="387621"/>
                  <a:pt x="405763" y="381535"/>
                  <a:pt x="412113" y="381006"/>
                </a:cubicBezTo>
                <a:cubicBezTo>
                  <a:pt x="418463" y="380477"/>
                  <a:pt x="388300" y="383123"/>
                  <a:pt x="369250" y="379419"/>
                </a:cubicBezTo>
                <a:cubicBezTo>
                  <a:pt x="350200" y="375715"/>
                  <a:pt x="328240" y="366718"/>
                  <a:pt x="297813" y="358781"/>
                </a:cubicBezTo>
                <a:cubicBezTo>
                  <a:pt x="267386" y="350844"/>
                  <a:pt x="217115" y="342377"/>
                  <a:pt x="186688" y="331794"/>
                </a:cubicBezTo>
                <a:cubicBezTo>
                  <a:pt x="156261" y="321211"/>
                  <a:pt x="140650" y="314596"/>
                  <a:pt x="115250" y="295281"/>
                </a:cubicBezTo>
                <a:cubicBezTo>
                  <a:pt x="89850" y="275966"/>
                  <a:pt x="48046" y="246333"/>
                  <a:pt x="34288" y="215906"/>
                </a:cubicBezTo>
                <a:cubicBezTo>
                  <a:pt x="20530" y="185479"/>
                  <a:pt x="29525" y="145792"/>
                  <a:pt x="32700" y="112719"/>
                </a:cubicBezTo>
                <a:cubicBezTo>
                  <a:pt x="35875" y="79646"/>
                  <a:pt x="54925" y="800"/>
                  <a:pt x="51750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05142742-1C9C-4E35-9C16-20FD2B2C1706}"/>
              </a:ext>
            </a:extLst>
          </p:cNvPr>
          <p:cNvSpPr/>
          <p:nvPr/>
        </p:nvSpPr>
        <p:spPr>
          <a:xfrm>
            <a:off x="3268245" y="4127314"/>
            <a:ext cx="430937" cy="184613"/>
          </a:xfrm>
          <a:custGeom>
            <a:avLst/>
            <a:gdLst>
              <a:gd name="connsiteX0" fmla="*/ 430630 w 430937"/>
              <a:gd name="connsiteY0" fmla="*/ 124011 h 184613"/>
              <a:gd name="connsiteX1" fmla="*/ 330618 w 430937"/>
              <a:gd name="connsiteY1" fmla="*/ 73211 h 184613"/>
              <a:gd name="connsiteX2" fmla="*/ 184568 w 430937"/>
              <a:gd name="connsiteY2" fmla="*/ 11299 h 184613"/>
              <a:gd name="connsiteX3" fmla="*/ 113130 w 430937"/>
              <a:gd name="connsiteY3" fmla="*/ 17649 h 184613"/>
              <a:gd name="connsiteX4" fmla="*/ 17880 w 430937"/>
              <a:gd name="connsiteY4" fmla="*/ 93849 h 184613"/>
              <a:gd name="connsiteX5" fmla="*/ 19468 w 430937"/>
              <a:gd name="connsiteY5" fmla="*/ 125599 h 184613"/>
              <a:gd name="connsiteX6" fmla="*/ 89318 w 430937"/>
              <a:gd name="connsiteY6" fmla="*/ 141474 h 184613"/>
              <a:gd name="connsiteX7" fmla="*/ 198855 w 430937"/>
              <a:gd name="connsiteY7" fmla="*/ 146236 h 184613"/>
              <a:gd name="connsiteX8" fmla="*/ 221080 w 430937"/>
              <a:gd name="connsiteY8" fmla="*/ 184336 h 184613"/>
              <a:gd name="connsiteX9" fmla="*/ 198855 w 430937"/>
              <a:gd name="connsiteY9" fmla="*/ 162111 h 184613"/>
              <a:gd name="connsiteX10" fmla="*/ 28993 w 430937"/>
              <a:gd name="connsiteY10" fmla="*/ 136711 h 184613"/>
              <a:gd name="connsiteX11" fmla="*/ 418 w 430937"/>
              <a:gd name="connsiteY11" fmla="*/ 108136 h 184613"/>
              <a:gd name="connsiteX12" fmla="*/ 32168 w 430937"/>
              <a:gd name="connsiteY12" fmla="*/ 36699 h 184613"/>
              <a:gd name="connsiteX13" fmla="*/ 175043 w 430937"/>
              <a:gd name="connsiteY13" fmla="*/ 186 h 184613"/>
              <a:gd name="connsiteX14" fmla="*/ 298868 w 430937"/>
              <a:gd name="connsiteY14" fmla="*/ 50986 h 184613"/>
              <a:gd name="connsiteX15" fmla="*/ 430630 w 430937"/>
              <a:gd name="connsiteY15" fmla="*/ 124011 h 184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30937" h="184613">
                <a:moveTo>
                  <a:pt x="430630" y="124011"/>
                </a:moveTo>
                <a:cubicBezTo>
                  <a:pt x="435922" y="127715"/>
                  <a:pt x="371628" y="91996"/>
                  <a:pt x="330618" y="73211"/>
                </a:cubicBezTo>
                <a:cubicBezTo>
                  <a:pt x="289608" y="54426"/>
                  <a:pt x="220816" y="20559"/>
                  <a:pt x="184568" y="11299"/>
                </a:cubicBezTo>
                <a:cubicBezTo>
                  <a:pt x="148320" y="2039"/>
                  <a:pt x="140911" y="3891"/>
                  <a:pt x="113130" y="17649"/>
                </a:cubicBezTo>
                <a:cubicBezTo>
                  <a:pt x="85349" y="31407"/>
                  <a:pt x="33490" y="75857"/>
                  <a:pt x="17880" y="93849"/>
                </a:cubicBezTo>
                <a:cubicBezTo>
                  <a:pt x="2270" y="111841"/>
                  <a:pt x="7562" y="117662"/>
                  <a:pt x="19468" y="125599"/>
                </a:cubicBezTo>
                <a:cubicBezTo>
                  <a:pt x="31374" y="133536"/>
                  <a:pt x="59420" y="138035"/>
                  <a:pt x="89318" y="141474"/>
                </a:cubicBezTo>
                <a:cubicBezTo>
                  <a:pt x="119216" y="144913"/>
                  <a:pt x="176895" y="139092"/>
                  <a:pt x="198855" y="146236"/>
                </a:cubicBezTo>
                <a:cubicBezTo>
                  <a:pt x="220815" y="153380"/>
                  <a:pt x="221080" y="181690"/>
                  <a:pt x="221080" y="184336"/>
                </a:cubicBezTo>
                <a:cubicBezTo>
                  <a:pt x="221080" y="186982"/>
                  <a:pt x="230869" y="170049"/>
                  <a:pt x="198855" y="162111"/>
                </a:cubicBezTo>
                <a:cubicBezTo>
                  <a:pt x="166840" y="154174"/>
                  <a:pt x="62066" y="145707"/>
                  <a:pt x="28993" y="136711"/>
                </a:cubicBezTo>
                <a:cubicBezTo>
                  <a:pt x="-4080" y="127715"/>
                  <a:pt x="-111" y="124805"/>
                  <a:pt x="418" y="108136"/>
                </a:cubicBezTo>
                <a:cubicBezTo>
                  <a:pt x="947" y="91467"/>
                  <a:pt x="3064" y="54691"/>
                  <a:pt x="32168" y="36699"/>
                </a:cubicBezTo>
                <a:cubicBezTo>
                  <a:pt x="61272" y="18707"/>
                  <a:pt x="130593" y="-2195"/>
                  <a:pt x="175043" y="186"/>
                </a:cubicBezTo>
                <a:cubicBezTo>
                  <a:pt x="219493" y="2567"/>
                  <a:pt x="258651" y="32730"/>
                  <a:pt x="298868" y="50986"/>
                </a:cubicBezTo>
                <a:cubicBezTo>
                  <a:pt x="339085" y="69242"/>
                  <a:pt x="425338" y="120307"/>
                  <a:pt x="430630" y="1240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B676A4CE-0411-42CD-80A6-7E00BED2A491}"/>
              </a:ext>
            </a:extLst>
          </p:cNvPr>
          <p:cNvSpPr/>
          <p:nvPr/>
        </p:nvSpPr>
        <p:spPr>
          <a:xfrm>
            <a:off x="3673345" y="3925796"/>
            <a:ext cx="84562" cy="323049"/>
          </a:xfrm>
          <a:custGeom>
            <a:avLst/>
            <a:gdLst>
              <a:gd name="connsiteX0" fmla="*/ 130 w 84562"/>
              <a:gd name="connsiteY0" fmla="*/ 92 h 323049"/>
              <a:gd name="connsiteX1" fmla="*/ 81093 w 84562"/>
              <a:gd name="connsiteY1" fmla="*/ 141379 h 323049"/>
              <a:gd name="connsiteX2" fmla="*/ 65218 w 84562"/>
              <a:gd name="connsiteY2" fmla="*/ 220754 h 323049"/>
              <a:gd name="connsiteX3" fmla="*/ 23943 w 84562"/>
              <a:gd name="connsiteY3" fmla="*/ 322354 h 323049"/>
              <a:gd name="connsiteX4" fmla="*/ 62043 w 84562"/>
              <a:gd name="connsiteY4" fmla="*/ 260442 h 323049"/>
              <a:gd name="connsiteX5" fmla="*/ 62043 w 84562"/>
              <a:gd name="connsiteY5" fmla="*/ 163604 h 323049"/>
              <a:gd name="connsiteX6" fmla="*/ 130 w 84562"/>
              <a:gd name="connsiteY6" fmla="*/ 92 h 3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562" h="323049">
                <a:moveTo>
                  <a:pt x="130" y="92"/>
                </a:moveTo>
                <a:cubicBezTo>
                  <a:pt x="3305" y="-3612"/>
                  <a:pt x="70245" y="104602"/>
                  <a:pt x="81093" y="141379"/>
                </a:cubicBezTo>
                <a:cubicBezTo>
                  <a:pt x="91941" y="178156"/>
                  <a:pt x="74743" y="190592"/>
                  <a:pt x="65218" y="220754"/>
                </a:cubicBezTo>
                <a:cubicBezTo>
                  <a:pt x="55693" y="250916"/>
                  <a:pt x="24472" y="315740"/>
                  <a:pt x="23943" y="322354"/>
                </a:cubicBezTo>
                <a:cubicBezTo>
                  <a:pt x="23414" y="328968"/>
                  <a:pt x="55693" y="286900"/>
                  <a:pt x="62043" y="260442"/>
                </a:cubicBezTo>
                <a:cubicBezTo>
                  <a:pt x="68393" y="233984"/>
                  <a:pt x="71568" y="205937"/>
                  <a:pt x="62043" y="163604"/>
                </a:cubicBezTo>
                <a:cubicBezTo>
                  <a:pt x="52518" y="121271"/>
                  <a:pt x="-3045" y="3796"/>
                  <a:pt x="130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3AB45ED3-7370-4868-A7DF-6C7FF4077235}"/>
              </a:ext>
            </a:extLst>
          </p:cNvPr>
          <p:cNvSpPr/>
          <p:nvPr/>
        </p:nvSpPr>
        <p:spPr>
          <a:xfrm>
            <a:off x="3682922" y="3902770"/>
            <a:ext cx="479023" cy="753963"/>
          </a:xfrm>
          <a:custGeom>
            <a:avLst/>
            <a:gdLst>
              <a:gd name="connsiteX0" fmla="*/ 78 w 479023"/>
              <a:gd name="connsiteY0" fmla="*/ 363 h 753963"/>
              <a:gd name="connsiteX1" fmla="*/ 141895 w 479023"/>
              <a:gd name="connsiteY1" fmla="*/ 112547 h 753963"/>
              <a:gd name="connsiteX2" fmla="*/ 306995 w 479023"/>
              <a:gd name="connsiteY2" fmla="*/ 427930 h 753963"/>
              <a:gd name="connsiteX3" fmla="*/ 393778 w 479023"/>
              <a:gd name="connsiteY3" fmla="*/ 616313 h 753963"/>
              <a:gd name="connsiteX4" fmla="*/ 478445 w 479023"/>
              <a:gd name="connsiteY4" fmla="*/ 753897 h 753963"/>
              <a:gd name="connsiteX5" fmla="*/ 425528 w 479023"/>
              <a:gd name="connsiteY5" fmla="*/ 631130 h 753963"/>
              <a:gd name="connsiteX6" fmla="*/ 321811 w 479023"/>
              <a:gd name="connsiteY6" fmla="*/ 402530 h 753963"/>
              <a:gd name="connsiteX7" fmla="*/ 160945 w 479023"/>
              <a:gd name="connsiteY7" fmla="*/ 142180 h 753963"/>
              <a:gd name="connsiteX8" fmla="*/ 78 w 479023"/>
              <a:gd name="connsiteY8" fmla="*/ 363 h 75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9023" h="753963">
                <a:moveTo>
                  <a:pt x="78" y="363"/>
                </a:moveTo>
                <a:cubicBezTo>
                  <a:pt x="-3097" y="-4576"/>
                  <a:pt x="90742" y="41286"/>
                  <a:pt x="141895" y="112547"/>
                </a:cubicBezTo>
                <a:cubicBezTo>
                  <a:pt x="193048" y="183808"/>
                  <a:pt x="265015" y="343969"/>
                  <a:pt x="306995" y="427930"/>
                </a:cubicBezTo>
                <a:cubicBezTo>
                  <a:pt x="348976" y="511891"/>
                  <a:pt x="365203" y="561985"/>
                  <a:pt x="393778" y="616313"/>
                </a:cubicBezTo>
                <a:cubicBezTo>
                  <a:pt x="422353" y="670641"/>
                  <a:pt x="473153" y="751428"/>
                  <a:pt x="478445" y="753897"/>
                </a:cubicBezTo>
                <a:cubicBezTo>
                  <a:pt x="483737" y="756367"/>
                  <a:pt x="451634" y="689691"/>
                  <a:pt x="425528" y="631130"/>
                </a:cubicBezTo>
                <a:cubicBezTo>
                  <a:pt x="399422" y="572569"/>
                  <a:pt x="365908" y="484022"/>
                  <a:pt x="321811" y="402530"/>
                </a:cubicBezTo>
                <a:cubicBezTo>
                  <a:pt x="277714" y="321038"/>
                  <a:pt x="213509" y="206385"/>
                  <a:pt x="160945" y="142180"/>
                </a:cubicBezTo>
                <a:cubicBezTo>
                  <a:pt x="108381" y="77975"/>
                  <a:pt x="3253" y="5302"/>
                  <a:pt x="78" y="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7FEFE556-30B2-4391-B853-C355C0D8D38D}"/>
              </a:ext>
            </a:extLst>
          </p:cNvPr>
          <p:cNvSpPr/>
          <p:nvPr/>
        </p:nvSpPr>
        <p:spPr>
          <a:xfrm>
            <a:off x="3785901" y="4129711"/>
            <a:ext cx="343948" cy="450135"/>
          </a:xfrm>
          <a:custGeom>
            <a:avLst/>
            <a:gdLst>
              <a:gd name="connsiteX0" fmla="*/ 5049 w 343948"/>
              <a:gd name="connsiteY0" fmla="*/ 2022 h 450135"/>
              <a:gd name="connsiteX1" fmla="*/ 21982 w 343948"/>
              <a:gd name="connsiteY1" fmla="*/ 105739 h 450135"/>
              <a:gd name="connsiteX2" fmla="*/ 85482 w 343948"/>
              <a:gd name="connsiteY2" fmla="*/ 207339 h 450135"/>
              <a:gd name="connsiteX3" fmla="*/ 333132 w 343948"/>
              <a:gd name="connsiteY3" fmla="*/ 442289 h 450135"/>
              <a:gd name="connsiteX4" fmla="*/ 290799 w 343948"/>
              <a:gd name="connsiteY4" fmla="*/ 385139 h 450135"/>
              <a:gd name="connsiteX5" fmla="*/ 210366 w 343948"/>
              <a:gd name="connsiteY5" fmla="*/ 294122 h 450135"/>
              <a:gd name="connsiteX6" fmla="*/ 104532 w 343948"/>
              <a:gd name="connsiteY6" fmla="*/ 203106 h 450135"/>
              <a:gd name="connsiteX7" fmla="*/ 5049 w 343948"/>
              <a:gd name="connsiteY7" fmla="*/ 2022 h 450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948" h="450135">
                <a:moveTo>
                  <a:pt x="5049" y="2022"/>
                </a:moveTo>
                <a:cubicBezTo>
                  <a:pt x="-8709" y="-14206"/>
                  <a:pt x="8577" y="71520"/>
                  <a:pt x="21982" y="105739"/>
                </a:cubicBezTo>
                <a:cubicBezTo>
                  <a:pt x="35388" y="139959"/>
                  <a:pt x="33624" y="151247"/>
                  <a:pt x="85482" y="207339"/>
                </a:cubicBezTo>
                <a:cubicBezTo>
                  <a:pt x="137340" y="263431"/>
                  <a:pt x="298913" y="412656"/>
                  <a:pt x="333132" y="442289"/>
                </a:cubicBezTo>
                <a:cubicBezTo>
                  <a:pt x="367351" y="471922"/>
                  <a:pt x="311260" y="409834"/>
                  <a:pt x="290799" y="385139"/>
                </a:cubicBezTo>
                <a:cubicBezTo>
                  <a:pt x="270338" y="360445"/>
                  <a:pt x="241410" y="324461"/>
                  <a:pt x="210366" y="294122"/>
                </a:cubicBezTo>
                <a:cubicBezTo>
                  <a:pt x="179322" y="263783"/>
                  <a:pt x="139104" y="249673"/>
                  <a:pt x="104532" y="203106"/>
                </a:cubicBezTo>
                <a:cubicBezTo>
                  <a:pt x="69960" y="156539"/>
                  <a:pt x="18807" y="18250"/>
                  <a:pt x="5049" y="20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6ECF4DED-8FAB-42E4-B8AD-9DE1F1FB98E8}"/>
              </a:ext>
            </a:extLst>
          </p:cNvPr>
          <p:cNvSpPr/>
          <p:nvPr/>
        </p:nvSpPr>
        <p:spPr>
          <a:xfrm>
            <a:off x="3174953" y="4296714"/>
            <a:ext cx="561110" cy="550523"/>
          </a:xfrm>
          <a:custGeom>
            <a:avLst/>
            <a:gdLst>
              <a:gd name="connsiteX0" fmla="*/ 560964 w 561110"/>
              <a:gd name="connsiteY0" fmla="*/ 4353 h 550523"/>
              <a:gd name="connsiteX1" fmla="*/ 304847 w 561110"/>
              <a:gd name="connsiteY1" fmla="*/ 23403 h 550523"/>
              <a:gd name="connsiteX2" fmla="*/ 63547 w 561110"/>
              <a:gd name="connsiteY2" fmla="*/ 139819 h 550523"/>
              <a:gd name="connsiteX3" fmla="*/ 47 w 561110"/>
              <a:gd name="connsiteY3" fmla="*/ 292219 h 550523"/>
              <a:gd name="connsiteX4" fmla="*/ 52964 w 561110"/>
              <a:gd name="connsiteY4" fmla="*/ 539869 h 550523"/>
              <a:gd name="connsiteX5" fmla="*/ 38147 w 561110"/>
              <a:gd name="connsiteY5" fmla="*/ 484836 h 550523"/>
              <a:gd name="connsiteX6" fmla="*/ 23330 w 561110"/>
              <a:gd name="connsiteY6" fmla="*/ 298569 h 550523"/>
              <a:gd name="connsiteX7" fmla="*/ 86830 w 561110"/>
              <a:gd name="connsiteY7" fmla="*/ 184269 h 550523"/>
              <a:gd name="connsiteX8" fmla="*/ 268864 w 561110"/>
              <a:gd name="connsiteY8" fmla="*/ 80553 h 550523"/>
              <a:gd name="connsiteX9" fmla="*/ 560964 w 561110"/>
              <a:gd name="connsiteY9" fmla="*/ 4353 h 550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1110" h="550523">
                <a:moveTo>
                  <a:pt x="560964" y="4353"/>
                </a:moveTo>
                <a:cubicBezTo>
                  <a:pt x="566961" y="-5172"/>
                  <a:pt x="387750" y="825"/>
                  <a:pt x="304847" y="23403"/>
                </a:cubicBezTo>
                <a:cubicBezTo>
                  <a:pt x="221944" y="45981"/>
                  <a:pt x="114347" y="95016"/>
                  <a:pt x="63547" y="139819"/>
                </a:cubicBezTo>
                <a:cubicBezTo>
                  <a:pt x="12747" y="184622"/>
                  <a:pt x="1811" y="225544"/>
                  <a:pt x="47" y="292219"/>
                </a:cubicBezTo>
                <a:cubicBezTo>
                  <a:pt x="-1717" y="358894"/>
                  <a:pt x="46614" y="507766"/>
                  <a:pt x="52964" y="539869"/>
                </a:cubicBezTo>
                <a:cubicBezTo>
                  <a:pt x="59314" y="571972"/>
                  <a:pt x="43086" y="525053"/>
                  <a:pt x="38147" y="484836"/>
                </a:cubicBezTo>
                <a:cubicBezTo>
                  <a:pt x="33208" y="444619"/>
                  <a:pt x="15216" y="348663"/>
                  <a:pt x="23330" y="298569"/>
                </a:cubicBezTo>
                <a:cubicBezTo>
                  <a:pt x="31444" y="248475"/>
                  <a:pt x="45908" y="220605"/>
                  <a:pt x="86830" y="184269"/>
                </a:cubicBezTo>
                <a:cubicBezTo>
                  <a:pt x="127752" y="147933"/>
                  <a:pt x="191958" y="109834"/>
                  <a:pt x="268864" y="80553"/>
                </a:cubicBezTo>
                <a:cubicBezTo>
                  <a:pt x="345770" y="51273"/>
                  <a:pt x="554967" y="13878"/>
                  <a:pt x="560964" y="43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4C5655FB-E8BF-4D23-A321-2AD785DD27E0}"/>
              </a:ext>
            </a:extLst>
          </p:cNvPr>
          <p:cNvSpPr/>
          <p:nvPr/>
        </p:nvSpPr>
        <p:spPr>
          <a:xfrm>
            <a:off x="3306424" y="4339079"/>
            <a:ext cx="434516" cy="395948"/>
          </a:xfrm>
          <a:custGeom>
            <a:avLst/>
            <a:gdLst>
              <a:gd name="connsiteX0" fmla="*/ 431609 w 434516"/>
              <a:gd name="connsiteY0" fmla="*/ 95338 h 395948"/>
              <a:gd name="connsiteX1" fmla="*/ 116226 w 434516"/>
              <a:gd name="connsiteY1" fmla="*/ 150371 h 395948"/>
              <a:gd name="connsiteX2" fmla="*/ 88709 w 434516"/>
              <a:gd name="connsiteY2" fmla="*/ 188471 h 395948"/>
              <a:gd name="connsiteX3" fmla="*/ 46376 w 434516"/>
              <a:gd name="connsiteY3" fmla="*/ 393788 h 395948"/>
              <a:gd name="connsiteX4" fmla="*/ 50609 w 434516"/>
              <a:gd name="connsiteY4" fmla="*/ 290071 h 395948"/>
              <a:gd name="connsiteX5" fmla="*/ 1926 w 434516"/>
              <a:gd name="connsiteY5" fmla="*/ 192704 h 395948"/>
              <a:gd name="connsiteX6" fmla="*/ 126809 w 434516"/>
              <a:gd name="connsiteY6" fmla="*/ 55121 h 395948"/>
              <a:gd name="connsiteX7" fmla="*/ 274976 w 434516"/>
              <a:gd name="connsiteY7" fmla="*/ 88 h 395948"/>
              <a:gd name="connsiteX8" fmla="*/ 274976 w 434516"/>
              <a:gd name="connsiteY8" fmla="*/ 65704 h 395948"/>
              <a:gd name="connsiteX9" fmla="*/ 431609 w 434516"/>
              <a:gd name="connsiteY9" fmla="*/ 95338 h 39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4516" h="395948">
                <a:moveTo>
                  <a:pt x="431609" y="95338"/>
                </a:moveTo>
                <a:cubicBezTo>
                  <a:pt x="405151" y="109449"/>
                  <a:pt x="173376" y="134849"/>
                  <a:pt x="116226" y="150371"/>
                </a:cubicBezTo>
                <a:cubicBezTo>
                  <a:pt x="59076" y="165893"/>
                  <a:pt x="100351" y="147902"/>
                  <a:pt x="88709" y="188471"/>
                </a:cubicBezTo>
                <a:cubicBezTo>
                  <a:pt x="77067" y="229040"/>
                  <a:pt x="52726" y="376855"/>
                  <a:pt x="46376" y="393788"/>
                </a:cubicBezTo>
                <a:cubicBezTo>
                  <a:pt x="40026" y="410721"/>
                  <a:pt x="58017" y="323585"/>
                  <a:pt x="50609" y="290071"/>
                </a:cubicBezTo>
                <a:cubicBezTo>
                  <a:pt x="43201" y="256557"/>
                  <a:pt x="-10774" y="231862"/>
                  <a:pt x="1926" y="192704"/>
                </a:cubicBezTo>
                <a:cubicBezTo>
                  <a:pt x="14626" y="153546"/>
                  <a:pt x="81301" y="87224"/>
                  <a:pt x="126809" y="55121"/>
                </a:cubicBezTo>
                <a:cubicBezTo>
                  <a:pt x="172317" y="23018"/>
                  <a:pt x="250282" y="-1676"/>
                  <a:pt x="274976" y="88"/>
                </a:cubicBezTo>
                <a:cubicBezTo>
                  <a:pt x="299670" y="1852"/>
                  <a:pt x="254162" y="50535"/>
                  <a:pt x="274976" y="65704"/>
                </a:cubicBezTo>
                <a:cubicBezTo>
                  <a:pt x="295790" y="80873"/>
                  <a:pt x="458067" y="81227"/>
                  <a:pt x="431609" y="953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8E17D01E-E62D-4287-90B6-4B8DE03F5E08}"/>
              </a:ext>
            </a:extLst>
          </p:cNvPr>
          <p:cNvSpPr/>
          <p:nvPr/>
        </p:nvSpPr>
        <p:spPr>
          <a:xfrm>
            <a:off x="3676768" y="4491522"/>
            <a:ext cx="240623" cy="165591"/>
          </a:xfrm>
          <a:custGeom>
            <a:avLst/>
            <a:gdLst>
              <a:gd name="connsiteX0" fmla="*/ 239065 w 240623"/>
              <a:gd name="connsiteY0" fmla="*/ 46611 h 165591"/>
              <a:gd name="connsiteX1" fmla="*/ 131115 w 240623"/>
              <a:gd name="connsiteY1" fmla="*/ 45 h 165591"/>
              <a:gd name="connsiteX2" fmla="*/ 31632 w 240623"/>
              <a:gd name="connsiteY2" fmla="*/ 55078 h 165591"/>
              <a:gd name="connsiteX3" fmla="*/ 1999 w 240623"/>
              <a:gd name="connsiteY3" fmla="*/ 97411 h 165591"/>
              <a:gd name="connsiteX4" fmla="*/ 78199 w 240623"/>
              <a:gd name="connsiteY4" fmla="*/ 65661 h 165591"/>
              <a:gd name="connsiteX5" fmla="*/ 205199 w 240623"/>
              <a:gd name="connsiteY5" fmla="*/ 165145 h 165591"/>
              <a:gd name="connsiteX6" fmla="*/ 196732 w 240623"/>
              <a:gd name="connsiteY6" fmla="*/ 99528 h 165591"/>
              <a:gd name="connsiteX7" fmla="*/ 239065 w 240623"/>
              <a:gd name="connsiteY7" fmla="*/ 46611 h 165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0623" h="165591">
                <a:moveTo>
                  <a:pt x="239065" y="46611"/>
                </a:moveTo>
                <a:cubicBezTo>
                  <a:pt x="228129" y="30030"/>
                  <a:pt x="165687" y="-1366"/>
                  <a:pt x="131115" y="45"/>
                </a:cubicBezTo>
                <a:cubicBezTo>
                  <a:pt x="96543" y="1456"/>
                  <a:pt x="53151" y="38850"/>
                  <a:pt x="31632" y="55078"/>
                </a:cubicBezTo>
                <a:cubicBezTo>
                  <a:pt x="10113" y="71306"/>
                  <a:pt x="-5762" y="95647"/>
                  <a:pt x="1999" y="97411"/>
                </a:cubicBezTo>
                <a:cubicBezTo>
                  <a:pt x="9760" y="99175"/>
                  <a:pt x="44332" y="54372"/>
                  <a:pt x="78199" y="65661"/>
                </a:cubicBezTo>
                <a:cubicBezTo>
                  <a:pt x="112066" y="76950"/>
                  <a:pt x="185443" y="159501"/>
                  <a:pt x="205199" y="165145"/>
                </a:cubicBezTo>
                <a:cubicBezTo>
                  <a:pt x="224954" y="170790"/>
                  <a:pt x="193557" y="121400"/>
                  <a:pt x="196732" y="99528"/>
                </a:cubicBezTo>
                <a:cubicBezTo>
                  <a:pt x="199907" y="77656"/>
                  <a:pt x="250001" y="63192"/>
                  <a:pt x="239065" y="466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D892C915-60BF-406B-A23F-91F13BAAF96D}"/>
              </a:ext>
            </a:extLst>
          </p:cNvPr>
          <p:cNvSpPr/>
          <p:nvPr/>
        </p:nvSpPr>
        <p:spPr>
          <a:xfrm>
            <a:off x="3394103" y="4487333"/>
            <a:ext cx="312261" cy="548254"/>
          </a:xfrm>
          <a:custGeom>
            <a:avLst/>
            <a:gdLst>
              <a:gd name="connsiteX0" fmla="*/ 113214 w 312261"/>
              <a:gd name="connsiteY0" fmla="*/ 0 h 548254"/>
              <a:gd name="connsiteX1" fmla="*/ 39130 w 312261"/>
              <a:gd name="connsiteY1" fmla="*/ 124884 h 548254"/>
              <a:gd name="connsiteX2" fmla="*/ 58180 w 312261"/>
              <a:gd name="connsiteY2" fmla="*/ 169334 h 548254"/>
              <a:gd name="connsiteX3" fmla="*/ 128030 w 312261"/>
              <a:gd name="connsiteY3" fmla="*/ 169334 h 548254"/>
              <a:gd name="connsiteX4" fmla="*/ 87814 w 312261"/>
              <a:gd name="connsiteY4" fmla="*/ 220134 h 548254"/>
              <a:gd name="connsiteX5" fmla="*/ 117447 w 312261"/>
              <a:gd name="connsiteY5" fmla="*/ 376767 h 548254"/>
              <a:gd name="connsiteX6" fmla="*/ 312180 w 312261"/>
              <a:gd name="connsiteY6" fmla="*/ 548217 h 548254"/>
              <a:gd name="connsiteX7" fmla="*/ 92047 w 312261"/>
              <a:gd name="connsiteY7" fmla="*/ 361950 h 548254"/>
              <a:gd name="connsiteX8" fmla="*/ 22197 w 312261"/>
              <a:gd name="connsiteY8" fmla="*/ 190500 h 548254"/>
              <a:gd name="connsiteX9" fmla="*/ 3147 w 312261"/>
              <a:gd name="connsiteY9" fmla="*/ 122767 h 548254"/>
              <a:gd name="connsiteX10" fmla="*/ 113214 w 312261"/>
              <a:gd name="connsiteY10" fmla="*/ 0 h 548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2261" h="548254">
                <a:moveTo>
                  <a:pt x="113214" y="0"/>
                </a:moveTo>
                <a:cubicBezTo>
                  <a:pt x="119211" y="353"/>
                  <a:pt x="48302" y="96662"/>
                  <a:pt x="39130" y="124884"/>
                </a:cubicBezTo>
                <a:cubicBezTo>
                  <a:pt x="29958" y="153106"/>
                  <a:pt x="43363" y="161926"/>
                  <a:pt x="58180" y="169334"/>
                </a:cubicBezTo>
                <a:cubicBezTo>
                  <a:pt x="72997" y="176742"/>
                  <a:pt x="123091" y="160867"/>
                  <a:pt x="128030" y="169334"/>
                </a:cubicBezTo>
                <a:cubicBezTo>
                  <a:pt x="132969" y="177801"/>
                  <a:pt x="89578" y="185562"/>
                  <a:pt x="87814" y="220134"/>
                </a:cubicBezTo>
                <a:cubicBezTo>
                  <a:pt x="86050" y="254706"/>
                  <a:pt x="80053" y="322087"/>
                  <a:pt x="117447" y="376767"/>
                </a:cubicBezTo>
                <a:cubicBezTo>
                  <a:pt x="154841" y="431448"/>
                  <a:pt x="316413" y="550686"/>
                  <a:pt x="312180" y="548217"/>
                </a:cubicBezTo>
                <a:cubicBezTo>
                  <a:pt x="307947" y="545748"/>
                  <a:pt x="140377" y="421569"/>
                  <a:pt x="92047" y="361950"/>
                </a:cubicBezTo>
                <a:cubicBezTo>
                  <a:pt x="43717" y="302331"/>
                  <a:pt x="37014" y="230364"/>
                  <a:pt x="22197" y="190500"/>
                </a:cubicBezTo>
                <a:cubicBezTo>
                  <a:pt x="7380" y="150636"/>
                  <a:pt x="-6378" y="152047"/>
                  <a:pt x="3147" y="122767"/>
                </a:cubicBezTo>
                <a:cubicBezTo>
                  <a:pt x="12672" y="93487"/>
                  <a:pt x="107217" y="-353"/>
                  <a:pt x="11321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B5A1B531-E5D9-44B2-85CC-B857CDDF6037}"/>
              </a:ext>
            </a:extLst>
          </p:cNvPr>
          <p:cNvSpPr/>
          <p:nvPr/>
        </p:nvSpPr>
        <p:spPr>
          <a:xfrm>
            <a:off x="3747324" y="4679869"/>
            <a:ext cx="270990" cy="196072"/>
          </a:xfrm>
          <a:custGeom>
            <a:avLst/>
            <a:gdLst>
              <a:gd name="connsiteX0" fmla="*/ 267993 w 270990"/>
              <a:gd name="connsiteY0" fmla="*/ 81 h 196072"/>
              <a:gd name="connsiteX1" fmla="*/ 20343 w 270990"/>
              <a:gd name="connsiteY1" fmla="*/ 72048 h 196072"/>
              <a:gd name="connsiteX2" fmla="*/ 13993 w 270990"/>
              <a:gd name="connsiteY2" fmla="*/ 194814 h 196072"/>
              <a:gd name="connsiteX3" fmla="*/ 13993 w 270990"/>
              <a:gd name="connsiteY3" fmla="*/ 131314 h 196072"/>
              <a:gd name="connsiteX4" fmla="*/ 147343 w 270990"/>
              <a:gd name="connsiteY4" fmla="*/ 59348 h 196072"/>
              <a:gd name="connsiteX5" fmla="*/ 267993 w 270990"/>
              <a:gd name="connsiteY5" fmla="*/ 81 h 196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0990" h="196072">
                <a:moveTo>
                  <a:pt x="267993" y="81"/>
                </a:moveTo>
                <a:cubicBezTo>
                  <a:pt x="246826" y="2198"/>
                  <a:pt x="62676" y="39593"/>
                  <a:pt x="20343" y="72048"/>
                </a:cubicBezTo>
                <a:cubicBezTo>
                  <a:pt x="-21990" y="104503"/>
                  <a:pt x="15051" y="184936"/>
                  <a:pt x="13993" y="194814"/>
                </a:cubicBezTo>
                <a:cubicBezTo>
                  <a:pt x="12935" y="204692"/>
                  <a:pt x="-8232" y="153892"/>
                  <a:pt x="13993" y="131314"/>
                </a:cubicBezTo>
                <a:cubicBezTo>
                  <a:pt x="36218" y="108736"/>
                  <a:pt x="101835" y="80867"/>
                  <a:pt x="147343" y="59348"/>
                </a:cubicBezTo>
                <a:cubicBezTo>
                  <a:pt x="192851" y="37829"/>
                  <a:pt x="289160" y="-2036"/>
                  <a:pt x="267993" y="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60F84C7C-C3DB-4072-ADCD-210150F77B6B}"/>
              </a:ext>
            </a:extLst>
          </p:cNvPr>
          <p:cNvSpPr/>
          <p:nvPr/>
        </p:nvSpPr>
        <p:spPr>
          <a:xfrm>
            <a:off x="3592334" y="4521199"/>
            <a:ext cx="108255" cy="193349"/>
          </a:xfrm>
          <a:custGeom>
            <a:avLst/>
            <a:gdLst>
              <a:gd name="connsiteX0" fmla="*/ 107599 w 108255"/>
              <a:gd name="connsiteY0" fmla="*/ 1 h 193349"/>
              <a:gd name="connsiteX1" fmla="*/ 48333 w 108255"/>
              <a:gd name="connsiteY1" fmla="*/ 110068 h 193349"/>
              <a:gd name="connsiteX2" fmla="*/ 52566 w 108255"/>
              <a:gd name="connsiteY2" fmla="*/ 192618 h 193349"/>
              <a:gd name="connsiteX3" fmla="*/ 33516 w 108255"/>
              <a:gd name="connsiteY3" fmla="*/ 148168 h 193349"/>
              <a:gd name="connsiteX4" fmla="*/ 3883 w 108255"/>
              <a:gd name="connsiteY4" fmla="*/ 107951 h 193349"/>
              <a:gd name="connsiteX5" fmla="*/ 107599 w 108255"/>
              <a:gd name="connsiteY5" fmla="*/ 1 h 193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255" h="193349">
                <a:moveTo>
                  <a:pt x="107599" y="1"/>
                </a:moveTo>
                <a:cubicBezTo>
                  <a:pt x="115007" y="354"/>
                  <a:pt x="57505" y="77965"/>
                  <a:pt x="48333" y="110068"/>
                </a:cubicBezTo>
                <a:cubicBezTo>
                  <a:pt x="39161" y="142171"/>
                  <a:pt x="55035" y="186268"/>
                  <a:pt x="52566" y="192618"/>
                </a:cubicBezTo>
                <a:cubicBezTo>
                  <a:pt x="50097" y="198968"/>
                  <a:pt x="41630" y="162279"/>
                  <a:pt x="33516" y="148168"/>
                </a:cubicBezTo>
                <a:cubicBezTo>
                  <a:pt x="25402" y="134057"/>
                  <a:pt x="-11992" y="134762"/>
                  <a:pt x="3883" y="107951"/>
                </a:cubicBezTo>
                <a:cubicBezTo>
                  <a:pt x="19758" y="81140"/>
                  <a:pt x="100191" y="-352"/>
                  <a:pt x="107599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88332090-908B-4247-965A-226EDDC3555F}"/>
              </a:ext>
            </a:extLst>
          </p:cNvPr>
          <p:cNvSpPr/>
          <p:nvPr/>
        </p:nvSpPr>
        <p:spPr>
          <a:xfrm>
            <a:off x="3786691" y="4762024"/>
            <a:ext cx="141724" cy="332482"/>
          </a:xfrm>
          <a:custGeom>
            <a:avLst/>
            <a:gdLst>
              <a:gd name="connsiteX0" fmla="*/ 112209 w 141724"/>
              <a:gd name="connsiteY0" fmla="*/ 476 h 332482"/>
              <a:gd name="connsiteX1" fmla="*/ 46592 w 141724"/>
              <a:gd name="connsiteY1" fmla="*/ 146526 h 332482"/>
              <a:gd name="connsiteX2" fmla="*/ 80459 w 141724"/>
              <a:gd name="connsiteY2" fmla="*/ 233309 h 332482"/>
              <a:gd name="connsiteX3" fmla="*/ 139726 w 141724"/>
              <a:gd name="connsiteY3" fmla="*/ 330676 h 332482"/>
              <a:gd name="connsiteX4" fmla="*/ 122792 w 141724"/>
              <a:gd name="connsiteY4" fmla="*/ 292576 h 332482"/>
              <a:gd name="connsiteX5" fmla="*/ 74109 w 141724"/>
              <a:gd name="connsiteY5" fmla="*/ 241776 h 332482"/>
              <a:gd name="connsiteX6" fmla="*/ 26 w 141724"/>
              <a:gd name="connsiteY6" fmla="*/ 199443 h 332482"/>
              <a:gd name="connsiteX7" fmla="*/ 112209 w 141724"/>
              <a:gd name="connsiteY7" fmla="*/ 476 h 33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1724" h="332482">
                <a:moveTo>
                  <a:pt x="112209" y="476"/>
                </a:moveTo>
                <a:cubicBezTo>
                  <a:pt x="119970" y="-8344"/>
                  <a:pt x="51884" y="107721"/>
                  <a:pt x="46592" y="146526"/>
                </a:cubicBezTo>
                <a:cubicBezTo>
                  <a:pt x="41300" y="185332"/>
                  <a:pt x="64937" y="202617"/>
                  <a:pt x="80459" y="233309"/>
                </a:cubicBezTo>
                <a:cubicBezTo>
                  <a:pt x="95981" y="264001"/>
                  <a:pt x="132671" y="320798"/>
                  <a:pt x="139726" y="330676"/>
                </a:cubicBezTo>
                <a:cubicBezTo>
                  <a:pt x="146782" y="340554"/>
                  <a:pt x="133728" y="307393"/>
                  <a:pt x="122792" y="292576"/>
                </a:cubicBezTo>
                <a:cubicBezTo>
                  <a:pt x="111856" y="277759"/>
                  <a:pt x="94570" y="257298"/>
                  <a:pt x="74109" y="241776"/>
                </a:cubicBezTo>
                <a:cubicBezTo>
                  <a:pt x="53648" y="226254"/>
                  <a:pt x="-1385" y="235779"/>
                  <a:pt x="26" y="199443"/>
                </a:cubicBezTo>
                <a:cubicBezTo>
                  <a:pt x="1437" y="163107"/>
                  <a:pt x="104448" y="9296"/>
                  <a:pt x="112209" y="4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441A76B3-8490-429B-A360-724198637C8A}"/>
              </a:ext>
            </a:extLst>
          </p:cNvPr>
          <p:cNvSpPr/>
          <p:nvPr/>
        </p:nvSpPr>
        <p:spPr>
          <a:xfrm>
            <a:off x="4087083" y="4698753"/>
            <a:ext cx="254551" cy="369613"/>
          </a:xfrm>
          <a:custGeom>
            <a:avLst/>
            <a:gdLst>
              <a:gd name="connsiteX0" fmla="*/ 2317 w 254551"/>
              <a:gd name="connsiteY0" fmla="*/ 247 h 369613"/>
              <a:gd name="connsiteX1" fmla="*/ 243617 w 254551"/>
              <a:gd name="connsiteY1" fmla="*/ 127247 h 369613"/>
              <a:gd name="connsiteX2" fmla="*/ 205517 w 254551"/>
              <a:gd name="connsiteY2" fmla="*/ 184397 h 369613"/>
              <a:gd name="connsiteX3" fmla="*/ 135667 w 254551"/>
              <a:gd name="connsiteY3" fmla="*/ 332564 h 369613"/>
              <a:gd name="connsiteX4" fmla="*/ 135667 w 254551"/>
              <a:gd name="connsiteY4" fmla="*/ 368547 h 369613"/>
              <a:gd name="connsiteX5" fmla="*/ 127200 w 254551"/>
              <a:gd name="connsiteY5" fmla="*/ 305047 h 369613"/>
              <a:gd name="connsiteX6" fmla="*/ 201284 w 254551"/>
              <a:gd name="connsiteY6" fmla="*/ 129364 h 369613"/>
              <a:gd name="connsiteX7" fmla="*/ 125084 w 254551"/>
              <a:gd name="connsiteY7" fmla="*/ 95497 h 369613"/>
              <a:gd name="connsiteX8" fmla="*/ 2317 w 254551"/>
              <a:gd name="connsiteY8" fmla="*/ 247 h 369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4551" h="369613">
                <a:moveTo>
                  <a:pt x="2317" y="247"/>
                </a:moveTo>
                <a:cubicBezTo>
                  <a:pt x="22072" y="5539"/>
                  <a:pt x="209750" y="96555"/>
                  <a:pt x="243617" y="127247"/>
                </a:cubicBezTo>
                <a:cubicBezTo>
                  <a:pt x="277484" y="157939"/>
                  <a:pt x="223509" y="150178"/>
                  <a:pt x="205517" y="184397"/>
                </a:cubicBezTo>
                <a:cubicBezTo>
                  <a:pt x="187525" y="218617"/>
                  <a:pt x="147309" y="301872"/>
                  <a:pt x="135667" y="332564"/>
                </a:cubicBezTo>
                <a:cubicBezTo>
                  <a:pt x="124025" y="363256"/>
                  <a:pt x="137078" y="373133"/>
                  <a:pt x="135667" y="368547"/>
                </a:cubicBezTo>
                <a:cubicBezTo>
                  <a:pt x="134256" y="363961"/>
                  <a:pt x="116264" y="344911"/>
                  <a:pt x="127200" y="305047"/>
                </a:cubicBezTo>
                <a:cubicBezTo>
                  <a:pt x="138136" y="265183"/>
                  <a:pt x="201637" y="164289"/>
                  <a:pt x="201284" y="129364"/>
                </a:cubicBezTo>
                <a:cubicBezTo>
                  <a:pt x="200931" y="94439"/>
                  <a:pt x="155423" y="114900"/>
                  <a:pt x="125084" y="95497"/>
                </a:cubicBezTo>
                <a:cubicBezTo>
                  <a:pt x="94745" y="76094"/>
                  <a:pt x="-17438" y="-5045"/>
                  <a:pt x="2317" y="2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587B475E-66E6-409D-8A80-EC86F0BEB744}"/>
              </a:ext>
            </a:extLst>
          </p:cNvPr>
          <p:cNvSpPr/>
          <p:nvPr/>
        </p:nvSpPr>
        <p:spPr>
          <a:xfrm>
            <a:off x="3904534" y="4914628"/>
            <a:ext cx="274371" cy="365374"/>
          </a:xfrm>
          <a:custGeom>
            <a:avLst/>
            <a:gdLst>
              <a:gd name="connsiteX0" fmla="*/ 210266 w 274371"/>
              <a:gd name="connsiteY0" fmla="*/ 272 h 365374"/>
              <a:gd name="connsiteX1" fmla="*/ 269533 w 274371"/>
              <a:gd name="connsiteY1" fmla="*/ 144205 h 365374"/>
              <a:gd name="connsiteX2" fmla="*/ 227199 w 274371"/>
              <a:gd name="connsiteY2" fmla="*/ 266972 h 365374"/>
              <a:gd name="connsiteX3" fmla="*/ 159466 w 274371"/>
              <a:gd name="connsiteY3" fmla="*/ 351639 h 365374"/>
              <a:gd name="connsiteX4" fmla="*/ 87499 w 274371"/>
              <a:gd name="connsiteY4" fmla="*/ 364339 h 365374"/>
              <a:gd name="connsiteX5" fmla="*/ 716 w 274371"/>
              <a:gd name="connsiteY5" fmla="*/ 362222 h 365374"/>
              <a:gd name="connsiteX6" fmla="*/ 138299 w 274371"/>
              <a:gd name="connsiteY6" fmla="*/ 343172 h 365374"/>
              <a:gd name="connsiteX7" fmla="*/ 239899 w 274371"/>
              <a:gd name="connsiteY7" fmla="*/ 192889 h 365374"/>
              <a:gd name="connsiteX8" fmla="*/ 273766 w 274371"/>
              <a:gd name="connsiteY8" fmla="*/ 110339 h 365374"/>
              <a:gd name="connsiteX9" fmla="*/ 210266 w 274371"/>
              <a:gd name="connsiteY9" fmla="*/ 272 h 365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4371" h="365374">
                <a:moveTo>
                  <a:pt x="210266" y="272"/>
                </a:moveTo>
                <a:cubicBezTo>
                  <a:pt x="209560" y="5916"/>
                  <a:pt x="266711" y="99755"/>
                  <a:pt x="269533" y="144205"/>
                </a:cubicBezTo>
                <a:cubicBezTo>
                  <a:pt x="272355" y="188655"/>
                  <a:pt x="245543" y="232400"/>
                  <a:pt x="227199" y="266972"/>
                </a:cubicBezTo>
                <a:cubicBezTo>
                  <a:pt x="208855" y="301544"/>
                  <a:pt x="182749" y="335411"/>
                  <a:pt x="159466" y="351639"/>
                </a:cubicBezTo>
                <a:cubicBezTo>
                  <a:pt x="136183" y="367867"/>
                  <a:pt x="113957" y="362575"/>
                  <a:pt x="87499" y="364339"/>
                </a:cubicBezTo>
                <a:cubicBezTo>
                  <a:pt x="61041" y="366103"/>
                  <a:pt x="-7751" y="365750"/>
                  <a:pt x="716" y="362222"/>
                </a:cubicBezTo>
                <a:cubicBezTo>
                  <a:pt x="9183" y="358694"/>
                  <a:pt x="98435" y="371394"/>
                  <a:pt x="138299" y="343172"/>
                </a:cubicBezTo>
                <a:cubicBezTo>
                  <a:pt x="178163" y="314950"/>
                  <a:pt x="217321" y="231695"/>
                  <a:pt x="239899" y="192889"/>
                </a:cubicBezTo>
                <a:cubicBezTo>
                  <a:pt x="262477" y="154084"/>
                  <a:pt x="277646" y="142442"/>
                  <a:pt x="273766" y="110339"/>
                </a:cubicBezTo>
                <a:cubicBezTo>
                  <a:pt x="269886" y="78236"/>
                  <a:pt x="210972" y="-5372"/>
                  <a:pt x="210266" y="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1A753B70-5657-4CC6-9DC3-F44D576E96BD}"/>
              </a:ext>
            </a:extLst>
          </p:cNvPr>
          <p:cNvSpPr/>
          <p:nvPr/>
        </p:nvSpPr>
        <p:spPr>
          <a:xfrm>
            <a:off x="3662920" y="4800553"/>
            <a:ext cx="209670" cy="307368"/>
          </a:xfrm>
          <a:custGeom>
            <a:avLst/>
            <a:gdLst>
              <a:gd name="connsiteX0" fmla="*/ 43363 w 209670"/>
              <a:gd name="connsiteY0" fmla="*/ 47 h 307368"/>
              <a:gd name="connsiteX1" fmla="*/ 47597 w 209670"/>
              <a:gd name="connsiteY1" fmla="*/ 160914 h 307368"/>
              <a:gd name="connsiteX2" fmla="*/ 128030 w 209670"/>
              <a:gd name="connsiteY2" fmla="*/ 247697 h 307368"/>
              <a:gd name="connsiteX3" fmla="*/ 208463 w 209670"/>
              <a:gd name="connsiteY3" fmla="*/ 306964 h 307368"/>
              <a:gd name="connsiteX4" fmla="*/ 164013 w 209670"/>
              <a:gd name="connsiteY4" fmla="*/ 268864 h 307368"/>
              <a:gd name="connsiteX5" fmla="*/ 5263 w 209670"/>
              <a:gd name="connsiteY5" fmla="*/ 177847 h 307368"/>
              <a:gd name="connsiteX6" fmla="*/ 43363 w 209670"/>
              <a:gd name="connsiteY6" fmla="*/ 47 h 3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670" h="307368">
                <a:moveTo>
                  <a:pt x="43363" y="47"/>
                </a:moveTo>
                <a:cubicBezTo>
                  <a:pt x="50419" y="-2775"/>
                  <a:pt x="33486" y="119639"/>
                  <a:pt x="47597" y="160914"/>
                </a:cubicBezTo>
                <a:cubicBezTo>
                  <a:pt x="61708" y="202189"/>
                  <a:pt x="101219" y="223355"/>
                  <a:pt x="128030" y="247697"/>
                </a:cubicBezTo>
                <a:cubicBezTo>
                  <a:pt x="154841" y="272039"/>
                  <a:pt x="202466" y="303436"/>
                  <a:pt x="208463" y="306964"/>
                </a:cubicBezTo>
                <a:cubicBezTo>
                  <a:pt x="214460" y="310492"/>
                  <a:pt x="197880" y="290383"/>
                  <a:pt x="164013" y="268864"/>
                </a:cubicBezTo>
                <a:cubicBezTo>
                  <a:pt x="130146" y="247345"/>
                  <a:pt x="27135" y="222297"/>
                  <a:pt x="5263" y="177847"/>
                </a:cubicBezTo>
                <a:cubicBezTo>
                  <a:pt x="-16609" y="133397"/>
                  <a:pt x="36307" y="2869"/>
                  <a:pt x="43363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821369AE-C5D1-4924-A18F-82C777BC105E}"/>
              </a:ext>
            </a:extLst>
          </p:cNvPr>
          <p:cNvSpPr/>
          <p:nvPr/>
        </p:nvSpPr>
        <p:spPr>
          <a:xfrm>
            <a:off x="3699429" y="5052454"/>
            <a:ext cx="272357" cy="128137"/>
          </a:xfrm>
          <a:custGeom>
            <a:avLst/>
            <a:gdLst>
              <a:gd name="connsiteX0" fmla="*/ 504 w 272357"/>
              <a:gd name="connsiteY0" fmla="*/ 29 h 128137"/>
              <a:gd name="connsiteX1" fmla="*/ 133854 w 272357"/>
              <a:gd name="connsiteY1" fmla="*/ 97396 h 128137"/>
              <a:gd name="connsiteX2" fmla="*/ 271438 w 272357"/>
              <a:gd name="connsiteY2" fmla="*/ 122796 h 128137"/>
              <a:gd name="connsiteX3" fmla="*/ 188888 w 272357"/>
              <a:gd name="connsiteY3" fmla="*/ 127029 h 128137"/>
              <a:gd name="connsiteX4" fmla="*/ 91521 w 272357"/>
              <a:gd name="connsiteY4" fmla="*/ 107979 h 128137"/>
              <a:gd name="connsiteX5" fmla="*/ 504 w 272357"/>
              <a:gd name="connsiteY5" fmla="*/ 29 h 128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2357" h="128137">
                <a:moveTo>
                  <a:pt x="504" y="29"/>
                </a:moveTo>
                <a:cubicBezTo>
                  <a:pt x="7560" y="-1735"/>
                  <a:pt x="88698" y="76935"/>
                  <a:pt x="133854" y="97396"/>
                </a:cubicBezTo>
                <a:cubicBezTo>
                  <a:pt x="179010" y="117857"/>
                  <a:pt x="262266" y="117857"/>
                  <a:pt x="271438" y="122796"/>
                </a:cubicBezTo>
                <a:cubicBezTo>
                  <a:pt x="280610" y="127735"/>
                  <a:pt x="218874" y="129499"/>
                  <a:pt x="188888" y="127029"/>
                </a:cubicBezTo>
                <a:cubicBezTo>
                  <a:pt x="158902" y="124560"/>
                  <a:pt x="120802" y="124207"/>
                  <a:pt x="91521" y="107979"/>
                </a:cubicBezTo>
                <a:cubicBezTo>
                  <a:pt x="62240" y="91751"/>
                  <a:pt x="-6552" y="1793"/>
                  <a:pt x="504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B31811B3-52D8-4391-8805-2DA03344826B}"/>
              </a:ext>
            </a:extLst>
          </p:cNvPr>
          <p:cNvSpPr/>
          <p:nvPr/>
        </p:nvSpPr>
        <p:spPr>
          <a:xfrm>
            <a:off x="3822619" y="4918493"/>
            <a:ext cx="276544" cy="356293"/>
          </a:xfrm>
          <a:custGeom>
            <a:avLst/>
            <a:gdLst>
              <a:gd name="connsiteX0" fmla="*/ 211748 w 276544"/>
              <a:gd name="connsiteY0" fmla="*/ 640 h 356293"/>
              <a:gd name="connsiteX1" fmla="*/ 275248 w 276544"/>
              <a:gd name="connsiteY1" fmla="*/ 102240 h 356293"/>
              <a:gd name="connsiteX2" fmla="*/ 249848 w 276544"/>
              <a:gd name="connsiteY2" fmla="*/ 233474 h 356293"/>
              <a:gd name="connsiteX3" fmla="*/ 194814 w 276544"/>
              <a:gd name="connsiteY3" fmla="*/ 294857 h 356293"/>
              <a:gd name="connsiteX4" fmla="*/ 81 w 276544"/>
              <a:gd name="connsiteY4" fmla="*/ 356240 h 356293"/>
              <a:gd name="connsiteX5" fmla="*/ 171531 w 276544"/>
              <a:gd name="connsiteY5" fmla="*/ 284274 h 356293"/>
              <a:gd name="connsiteX6" fmla="*/ 237148 w 276544"/>
              <a:gd name="connsiteY6" fmla="*/ 150924 h 356293"/>
              <a:gd name="connsiteX7" fmla="*/ 211748 w 276544"/>
              <a:gd name="connsiteY7" fmla="*/ 640 h 356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6544" h="356293">
                <a:moveTo>
                  <a:pt x="211748" y="640"/>
                </a:moveTo>
                <a:cubicBezTo>
                  <a:pt x="218098" y="-7474"/>
                  <a:pt x="268898" y="63434"/>
                  <a:pt x="275248" y="102240"/>
                </a:cubicBezTo>
                <a:cubicBezTo>
                  <a:pt x="281598" y="141046"/>
                  <a:pt x="263254" y="201371"/>
                  <a:pt x="249848" y="233474"/>
                </a:cubicBezTo>
                <a:cubicBezTo>
                  <a:pt x="236442" y="265577"/>
                  <a:pt x="236442" y="274396"/>
                  <a:pt x="194814" y="294857"/>
                </a:cubicBezTo>
                <a:cubicBezTo>
                  <a:pt x="153186" y="315318"/>
                  <a:pt x="3961" y="358004"/>
                  <a:pt x="81" y="356240"/>
                </a:cubicBezTo>
                <a:cubicBezTo>
                  <a:pt x="-3799" y="354476"/>
                  <a:pt x="132020" y="318493"/>
                  <a:pt x="171531" y="284274"/>
                </a:cubicBezTo>
                <a:cubicBezTo>
                  <a:pt x="211042" y="250055"/>
                  <a:pt x="227270" y="196080"/>
                  <a:pt x="237148" y="150924"/>
                </a:cubicBezTo>
                <a:cubicBezTo>
                  <a:pt x="247026" y="105768"/>
                  <a:pt x="205398" y="8754"/>
                  <a:pt x="211748" y="6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B5A11129-178C-405A-91D4-3D194BB88263}"/>
              </a:ext>
            </a:extLst>
          </p:cNvPr>
          <p:cNvSpPr/>
          <p:nvPr/>
        </p:nvSpPr>
        <p:spPr>
          <a:xfrm>
            <a:off x="3355058" y="4668178"/>
            <a:ext cx="301706" cy="410335"/>
          </a:xfrm>
          <a:custGeom>
            <a:avLst/>
            <a:gdLst>
              <a:gd name="connsiteX0" fmla="*/ 10442 w 301706"/>
              <a:gd name="connsiteY0" fmla="*/ 1189 h 410335"/>
              <a:gd name="connsiteX1" fmla="*/ 6209 w 301706"/>
              <a:gd name="connsiteY1" fmla="*/ 113372 h 410335"/>
              <a:gd name="connsiteX2" fmla="*/ 97225 w 301706"/>
              <a:gd name="connsiteY2" fmla="*/ 187455 h 410335"/>
              <a:gd name="connsiteX3" fmla="*/ 294075 w 301706"/>
              <a:gd name="connsiteY3" fmla="*/ 405472 h 410335"/>
              <a:gd name="connsiteX4" fmla="*/ 241159 w 301706"/>
              <a:gd name="connsiteY4" fmla="*/ 327155 h 410335"/>
              <a:gd name="connsiteX5" fmla="*/ 52775 w 301706"/>
              <a:gd name="connsiteY5" fmla="*/ 191689 h 410335"/>
              <a:gd name="connsiteX6" fmla="*/ 29492 w 301706"/>
              <a:gd name="connsiteY6" fmla="*/ 62572 h 410335"/>
              <a:gd name="connsiteX7" fmla="*/ 10442 w 301706"/>
              <a:gd name="connsiteY7" fmla="*/ 1189 h 410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1706" h="410335">
                <a:moveTo>
                  <a:pt x="10442" y="1189"/>
                </a:moveTo>
                <a:cubicBezTo>
                  <a:pt x="6562" y="9656"/>
                  <a:pt x="-8255" y="82328"/>
                  <a:pt x="6209" y="113372"/>
                </a:cubicBezTo>
                <a:cubicBezTo>
                  <a:pt x="20673" y="144416"/>
                  <a:pt x="49247" y="138772"/>
                  <a:pt x="97225" y="187455"/>
                </a:cubicBezTo>
                <a:cubicBezTo>
                  <a:pt x="145203" y="236138"/>
                  <a:pt x="270086" y="382189"/>
                  <a:pt x="294075" y="405472"/>
                </a:cubicBezTo>
                <a:cubicBezTo>
                  <a:pt x="318064" y="428755"/>
                  <a:pt x="281376" y="362786"/>
                  <a:pt x="241159" y="327155"/>
                </a:cubicBezTo>
                <a:cubicBezTo>
                  <a:pt x="200942" y="291524"/>
                  <a:pt x="88053" y="235786"/>
                  <a:pt x="52775" y="191689"/>
                </a:cubicBezTo>
                <a:cubicBezTo>
                  <a:pt x="17497" y="147592"/>
                  <a:pt x="35489" y="93969"/>
                  <a:pt x="29492" y="62572"/>
                </a:cubicBezTo>
                <a:cubicBezTo>
                  <a:pt x="23495" y="31175"/>
                  <a:pt x="14322" y="-7278"/>
                  <a:pt x="10442" y="11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EDF7C234-25F6-4232-8634-6B5417339833}"/>
              </a:ext>
            </a:extLst>
          </p:cNvPr>
          <p:cNvSpPr/>
          <p:nvPr/>
        </p:nvSpPr>
        <p:spPr>
          <a:xfrm>
            <a:off x="3625843" y="5059676"/>
            <a:ext cx="269248" cy="269986"/>
          </a:xfrm>
          <a:custGeom>
            <a:avLst/>
            <a:gdLst>
              <a:gd name="connsiteX0" fmla="*/ 7 w 269248"/>
              <a:gd name="connsiteY0" fmla="*/ 1274 h 269986"/>
              <a:gd name="connsiteX1" fmla="*/ 93140 w 269248"/>
              <a:gd name="connsiteY1" fmla="*/ 117691 h 269986"/>
              <a:gd name="connsiteX2" fmla="*/ 262474 w 269248"/>
              <a:gd name="connsiteY2" fmla="*/ 263741 h 269986"/>
              <a:gd name="connsiteX3" fmla="*/ 222257 w 269248"/>
              <a:gd name="connsiteY3" fmla="*/ 238341 h 269986"/>
              <a:gd name="connsiteX4" fmla="*/ 97374 w 269248"/>
              <a:gd name="connsiteY4" fmla="*/ 193891 h 269986"/>
              <a:gd name="connsiteX5" fmla="*/ 7 w 269248"/>
              <a:gd name="connsiteY5" fmla="*/ 1274 h 26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9248" h="269986">
                <a:moveTo>
                  <a:pt x="7" y="1274"/>
                </a:moveTo>
                <a:cubicBezTo>
                  <a:pt x="-699" y="-11426"/>
                  <a:pt x="49396" y="73947"/>
                  <a:pt x="93140" y="117691"/>
                </a:cubicBezTo>
                <a:cubicBezTo>
                  <a:pt x="136884" y="161435"/>
                  <a:pt x="240955" y="243633"/>
                  <a:pt x="262474" y="263741"/>
                </a:cubicBezTo>
                <a:cubicBezTo>
                  <a:pt x="283993" y="283849"/>
                  <a:pt x="249774" y="249983"/>
                  <a:pt x="222257" y="238341"/>
                </a:cubicBezTo>
                <a:cubicBezTo>
                  <a:pt x="194740" y="226699"/>
                  <a:pt x="132652" y="230227"/>
                  <a:pt x="97374" y="193891"/>
                </a:cubicBezTo>
                <a:cubicBezTo>
                  <a:pt x="62096" y="157555"/>
                  <a:pt x="713" y="13974"/>
                  <a:pt x="7" y="12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746EF30E-432F-4419-A330-F8B8C76155A3}"/>
              </a:ext>
            </a:extLst>
          </p:cNvPr>
          <p:cNvSpPr/>
          <p:nvPr/>
        </p:nvSpPr>
        <p:spPr>
          <a:xfrm>
            <a:off x="3553872" y="5336795"/>
            <a:ext cx="663052" cy="339751"/>
          </a:xfrm>
          <a:custGeom>
            <a:avLst/>
            <a:gdLst>
              <a:gd name="connsiteX0" fmla="*/ 366195 w 663052"/>
              <a:gd name="connsiteY0" fmla="*/ 3555 h 339751"/>
              <a:gd name="connsiteX1" fmla="*/ 118545 w 663052"/>
              <a:gd name="connsiteY1" fmla="*/ 20488 h 339751"/>
              <a:gd name="connsiteX2" fmla="*/ 12711 w 663052"/>
              <a:gd name="connsiteY2" fmla="*/ 90338 h 339751"/>
              <a:gd name="connsiteX3" fmla="*/ 14828 w 663052"/>
              <a:gd name="connsiteY3" fmla="*/ 170772 h 339751"/>
              <a:gd name="connsiteX4" fmla="*/ 129128 w 663052"/>
              <a:gd name="connsiteY4" fmla="*/ 293538 h 339751"/>
              <a:gd name="connsiteX5" fmla="*/ 325978 w 663052"/>
              <a:gd name="connsiteY5" fmla="*/ 337988 h 339751"/>
              <a:gd name="connsiteX6" fmla="*/ 660411 w 663052"/>
              <a:gd name="connsiteY6" fmla="*/ 329522 h 339751"/>
              <a:gd name="connsiteX7" fmla="*/ 467795 w 663052"/>
              <a:gd name="connsiteY7" fmla="*/ 316822 h 339751"/>
              <a:gd name="connsiteX8" fmla="*/ 207445 w 663052"/>
              <a:gd name="connsiteY8" fmla="*/ 278722 h 339751"/>
              <a:gd name="connsiteX9" fmla="*/ 103728 w 663052"/>
              <a:gd name="connsiteY9" fmla="*/ 217338 h 339751"/>
              <a:gd name="connsiteX10" fmla="*/ 69861 w 663052"/>
              <a:gd name="connsiteY10" fmla="*/ 149605 h 339751"/>
              <a:gd name="connsiteX11" fmla="*/ 69861 w 663052"/>
              <a:gd name="connsiteY11" fmla="*/ 79755 h 339751"/>
              <a:gd name="connsiteX12" fmla="*/ 366195 w 663052"/>
              <a:gd name="connsiteY12" fmla="*/ 3555 h 339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63052" h="339751">
                <a:moveTo>
                  <a:pt x="366195" y="3555"/>
                </a:moveTo>
                <a:cubicBezTo>
                  <a:pt x="374309" y="-6323"/>
                  <a:pt x="177459" y="6024"/>
                  <a:pt x="118545" y="20488"/>
                </a:cubicBezTo>
                <a:cubicBezTo>
                  <a:pt x="59631" y="34952"/>
                  <a:pt x="29997" y="65291"/>
                  <a:pt x="12711" y="90338"/>
                </a:cubicBezTo>
                <a:cubicBezTo>
                  <a:pt x="-4575" y="115385"/>
                  <a:pt x="-4575" y="136905"/>
                  <a:pt x="14828" y="170772"/>
                </a:cubicBezTo>
                <a:cubicBezTo>
                  <a:pt x="34231" y="204639"/>
                  <a:pt x="77270" y="265669"/>
                  <a:pt x="129128" y="293538"/>
                </a:cubicBezTo>
                <a:cubicBezTo>
                  <a:pt x="180986" y="321407"/>
                  <a:pt x="237431" y="331991"/>
                  <a:pt x="325978" y="337988"/>
                </a:cubicBezTo>
                <a:cubicBezTo>
                  <a:pt x="414525" y="343985"/>
                  <a:pt x="636775" y="333050"/>
                  <a:pt x="660411" y="329522"/>
                </a:cubicBezTo>
                <a:cubicBezTo>
                  <a:pt x="684047" y="325994"/>
                  <a:pt x="543289" y="325289"/>
                  <a:pt x="467795" y="316822"/>
                </a:cubicBezTo>
                <a:cubicBezTo>
                  <a:pt x="392301" y="308355"/>
                  <a:pt x="268123" y="295303"/>
                  <a:pt x="207445" y="278722"/>
                </a:cubicBezTo>
                <a:cubicBezTo>
                  <a:pt x="146767" y="262141"/>
                  <a:pt x="126659" y="238857"/>
                  <a:pt x="103728" y="217338"/>
                </a:cubicBezTo>
                <a:cubicBezTo>
                  <a:pt x="80797" y="195819"/>
                  <a:pt x="75506" y="172536"/>
                  <a:pt x="69861" y="149605"/>
                </a:cubicBezTo>
                <a:cubicBezTo>
                  <a:pt x="64216" y="126674"/>
                  <a:pt x="20825" y="105155"/>
                  <a:pt x="69861" y="79755"/>
                </a:cubicBezTo>
                <a:cubicBezTo>
                  <a:pt x="118897" y="54355"/>
                  <a:pt x="358081" y="13433"/>
                  <a:pt x="366195" y="35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A7872025-4DF0-4EC3-B854-158522815857}"/>
              </a:ext>
            </a:extLst>
          </p:cNvPr>
          <p:cNvSpPr/>
          <p:nvPr/>
        </p:nvSpPr>
        <p:spPr>
          <a:xfrm>
            <a:off x="4224867" y="5294103"/>
            <a:ext cx="996969" cy="370097"/>
          </a:xfrm>
          <a:custGeom>
            <a:avLst/>
            <a:gdLst>
              <a:gd name="connsiteX0" fmla="*/ 0 w 996969"/>
              <a:gd name="connsiteY0" fmla="*/ 370097 h 370097"/>
              <a:gd name="connsiteX1" fmla="*/ 537633 w 996969"/>
              <a:gd name="connsiteY1" fmla="*/ 255797 h 370097"/>
              <a:gd name="connsiteX2" fmla="*/ 990600 w 996969"/>
              <a:gd name="connsiteY2" fmla="*/ 6030 h 370097"/>
              <a:gd name="connsiteX3" fmla="*/ 783166 w 996969"/>
              <a:gd name="connsiteY3" fmla="*/ 86464 h 370097"/>
              <a:gd name="connsiteX4" fmla="*/ 499533 w 996969"/>
              <a:gd name="connsiteY4" fmla="*/ 188064 h 370097"/>
              <a:gd name="connsiteX5" fmla="*/ 0 w 996969"/>
              <a:gd name="connsiteY5" fmla="*/ 370097 h 370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6969" h="370097">
                <a:moveTo>
                  <a:pt x="0" y="370097"/>
                </a:moveTo>
                <a:cubicBezTo>
                  <a:pt x="186266" y="343286"/>
                  <a:pt x="372533" y="316475"/>
                  <a:pt x="537633" y="255797"/>
                </a:cubicBezTo>
                <a:cubicBezTo>
                  <a:pt x="702733" y="195119"/>
                  <a:pt x="949678" y="34252"/>
                  <a:pt x="990600" y="6030"/>
                </a:cubicBezTo>
                <a:cubicBezTo>
                  <a:pt x="1031522" y="-22192"/>
                  <a:pt x="865010" y="56125"/>
                  <a:pt x="783166" y="86464"/>
                </a:cubicBezTo>
                <a:cubicBezTo>
                  <a:pt x="701322" y="116803"/>
                  <a:pt x="499533" y="188064"/>
                  <a:pt x="499533" y="188064"/>
                </a:cubicBezTo>
                <a:lnTo>
                  <a:pt x="0" y="37009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2A836B47-D79D-43E7-8260-4AA8551BB11B}"/>
              </a:ext>
            </a:extLst>
          </p:cNvPr>
          <p:cNvSpPr/>
          <p:nvPr/>
        </p:nvSpPr>
        <p:spPr>
          <a:xfrm>
            <a:off x="5254949" y="4385648"/>
            <a:ext cx="1324541" cy="906152"/>
          </a:xfrm>
          <a:custGeom>
            <a:avLst/>
            <a:gdLst>
              <a:gd name="connsiteX0" fmla="*/ 1323651 w 1324541"/>
              <a:gd name="connsiteY0" fmla="*/ 85 h 906152"/>
              <a:gd name="connsiteX1" fmla="*/ 536251 w 1324541"/>
              <a:gd name="connsiteY1" fmla="*/ 461519 h 906152"/>
              <a:gd name="connsiteX2" fmla="*/ 142551 w 1324541"/>
              <a:gd name="connsiteY2" fmla="*/ 719752 h 906152"/>
              <a:gd name="connsiteX3" fmla="*/ 2851 w 1324541"/>
              <a:gd name="connsiteY3" fmla="*/ 906019 h 906152"/>
              <a:gd name="connsiteX4" fmla="*/ 74818 w 1324541"/>
              <a:gd name="connsiteY4" fmla="*/ 745152 h 906152"/>
              <a:gd name="connsiteX5" fmla="*/ 371151 w 1324541"/>
              <a:gd name="connsiteY5" fmla="*/ 499619 h 906152"/>
              <a:gd name="connsiteX6" fmla="*/ 1323651 w 1324541"/>
              <a:gd name="connsiteY6" fmla="*/ 85 h 906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4541" h="906152">
                <a:moveTo>
                  <a:pt x="1323651" y="85"/>
                </a:moveTo>
                <a:cubicBezTo>
                  <a:pt x="1351168" y="-6265"/>
                  <a:pt x="733101" y="341575"/>
                  <a:pt x="536251" y="461519"/>
                </a:cubicBezTo>
                <a:cubicBezTo>
                  <a:pt x="339401" y="581463"/>
                  <a:pt x="231451" y="645669"/>
                  <a:pt x="142551" y="719752"/>
                </a:cubicBezTo>
                <a:cubicBezTo>
                  <a:pt x="53651" y="793835"/>
                  <a:pt x="14140" y="901786"/>
                  <a:pt x="2851" y="906019"/>
                </a:cubicBezTo>
                <a:cubicBezTo>
                  <a:pt x="-8438" y="910252"/>
                  <a:pt x="13435" y="812885"/>
                  <a:pt x="74818" y="745152"/>
                </a:cubicBezTo>
                <a:cubicBezTo>
                  <a:pt x="136201" y="677419"/>
                  <a:pt x="163718" y="624502"/>
                  <a:pt x="371151" y="499619"/>
                </a:cubicBezTo>
                <a:cubicBezTo>
                  <a:pt x="578584" y="374736"/>
                  <a:pt x="1296134" y="6435"/>
                  <a:pt x="1323651" y="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E27194AB-CC9F-4F86-AECC-0C93FD531ABE}"/>
              </a:ext>
            </a:extLst>
          </p:cNvPr>
          <p:cNvSpPr/>
          <p:nvPr/>
        </p:nvSpPr>
        <p:spPr>
          <a:xfrm>
            <a:off x="6446981" y="3397551"/>
            <a:ext cx="89770" cy="656651"/>
          </a:xfrm>
          <a:custGeom>
            <a:avLst/>
            <a:gdLst>
              <a:gd name="connsiteX0" fmla="*/ 44836 w 89770"/>
              <a:gd name="connsiteY0" fmla="*/ 1816 h 656651"/>
              <a:gd name="connsiteX1" fmla="*/ 15202 w 89770"/>
              <a:gd name="connsiteY1" fmla="*/ 173266 h 656651"/>
              <a:gd name="connsiteX2" fmla="*/ 386 w 89770"/>
              <a:gd name="connsiteY2" fmla="*/ 202899 h 656651"/>
              <a:gd name="connsiteX3" fmla="*/ 30019 w 89770"/>
              <a:gd name="connsiteY3" fmla="*/ 192316 h 656651"/>
              <a:gd name="connsiteX4" fmla="*/ 40602 w 89770"/>
              <a:gd name="connsiteY4" fmla="*/ 370116 h 656651"/>
              <a:gd name="connsiteX5" fmla="*/ 89286 w 89770"/>
              <a:gd name="connsiteY5" fmla="*/ 649516 h 656651"/>
              <a:gd name="connsiteX6" fmla="*/ 63886 w 89770"/>
              <a:gd name="connsiteY6" fmla="*/ 550032 h 656651"/>
              <a:gd name="connsiteX7" fmla="*/ 36369 w 89770"/>
              <a:gd name="connsiteY7" fmla="*/ 296032 h 656651"/>
              <a:gd name="connsiteX8" fmla="*/ 44836 w 89770"/>
              <a:gd name="connsiteY8" fmla="*/ 1816 h 656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770" h="656651">
                <a:moveTo>
                  <a:pt x="44836" y="1816"/>
                </a:moveTo>
                <a:cubicBezTo>
                  <a:pt x="41308" y="-18645"/>
                  <a:pt x="22610" y="139752"/>
                  <a:pt x="15202" y="173266"/>
                </a:cubicBezTo>
                <a:cubicBezTo>
                  <a:pt x="7794" y="206780"/>
                  <a:pt x="-2084" y="199724"/>
                  <a:pt x="386" y="202899"/>
                </a:cubicBezTo>
                <a:cubicBezTo>
                  <a:pt x="2855" y="206074"/>
                  <a:pt x="23316" y="164447"/>
                  <a:pt x="30019" y="192316"/>
                </a:cubicBezTo>
                <a:cubicBezTo>
                  <a:pt x="36722" y="220186"/>
                  <a:pt x="30724" y="293916"/>
                  <a:pt x="40602" y="370116"/>
                </a:cubicBezTo>
                <a:cubicBezTo>
                  <a:pt x="50480" y="446316"/>
                  <a:pt x="85405" y="619530"/>
                  <a:pt x="89286" y="649516"/>
                </a:cubicBezTo>
                <a:cubicBezTo>
                  <a:pt x="93167" y="679502"/>
                  <a:pt x="72705" y="608946"/>
                  <a:pt x="63886" y="550032"/>
                </a:cubicBezTo>
                <a:cubicBezTo>
                  <a:pt x="55067" y="491118"/>
                  <a:pt x="39897" y="382110"/>
                  <a:pt x="36369" y="296032"/>
                </a:cubicBezTo>
                <a:cubicBezTo>
                  <a:pt x="32841" y="209954"/>
                  <a:pt x="48364" y="22277"/>
                  <a:pt x="44836" y="18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6E33552D-CA3B-4730-A8EF-FD3FAC7B243E}"/>
              </a:ext>
            </a:extLst>
          </p:cNvPr>
          <p:cNvSpPr/>
          <p:nvPr/>
        </p:nvSpPr>
        <p:spPr>
          <a:xfrm>
            <a:off x="6413466" y="3615162"/>
            <a:ext cx="111161" cy="358857"/>
          </a:xfrm>
          <a:custGeom>
            <a:avLst/>
            <a:gdLst>
              <a:gd name="connsiteX0" fmla="*/ 82584 w 111161"/>
              <a:gd name="connsiteY0" fmla="*/ 105 h 358857"/>
              <a:gd name="connsiteX1" fmla="*/ 78351 w 111161"/>
              <a:gd name="connsiteY1" fmla="*/ 184255 h 358857"/>
              <a:gd name="connsiteX2" fmla="*/ 34 w 111161"/>
              <a:gd name="connsiteY2" fmla="*/ 357821 h 358857"/>
              <a:gd name="connsiteX3" fmla="*/ 88934 w 111161"/>
              <a:gd name="connsiteY3" fmla="*/ 251988 h 358857"/>
              <a:gd name="connsiteX4" fmla="*/ 110101 w 111161"/>
              <a:gd name="connsiteY4" fmla="*/ 158855 h 358857"/>
              <a:gd name="connsiteX5" fmla="*/ 82584 w 111161"/>
              <a:gd name="connsiteY5" fmla="*/ 105 h 358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161" h="358857">
                <a:moveTo>
                  <a:pt x="82584" y="105"/>
                </a:moveTo>
                <a:cubicBezTo>
                  <a:pt x="77292" y="4338"/>
                  <a:pt x="92109" y="124636"/>
                  <a:pt x="78351" y="184255"/>
                </a:cubicBezTo>
                <a:cubicBezTo>
                  <a:pt x="64593" y="243874"/>
                  <a:pt x="-1730" y="346532"/>
                  <a:pt x="34" y="357821"/>
                </a:cubicBezTo>
                <a:cubicBezTo>
                  <a:pt x="1798" y="369110"/>
                  <a:pt x="70589" y="285149"/>
                  <a:pt x="88934" y="251988"/>
                </a:cubicBezTo>
                <a:cubicBezTo>
                  <a:pt x="107279" y="218827"/>
                  <a:pt x="113982" y="197308"/>
                  <a:pt x="110101" y="158855"/>
                </a:cubicBezTo>
                <a:cubicBezTo>
                  <a:pt x="106221" y="120402"/>
                  <a:pt x="87876" y="-4128"/>
                  <a:pt x="82584" y="1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8132017E-B36F-477C-8DF2-C29FF868579B}"/>
              </a:ext>
            </a:extLst>
          </p:cNvPr>
          <p:cNvSpPr/>
          <p:nvPr/>
        </p:nvSpPr>
        <p:spPr>
          <a:xfrm>
            <a:off x="6562502" y="3934711"/>
            <a:ext cx="305864" cy="363936"/>
          </a:xfrm>
          <a:custGeom>
            <a:avLst/>
            <a:gdLst>
              <a:gd name="connsiteX0" fmla="*/ 33031 w 305864"/>
              <a:gd name="connsiteY0" fmla="*/ 172 h 363936"/>
              <a:gd name="connsiteX1" fmla="*/ 43615 w 305864"/>
              <a:gd name="connsiteY1" fmla="*/ 192789 h 363936"/>
              <a:gd name="connsiteX2" fmla="*/ 168498 w 305864"/>
              <a:gd name="connsiteY2" fmla="*/ 277456 h 363936"/>
              <a:gd name="connsiteX3" fmla="*/ 301848 w 305864"/>
              <a:gd name="connsiteY3" fmla="*/ 362122 h 363936"/>
              <a:gd name="connsiteX4" fmla="*/ 253165 w 305864"/>
              <a:gd name="connsiteY4" fmla="*/ 330372 h 363936"/>
              <a:gd name="connsiteX5" fmla="*/ 73248 w 305864"/>
              <a:gd name="connsiteY5" fmla="*/ 271106 h 363936"/>
              <a:gd name="connsiteX6" fmla="*/ 1281 w 305864"/>
              <a:gd name="connsiteY6" fmla="*/ 228772 h 363936"/>
              <a:gd name="connsiteX7" fmla="*/ 33031 w 305864"/>
              <a:gd name="connsiteY7" fmla="*/ 172 h 363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5864" h="363936">
                <a:moveTo>
                  <a:pt x="33031" y="172"/>
                </a:moveTo>
                <a:cubicBezTo>
                  <a:pt x="40087" y="-5825"/>
                  <a:pt x="21037" y="146575"/>
                  <a:pt x="43615" y="192789"/>
                </a:cubicBezTo>
                <a:cubicBezTo>
                  <a:pt x="66193" y="239003"/>
                  <a:pt x="125459" y="249234"/>
                  <a:pt x="168498" y="277456"/>
                </a:cubicBezTo>
                <a:cubicBezTo>
                  <a:pt x="211537" y="305678"/>
                  <a:pt x="287737" y="353303"/>
                  <a:pt x="301848" y="362122"/>
                </a:cubicBezTo>
                <a:cubicBezTo>
                  <a:pt x="315959" y="370941"/>
                  <a:pt x="291265" y="345541"/>
                  <a:pt x="253165" y="330372"/>
                </a:cubicBezTo>
                <a:cubicBezTo>
                  <a:pt x="215065" y="315203"/>
                  <a:pt x="115229" y="288039"/>
                  <a:pt x="73248" y="271106"/>
                </a:cubicBezTo>
                <a:cubicBezTo>
                  <a:pt x="31267" y="254173"/>
                  <a:pt x="9395" y="267930"/>
                  <a:pt x="1281" y="228772"/>
                </a:cubicBezTo>
                <a:cubicBezTo>
                  <a:pt x="-6833" y="189614"/>
                  <a:pt x="25975" y="6169"/>
                  <a:pt x="33031" y="1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386F9C19-E59D-4DAB-B201-6686BD5ADE16}"/>
              </a:ext>
            </a:extLst>
          </p:cNvPr>
          <p:cNvSpPr/>
          <p:nvPr/>
        </p:nvSpPr>
        <p:spPr>
          <a:xfrm>
            <a:off x="5958182" y="2990595"/>
            <a:ext cx="635983" cy="429595"/>
          </a:xfrm>
          <a:custGeom>
            <a:avLst/>
            <a:gdLst>
              <a:gd name="connsiteX0" fmla="*/ 12935 w 635983"/>
              <a:gd name="connsiteY0" fmla="*/ 12955 h 429595"/>
              <a:gd name="connsiteX1" fmla="*/ 91251 w 635983"/>
              <a:gd name="connsiteY1" fmla="*/ 12955 h 429595"/>
              <a:gd name="connsiteX2" fmla="*/ 279635 w 635983"/>
              <a:gd name="connsiteY2" fmla="*/ 70105 h 429595"/>
              <a:gd name="connsiteX3" fmla="*/ 412985 w 635983"/>
              <a:gd name="connsiteY3" fmla="*/ 161122 h 429595"/>
              <a:gd name="connsiteX4" fmla="*/ 565385 w 635983"/>
              <a:gd name="connsiteY4" fmla="*/ 377022 h 429595"/>
              <a:gd name="connsiteX5" fmla="*/ 635235 w 635983"/>
              <a:gd name="connsiteY5" fmla="*/ 427822 h 429595"/>
              <a:gd name="connsiteX6" fmla="*/ 525168 w 635983"/>
              <a:gd name="connsiteY6" fmla="*/ 334688 h 429595"/>
              <a:gd name="connsiteX7" fmla="*/ 353718 w 635983"/>
              <a:gd name="connsiteY7" fmla="*/ 154772 h 429595"/>
              <a:gd name="connsiteX8" fmla="*/ 12935 w 635983"/>
              <a:gd name="connsiteY8" fmla="*/ 12955 h 429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5983" h="429595">
                <a:moveTo>
                  <a:pt x="12935" y="12955"/>
                </a:moveTo>
                <a:cubicBezTo>
                  <a:pt x="-30809" y="-10681"/>
                  <a:pt x="46801" y="3430"/>
                  <a:pt x="91251" y="12955"/>
                </a:cubicBezTo>
                <a:cubicBezTo>
                  <a:pt x="135701" y="22480"/>
                  <a:pt x="226013" y="45411"/>
                  <a:pt x="279635" y="70105"/>
                </a:cubicBezTo>
                <a:cubicBezTo>
                  <a:pt x="333257" y="94799"/>
                  <a:pt x="365360" y="109969"/>
                  <a:pt x="412985" y="161122"/>
                </a:cubicBezTo>
                <a:cubicBezTo>
                  <a:pt x="460610" y="212275"/>
                  <a:pt x="528343" y="332572"/>
                  <a:pt x="565385" y="377022"/>
                </a:cubicBezTo>
                <a:cubicBezTo>
                  <a:pt x="602427" y="421472"/>
                  <a:pt x="641938" y="434878"/>
                  <a:pt x="635235" y="427822"/>
                </a:cubicBezTo>
                <a:cubicBezTo>
                  <a:pt x="628532" y="420766"/>
                  <a:pt x="572088" y="380196"/>
                  <a:pt x="525168" y="334688"/>
                </a:cubicBezTo>
                <a:cubicBezTo>
                  <a:pt x="478248" y="289180"/>
                  <a:pt x="440854" y="208394"/>
                  <a:pt x="353718" y="154772"/>
                </a:cubicBezTo>
                <a:cubicBezTo>
                  <a:pt x="266582" y="101150"/>
                  <a:pt x="56679" y="36591"/>
                  <a:pt x="12935" y="129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8702442D-084D-4B4E-938D-CBA41CCB98D0}"/>
              </a:ext>
            </a:extLst>
          </p:cNvPr>
          <p:cNvSpPr/>
          <p:nvPr/>
        </p:nvSpPr>
        <p:spPr>
          <a:xfrm>
            <a:off x="6000750" y="3051573"/>
            <a:ext cx="334857" cy="386989"/>
          </a:xfrm>
          <a:custGeom>
            <a:avLst/>
            <a:gdLst>
              <a:gd name="connsiteX0" fmla="*/ 0 w 334857"/>
              <a:gd name="connsiteY0" fmla="*/ 660 h 386989"/>
              <a:gd name="connsiteX1" fmla="*/ 249767 w 334857"/>
              <a:gd name="connsiteY1" fmla="*/ 76860 h 386989"/>
              <a:gd name="connsiteX2" fmla="*/ 294217 w 334857"/>
              <a:gd name="connsiteY2" fmla="*/ 161527 h 386989"/>
              <a:gd name="connsiteX3" fmla="*/ 334433 w 334857"/>
              <a:gd name="connsiteY3" fmla="*/ 385894 h 386989"/>
              <a:gd name="connsiteX4" fmla="*/ 311150 w 334857"/>
              <a:gd name="connsiteY4" fmla="*/ 241960 h 386989"/>
              <a:gd name="connsiteX5" fmla="*/ 247650 w 334857"/>
              <a:gd name="connsiteY5" fmla="*/ 121310 h 386989"/>
              <a:gd name="connsiteX6" fmla="*/ 0 w 334857"/>
              <a:gd name="connsiteY6" fmla="*/ 660 h 38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4857" h="386989">
                <a:moveTo>
                  <a:pt x="0" y="660"/>
                </a:moveTo>
                <a:cubicBezTo>
                  <a:pt x="353" y="-6748"/>
                  <a:pt x="200731" y="50049"/>
                  <a:pt x="249767" y="76860"/>
                </a:cubicBezTo>
                <a:cubicBezTo>
                  <a:pt x="298803" y="103671"/>
                  <a:pt x="280106" y="110021"/>
                  <a:pt x="294217" y="161527"/>
                </a:cubicBezTo>
                <a:cubicBezTo>
                  <a:pt x="308328" y="213033"/>
                  <a:pt x="331611" y="372488"/>
                  <a:pt x="334433" y="385894"/>
                </a:cubicBezTo>
                <a:cubicBezTo>
                  <a:pt x="337255" y="399300"/>
                  <a:pt x="325614" y="286057"/>
                  <a:pt x="311150" y="241960"/>
                </a:cubicBezTo>
                <a:cubicBezTo>
                  <a:pt x="296686" y="197863"/>
                  <a:pt x="300919" y="158704"/>
                  <a:pt x="247650" y="121310"/>
                </a:cubicBezTo>
                <a:cubicBezTo>
                  <a:pt x="194381" y="83916"/>
                  <a:pt x="-353" y="8068"/>
                  <a:pt x="0" y="6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9413E3EB-5FE6-4018-97C9-F3FC55CAA9E7}"/>
              </a:ext>
            </a:extLst>
          </p:cNvPr>
          <p:cNvSpPr/>
          <p:nvPr/>
        </p:nvSpPr>
        <p:spPr>
          <a:xfrm>
            <a:off x="6081692" y="3657464"/>
            <a:ext cx="230194" cy="284015"/>
          </a:xfrm>
          <a:custGeom>
            <a:avLst/>
            <a:gdLst>
              <a:gd name="connsiteX0" fmla="*/ 228091 w 230194"/>
              <a:gd name="connsiteY0" fmla="*/ 136 h 284015"/>
              <a:gd name="connsiteX1" fmla="*/ 158241 w 230194"/>
              <a:gd name="connsiteY1" fmla="*/ 154653 h 284015"/>
              <a:gd name="connsiteX2" fmla="*/ 1608 w 230194"/>
              <a:gd name="connsiteY2" fmla="*/ 283769 h 284015"/>
              <a:gd name="connsiteX3" fmla="*/ 84158 w 230194"/>
              <a:gd name="connsiteY3" fmla="*/ 182169 h 284015"/>
              <a:gd name="connsiteX4" fmla="*/ 228091 w 230194"/>
              <a:gd name="connsiteY4" fmla="*/ 136 h 284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194" h="284015">
                <a:moveTo>
                  <a:pt x="228091" y="136"/>
                </a:moveTo>
                <a:cubicBezTo>
                  <a:pt x="240438" y="-4450"/>
                  <a:pt x="195988" y="107381"/>
                  <a:pt x="158241" y="154653"/>
                </a:cubicBezTo>
                <a:cubicBezTo>
                  <a:pt x="120494" y="201925"/>
                  <a:pt x="13955" y="279183"/>
                  <a:pt x="1608" y="283769"/>
                </a:cubicBezTo>
                <a:cubicBezTo>
                  <a:pt x="-10739" y="288355"/>
                  <a:pt x="50997" y="228030"/>
                  <a:pt x="84158" y="182169"/>
                </a:cubicBezTo>
                <a:cubicBezTo>
                  <a:pt x="117319" y="136308"/>
                  <a:pt x="215744" y="4722"/>
                  <a:pt x="228091" y="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9DFA5272-128B-491C-A911-FE126A968FD7}"/>
              </a:ext>
            </a:extLst>
          </p:cNvPr>
          <p:cNvSpPr/>
          <p:nvPr/>
        </p:nvSpPr>
        <p:spPr>
          <a:xfrm>
            <a:off x="5817877" y="3035198"/>
            <a:ext cx="161786" cy="466523"/>
          </a:xfrm>
          <a:custGeom>
            <a:avLst/>
            <a:gdLst>
              <a:gd name="connsiteX0" fmla="*/ 161706 w 161786"/>
              <a:gd name="connsiteY0" fmla="*/ 102 h 466523"/>
              <a:gd name="connsiteX1" fmla="*/ 9306 w 161786"/>
              <a:gd name="connsiteY1" fmla="*/ 235052 h 466523"/>
              <a:gd name="connsiteX2" fmla="*/ 17773 w 161786"/>
              <a:gd name="connsiteY2" fmla="*/ 463652 h 466523"/>
              <a:gd name="connsiteX3" fmla="*/ 26240 w 161786"/>
              <a:gd name="connsiteY3" fmla="*/ 353585 h 466523"/>
              <a:gd name="connsiteX4" fmla="*/ 30473 w 161786"/>
              <a:gd name="connsiteY4" fmla="*/ 207535 h 466523"/>
              <a:gd name="connsiteX5" fmla="*/ 161706 w 161786"/>
              <a:gd name="connsiteY5" fmla="*/ 102 h 466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786" h="466523">
                <a:moveTo>
                  <a:pt x="161706" y="102"/>
                </a:moveTo>
                <a:cubicBezTo>
                  <a:pt x="158178" y="4688"/>
                  <a:pt x="33295" y="157794"/>
                  <a:pt x="9306" y="235052"/>
                </a:cubicBezTo>
                <a:cubicBezTo>
                  <a:pt x="-14683" y="312310"/>
                  <a:pt x="14951" y="443897"/>
                  <a:pt x="17773" y="463652"/>
                </a:cubicBezTo>
                <a:cubicBezTo>
                  <a:pt x="20595" y="483407"/>
                  <a:pt x="24123" y="396271"/>
                  <a:pt x="26240" y="353585"/>
                </a:cubicBezTo>
                <a:cubicBezTo>
                  <a:pt x="28357" y="310899"/>
                  <a:pt x="8601" y="268918"/>
                  <a:pt x="30473" y="207535"/>
                </a:cubicBezTo>
                <a:cubicBezTo>
                  <a:pt x="52345" y="146152"/>
                  <a:pt x="165234" y="-4484"/>
                  <a:pt x="161706" y="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8A93DCD5-8411-44C2-B854-1113B125B550}"/>
              </a:ext>
            </a:extLst>
          </p:cNvPr>
          <p:cNvSpPr/>
          <p:nvPr/>
        </p:nvSpPr>
        <p:spPr>
          <a:xfrm>
            <a:off x="5793258" y="3485026"/>
            <a:ext cx="41461" cy="318670"/>
          </a:xfrm>
          <a:custGeom>
            <a:avLst/>
            <a:gdLst>
              <a:gd name="connsiteX0" fmla="*/ 40275 w 41461"/>
              <a:gd name="connsiteY0" fmla="*/ 1124 h 318670"/>
              <a:gd name="connsiteX1" fmla="*/ 31809 w 41461"/>
              <a:gd name="connsiteY1" fmla="*/ 172574 h 318670"/>
              <a:gd name="connsiteX2" fmla="*/ 31809 w 41461"/>
              <a:gd name="connsiteY2" fmla="*/ 225491 h 318670"/>
              <a:gd name="connsiteX3" fmla="*/ 59 w 41461"/>
              <a:gd name="connsiteY3" fmla="*/ 318624 h 318670"/>
              <a:gd name="connsiteX4" fmla="*/ 23342 w 41461"/>
              <a:gd name="connsiteY4" fmla="*/ 236074 h 318670"/>
              <a:gd name="connsiteX5" fmla="*/ 2175 w 41461"/>
              <a:gd name="connsiteY5" fmla="*/ 104841 h 318670"/>
              <a:gd name="connsiteX6" fmla="*/ 40275 w 41461"/>
              <a:gd name="connsiteY6" fmla="*/ 1124 h 318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461" h="318670">
                <a:moveTo>
                  <a:pt x="40275" y="1124"/>
                </a:moveTo>
                <a:cubicBezTo>
                  <a:pt x="45214" y="12413"/>
                  <a:pt x="33220" y="135180"/>
                  <a:pt x="31809" y="172574"/>
                </a:cubicBezTo>
                <a:cubicBezTo>
                  <a:pt x="30398" y="209968"/>
                  <a:pt x="37101" y="201149"/>
                  <a:pt x="31809" y="225491"/>
                </a:cubicBezTo>
                <a:cubicBezTo>
                  <a:pt x="26517" y="249833"/>
                  <a:pt x="1470" y="316860"/>
                  <a:pt x="59" y="318624"/>
                </a:cubicBezTo>
                <a:cubicBezTo>
                  <a:pt x="-1352" y="320388"/>
                  <a:pt x="22989" y="271704"/>
                  <a:pt x="23342" y="236074"/>
                </a:cubicBezTo>
                <a:cubicBezTo>
                  <a:pt x="23695" y="200444"/>
                  <a:pt x="2528" y="143294"/>
                  <a:pt x="2175" y="104841"/>
                </a:cubicBezTo>
                <a:cubicBezTo>
                  <a:pt x="1822" y="66388"/>
                  <a:pt x="35336" y="-10165"/>
                  <a:pt x="40275" y="1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54442F30-BE49-442E-A3E3-1ED1F7D480E2}"/>
              </a:ext>
            </a:extLst>
          </p:cNvPr>
          <p:cNvSpPr/>
          <p:nvPr/>
        </p:nvSpPr>
        <p:spPr>
          <a:xfrm>
            <a:off x="5717095" y="3835322"/>
            <a:ext cx="374821" cy="246215"/>
          </a:xfrm>
          <a:custGeom>
            <a:avLst/>
            <a:gdLst>
              <a:gd name="connsiteX0" fmla="*/ 55055 w 374821"/>
              <a:gd name="connsiteY0" fmla="*/ 78 h 246215"/>
              <a:gd name="connsiteX1" fmla="*/ 22 w 374821"/>
              <a:gd name="connsiteY1" fmla="*/ 108028 h 246215"/>
              <a:gd name="connsiteX2" fmla="*/ 50822 w 374821"/>
              <a:gd name="connsiteY2" fmla="*/ 222328 h 246215"/>
              <a:gd name="connsiteX3" fmla="*/ 213805 w 374821"/>
              <a:gd name="connsiteY3" fmla="*/ 245611 h 246215"/>
              <a:gd name="connsiteX4" fmla="*/ 304822 w 374821"/>
              <a:gd name="connsiteY4" fmla="*/ 209628 h 246215"/>
              <a:gd name="connsiteX5" fmla="*/ 374672 w 374821"/>
              <a:gd name="connsiteY5" fmla="*/ 133428 h 246215"/>
              <a:gd name="connsiteX6" fmla="*/ 319638 w 374821"/>
              <a:gd name="connsiteY6" fmla="*/ 188461 h 246215"/>
              <a:gd name="connsiteX7" fmla="*/ 201105 w 374821"/>
              <a:gd name="connsiteY7" fmla="*/ 213861 h 246215"/>
              <a:gd name="connsiteX8" fmla="*/ 95272 w 374821"/>
              <a:gd name="connsiteY8" fmla="*/ 211745 h 246215"/>
              <a:gd name="connsiteX9" fmla="*/ 65638 w 374821"/>
              <a:gd name="connsiteY9" fmla="*/ 124961 h 246215"/>
              <a:gd name="connsiteX10" fmla="*/ 55055 w 374821"/>
              <a:gd name="connsiteY10" fmla="*/ 78 h 246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4821" h="246215">
                <a:moveTo>
                  <a:pt x="55055" y="78"/>
                </a:moveTo>
                <a:cubicBezTo>
                  <a:pt x="44119" y="-2744"/>
                  <a:pt x="727" y="70986"/>
                  <a:pt x="22" y="108028"/>
                </a:cubicBezTo>
                <a:cubicBezTo>
                  <a:pt x="-684" y="145070"/>
                  <a:pt x="15192" y="199398"/>
                  <a:pt x="50822" y="222328"/>
                </a:cubicBezTo>
                <a:cubicBezTo>
                  <a:pt x="86452" y="245258"/>
                  <a:pt x="171472" y="247728"/>
                  <a:pt x="213805" y="245611"/>
                </a:cubicBezTo>
                <a:cubicBezTo>
                  <a:pt x="256138" y="243494"/>
                  <a:pt x="278011" y="228325"/>
                  <a:pt x="304822" y="209628"/>
                </a:cubicBezTo>
                <a:cubicBezTo>
                  <a:pt x="331633" y="190931"/>
                  <a:pt x="372203" y="136956"/>
                  <a:pt x="374672" y="133428"/>
                </a:cubicBezTo>
                <a:cubicBezTo>
                  <a:pt x="377141" y="129900"/>
                  <a:pt x="348566" y="175055"/>
                  <a:pt x="319638" y="188461"/>
                </a:cubicBezTo>
                <a:cubicBezTo>
                  <a:pt x="290710" y="201867"/>
                  <a:pt x="238499" y="209980"/>
                  <a:pt x="201105" y="213861"/>
                </a:cubicBezTo>
                <a:cubicBezTo>
                  <a:pt x="163711" y="217742"/>
                  <a:pt x="117850" y="226562"/>
                  <a:pt x="95272" y="211745"/>
                </a:cubicBezTo>
                <a:cubicBezTo>
                  <a:pt x="72694" y="196928"/>
                  <a:pt x="72694" y="157769"/>
                  <a:pt x="65638" y="124961"/>
                </a:cubicBezTo>
                <a:cubicBezTo>
                  <a:pt x="58582" y="92153"/>
                  <a:pt x="65991" y="2900"/>
                  <a:pt x="55055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2EDA6E0E-348F-43A7-9707-FC41C27F9318}"/>
              </a:ext>
            </a:extLst>
          </p:cNvPr>
          <p:cNvSpPr/>
          <p:nvPr/>
        </p:nvSpPr>
        <p:spPr>
          <a:xfrm>
            <a:off x="5981596" y="3113616"/>
            <a:ext cx="283404" cy="490306"/>
          </a:xfrm>
          <a:custGeom>
            <a:avLst/>
            <a:gdLst>
              <a:gd name="connsiteX0" fmla="*/ 104 w 283404"/>
              <a:gd name="connsiteY0" fmla="*/ 1 h 490306"/>
              <a:gd name="connsiteX1" fmla="*/ 216004 w 283404"/>
              <a:gd name="connsiteY1" fmla="*/ 139701 h 490306"/>
              <a:gd name="connsiteX2" fmla="*/ 277387 w 283404"/>
              <a:gd name="connsiteY2" fmla="*/ 488951 h 490306"/>
              <a:gd name="connsiteX3" fmla="*/ 271037 w 283404"/>
              <a:gd name="connsiteY3" fmla="*/ 256117 h 490306"/>
              <a:gd name="connsiteX4" fmla="*/ 188487 w 283404"/>
              <a:gd name="connsiteY4" fmla="*/ 141817 h 490306"/>
              <a:gd name="connsiteX5" fmla="*/ 104 w 283404"/>
              <a:gd name="connsiteY5" fmla="*/ 1 h 490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404" h="490306">
                <a:moveTo>
                  <a:pt x="104" y="1"/>
                </a:moveTo>
                <a:cubicBezTo>
                  <a:pt x="4690" y="-352"/>
                  <a:pt x="169790" y="58209"/>
                  <a:pt x="216004" y="139701"/>
                </a:cubicBezTo>
                <a:cubicBezTo>
                  <a:pt x="262218" y="221193"/>
                  <a:pt x="268215" y="469548"/>
                  <a:pt x="277387" y="488951"/>
                </a:cubicBezTo>
                <a:cubicBezTo>
                  <a:pt x="286559" y="508354"/>
                  <a:pt x="285854" y="313973"/>
                  <a:pt x="271037" y="256117"/>
                </a:cubicBezTo>
                <a:cubicBezTo>
                  <a:pt x="256220" y="198261"/>
                  <a:pt x="233995" y="182739"/>
                  <a:pt x="188487" y="141817"/>
                </a:cubicBezTo>
                <a:cubicBezTo>
                  <a:pt x="142979" y="100895"/>
                  <a:pt x="-4482" y="354"/>
                  <a:pt x="104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BA56EB52-3195-4C53-9FF3-FA097AC6A117}"/>
              </a:ext>
            </a:extLst>
          </p:cNvPr>
          <p:cNvSpPr/>
          <p:nvPr/>
        </p:nvSpPr>
        <p:spPr>
          <a:xfrm>
            <a:off x="5932543" y="3240581"/>
            <a:ext cx="305308" cy="265408"/>
          </a:xfrm>
          <a:custGeom>
            <a:avLst/>
            <a:gdLst>
              <a:gd name="connsiteX0" fmla="*/ 474 w 305308"/>
              <a:gd name="connsiteY0" fmla="*/ 36 h 265408"/>
              <a:gd name="connsiteX1" fmla="*/ 59740 w 305308"/>
              <a:gd name="connsiteY1" fmla="*/ 72002 h 265408"/>
              <a:gd name="connsiteX2" fmla="*/ 76674 w 305308"/>
              <a:gd name="connsiteY2" fmla="*/ 112219 h 265408"/>
              <a:gd name="connsiteX3" fmla="*/ 138057 w 305308"/>
              <a:gd name="connsiteY3" fmla="*/ 67769 h 265408"/>
              <a:gd name="connsiteX4" fmla="*/ 186740 w 305308"/>
              <a:gd name="connsiteY4" fmla="*/ 33902 h 265408"/>
              <a:gd name="connsiteX5" fmla="*/ 256590 w 305308"/>
              <a:gd name="connsiteY5" fmla="*/ 156669 h 265408"/>
              <a:gd name="connsiteX6" fmla="*/ 305274 w 305308"/>
              <a:gd name="connsiteY6" fmla="*/ 264619 h 265408"/>
              <a:gd name="connsiteX7" fmla="*/ 262940 w 305308"/>
              <a:gd name="connsiteY7" fmla="*/ 99519 h 265408"/>
              <a:gd name="connsiteX8" fmla="*/ 186740 w 305308"/>
              <a:gd name="connsiteY8" fmla="*/ 10619 h 265408"/>
              <a:gd name="connsiteX9" fmla="*/ 95724 w 305308"/>
              <a:gd name="connsiteY9" fmla="*/ 61419 h 265408"/>
              <a:gd name="connsiteX10" fmla="*/ 474 w 305308"/>
              <a:gd name="connsiteY10" fmla="*/ 36 h 265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5308" h="265408">
                <a:moveTo>
                  <a:pt x="474" y="36"/>
                </a:moveTo>
                <a:cubicBezTo>
                  <a:pt x="-5523" y="1800"/>
                  <a:pt x="47040" y="53305"/>
                  <a:pt x="59740" y="72002"/>
                </a:cubicBezTo>
                <a:cubicBezTo>
                  <a:pt x="72440" y="90699"/>
                  <a:pt x="63621" y="112924"/>
                  <a:pt x="76674" y="112219"/>
                </a:cubicBezTo>
                <a:cubicBezTo>
                  <a:pt x="89727" y="111514"/>
                  <a:pt x="119713" y="80822"/>
                  <a:pt x="138057" y="67769"/>
                </a:cubicBezTo>
                <a:cubicBezTo>
                  <a:pt x="156401" y="54716"/>
                  <a:pt x="166985" y="19085"/>
                  <a:pt x="186740" y="33902"/>
                </a:cubicBezTo>
                <a:cubicBezTo>
                  <a:pt x="206496" y="48719"/>
                  <a:pt x="236834" y="118216"/>
                  <a:pt x="256590" y="156669"/>
                </a:cubicBezTo>
                <a:cubicBezTo>
                  <a:pt x="276346" y="195122"/>
                  <a:pt x="304216" y="274144"/>
                  <a:pt x="305274" y="264619"/>
                </a:cubicBezTo>
                <a:cubicBezTo>
                  <a:pt x="306332" y="255094"/>
                  <a:pt x="282696" y="141852"/>
                  <a:pt x="262940" y="99519"/>
                </a:cubicBezTo>
                <a:cubicBezTo>
                  <a:pt x="243184" y="57186"/>
                  <a:pt x="214609" y="16969"/>
                  <a:pt x="186740" y="10619"/>
                </a:cubicBezTo>
                <a:cubicBezTo>
                  <a:pt x="158871" y="4269"/>
                  <a:pt x="123593" y="62477"/>
                  <a:pt x="95724" y="61419"/>
                </a:cubicBezTo>
                <a:cubicBezTo>
                  <a:pt x="67855" y="60361"/>
                  <a:pt x="6471" y="-1728"/>
                  <a:pt x="474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2622017A-ED5A-4300-BBD5-9C9BDD56ACB5}"/>
              </a:ext>
            </a:extLst>
          </p:cNvPr>
          <p:cNvSpPr/>
          <p:nvPr/>
        </p:nvSpPr>
        <p:spPr>
          <a:xfrm>
            <a:off x="5886192" y="3345761"/>
            <a:ext cx="290710" cy="359046"/>
          </a:xfrm>
          <a:custGeom>
            <a:avLst/>
            <a:gdLst>
              <a:gd name="connsiteX0" fmla="*/ 258 w 290710"/>
              <a:gd name="connsiteY0" fmla="*/ 689 h 359046"/>
              <a:gd name="connsiteX1" fmla="*/ 142075 w 290710"/>
              <a:gd name="connsiteY1" fmla="*/ 53606 h 359046"/>
              <a:gd name="connsiteX2" fmla="*/ 226741 w 290710"/>
              <a:gd name="connsiteY2" fmla="*/ 72656 h 359046"/>
              <a:gd name="connsiteX3" fmla="*/ 245791 w 290710"/>
              <a:gd name="connsiteY3" fmla="*/ 214472 h 359046"/>
              <a:gd name="connsiteX4" fmla="*/ 211925 w 290710"/>
              <a:gd name="connsiteY4" fmla="*/ 305489 h 359046"/>
              <a:gd name="connsiteX5" fmla="*/ 129375 w 290710"/>
              <a:gd name="connsiteY5" fmla="*/ 354172 h 359046"/>
              <a:gd name="connsiteX6" fmla="*/ 286008 w 290710"/>
              <a:gd name="connsiteY6" fmla="*/ 186956 h 359046"/>
              <a:gd name="connsiteX7" fmla="*/ 237325 w 290710"/>
              <a:gd name="connsiteY7" fmla="*/ 68422 h 359046"/>
              <a:gd name="connsiteX8" fmla="*/ 110325 w 290710"/>
              <a:gd name="connsiteY8" fmla="*/ 26089 h 359046"/>
              <a:gd name="connsiteX9" fmla="*/ 258 w 290710"/>
              <a:gd name="connsiteY9" fmla="*/ 689 h 359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0710" h="359046">
                <a:moveTo>
                  <a:pt x="258" y="689"/>
                </a:moveTo>
                <a:cubicBezTo>
                  <a:pt x="5550" y="5275"/>
                  <a:pt x="104328" y="41612"/>
                  <a:pt x="142075" y="53606"/>
                </a:cubicBezTo>
                <a:cubicBezTo>
                  <a:pt x="179822" y="65600"/>
                  <a:pt x="209455" y="45845"/>
                  <a:pt x="226741" y="72656"/>
                </a:cubicBezTo>
                <a:cubicBezTo>
                  <a:pt x="244027" y="99467"/>
                  <a:pt x="248260" y="175667"/>
                  <a:pt x="245791" y="214472"/>
                </a:cubicBezTo>
                <a:cubicBezTo>
                  <a:pt x="243322" y="253277"/>
                  <a:pt x="231328" y="282206"/>
                  <a:pt x="211925" y="305489"/>
                </a:cubicBezTo>
                <a:cubicBezTo>
                  <a:pt x="192522" y="328772"/>
                  <a:pt x="117028" y="373927"/>
                  <a:pt x="129375" y="354172"/>
                </a:cubicBezTo>
                <a:cubicBezTo>
                  <a:pt x="141722" y="334417"/>
                  <a:pt x="268016" y="234581"/>
                  <a:pt x="286008" y="186956"/>
                </a:cubicBezTo>
                <a:cubicBezTo>
                  <a:pt x="304000" y="139331"/>
                  <a:pt x="266606" y="95233"/>
                  <a:pt x="237325" y="68422"/>
                </a:cubicBezTo>
                <a:cubicBezTo>
                  <a:pt x="208045" y="41611"/>
                  <a:pt x="148425" y="36672"/>
                  <a:pt x="110325" y="26089"/>
                </a:cubicBezTo>
                <a:cubicBezTo>
                  <a:pt x="72225" y="15506"/>
                  <a:pt x="-5034" y="-3897"/>
                  <a:pt x="258" y="6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9F32D7CB-F749-4051-A47C-BE1D646A20CB}"/>
              </a:ext>
            </a:extLst>
          </p:cNvPr>
          <p:cNvSpPr/>
          <p:nvPr/>
        </p:nvSpPr>
        <p:spPr>
          <a:xfrm>
            <a:off x="5872409" y="3371727"/>
            <a:ext cx="140375" cy="180367"/>
          </a:xfrm>
          <a:custGeom>
            <a:avLst/>
            <a:gdLst>
              <a:gd name="connsiteX0" fmla="*/ 1341 w 140375"/>
              <a:gd name="connsiteY0" fmla="*/ 123 h 180367"/>
              <a:gd name="connsiteX1" fmla="*/ 96591 w 140375"/>
              <a:gd name="connsiteY1" fmla="*/ 154640 h 180367"/>
              <a:gd name="connsiteX2" fmla="*/ 138924 w 140375"/>
              <a:gd name="connsiteY2" fmla="*/ 177923 h 180367"/>
              <a:gd name="connsiteX3" fmla="*/ 47908 w 140375"/>
              <a:gd name="connsiteY3" fmla="*/ 129240 h 180367"/>
              <a:gd name="connsiteX4" fmla="*/ 1341 w 140375"/>
              <a:gd name="connsiteY4" fmla="*/ 123 h 180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375" h="180367">
                <a:moveTo>
                  <a:pt x="1341" y="123"/>
                </a:moveTo>
                <a:cubicBezTo>
                  <a:pt x="9455" y="4356"/>
                  <a:pt x="73661" y="125007"/>
                  <a:pt x="96591" y="154640"/>
                </a:cubicBezTo>
                <a:cubicBezTo>
                  <a:pt x="119521" y="184273"/>
                  <a:pt x="147038" y="182156"/>
                  <a:pt x="138924" y="177923"/>
                </a:cubicBezTo>
                <a:cubicBezTo>
                  <a:pt x="130810" y="173690"/>
                  <a:pt x="72250" y="156404"/>
                  <a:pt x="47908" y="129240"/>
                </a:cubicBezTo>
                <a:cubicBezTo>
                  <a:pt x="23566" y="102076"/>
                  <a:pt x="-6773" y="-4110"/>
                  <a:pt x="1341" y="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ADA59539-8514-4414-8B44-C5CEDC8DB5B3}"/>
              </a:ext>
            </a:extLst>
          </p:cNvPr>
          <p:cNvSpPr/>
          <p:nvPr/>
        </p:nvSpPr>
        <p:spPr>
          <a:xfrm>
            <a:off x="5852408" y="3488263"/>
            <a:ext cx="161362" cy="104454"/>
          </a:xfrm>
          <a:custGeom>
            <a:avLst/>
            <a:gdLst>
              <a:gd name="connsiteX0" fmla="*/ 175 w 161362"/>
              <a:gd name="connsiteY0" fmla="*/ 4 h 104454"/>
              <a:gd name="connsiteX1" fmla="*/ 106009 w 161362"/>
              <a:gd name="connsiteY1" fmla="*/ 95254 h 104454"/>
              <a:gd name="connsiteX2" fmla="*/ 161042 w 161362"/>
              <a:gd name="connsiteY2" fmla="*/ 97370 h 104454"/>
              <a:gd name="connsiteX3" fmla="*/ 82725 w 161362"/>
              <a:gd name="connsiteY3" fmla="*/ 99487 h 104454"/>
              <a:gd name="connsiteX4" fmla="*/ 175 w 161362"/>
              <a:gd name="connsiteY4" fmla="*/ 4 h 104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362" h="104454">
                <a:moveTo>
                  <a:pt x="175" y="4"/>
                </a:moveTo>
                <a:cubicBezTo>
                  <a:pt x="4056" y="-701"/>
                  <a:pt x="79198" y="79026"/>
                  <a:pt x="106009" y="95254"/>
                </a:cubicBezTo>
                <a:cubicBezTo>
                  <a:pt x="132820" y="111482"/>
                  <a:pt x="164923" y="96665"/>
                  <a:pt x="161042" y="97370"/>
                </a:cubicBezTo>
                <a:cubicBezTo>
                  <a:pt x="157161" y="98075"/>
                  <a:pt x="107772" y="111481"/>
                  <a:pt x="82725" y="99487"/>
                </a:cubicBezTo>
                <a:cubicBezTo>
                  <a:pt x="57678" y="87493"/>
                  <a:pt x="-3706" y="709"/>
                  <a:pt x="175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54B9A481-25CC-4A14-A978-BBC204A1FB6D}"/>
              </a:ext>
            </a:extLst>
          </p:cNvPr>
          <p:cNvSpPr/>
          <p:nvPr/>
        </p:nvSpPr>
        <p:spPr>
          <a:xfrm>
            <a:off x="5838120" y="3555579"/>
            <a:ext cx="190203" cy="167651"/>
          </a:xfrm>
          <a:custGeom>
            <a:avLst/>
            <a:gdLst>
              <a:gd name="connsiteX0" fmla="*/ 22930 w 190203"/>
              <a:gd name="connsiteY0" fmla="*/ 421 h 167651"/>
              <a:gd name="connsiteX1" fmla="*/ 10230 w 190203"/>
              <a:gd name="connsiteY1" fmla="*/ 133771 h 167651"/>
              <a:gd name="connsiteX2" fmla="*/ 1763 w 190203"/>
              <a:gd name="connsiteY2" fmla="*/ 167638 h 167651"/>
              <a:gd name="connsiteX3" fmla="*/ 46213 w 190203"/>
              <a:gd name="connsiteY3" fmla="*/ 131654 h 167651"/>
              <a:gd name="connsiteX4" fmla="*/ 190147 w 190203"/>
              <a:gd name="connsiteY4" fmla="*/ 152821 h 167651"/>
              <a:gd name="connsiteX5" fmla="*/ 63147 w 190203"/>
              <a:gd name="connsiteY5" fmla="*/ 116838 h 167651"/>
              <a:gd name="connsiteX6" fmla="*/ 29280 w 190203"/>
              <a:gd name="connsiteY6" fmla="*/ 91438 h 167651"/>
              <a:gd name="connsiteX7" fmla="*/ 22930 w 190203"/>
              <a:gd name="connsiteY7" fmla="*/ 421 h 16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0203" h="167651">
                <a:moveTo>
                  <a:pt x="22930" y="421"/>
                </a:moveTo>
                <a:cubicBezTo>
                  <a:pt x="19755" y="7477"/>
                  <a:pt x="13758" y="105902"/>
                  <a:pt x="10230" y="133771"/>
                </a:cubicBezTo>
                <a:cubicBezTo>
                  <a:pt x="6702" y="161641"/>
                  <a:pt x="-4234" y="167991"/>
                  <a:pt x="1763" y="167638"/>
                </a:cubicBezTo>
                <a:cubicBezTo>
                  <a:pt x="7760" y="167285"/>
                  <a:pt x="14816" y="134124"/>
                  <a:pt x="46213" y="131654"/>
                </a:cubicBezTo>
                <a:cubicBezTo>
                  <a:pt x="77610" y="129184"/>
                  <a:pt x="187325" y="155290"/>
                  <a:pt x="190147" y="152821"/>
                </a:cubicBezTo>
                <a:cubicBezTo>
                  <a:pt x="192969" y="150352"/>
                  <a:pt x="89958" y="127068"/>
                  <a:pt x="63147" y="116838"/>
                </a:cubicBezTo>
                <a:cubicBezTo>
                  <a:pt x="36336" y="106608"/>
                  <a:pt x="39158" y="105902"/>
                  <a:pt x="29280" y="91438"/>
                </a:cubicBezTo>
                <a:cubicBezTo>
                  <a:pt x="19402" y="76974"/>
                  <a:pt x="26105" y="-6635"/>
                  <a:pt x="22930" y="4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B0ABC410-5989-4477-B646-C01D61CEABFE}"/>
              </a:ext>
            </a:extLst>
          </p:cNvPr>
          <p:cNvSpPr/>
          <p:nvPr/>
        </p:nvSpPr>
        <p:spPr>
          <a:xfrm>
            <a:off x="5989938" y="3730398"/>
            <a:ext cx="153952" cy="151742"/>
          </a:xfrm>
          <a:custGeom>
            <a:avLst/>
            <a:gdLst>
              <a:gd name="connsiteX0" fmla="*/ 229 w 153952"/>
              <a:gd name="connsiteY0" fmla="*/ 18219 h 151742"/>
              <a:gd name="connsiteX1" fmla="*/ 137812 w 153952"/>
              <a:gd name="connsiteY1" fmla="*/ 1285 h 151742"/>
              <a:gd name="connsiteX2" fmla="*/ 148395 w 153952"/>
              <a:gd name="connsiteY2" fmla="*/ 54202 h 151742"/>
              <a:gd name="connsiteX3" fmla="*/ 112412 w 153952"/>
              <a:gd name="connsiteY3" fmla="*/ 119819 h 151742"/>
              <a:gd name="connsiteX4" fmla="*/ 131462 w 153952"/>
              <a:gd name="connsiteY4" fmla="*/ 151569 h 151742"/>
              <a:gd name="connsiteX5" fmla="*/ 84895 w 153952"/>
              <a:gd name="connsiteY5" fmla="*/ 107119 h 151742"/>
              <a:gd name="connsiteX6" fmla="*/ 78545 w 153952"/>
              <a:gd name="connsiteY6" fmla="*/ 83835 h 151742"/>
              <a:gd name="connsiteX7" fmla="*/ 103945 w 153952"/>
              <a:gd name="connsiteY7" fmla="*/ 39385 h 151742"/>
              <a:gd name="connsiteX8" fmla="*/ 229 w 153952"/>
              <a:gd name="connsiteY8" fmla="*/ 18219 h 151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3952" h="151742">
                <a:moveTo>
                  <a:pt x="229" y="18219"/>
                </a:moveTo>
                <a:cubicBezTo>
                  <a:pt x="5873" y="11869"/>
                  <a:pt x="113118" y="-4712"/>
                  <a:pt x="137812" y="1285"/>
                </a:cubicBezTo>
                <a:cubicBezTo>
                  <a:pt x="162506" y="7282"/>
                  <a:pt x="152628" y="34446"/>
                  <a:pt x="148395" y="54202"/>
                </a:cubicBezTo>
                <a:cubicBezTo>
                  <a:pt x="144162" y="73958"/>
                  <a:pt x="115234" y="103591"/>
                  <a:pt x="112412" y="119819"/>
                </a:cubicBezTo>
                <a:cubicBezTo>
                  <a:pt x="109590" y="136047"/>
                  <a:pt x="136048" y="153686"/>
                  <a:pt x="131462" y="151569"/>
                </a:cubicBezTo>
                <a:cubicBezTo>
                  <a:pt x="126876" y="149452"/>
                  <a:pt x="93714" y="118408"/>
                  <a:pt x="84895" y="107119"/>
                </a:cubicBezTo>
                <a:cubicBezTo>
                  <a:pt x="76076" y="95830"/>
                  <a:pt x="75370" y="95124"/>
                  <a:pt x="78545" y="83835"/>
                </a:cubicBezTo>
                <a:cubicBezTo>
                  <a:pt x="81720" y="72546"/>
                  <a:pt x="113117" y="49968"/>
                  <a:pt x="103945" y="39385"/>
                </a:cubicBezTo>
                <a:cubicBezTo>
                  <a:pt x="94773" y="28802"/>
                  <a:pt x="-5415" y="24569"/>
                  <a:pt x="229" y="182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B7D35600-D36F-4CF8-9152-644673804DB7}"/>
              </a:ext>
            </a:extLst>
          </p:cNvPr>
          <p:cNvSpPr/>
          <p:nvPr/>
        </p:nvSpPr>
        <p:spPr>
          <a:xfrm>
            <a:off x="5847703" y="3742174"/>
            <a:ext cx="151123" cy="138393"/>
          </a:xfrm>
          <a:custGeom>
            <a:avLst/>
            <a:gdLst>
              <a:gd name="connsiteX0" fmla="*/ 150930 w 151123"/>
              <a:gd name="connsiteY0" fmla="*/ 93 h 138393"/>
              <a:gd name="connsiteX1" fmla="*/ 40864 w 151123"/>
              <a:gd name="connsiteY1" fmla="*/ 55126 h 138393"/>
              <a:gd name="connsiteX2" fmla="*/ 6997 w 151123"/>
              <a:gd name="connsiteY2" fmla="*/ 137676 h 138393"/>
              <a:gd name="connsiteX3" fmla="*/ 6997 w 151123"/>
              <a:gd name="connsiteY3" fmla="*/ 97459 h 138393"/>
              <a:gd name="connsiteX4" fmla="*/ 11230 w 151123"/>
              <a:gd name="connsiteY4" fmla="*/ 67826 h 138393"/>
              <a:gd name="connsiteX5" fmla="*/ 150930 w 151123"/>
              <a:gd name="connsiteY5" fmla="*/ 93 h 138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1123" h="138393">
                <a:moveTo>
                  <a:pt x="150930" y="93"/>
                </a:moveTo>
                <a:cubicBezTo>
                  <a:pt x="155869" y="-2024"/>
                  <a:pt x="64853" y="32196"/>
                  <a:pt x="40864" y="55126"/>
                </a:cubicBezTo>
                <a:cubicBezTo>
                  <a:pt x="16875" y="78057"/>
                  <a:pt x="12641" y="130621"/>
                  <a:pt x="6997" y="137676"/>
                </a:cubicBezTo>
                <a:cubicBezTo>
                  <a:pt x="1353" y="144731"/>
                  <a:pt x="6997" y="97459"/>
                  <a:pt x="6997" y="97459"/>
                </a:cubicBezTo>
                <a:cubicBezTo>
                  <a:pt x="7702" y="85817"/>
                  <a:pt x="-11700" y="82643"/>
                  <a:pt x="11230" y="67826"/>
                </a:cubicBezTo>
                <a:cubicBezTo>
                  <a:pt x="34160" y="53009"/>
                  <a:pt x="145991" y="2210"/>
                  <a:pt x="150930" y="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88A63B44-61D8-4657-A950-EFF01E6B8A69}"/>
              </a:ext>
            </a:extLst>
          </p:cNvPr>
          <p:cNvSpPr/>
          <p:nvPr/>
        </p:nvSpPr>
        <p:spPr>
          <a:xfrm>
            <a:off x="3703340" y="1476200"/>
            <a:ext cx="1307786" cy="404869"/>
          </a:xfrm>
          <a:custGeom>
            <a:avLst/>
            <a:gdLst>
              <a:gd name="connsiteX0" fmla="*/ 1885 w 1307786"/>
              <a:gd name="connsiteY0" fmla="*/ 403400 h 404869"/>
              <a:gd name="connsiteX1" fmla="*/ 246360 w 1307786"/>
              <a:gd name="connsiteY1" fmla="*/ 211313 h 404869"/>
              <a:gd name="connsiteX2" fmla="*/ 673398 w 1307786"/>
              <a:gd name="connsiteY2" fmla="*/ 82725 h 404869"/>
              <a:gd name="connsiteX3" fmla="*/ 1019473 w 1307786"/>
              <a:gd name="connsiteY3" fmla="*/ 50975 h 404869"/>
              <a:gd name="connsiteX4" fmla="*/ 1106785 w 1307786"/>
              <a:gd name="connsiteY4" fmla="*/ 55738 h 404869"/>
              <a:gd name="connsiteX5" fmla="*/ 1303635 w 1307786"/>
              <a:gd name="connsiteY5" fmla="*/ 263700 h 404869"/>
              <a:gd name="connsiteX6" fmla="*/ 1227435 w 1307786"/>
              <a:gd name="connsiteY6" fmla="*/ 95425 h 404869"/>
              <a:gd name="connsiteX7" fmla="*/ 1070273 w 1307786"/>
              <a:gd name="connsiteY7" fmla="*/ 175 h 404869"/>
              <a:gd name="connsiteX8" fmla="*/ 1051223 w 1307786"/>
              <a:gd name="connsiteY8" fmla="*/ 70025 h 404869"/>
              <a:gd name="connsiteX9" fmla="*/ 919460 w 1307786"/>
              <a:gd name="connsiteY9" fmla="*/ 1763 h 404869"/>
              <a:gd name="connsiteX10" fmla="*/ 798810 w 1307786"/>
              <a:gd name="connsiteY10" fmla="*/ 60500 h 404869"/>
              <a:gd name="connsiteX11" fmla="*/ 778173 w 1307786"/>
              <a:gd name="connsiteY11" fmla="*/ 77963 h 404869"/>
              <a:gd name="connsiteX12" fmla="*/ 736898 w 1307786"/>
              <a:gd name="connsiteY12" fmla="*/ 35100 h 404869"/>
              <a:gd name="connsiteX13" fmla="*/ 725785 w 1307786"/>
              <a:gd name="connsiteY13" fmla="*/ 87488 h 404869"/>
              <a:gd name="connsiteX14" fmla="*/ 592435 w 1307786"/>
              <a:gd name="connsiteY14" fmla="*/ 79550 h 404869"/>
              <a:gd name="connsiteX15" fmla="*/ 578148 w 1307786"/>
              <a:gd name="connsiteY15" fmla="*/ 122413 h 404869"/>
              <a:gd name="connsiteX16" fmla="*/ 370185 w 1307786"/>
              <a:gd name="connsiteY16" fmla="*/ 101775 h 404869"/>
              <a:gd name="connsiteX17" fmla="*/ 1885 w 1307786"/>
              <a:gd name="connsiteY17" fmla="*/ 403400 h 404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307786" h="404869">
                <a:moveTo>
                  <a:pt x="1885" y="403400"/>
                </a:moveTo>
                <a:cubicBezTo>
                  <a:pt x="-18752" y="421656"/>
                  <a:pt x="134441" y="264759"/>
                  <a:pt x="246360" y="211313"/>
                </a:cubicBezTo>
                <a:cubicBezTo>
                  <a:pt x="358279" y="157867"/>
                  <a:pt x="544546" y="109448"/>
                  <a:pt x="673398" y="82725"/>
                </a:cubicBezTo>
                <a:cubicBezTo>
                  <a:pt x="802250" y="56002"/>
                  <a:pt x="947242" y="55473"/>
                  <a:pt x="1019473" y="50975"/>
                </a:cubicBezTo>
                <a:cubicBezTo>
                  <a:pt x="1091704" y="46477"/>
                  <a:pt x="1059425" y="20284"/>
                  <a:pt x="1106785" y="55738"/>
                </a:cubicBezTo>
                <a:cubicBezTo>
                  <a:pt x="1154145" y="91192"/>
                  <a:pt x="1283527" y="257085"/>
                  <a:pt x="1303635" y="263700"/>
                </a:cubicBezTo>
                <a:cubicBezTo>
                  <a:pt x="1323743" y="270314"/>
                  <a:pt x="1266329" y="139346"/>
                  <a:pt x="1227435" y="95425"/>
                </a:cubicBezTo>
                <a:cubicBezTo>
                  <a:pt x="1188541" y="51504"/>
                  <a:pt x="1099642" y="4408"/>
                  <a:pt x="1070273" y="175"/>
                </a:cubicBezTo>
                <a:cubicBezTo>
                  <a:pt x="1040904" y="-4058"/>
                  <a:pt x="1076358" y="69760"/>
                  <a:pt x="1051223" y="70025"/>
                </a:cubicBezTo>
                <a:cubicBezTo>
                  <a:pt x="1026088" y="70290"/>
                  <a:pt x="961529" y="3350"/>
                  <a:pt x="919460" y="1763"/>
                </a:cubicBezTo>
                <a:cubicBezTo>
                  <a:pt x="877391" y="176"/>
                  <a:pt x="822358" y="47800"/>
                  <a:pt x="798810" y="60500"/>
                </a:cubicBezTo>
                <a:cubicBezTo>
                  <a:pt x="775262" y="73200"/>
                  <a:pt x="788492" y="82196"/>
                  <a:pt x="778173" y="77963"/>
                </a:cubicBezTo>
                <a:cubicBezTo>
                  <a:pt x="767854" y="73730"/>
                  <a:pt x="745629" y="33512"/>
                  <a:pt x="736898" y="35100"/>
                </a:cubicBezTo>
                <a:cubicBezTo>
                  <a:pt x="728167" y="36688"/>
                  <a:pt x="749862" y="80080"/>
                  <a:pt x="725785" y="87488"/>
                </a:cubicBezTo>
                <a:cubicBezTo>
                  <a:pt x="701708" y="94896"/>
                  <a:pt x="617041" y="73729"/>
                  <a:pt x="592435" y="79550"/>
                </a:cubicBezTo>
                <a:cubicBezTo>
                  <a:pt x="567829" y="85371"/>
                  <a:pt x="615190" y="118709"/>
                  <a:pt x="578148" y="122413"/>
                </a:cubicBezTo>
                <a:cubicBezTo>
                  <a:pt x="541106" y="126117"/>
                  <a:pt x="460937" y="60500"/>
                  <a:pt x="370185" y="101775"/>
                </a:cubicBezTo>
                <a:cubicBezTo>
                  <a:pt x="279433" y="143050"/>
                  <a:pt x="22522" y="385144"/>
                  <a:pt x="1885" y="4034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6DB2A4A3-19CF-4B51-B370-6EA8AEAA32D9}"/>
              </a:ext>
            </a:extLst>
          </p:cNvPr>
          <p:cNvSpPr/>
          <p:nvPr/>
        </p:nvSpPr>
        <p:spPr>
          <a:xfrm>
            <a:off x="4984581" y="1752592"/>
            <a:ext cx="205975" cy="463022"/>
          </a:xfrm>
          <a:custGeom>
            <a:avLst/>
            <a:gdLst>
              <a:gd name="connsiteX0" fmla="*/ 46736 w 205975"/>
              <a:gd name="connsiteY0" fmla="*/ 8 h 463022"/>
              <a:gd name="connsiteX1" fmla="*/ 6519 w 205975"/>
              <a:gd name="connsiteY1" fmla="*/ 152408 h 463022"/>
              <a:gd name="connsiteX2" fmla="*/ 203369 w 205975"/>
              <a:gd name="connsiteY2" fmla="*/ 459325 h 463022"/>
              <a:gd name="connsiteX3" fmla="*/ 114469 w 205975"/>
              <a:gd name="connsiteY3" fmla="*/ 311158 h 463022"/>
              <a:gd name="connsiteX4" fmla="*/ 42502 w 205975"/>
              <a:gd name="connsiteY4" fmla="*/ 146058 h 463022"/>
              <a:gd name="connsiteX5" fmla="*/ 46736 w 205975"/>
              <a:gd name="connsiteY5" fmla="*/ 8 h 463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5975" h="463022">
                <a:moveTo>
                  <a:pt x="46736" y="8"/>
                </a:moveTo>
                <a:cubicBezTo>
                  <a:pt x="40739" y="1066"/>
                  <a:pt x="-19586" y="75855"/>
                  <a:pt x="6519" y="152408"/>
                </a:cubicBezTo>
                <a:cubicBezTo>
                  <a:pt x="32624" y="228961"/>
                  <a:pt x="185377" y="432867"/>
                  <a:pt x="203369" y="459325"/>
                </a:cubicBezTo>
                <a:cubicBezTo>
                  <a:pt x="221361" y="485783"/>
                  <a:pt x="141280" y="363369"/>
                  <a:pt x="114469" y="311158"/>
                </a:cubicBezTo>
                <a:cubicBezTo>
                  <a:pt x="87658" y="258947"/>
                  <a:pt x="54849" y="194741"/>
                  <a:pt x="42502" y="146058"/>
                </a:cubicBezTo>
                <a:cubicBezTo>
                  <a:pt x="30155" y="97375"/>
                  <a:pt x="52733" y="-1050"/>
                  <a:pt x="46736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005E8CCC-4314-47E0-91AF-5C7BD8E55DBE}"/>
              </a:ext>
            </a:extLst>
          </p:cNvPr>
          <p:cNvSpPr/>
          <p:nvPr/>
        </p:nvSpPr>
        <p:spPr>
          <a:xfrm>
            <a:off x="5149701" y="2190135"/>
            <a:ext cx="155448" cy="358371"/>
          </a:xfrm>
          <a:custGeom>
            <a:avLst/>
            <a:gdLst>
              <a:gd name="connsiteX0" fmla="*/ 149 w 155448"/>
              <a:gd name="connsiteY0" fmla="*/ 615 h 358371"/>
              <a:gd name="connsiteX1" fmla="*/ 120799 w 155448"/>
              <a:gd name="connsiteY1" fmla="*/ 133965 h 358371"/>
              <a:gd name="connsiteX2" fmla="*/ 139849 w 155448"/>
              <a:gd name="connsiteY2" fmla="*/ 354098 h 358371"/>
              <a:gd name="connsiteX3" fmla="*/ 133499 w 155448"/>
              <a:gd name="connsiteY3" fmla="*/ 265198 h 358371"/>
              <a:gd name="connsiteX4" fmla="*/ 148316 w 155448"/>
              <a:gd name="connsiteY4" fmla="*/ 91632 h 358371"/>
              <a:gd name="connsiteX5" fmla="*/ 149 w 155448"/>
              <a:gd name="connsiteY5" fmla="*/ 615 h 358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5448" h="358371">
                <a:moveTo>
                  <a:pt x="149" y="615"/>
                </a:moveTo>
                <a:cubicBezTo>
                  <a:pt x="-4437" y="7670"/>
                  <a:pt x="97516" y="75051"/>
                  <a:pt x="120799" y="133965"/>
                </a:cubicBezTo>
                <a:cubicBezTo>
                  <a:pt x="144082" y="192879"/>
                  <a:pt x="137732" y="332226"/>
                  <a:pt x="139849" y="354098"/>
                </a:cubicBezTo>
                <a:cubicBezTo>
                  <a:pt x="141966" y="375970"/>
                  <a:pt x="132088" y="308942"/>
                  <a:pt x="133499" y="265198"/>
                </a:cubicBezTo>
                <a:cubicBezTo>
                  <a:pt x="134910" y="221454"/>
                  <a:pt x="170188" y="134671"/>
                  <a:pt x="148316" y="91632"/>
                </a:cubicBezTo>
                <a:cubicBezTo>
                  <a:pt x="126444" y="48593"/>
                  <a:pt x="4735" y="-6440"/>
                  <a:pt x="149" y="6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3AB6617B-F894-4B89-A1DE-74C802121BC1}"/>
              </a:ext>
            </a:extLst>
          </p:cNvPr>
          <p:cNvSpPr/>
          <p:nvPr/>
        </p:nvSpPr>
        <p:spPr>
          <a:xfrm>
            <a:off x="5002108" y="2023409"/>
            <a:ext cx="226258" cy="453091"/>
          </a:xfrm>
          <a:custGeom>
            <a:avLst/>
            <a:gdLst>
              <a:gd name="connsiteX0" fmla="*/ 37675 w 226258"/>
              <a:gd name="connsiteY0" fmla="*/ 124 h 453091"/>
              <a:gd name="connsiteX1" fmla="*/ 1692 w 226258"/>
              <a:gd name="connsiteY1" fmla="*/ 228724 h 453091"/>
              <a:gd name="connsiteX2" fmla="*/ 101175 w 226258"/>
              <a:gd name="connsiteY2" fmla="*/ 332441 h 453091"/>
              <a:gd name="connsiteX3" fmla="*/ 226059 w 226258"/>
              <a:gd name="connsiteY3" fmla="*/ 453091 h 453091"/>
              <a:gd name="connsiteX4" fmla="*/ 128692 w 226258"/>
              <a:gd name="connsiteY4" fmla="*/ 332441 h 453091"/>
              <a:gd name="connsiteX5" fmla="*/ 69425 w 226258"/>
              <a:gd name="connsiteY5" fmla="*/ 241424 h 453091"/>
              <a:gd name="connsiteX6" fmla="*/ 27092 w 226258"/>
              <a:gd name="connsiteY6" fmla="*/ 196974 h 453091"/>
              <a:gd name="connsiteX7" fmla="*/ 37675 w 226258"/>
              <a:gd name="connsiteY7" fmla="*/ 124 h 453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6258" h="453091">
                <a:moveTo>
                  <a:pt x="37675" y="124"/>
                </a:moveTo>
                <a:cubicBezTo>
                  <a:pt x="33442" y="5416"/>
                  <a:pt x="-8891" y="173338"/>
                  <a:pt x="1692" y="228724"/>
                </a:cubicBezTo>
                <a:cubicBezTo>
                  <a:pt x="12275" y="284110"/>
                  <a:pt x="63781" y="295047"/>
                  <a:pt x="101175" y="332441"/>
                </a:cubicBezTo>
                <a:cubicBezTo>
                  <a:pt x="138569" y="369835"/>
                  <a:pt x="221473" y="453091"/>
                  <a:pt x="226059" y="453091"/>
                </a:cubicBezTo>
                <a:cubicBezTo>
                  <a:pt x="230645" y="453091"/>
                  <a:pt x="154798" y="367719"/>
                  <a:pt x="128692" y="332441"/>
                </a:cubicBezTo>
                <a:cubicBezTo>
                  <a:pt x="102586" y="297163"/>
                  <a:pt x="86358" y="264002"/>
                  <a:pt x="69425" y="241424"/>
                </a:cubicBezTo>
                <a:cubicBezTo>
                  <a:pt x="52492" y="218846"/>
                  <a:pt x="34147" y="234016"/>
                  <a:pt x="27092" y="196974"/>
                </a:cubicBezTo>
                <a:cubicBezTo>
                  <a:pt x="20036" y="159932"/>
                  <a:pt x="41908" y="-5168"/>
                  <a:pt x="37675" y="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92449DEF-4437-46A7-AD34-7E6208853214}"/>
              </a:ext>
            </a:extLst>
          </p:cNvPr>
          <p:cNvSpPr/>
          <p:nvPr/>
        </p:nvSpPr>
        <p:spPr>
          <a:xfrm>
            <a:off x="5001819" y="2465722"/>
            <a:ext cx="1017122" cy="343309"/>
          </a:xfrm>
          <a:custGeom>
            <a:avLst/>
            <a:gdLst>
              <a:gd name="connsiteX0" fmla="*/ 42198 w 1017122"/>
              <a:gd name="connsiteY0" fmla="*/ 195 h 343309"/>
              <a:gd name="connsiteX1" fmla="*/ 6214 w 1017122"/>
              <a:gd name="connsiteY1" fmla="*/ 177995 h 343309"/>
              <a:gd name="connsiteX2" fmla="*/ 162848 w 1017122"/>
              <a:gd name="connsiteY2" fmla="*/ 300761 h 343309"/>
              <a:gd name="connsiteX3" fmla="*/ 1009514 w 1017122"/>
              <a:gd name="connsiteY3" fmla="*/ 343095 h 343309"/>
              <a:gd name="connsiteX4" fmla="*/ 567131 w 1017122"/>
              <a:gd name="connsiteY4" fmla="*/ 315578 h 343309"/>
              <a:gd name="connsiteX5" fmla="*/ 346998 w 1017122"/>
              <a:gd name="connsiteY5" fmla="*/ 279595 h 343309"/>
              <a:gd name="connsiteX6" fmla="*/ 143798 w 1017122"/>
              <a:gd name="connsiteY6" fmla="*/ 213978 h 343309"/>
              <a:gd name="connsiteX7" fmla="*/ 42198 w 1017122"/>
              <a:gd name="connsiteY7" fmla="*/ 195 h 343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7122" h="343309">
                <a:moveTo>
                  <a:pt x="42198" y="195"/>
                </a:moveTo>
                <a:cubicBezTo>
                  <a:pt x="19267" y="-5802"/>
                  <a:pt x="-13894" y="127901"/>
                  <a:pt x="6214" y="177995"/>
                </a:cubicBezTo>
                <a:cubicBezTo>
                  <a:pt x="26322" y="228089"/>
                  <a:pt x="-4369" y="273244"/>
                  <a:pt x="162848" y="300761"/>
                </a:cubicBezTo>
                <a:cubicBezTo>
                  <a:pt x="330065" y="328278"/>
                  <a:pt x="942134" y="340626"/>
                  <a:pt x="1009514" y="343095"/>
                </a:cubicBezTo>
                <a:cubicBezTo>
                  <a:pt x="1076894" y="345564"/>
                  <a:pt x="677550" y="326161"/>
                  <a:pt x="567131" y="315578"/>
                </a:cubicBezTo>
                <a:cubicBezTo>
                  <a:pt x="456712" y="304995"/>
                  <a:pt x="417553" y="296528"/>
                  <a:pt x="346998" y="279595"/>
                </a:cubicBezTo>
                <a:cubicBezTo>
                  <a:pt x="276443" y="262662"/>
                  <a:pt x="194951" y="254900"/>
                  <a:pt x="143798" y="213978"/>
                </a:cubicBezTo>
                <a:cubicBezTo>
                  <a:pt x="92645" y="173056"/>
                  <a:pt x="65129" y="6192"/>
                  <a:pt x="42198" y="1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CF74E5AB-272D-4BEB-9F68-35309E84743C}"/>
              </a:ext>
            </a:extLst>
          </p:cNvPr>
          <p:cNvSpPr/>
          <p:nvPr/>
        </p:nvSpPr>
        <p:spPr>
          <a:xfrm>
            <a:off x="5338233" y="2895600"/>
            <a:ext cx="654022" cy="92164"/>
          </a:xfrm>
          <a:custGeom>
            <a:avLst/>
            <a:gdLst>
              <a:gd name="connsiteX0" fmla="*/ 0 w 654022"/>
              <a:gd name="connsiteY0" fmla="*/ 0 h 92164"/>
              <a:gd name="connsiteX1" fmla="*/ 630767 w 654022"/>
              <a:gd name="connsiteY1" fmla="*/ 91017 h 92164"/>
              <a:gd name="connsiteX2" fmla="*/ 501650 w 654022"/>
              <a:gd name="connsiteY2" fmla="*/ 50800 h 92164"/>
              <a:gd name="connsiteX3" fmla="*/ 345017 w 654022"/>
              <a:gd name="connsiteY3" fmla="*/ 44450 h 92164"/>
              <a:gd name="connsiteX4" fmla="*/ 0 w 654022"/>
              <a:gd name="connsiteY4" fmla="*/ 0 h 92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4022" h="92164">
                <a:moveTo>
                  <a:pt x="0" y="0"/>
                </a:moveTo>
                <a:cubicBezTo>
                  <a:pt x="47625" y="7761"/>
                  <a:pt x="547159" y="82550"/>
                  <a:pt x="630767" y="91017"/>
                </a:cubicBezTo>
                <a:cubicBezTo>
                  <a:pt x="714375" y="99484"/>
                  <a:pt x="549275" y="58561"/>
                  <a:pt x="501650" y="50800"/>
                </a:cubicBezTo>
                <a:cubicBezTo>
                  <a:pt x="454025" y="43039"/>
                  <a:pt x="430742" y="55033"/>
                  <a:pt x="345017" y="4445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D9865674-154B-4E14-BF80-5FB90103D9B0}"/>
              </a:ext>
            </a:extLst>
          </p:cNvPr>
          <p:cNvSpPr/>
          <p:nvPr/>
        </p:nvSpPr>
        <p:spPr>
          <a:xfrm>
            <a:off x="5443148" y="2986585"/>
            <a:ext cx="403537" cy="489569"/>
          </a:xfrm>
          <a:custGeom>
            <a:avLst/>
            <a:gdLst>
              <a:gd name="connsiteX0" fmla="*/ 163902 w 403537"/>
              <a:gd name="connsiteY0" fmla="*/ 32 h 489569"/>
              <a:gd name="connsiteX1" fmla="*/ 159669 w 403537"/>
              <a:gd name="connsiteY1" fmla="*/ 110098 h 489569"/>
              <a:gd name="connsiteX2" fmla="*/ 240102 w 403537"/>
              <a:gd name="connsiteY2" fmla="*/ 171482 h 489569"/>
              <a:gd name="connsiteX3" fmla="*/ 312069 w 403537"/>
              <a:gd name="connsiteY3" fmla="*/ 361982 h 489569"/>
              <a:gd name="connsiteX4" fmla="*/ 403085 w 403537"/>
              <a:gd name="connsiteY4" fmla="*/ 486865 h 489569"/>
              <a:gd name="connsiteX5" fmla="*/ 337469 w 403537"/>
              <a:gd name="connsiteY5" fmla="*/ 442415 h 489569"/>
              <a:gd name="connsiteX6" fmla="*/ 138502 w 403537"/>
              <a:gd name="connsiteY6" fmla="*/ 378915 h 489569"/>
              <a:gd name="connsiteX7" fmla="*/ 3035 w 403537"/>
              <a:gd name="connsiteY7" fmla="*/ 381032 h 489569"/>
              <a:gd name="connsiteX8" fmla="*/ 269735 w 403537"/>
              <a:gd name="connsiteY8" fmla="*/ 340815 h 489569"/>
              <a:gd name="connsiteX9" fmla="*/ 159669 w 403537"/>
              <a:gd name="connsiteY9" fmla="*/ 186298 h 489569"/>
              <a:gd name="connsiteX10" fmla="*/ 102519 w 403537"/>
              <a:gd name="connsiteY10" fmla="*/ 99515 h 489569"/>
              <a:gd name="connsiteX11" fmla="*/ 163902 w 403537"/>
              <a:gd name="connsiteY11" fmla="*/ 32 h 489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03537" h="489569">
                <a:moveTo>
                  <a:pt x="163902" y="32"/>
                </a:moveTo>
                <a:cubicBezTo>
                  <a:pt x="173427" y="1796"/>
                  <a:pt x="146969" y="81523"/>
                  <a:pt x="159669" y="110098"/>
                </a:cubicBezTo>
                <a:cubicBezTo>
                  <a:pt x="172369" y="138673"/>
                  <a:pt x="214702" y="129501"/>
                  <a:pt x="240102" y="171482"/>
                </a:cubicBezTo>
                <a:cubicBezTo>
                  <a:pt x="265502" y="213463"/>
                  <a:pt x="284905" y="309418"/>
                  <a:pt x="312069" y="361982"/>
                </a:cubicBezTo>
                <a:cubicBezTo>
                  <a:pt x="339233" y="414546"/>
                  <a:pt x="398852" y="473460"/>
                  <a:pt x="403085" y="486865"/>
                </a:cubicBezTo>
                <a:cubicBezTo>
                  <a:pt x="407318" y="500271"/>
                  <a:pt x="381566" y="460407"/>
                  <a:pt x="337469" y="442415"/>
                </a:cubicBezTo>
                <a:cubicBezTo>
                  <a:pt x="293372" y="424423"/>
                  <a:pt x="194241" y="389145"/>
                  <a:pt x="138502" y="378915"/>
                </a:cubicBezTo>
                <a:cubicBezTo>
                  <a:pt x="82763" y="368685"/>
                  <a:pt x="-18837" y="387382"/>
                  <a:pt x="3035" y="381032"/>
                </a:cubicBezTo>
                <a:cubicBezTo>
                  <a:pt x="24907" y="374682"/>
                  <a:pt x="243629" y="373271"/>
                  <a:pt x="269735" y="340815"/>
                </a:cubicBezTo>
                <a:cubicBezTo>
                  <a:pt x="295841" y="308359"/>
                  <a:pt x="187538" y="226515"/>
                  <a:pt x="159669" y="186298"/>
                </a:cubicBezTo>
                <a:cubicBezTo>
                  <a:pt x="131800" y="146081"/>
                  <a:pt x="105694" y="129501"/>
                  <a:pt x="102519" y="99515"/>
                </a:cubicBezTo>
                <a:cubicBezTo>
                  <a:pt x="99344" y="69529"/>
                  <a:pt x="154377" y="-1732"/>
                  <a:pt x="163902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DE929372-0DE8-4C55-9D09-35469EC57424}"/>
              </a:ext>
            </a:extLst>
          </p:cNvPr>
          <p:cNvSpPr/>
          <p:nvPr/>
        </p:nvSpPr>
        <p:spPr>
          <a:xfrm>
            <a:off x="5128523" y="2800591"/>
            <a:ext cx="474904" cy="590103"/>
          </a:xfrm>
          <a:custGeom>
            <a:avLst/>
            <a:gdLst>
              <a:gd name="connsiteX0" fmla="*/ 2277 w 474904"/>
              <a:gd name="connsiteY0" fmla="*/ 1876 h 590103"/>
              <a:gd name="connsiteX1" fmla="*/ 207594 w 474904"/>
              <a:gd name="connsiteY1" fmla="*/ 124642 h 590103"/>
              <a:gd name="connsiteX2" fmla="*/ 127160 w 474904"/>
              <a:gd name="connsiteY2" fmla="*/ 325726 h 590103"/>
              <a:gd name="connsiteX3" fmla="*/ 461594 w 474904"/>
              <a:gd name="connsiteY3" fmla="*/ 579726 h 590103"/>
              <a:gd name="connsiteX4" fmla="*/ 393860 w 474904"/>
              <a:gd name="connsiteY4" fmla="*/ 526809 h 590103"/>
              <a:gd name="connsiteX5" fmla="*/ 258394 w 474904"/>
              <a:gd name="connsiteY5" fmla="*/ 395576 h 590103"/>
              <a:gd name="connsiteX6" fmla="*/ 154677 w 474904"/>
              <a:gd name="connsiteY6" fmla="*/ 268576 h 590103"/>
              <a:gd name="connsiteX7" fmla="*/ 203360 w 474904"/>
              <a:gd name="connsiteY7" fmla="*/ 164859 h 590103"/>
              <a:gd name="connsiteX8" fmla="*/ 103877 w 474904"/>
              <a:gd name="connsiteY8" fmla="*/ 56909 h 590103"/>
              <a:gd name="connsiteX9" fmla="*/ 2277 w 474904"/>
              <a:gd name="connsiteY9" fmla="*/ 1876 h 590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4904" h="590103">
                <a:moveTo>
                  <a:pt x="2277" y="1876"/>
                </a:moveTo>
                <a:cubicBezTo>
                  <a:pt x="19563" y="13165"/>
                  <a:pt x="186780" y="70667"/>
                  <a:pt x="207594" y="124642"/>
                </a:cubicBezTo>
                <a:cubicBezTo>
                  <a:pt x="228408" y="178617"/>
                  <a:pt x="84827" y="249879"/>
                  <a:pt x="127160" y="325726"/>
                </a:cubicBezTo>
                <a:cubicBezTo>
                  <a:pt x="169493" y="401573"/>
                  <a:pt x="417144" y="546212"/>
                  <a:pt x="461594" y="579726"/>
                </a:cubicBezTo>
                <a:cubicBezTo>
                  <a:pt x="506044" y="613240"/>
                  <a:pt x="427727" y="557501"/>
                  <a:pt x="393860" y="526809"/>
                </a:cubicBezTo>
                <a:cubicBezTo>
                  <a:pt x="359993" y="496117"/>
                  <a:pt x="298258" y="438615"/>
                  <a:pt x="258394" y="395576"/>
                </a:cubicBezTo>
                <a:cubicBezTo>
                  <a:pt x="218530" y="352537"/>
                  <a:pt x="163849" y="307029"/>
                  <a:pt x="154677" y="268576"/>
                </a:cubicBezTo>
                <a:cubicBezTo>
                  <a:pt x="145505" y="230123"/>
                  <a:pt x="211827" y="200137"/>
                  <a:pt x="203360" y="164859"/>
                </a:cubicBezTo>
                <a:cubicBezTo>
                  <a:pt x="194893" y="129581"/>
                  <a:pt x="137038" y="80898"/>
                  <a:pt x="103877" y="56909"/>
                </a:cubicBezTo>
                <a:cubicBezTo>
                  <a:pt x="70716" y="32920"/>
                  <a:pt x="-15009" y="-9413"/>
                  <a:pt x="2277" y="18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20E11E8D-EDD6-495B-929C-0BC63A0A12E8}"/>
              </a:ext>
            </a:extLst>
          </p:cNvPr>
          <p:cNvSpPr/>
          <p:nvPr/>
        </p:nvSpPr>
        <p:spPr>
          <a:xfrm>
            <a:off x="3533367" y="414071"/>
            <a:ext cx="1384409" cy="1446966"/>
          </a:xfrm>
          <a:custGeom>
            <a:avLst/>
            <a:gdLst>
              <a:gd name="connsiteX0" fmla="*/ 1384073 w 1384409"/>
              <a:gd name="connsiteY0" fmla="*/ 2489 h 1446966"/>
              <a:gd name="connsiteX1" fmla="*/ 764313 w 1384409"/>
              <a:gd name="connsiteY1" fmla="*/ 93929 h 1446966"/>
              <a:gd name="connsiteX2" fmla="*/ 235993 w 1384409"/>
              <a:gd name="connsiteY2" fmla="*/ 439369 h 1446966"/>
              <a:gd name="connsiteX3" fmla="*/ 27713 w 1384409"/>
              <a:gd name="connsiteY3" fmla="*/ 962609 h 1446966"/>
              <a:gd name="connsiteX4" fmla="*/ 17553 w 1384409"/>
              <a:gd name="connsiteY4" fmla="*/ 1262329 h 1446966"/>
              <a:gd name="connsiteX5" fmla="*/ 169953 w 1384409"/>
              <a:gd name="connsiteY5" fmla="*/ 1445209 h 1446966"/>
              <a:gd name="connsiteX6" fmla="*/ 119153 w 1384409"/>
              <a:gd name="connsiteY6" fmla="*/ 1343609 h 1446966"/>
              <a:gd name="connsiteX7" fmla="*/ 73433 w 1384409"/>
              <a:gd name="connsiteY7" fmla="*/ 1160729 h 1446966"/>
              <a:gd name="connsiteX8" fmla="*/ 139473 w 1384409"/>
              <a:gd name="connsiteY8" fmla="*/ 820369 h 1446966"/>
              <a:gd name="connsiteX9" fmla="*/ 840513 w 1384409"/>
              <a:gd name="connsiteY9" fmla="*/ 165049 h 1446966"/>
              <a:gd name="connsiteX10" fmla="*/ 1384073 w 1384409"/>
              <a:gd name="connsiteY10" fmla="*/ 2489 h 1446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84409" h="1446966">
                <a:moveTo>
                  <a:pt x="1384073" y="2489"/>
                </a:moveTo>
                <a:cubicBezTo>
                  <a:pt x="1371373" y="-9364"/>
                  <a:pt x="955660" y="21116"/>
                  <a:pt x="764313" y="93929"/>
                </a:cubicBezTo>
                <a:cubicBezTo>
                  <a:pt x="572966" y="166742"/>
                  <a:pt x="358760" y="294589"/>
                  <a:pt x="235993" y="439369"/>
                </a:cubicBezTo>
                <a:cubicBezTo>
                  <a:pt x="113226" y="584149"/>
                  <a:pt x="64120" y="825449"/>
                  <a:pt x="27713" y="962609"/>
                </a:cubicBezTo>
                <a:cubicBezTo>
                  <a:pt x="-8694" y="1099769"/>
                  <a:pt x="-6154" y="1181896"/>
                  <a:pt x="17553" y="1262329"/>
                </a:cubicBezTo>
                <a:cubicBezTo>
                  <a:pt x="41260" y="1342762"/>
                  <a:pt x="153020" y="1431662"/>
                  <a:pt x="169953" y="1445209"/>
                </a:cubicBezTo>
                <a:cubicBezTo>
                  <a:pt x="186886" y="1458756"/>
                  <a:pt x="135240" y="1391022"/>
                  <a:pt x="119153" y="1343609"/>
                </a:cubicBezTo>
                <a:cubicBezTo>
                  <a:pt x="103066" y="1296196"/>
                  <a:pt x="70046" y="1247936"/>
                  <a:pt x="73433" y="1160729"/>
                </a:cubicBezTo>
                <a:cubicBezTo>
                  <a:pt x="76820" y="1073522"/>
                  <a:pt x="11626" y="986316"/>
                  <a:pt x="139473" y="820369"/>
                </a:cubicBezTo>
                <a:cubicBezTo>
                  <a:pt x="267320" y="654422"/>
                  <a:pt x="633926" y="304749"/>
                  <a:pt x="840513" y="165049"/>
                </a:cubicBezTo>
                <a:cubicBezTo>
                  <a:pt x="1047100" y="25349"/>
                  <a:pt x="1396773" y="14342"/>
                  <a:pt x="1384073" y="24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BB66F165-CE73-466F-BC92-28BE7262003A}"/>
              </a:ext>
            </a:extLst>
          </p:cNvPr>
          <p:cNvSpPr/>
          <p:nvPr/>
        </p:nvSpPr>
        <p:spPr>
          <a:xfrm>
            <a:off x="4525251" y="410866"/>
            <a:ext cx="489312" cy="734078"/>
          </a:xfrm>
          <a:custGeom>
            <a:avLst/>
            <a:gdLst>
              <a:gd name="connsiteX0" fmla="*/ 488709 w 489312"/>
              <a:gd name="connsiteY0" fmla="*/ 727054 h 734078"/>
              <a:gd name="connsiteX1" fmla="*/ 112789 w 489312"/>
              <a:gd name="connsiteY1" fmla="*/ 584814 h 734078"/>
              <a:gd name="connsiteX2" fmla="*/ 199149 w 489312"/>
              <a:gd name="connsiteY2" fmla="*/ 371454 h 734078"/>
              <a:gd name="connsiteX3" fmla="*/ 432829 w 489312"/>
              <a:gd name="connsiteY3" fmla="*/ 56494 h 734078"/>
              <a:gd name="connsiteX4" fmla="*/ 417589 w 489312"/>
              <a:gd name="connsiteY4" fmla="*/ 15854 h 734078"/>
              <a:gd name="connsiteX5" fmla="*/ 158509 w 489312"/>
              <a:gd name="connsiteY5" fmla="*/ 234294 h 734078"/>
              <a:gd name="connsiteX6" fmla="*/ 11189 w 489312"/>
              <a:gd name="connsiteY6" fmla="*/ 361294 h 734078"/>
              <a:gd name="connsiteX7" fmla="*/ 488709 w 489312"/>
              <a:gd name="connsiteY7" fmla="*/ 727054 h 734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9312" h="734078">
                <a:moveTo>
                  <a:pt x="488709" y="727054"/>
                </a:moveTo>
                <a:cubicBezTo>
                  <a:pt x="505642" y="764307"/>
                  <a:pt x="161049" y="644081"/>
                  <a:pt x="112789" y="584814"/>
                </a:cubicBezTo>
                <a:cubicBezTo>
                  <a:pt x="64529" y="525547"/>
                  <a:pt x="145809" y="459507"/>
                  <a:pt x="199149" y="371454"/>
                </a:cubicBezTo>
                <a:cubicBezTo>
                  <a:pt x="252489" y="283401"/>
                  <a:pt x="396422" y="115761"/>
                  <a:pt x="432829" y="56494"/>
                </a:cubicBezTo>
                <a:cubicBezTo>
                  <a:pt x="469236" y="-2773"/>
                  <a:pt x="463309" y="-13779"/>
                  <a:pt x="417589" y="15854"/>
                </a:cubicBezTo>
                <a:cubicBezTo>
                  <a:pt x="371869" y="45487"/>
                  <a:pt x="226242" y="176721"/>
                  <a:pt x="158509" y="234294"/>
                </a:cubicBezTo>
                <a:cubicBezTo>
                  <a:pt x="90776" y="291867"/>
                  <a:pt x="-38764" y="275781"/>
                  <a:pt x="11189" y="361294"/>
                </a:cubicBezTo>
                <a:cubicBezTo>
                  <a:pt x="61142" y="446807"/>
                  <a:pt x="471776" y="689801"/>
                  <a:pt x="488709" y="7270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FB0D3BBA-E28D-4148-8237-6AE1F037A16D}"/>
              </a:ext>
            </a:extLst>
          </p:cNvPr>
          <p:cNvSpPr/>
          <p:nvPr/>
        </p:nvSpPr>
        <p:spPr>
          <a:xfrm>
            <a:off x="4911646" y="612441"/>
            <a:ext cx="1187862" cy="515697"/>
          </a:xfrm>
          <a:custGeom>
            <a:avLst/>
            <a:gdLst>
              <a:gd name="connsiteX0" fmla="*/ 79 w 1187862"/>
              <a:gd name="connsiteY0" fmla="*/ 146384 h 515697"/>
              <a:gd name="connsiteX1" fmla="*/ 428704 w 1187862"/>
              <a:gd name="connsiteY1" fmla="*/ 44784 h 515697"/>
              <a:gd name="connsiteX2" fmla="*/ 825579 w 1187862"/>
              <a:gd name="connsiteY2" fmla="*/ 187659 h 515697"/>
              <a:gd name="connsiteX3" fmla="*/ 1162129 w 1187862"/>
              <a:gd name="connsiteY3" fmla="*/ 501984 h 515697"/>
              <a:gd name="connsiteX4" fmla="*/ 1130379 w 1187862"/>
              <a:gd name="connsiteY4" fmla="*/ 425784 h 515697"/>
              <a:gd name="connsiteX5" fmla="*/ 857329 w 1187862"/>
              <a:gd name="connsiteY5" fmla="*/ 124159 h 515697"/>
              <a:gd name="connsiteX6" fmla="*/ 396954 w 1187862"/>
              <a:gd name="connsiteY6" fmla="*/ 334 h 515697"/>
              <a:gd name="connsiteX7" fmla="*/ 79 w 1187862"/>
              <a:gd name="connsiteY7" fmla="*/ 146384 h 515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7862" h="515697">
                <a:moveTo>
                  <a:pt x="79" y="146384"/>
                </a:moveTo>
                <a:cubicBezTo>
                  <a:pt x="5371" y="153792"/>
                  <a:pt x="291121" y="37905"/>
                  <a:pt x="428704" y="44784"/>
                </a:cubicBezTo>
                <a:cubicBezTo>
                  <a:pt x="566287" y="51663"/>
                  <a:pt x="703342" y="111459"/>
                  <a:pt x="825579" y="187659"/>
                </a:cubicBezTo>
                <a:cubicBezTo>
                  <a:pt x="947817" y="263859"/>
                  <a:pt x="1111329" y="462297"/>
                  <a:pt x="1162129" y="501984"/>
                </a:cubicBezTo>
                <a:cubicBezTo>
                  <a:pt x="1212929" y="541671"/>
                  <a:pt x="1181179" y="488755"/>
                  <a:pt x="1130379" y="425784"/>
                </a:cubicBezTo>
                <a:cubicBezTo>
                  <a:pt x="1079579" y="362813"/>
                  <a:pt x="979566" y="195067"/>
                  <a:pt x="857329" y="124159"/>
                </a:cubicBezTo>
                <a:cubicBezTo>
                  <a:pt x="735092" y="53251"/>
                  <a:pt x="538771" y="-4958"/>
                  <a:pt x="396954" y="334"/>
                </a:cubicBezTo>
                <a:cubicBezTo>
                  <a:pt x="255137" y="5626"/>
                  <a:pt x="-5213" y="138976"/>
                  <a:pt x="79" y="146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C0AB9A68-5027-4A52-BC71-FB795ECCFDF0}"/>
              </a:ext>
            </a:extLst>
          </p:cNvPr>
          <p:cNvSpPr/>
          <p:nvPr/>
        </p:nvSpPr>
        <p:spPr>
          <a:xfrm>
            <a:off x="6092640" y="1025522"/>
            <a:ext cx="879306" cy="242106"/>
          </a:xfrm>
          <a:custGeom>
            <a:avLst/>
            <a:gdLst>
              <a:gd name="connsiteX0" fmla="*/ 6535 w 879306"/>
              <a:gd name="connsiteY0" fmla="*/ 69853 h 242106"/>
              <a:gd name="connsiteX1" fmla="*/ 190685 w 879306"/>
              <a:gd name="connsiteY1" fmla="*/ 3 h 242106"/>
              <a:gd name="connsiteX2" fmla="*/ 492310 w 879306"/>
              <a:gd name="connsiteY2" fmla="*/ 66678 h 242106"/>
              <a:gd name="connsiteX3" fmla="*/ 876485 w 879306"/>
              <a:gd name="connsiteY3" fmla="*/ 152403 h 242106"/>
              <a:gd name="connsiteX4" fmla="*/ 663760 w 879306"/>
              <a:gd name="connsiteY4" fmla="*/ 149228 h 242106"/>
              <a:gd name="connsiteX5" fmla="*/ 609785 w 879306"/>
              <a:gd name="connsiteY5" fmla="*/ 241303 h 242106"/>
              <a:gd name="connsiteX6" fmla="*/ 422460 w 879306"/>
              <a:gd name="connsiteY6" fmla="*/ 88903 h 242106"/>
              <a:gd name="connsiteX7" fmla="*/ 6535 w 879306"/>
              <a:gd name="connsiteY7" fmla="*/ 69853 h 242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9306" h="242106">
                <a:moveTo>
                  <a:pt x="6535" y="69853"/>
                </a:moveTo>
                <a:cubicBezTo>
                  <a:pt x="-32094" y="55036"/>
                  <a:pt x="109723" y="532"/>
                  <a:pt x="190685" y="3"/>
                </a:cubicBezTo>
                <a:cubicBezTo>
                  <a:pt x="271647" y="-526"/>
                  <a:pt x="492310" y="66678"/>
                  <a:pt x="492310" y="66678"/>
                </a:cubicBezTo>
                <a:cubicBezTo>
                  <a:pt x="606610" y="92078"/>
                  <a:pt x="847910" y="138645"/>
                  <a:pt x="876485" y="152403"/>
                </a:cubicBezTo>
                <a:cubicBezTo>
                  <a:pt x="905060" y="166161"/>
                  <a:pt x="708210" y="134411"/>
                  <a:pt x="663760" y="149228"/>
                </a:cubicBezTo>
                <a:cubicBezTo>
                  <a:pt x="619310" y="164045"/>
                  <a:pt x="650002" y="251357"/>
                  <a:pt x="609785" y="241303"/>
                </a:cubicBezTo>
                <a:cubicBezTo>
                  <a:pt x="569568" y="231249"/>
                  <a:pt x="522472" y="118536"/>
                  <a:pt x="422460" y="88903"/>
                </a:cubicBezTo>
                <a:cubicBezTo>
                  <a:pt x="322448" y="59270"/>
                  <a:pt x="45164" y="84670"/>
                  <a:pt x="6535" y="698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2AAF5A7A-6C8F-4AEB-BA24-FDD948539460}"/>
              </a:ext>
            </a:extLst>
          </p:cNvPr>
          <p:cNvSpPr/>
          <p:nvPr/>
        </p:nvSpPr>
        <p:spPr>
          <a:xfrm>
            <a:off x="6505244" y="1336599"/>
            <a:ext cx="945787" cy="874369"/>
          </a:xfrm>
          <a:custGeom>
            <a:avLst/>
            <a:gdLst>
              <a:gd name="connsiteX0" fmla="*/ 331 w 945787"/>
              <a:gd name="connsiteY0" fmla="*/ 76 h 874369"/>
              <a:gd name="connsiteX1" fmla="*/ 346406 w 945787"/>
              <a:gd name="connsiteY1" fmla="*/ 215976 h 874369"/>
              <a:gd name="connsiteX2" fmla="*/ 628981 w 945787"/>
              <a:gd name="connsiteY2" fmla="*/ 289001 h 874369"/>
              <a:gd name="connsiteX3" fmla="*/ 927431 w 945787"/>
              <a:gd name="connsiteY3" fmla="*/ 847801 h 874369"/>
              <a:gd name="connsiteX4" fmla="*/ 879806 w 945787"/>
              <a:gd name="connsiteY4" fmla="*/ 743026 h 874369"/>
              <a:gd name="connsiteX5" fmla="*/ 603581 w 945787"/>
              <a:gd name="connsiteY5" fmla="*/ 377901 h 874369"/>
              <a:gd name="connsiteX6" fmla="*/ 289256 w 945787"/>
              <a:gd name="connsiteY6" fmla="*/ 241376 h 874369"/>
              <a:gd name="connsiteX7" fmla="*/ 331 w 945787"/>
              <a:gd name="connsiteY7" fmla="*/ 76 h 874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5787" h="874369">
                <a:moveTo>
                  <a:pt x="331" y="76"/>
                </a:moveTo>
                <a:cubicBezTo>
                  <a:pt x="9856" y="-4157"/>
                  <a:pt x="241631" y="167822"/>
                  <a:pt x="346406" y="215976"/>
                </a:cubicBezTo>
                <a:cubicBezTo>
                  <a:pt x="451181" y="264130"/>
                  <a:pt x="532144" y="183697"/>
                  <a:pt x="628981" y="289001"/>
                </a:cubicBezTo>
                <a:cubicBezTo>
                  <a:pt x="725818" y="394305"/>
                  <a:pt x="885627" y="772130"/>
                  <a:pt x="927431" y="847801"/>
                </a:cubicBezTo>
                <a:cubicBezTo>
                  <a:pt x="969235" y="923472"/>
                  <a:pt x="933781" y="821343"/>
                  <a:pt x="879806" y="743026"/>
                </a:cubicBezTo>
                <a:cubicBezTo>
                  <a:pt x="825831" y="664709"/>
                  <a:pt x="702006" y="461509"/>
                  <a:pt x="603581" y="377901"/>
                </a:cubicBezTo>
                <a:cubicBezTo>
                  <a:pt x="505156" y="294293"/>
                  <a:pt x="389798" y="301172"/>
                  <a:pt x="289256" y="241376"/>
                </a:cubicBezTo>
                <a:cubicBezTo>
                  <a:pt x="188714" y="181580"/>
                  <a:pt x="-9194" y="4309"/>
                  <a:pt x="331" y="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5D2B42B5-064D-48B7-8BEB-8DDF0027B90E}"/>
              </a:ext>
            </a:extLst>
          </p:cNvPr>
          <p:cNvSpPr/>
          <p:nvPr/>
        </p:nvSpPr>
        <p:spPr>
          <a:xfrm>
            <a:off x="6984864" y="1867618"/>
            <a:ext cx="403364" cy="434643"/>
          </a:xfrm>
          <a:custGeom>
            <a:avLst/>
            <a:gdLst>
              <a:gd name="connsiteX0" fmla="*/ 136 w 403364"/>
              <a:gd name="connsiteY0" fmla="*/ 2457 h 434643"/>
              <a:gd name="connsiteX1" fmla="*/ 308111 w 403364"/>
              <a:gd name="connsiteY1" fmla="*/ 224707 h 434643"/>
              <a:gd name="connsiteX2" fmla="*/ 400186 w 403364"/>
              <a:gd name="connsiteY2" fmla="*/ 434257 h 434643"/>
              <a:gd name="connsiteX3" fmla="*/ 371611 w 403364"/>
              <a:gd name="connsiteY3" fmla="*/ 272332 h 434643"/>
              <a:gd name="connsiteX4" fmla="*/ 270011 w 403364"/>
              <a:gd name="connsiteY4" fmla="*/ 113582 h 434643"/>
              <a:gd name="connsiteX5" fmla="*/ 136 w 403364"/>
              <a:gd name="connsiteY5" fmla="*/ 2457 h 434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3364" h="434643">
                <a:moveTo>
                  <a:pt x="136" y="2457"/>
                </a:moveTo>
                <a:cubicBezTo>
                  <a:pt x="6486" y="20978"/>
                  <a:pt x="241436" y="152740"/>
                  <a:pt x="308111" y="224707"/>
                </a:cubicBezTo>
                <a:cubicBezTo>
                  <a:pt x="374786" y="296674"/>
                  <a:pt x="389603" y="426320"/>
                  <a:pt x="400186" y="434257"/>
                </a:cubicBezTo>
                <a:cubicBezTo>
                  <a:pt x="410769" y="442194"/>
                  <a:pt x="393307" y="325778"/>
                  <a:pt x="371611" y="272332"/>
                </a:cubicBezTo>
                <a:cubicBezTo>
                  <a:pt x="349915" y="218886"/>
                  <a:pt x="329807" y="152211"/>
                  <a:pt x="270011" y="113582"/>
                </a:cubicBezTo>
                <a:cubicBezTo>
                  <a:pt x="210215" y="74953"/>
                  <a:pt x="-6214" y="-16064"/>
                  <a:pt x="136" y="24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F5533E07-27B7-4B3C-914F-59E03593BA6D}"/>
              </a:ext>
            </a:extLst>
          </p:cNvPr>
          <p:cNvSpPr/>
          <p:nvPr/>
        </p:nvSpPr>
        <p:spPr>
          <a:xfrm>
            <a:off x="7019359" y="2051042"/>
            <a:ext cx="357411" cy="1188839"/>
          </a:xfrm>
          <a:custGeom>
            <a:avLst/>
            <a:gdLst>
              <a:gd name="connsiteX0" fmla="*/ 566 w 357411"/>
              <a:gd name="connsiteY0" fmla="*/ 8 h 1188839"/>
              <a:gd name="connsiteX1" fmla="*/ 308541 w 357411"/>
              <a:gd name="connsiteY1" fmla="*/ 403233 h 1188839"/>
              <a:gd name="connsiteX2" fmla="*/ 356166 w 357411"/>
              <a:gd name="connsiteY2" fmla="*/ 1149358 h 1188839"/>
              <a:gd name="connsiteX3" fmla="*/ 333941 w 357411"/>
              <a:gd name="connsiteY3" fmla="*/ 1012833 h 1188839"/>
              <a:gd name="connsiteX4" fmla="*/ 235516 w 357411"/>
              <a:gd name="connsiteY4" fmla="*/ 393708 h 1188839"/>
              <a:gd name="connsiteX5" fmla="*/ 566 w 357411"/>
              <a:gd name="connsiteY5" fmla="*/ 8 h 1188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411" h="1188839">
                <a:moveTo>
                  <a:pt x="566" y="8"/>
                </a:moveTo>
                <a:cubicBezTo>
                  <a:pt x="12737" y="1595"/>
                  <a:pt x="249274" y="211675"/>
                  <a:pt x="308541" y="403233"/>
                </a:cubicBezTo>
                <a:cubicBezTo>
                  <a:pt x="367808" y="594791"/>
                  <a:pt x="351933" y="1047758"/>
                  <a:pt x="356166" y="1149358"/>
                </a:cubicBezTo>
                <a:cubicBezTo>
                  <a:pt x="360399" y="1250958"/>
                  <a:pt x="354049" y="1138775"/>
                  <a:pt x="333941" y="1012833"/>
                </a:cubicBezTo>
                <a:cubicBezTo>
                  <a:pt x="313833" y="886891"/>
                  <a:pt x="295312" y="562512"/>
                  <a:pt x="235516" y="393708"/>
                </a:cubicBezTo>
                <a:cubicBezTo>
                  <a:pt x="175720" y="224904"/>
                  <a:pt x="-11605" y="-1579"/>
                  <a:pt x="566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534C296B-2E48-4327-9278-6881339DB4DB}"/>
              </a:ext>
            </a:extLst>
          </p:cNvPr>
          <p:cNvSpPr/>
          <p:nvPr/>
        </p:nvSpPr>
        <p:spPr>
          <a:xfrm>
            <a:off x="7212764" y="3171704"/>
            <a:ext cx="273255" cy="992674"/>
          </a:xfrm>
          <a:custGeom>
            <a:avLst/>
            <a:gdLst>
              <a:gd name="connsiteX0" fmla="*/ 77036 w 273255"/>
              <a:gd name="connsiteY0" fmla="*/ 96429 h 992674"/>
              <a:gd name="connsiteX1" fmla="*/ 136303 w 273255"/>
              <a:gd name="connsiteY1" fmla="*/ 841496 h 992674"/>
              <a:gd name="connsiteX2" fmla="*/ 271769 w 273255"/>
              <a:gd name="connsiteY2" fmla="*/ 985429 h 992674"/>
              <a:gd name="connsiteX3" fmla="*/ 195569 w 273255"/>
              <a:gd name="connsiteY3" fmla="*/ 938863 h 992674"/>
              <a:gd name="connsiteX4" fmla="*/ 836 w 273255"/>
              <a:gd name="connsiteY4" fmla="*/ 663696 h 992674"/>
              <a:gd name="connsiteX5" fmla="*/ 123603 w 273255"/>
              <a:gd name="connsiteY5" fmla="*/ 71029 h 992674"/>
              <a:gd name="connsiteX6" fmla="*/ 77036 w 273255"/>
              <a:gd name="connsiteY6" fmla="*/ 96429 h 992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3255" h="992674">
                <a:moveTo>
                  <a:pt x="77036" y="96429"/>
                </a:moveTo>
                <a:cubicBezTo>
                  <a:pt x="79153" y="224840"/>
                  <a:pt x="103847" y="693329"/>
                  <a:pt x="136303" y="841496"/>
                </a:cubicBezTo>
                <a:cubicBezTo>
                  <a:pt x="168759" y="989663"/>
                  <a:pt x="261891" y="969201"/>
                  <a:pt x="271769" y="985429"/>
                </a:cubicBezTo>
                <a:cubicBezTo>
                  <a:pt x="281647" y="1001657"/>
                  <a:pt x="240724" y="992485"/>
                  <a:pt x="195569" y="938863"/>
                </a:cubicBezTo>
                <a:cubicBezTo>
                  <a:pt x="150414" y="885241"/>
                  <a:pt x="12830" y="808335"/>
                  <a:pt x="836" y="663696"/>
                </a:cubicBezTo>
                <a:cubicBezTo>
                  <a:pt x="-11158" y="519057"/>
                  <a:pt x="109492" y="165574"/>
                  <a:pt x="123603" y="71029"/>
                </a:cubicBezTo>
                <a:cubicBezTo>
                  <a:pt x="137714" y="-23516"/>
                  <a:pt x="74919" y="-31982"/>
                  <a:pt x="77036" y="964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61D27ADF-6462-4C8E-BC81-AAF200D65906}"/>
              </a:ext>
            </a:extLst>
          </p:cNvPr>
          <p:cNvSpPr/>
          <p:nvPr/>
        </p:nvSpPr>
        <p:spPr>
          <a:xfrm>
            <a:off x="3680365" y="548090"/>
            <a:ext cx="683593" cy="580485"/>
          </a:xfrm>
          <a:custGeom>
            <a:avLst/>
            <a:gdLst>
              <a:gd name="connsiteX0" fmla="*/ 36502 w 683593"/>
              <a:gd name="connsiteY0" fmla="*/ 548343 h 580485"/>
              <a:gd name="connsiteX1" fmla="*/ 70368 w 683593"/>
              <a:gd name="connsiteY1" fmla="*/ 497543 h 580485"/>
              <a:gd name="connsiteX2" fmla="*/ 375168 w 683593"/>
              <a:gd name="connsiteY2" fmla="*/ 137710 h 580485"/>
              <a:gd name="connsiteX3" fmla="*/ 679968 w 683593"/>
              <a:gd name="connsiteY3" fmla="*/ 2243 h 580485"/>
              <a:gd name="connsiteX4" fmla="*/ 510635 w 683593"/>
              <a:gd name="connsiteY4" fmla="*/ 91143 h 580485"/>
              <a:gd name="connsiteX5" fmla="*/ 36502 w 683593"/>
              <a:gd name="connsiteY5" fmla="*/ 548343 h 580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93" h="580485">
                <a:moveTo>
                  <a:pt x="36502" y="548343"/>
                </a:moveTo>
                <a:cubicBezTo>
                  <a:pt x="-36876" y="616076"/>
                  <a:pt x="13924" y="565982"/>
                  <a:pt x="70368" y="497543"/>
                </a:cubicBezTo>
                <a:cubicBezTo>
                  <a:pt x="126812" y="429104"/>
                  <a:pt x="273568" y="220260"/>
                  <a:pt x="375168" y="137710"/>
                </a:cubicBezTo>
                <a:cubicBezTo>
                  <a:pt x="476768" y="55160"/>
                  <a:pt x="657390" y="10004"/>
                  <a:pt x="679968" y="2243"/>
                </a:cubicBezTo>
                <a:cubicBezTo>
                  <a:pt x="702546" y="-5518"/>
                  <a:pt x="616468" y="2948"/>
                  <a:pt x="510635" y="91143"/>
                </a:cubicBezTo>
                <a:cubicBezTo>
                  <a:pt x="404802" y="179337"/>
                  <a:pt x="109880" y="480610"/>
                  <a:pt x="36502" y="54834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02BDC232-36C2-4EAB-9CCF-E5B12CA83454}"/>
              </a:ext>
            </a:extLst>
          </p:cNvPr>
          <p:cNvSpPr/>
          <p:nvPr/>
        </p:nvSpPr>
        <p:spPr>
          <a:xfrm>
            <a:off x="2742142" y="3274536"/>
            <a:ext cx="444598" cy="646026"/>
          </a:xfrm>
          <a:custGeom>
            <a:avLst/>
            <a:gdLst>
              <a:gd name="connsiteX0" fmla="*/ 415925 w 444598"/>
              <a:gd name="connsiteY0" fmla="*/ 18997 h 646026"/>
              <a:gd name="connsiteX1" fmla="*/ 43391 w 444598"/>
              <a:gd name="connsiteY1" fmla="*/ 311097 h 646026"/>
              <a:gd name="connsiteX2" fmla="*/ 17991 w 444598"/>
              <a:gd name="connsiteY2" fmla="*/ 497364 h 646026"/>
              <a:gd name="connsiteX3" fmla="*/ 136525 w 444598"/>
              <a:gd name="connsiteY3" fmla="*/ 645531 h 646026"/>
              <a:gd name="connsiteX4" fmla="*/ 85725 w 444598"/>
              <a:gd name="connsiteY4" fmla="*/ 539697 h 646026"/>
              <a:gd name="connsiteX5" fmla="*/ 60325 w 444598"/>
              <a:gd name="connsiteY5" fmla="*/ 387297 h 646026"/>
              <a:gd name="connsiteX6" fmla="*/ 377825 w 444598"/>
              <a:gd name="connsiteY6" fmla="*/ 65564 h 646026"/>
              <a:gd name="connsiteX7" fmla="*/ 415925 w 444598"/>
              <a:gd name="connsiteY7" fmla="*/ 18997 h 646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4598" h="646026">
                <a:moveTo>
                  <a:pt x="415925" y="18997"/>
                </a:moveTo>
                <a:cubicBezTo>
                  <a:pt x="360186" y="59919"/>
                  <a:pt x="109713" y="231369"/>
                  <a:pt x="43391" y="311097"/>
                </a:cubicBezTo>
                <a:cubicBezTo>
                  <a:pt x="-22931" y="390825"/>
                  <a:pt x="2469" y="441625"/>
                  <a:pt x="17991" y="497364"/>
                </a:cubicBezTo>
                <a:cubicBezTo>
                  <a:pt x="33513" y="553103"/>
                  <a:pt x="125236" y="638476"/>
                  <a:pt x="136525" y="645531"/>
                </a:cubicBezTo>
                <a:cubicBezTo>
                  <a:pt x="147814" y="652586"/>
                  <a:pt x="98425" y="582736"/>
                  <a:pt x="85725" y="539697"/>
                </a:cubicBezTo>
                <a:cubicBezTo>
                  <a:pt x="73025" y="496658"/>
                  <a:pt x="11642" y="466319"/>
                  <a:pt x="60325" y="387297"/>
                </a:cubicBezTo>
                <a:cubicBezTo>
                  <a:pt x="109008" y="308275"/>
                  <a:pt x="316442" y="123419"/>
                  <a:pt x="377825" y="65564"/>
                </a:cubicBezTo>
                <a:cubicBezTo>
                  <a:pt x="439208" y="7709"/>
                  <a:pt x="471664" y="-21925"/>
                  <a:pt x="415925" y="189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F1F43CE0-C465-4BCC-9E06-F7C0DC1ABC7B}"/>
              </a:ext>
            </a:extLst>
          </p:cNvPr>
          <p:cNvSpPr/>
          <p:nvPr/>
        </p:nvSpPr>
        <p:spPr>
          <a:xfrm>
            <a:off x="2738149" y="3893398"/>
            <a:ext cx="200612" cy="837895"/>
          </a:xfrm>
          <a:custGeom>
            <a:avLst/>
            <a:gdLst>
              <a:gd name="connsiteX0" fmla="*/ 123584 w 200612"/>
              <a:gd name="connsiteY0" fmla="*/ 9735 h 837895"/>
              <a:gd name="connsiteX1" fmla="*/ 13518 w 200612"/>
              <a:gd name="connsiteY1" fmla="*/ 69002 h 837895"/>
              <a:gd name="connsiteX2" fmla="*/ 21984 w 200612"/>
              <a:gd name="connsiteY2" fmla="*/ 297602 h 837895"/>
              <a:gd name="connsiteX3" fmla="*/ 195551 w 200612"/>
              <a:gd name="connsiteY3" fmla="*/ 822535 h 837895"/>
              <a:gd name="connsiteX4" fmla="*/ 144751 w 200612"/>
              <a:gd name="connsiteY4" fmla="*/ 657435 h 837895"/>
              <a:gd name="connsiteX5" fmla="*/ 47384 w 200612"/>
              <a:gd name="connsiteY5" fmla="*/ 242569 h 837895"/>
              <a:gd name="connsiteX6" fmla="*/ 123584 w 200612"/>
              <a:gd name="connsiteY6" fmla="*/ 9735 h 837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0612" h="837895">
                <a:moveTo>
                  <a:pt x="123584" y="9735"/>
                </a:moveTo>
                <a:cubicBezTo>
                  <a:pt x="117940" y="-19193"/>
                  <a:pt x="30451" y="21024"/>
                  <a:pt x="13518" y="69002"/>
                </a:cubicBezTo>
                <a:cubicBezTo>
                  <a:pt x="-3415" y="116980"/>
                  <a:pt x="-8355" y="172013"/>
                  <a:pt x="21984" y="297602"/>
                </a:cubicBezTo>
                <a:cubicBezTo>
                  <a:pt x="52323" y="423191"/>
                  <a:pt x="175090" y="762563"/>
                  <a:pt x="195551" y="822535"/>
                </a:cubicBezTo>
                <a:cubicBezTo>
                  <a:pt x="216012" y="882507"/>
                  <a:pt x="169446" y="754096"/>
                  <a:pt x="144751" y="657435"/>
                </a:cubicBezTo>
                <a:cubicBezTo>
                  <a:pt x="120056" y="560774"/>
                  <a:pt x="55145" y="354752"/>
                  <a:pt x="47384" y="242569"/>
                </a:cubicBezTo>
                <a:cubicBezTo>
                  <a:pt x="39623" y="130386"/>
                  <a:pt x="129228" y="38663"/>
                  <a:pt x="123584" y="97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BB6BAB00-3252-4616-90D7-29A9ECF891C2}"/>
              </a:ext>
            </a:extLst>
          </p:cNvPr>
          <p:cNvSpPr/>
          <p:nvPr/>
        </p:nvSpPr>
        <p:spPr>
          <a:xfrm>
            <a:off x="2692301" y="3682043"/>
            <a:ext cx="165963" cy="1264434"/>
          </a:xfrm>
          <a:custGeom>
            <a:avLst/>
            <a:gdLst>
              <a:gd name="connsiteX0" fmla="*/ 59366 w 165963"/>
              <a:gd name="connsiteY0" fmla="*/ 957 h 1264434"/>
              <a:gd name="connsiteX1" fmla="*/ 25499 w 165963"/>
              <a:gd name="connsiteY1" fmla="*/ 221090 h 1264434"/>
              <a:gd name="connsiteX2" fmla="*/ 72066 w 165963"/>
              <a:gd name="connsiteY2" fmla="*/ 703690 h 1264434"/>
              <a:gd name="connsiteX3" fmla="*/ 165199 w 165963"/>
              <a:gd name="connsiteY3" fmla="*/ 1033890 h 1264434"/>
              <a:gd name="connsiteX4" fmla="*/ 114399 w 165963"/>
              <a:gd name="connsiteY4" fmla="*/ 1262490 h 1264434"/>
              <a:gd name="connsiteX5" fmla="*/ 80532 w 165963"/>
              <a:gd name="connsiteY5" fmla="*/ 906890 h 1264434"/>
              <a:gd name="connsiteX6" fmla="*/ 99 w 165963"/>
              <a:gd name="connsiteY6" fmla="*/ 297290 h 1264434"/>
              <a:gd name="connsiteX7" fmla="*/ 59366 w 165963"/>
              <a:gd name="connsiteY7" fmla="*/ 957 h 1264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5963" h="1264434">
                <a:moveTo>
                  <a:pt x="59366" y="957"/>
                </a:moveTo>
                <a:cubicBezTo>
                  <a:pt x="63599" y="-11743"/>
                  <a:pt x="23382" y="103968"/>
                  <a:pt x="25499" y="221090"/>
                </a:cubicBezTo>
                <a:cubicBezTo>
                  <a:pt x="27616" y="338212"/>
                  <a:pt x="48783" y="568223"/>
                  <a:pt x="72066" y="703690"/>
                </a:cubicBezTo>
                <a:cubicBezTo>
                  <a:pt x="95349" y="839157"/>
                  <a:pt x="158144" y="940757"/>
                  <a:pt x="165199" y="1033890"/>
                </a:cubicBezTo>
                <a:cubicBezTo>
                  <a:pt x="172255" y="1127023"/>
                  <a:pt x="128510" y="1283657"/>
                  <a:pt x="114399" y="1262490"/>
                </a:cubicBezTo>
                <a:cubicBezTo>
                  <a:pt x="100288" y="1241323"/>
                  <a:pt x="99582" y="1067757"/>
                  <a:pt x="80532" y="906890"/>
                </a:cubicBezTo>
                <a:cubicBezTo>
                  <a:pt x="61482" y="746023"/>
                  <a:pt x="2921" y="442634"/>
                  <a:pt x="99" y="297290"/>
                </a:cubicBezTo>
                <a:cubicBezTo>
                  <a:pt x="-2723" y="151946"/>
                  <a:pt x="55133" y="13657"/>
                  <a:pt x="59366" y="9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C92E7CA8-7766-43F3-B7E5-E3FC79DFF8EB}"/>
              </a:ext>
            </a:extLst>
          </p:cNvPr>
          <p:cNvSpPr/>
          <p:nvPr/>
        </p:nvSpPr>
        <p:spPr>
          <a:xfrm>
            <a:off x="2274353" y="4704872"/>
            <a:ext cx="637243" cy="1178356"/>
          </a:xfrm>
          <a:custGeom>
            <a:avLst/>
            <a:gdLst>
              <a:gd name="connsiteX0" fmla="*/ 616167 w 637243"/>
              <a:gd name="connsiteY0" fmla="*/ 4288 h 1178356"/>
              <a:gd name="connsiteX1" fmla="*/ 311367 w 637243"/>
              <a:gd name="connsiteY1" fmla="*/ 710408 h 1178356"/>
              <a:gd name="connsiteX2" fmla="*/ 1487 w 637243"/>
              <a:gd name="connsiteY2" fmla="*/ 1167608 h 1178356"/>
              <a:gd name="connsiteX3" fmla="*/ 209767 w 637243"/>
              <a:gd name="connsiteY3" fmla="*/ 984728 h 1178356"/>
              <a:gd name="connsiteX4" fmla="*/ 565367 w 637243"/>
              <a:gd name="connsiteY4" fmla="*/ 441168 h 1178356"/>
              <a:gd name="connsiteX5" fmla="*/ 616167 w 637243"/>
              <a:gd name="connsiteY5" fmla="*/ 4288 h 117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7243" h="1178356">
                <a:moveTo>
                  <a:pt x="616167" y="4288"/>
                </a:moveTo>
                <a:cubicBezTo>
                  <a:pt x="573834" y="49161"/>
                  <a:pt x="413814" y="516521"/>
                  <a:pt x="311367" y="710408"/>
                </a:cubicBezTo>
                <a:cubicBezTo>
                  <a:pt x="208920" y="904295"/>
                  <a:pt x="18420" y="1121888"/>
                  <a:pt x="1487" y="1167608"/>
                </a:cubicBezTo>
                <a:cubicBezTo>
                  <a:pt x="-15446" y="1213328"/>
                  <a:pt x="115787" y="1105801"/>
                  <a:pt x="209767" y="984728"/>
                </a:cubicBezTo>
                <a:cubicBezTo>
                  <a:pt x="303747" y="863655"/>
                  <a:pt x="495940" y="604575"/>
                  <a:pt x="565367" y="441168"/>
                </a:cubicBezTo>
                <a:cubicBezTo>
                  <a:pt x="634794" y="277761"/>
                  <a:pt x="658500" y="-40585"/>
                  <a:pt x="616167" y="42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CDD4460B-A34F-4837-9F56-49083B5BCF7C}"/>
              </a:ext>
            </a:extLst>
          </p:cNvPr>
          <p:cNvSpPr/>
          <p:nvPr/>
        </p:nvSpPr>
        <p:spPr>
          <a:xfrm>
            <a:off x="5572729" y="4459622"/>
            <a:ext cx="1188789" cy="2581522"/>
          </a:xfrm>
          <a:custGeom>
            <a:avLst/>
            <a:gdLst>
              <a:gd name="connsiteX0" fmla="*/ 1188751 w 1188789"/>
              <a:gd name="connsiteY0" fmla="*/ 618 h 2581522"/>
              <a:gd name="connsiteX1" fmla="*/ 619791 w 1188789"/>
              <a:gd name="connsiteY1" fmla="*/ 894698 h 2581522"/>
              <a:gd name="connsiteX2" fmla="*/ 31 w 1188789"/>
              <a:gd name="connsiteY2" fmla="*/ 2581258 h 2581522"/>
              <a:gd name="connsiteX3" fmla="*/ 645191 w 1188789"/>
              <a:gd name="connsiteY3" fmla="*/ 1016618 h 2581522"/>
              <a:gd name="connsiteX4" fmla="*/ 1188751 w 1188789"/>
              <a:gd name="connsiteY4" fmla="*/ 618 h 2581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8789" h="2581522">
                <a:moveTo>
                  <a:pt x="1188751" y="618"/>
                </a:moveTo>
                <a:cubicBezTo>
                  <a:pt x="1184518" y="-19702"/>
                  <a:pt x="817911" y="464591"/>
                  <a:pt x="619791" y="894698"/>
                </a:cubicBezTo>
                <a:cubicBezTo>
                  <a:pt x="421671" y="1324805"/>
                  <a:pt x="-4202" y="2560938"/>
                  <a:pt x="31" y="2581258"/>
                </a:cubicBezTo>
                <a:cubicBezTo>
                  <a:pt x="4264" y="2601578"/>
                  <a:pt x="441144" y="1447571"/>
                  <a:pt x="645191" y="1016618"/>
                </a:cubicBezTo>
                <a:cubicBezTo>
                  <a:pt x="849238" y="585665"/>
                  <a:pt x="1192984" y="20938"/>
                  <a:pt x="1188751" y="6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169F52A3-785F-4995-8EE4-A176FF1606BF}"/>
              </a:ext>
            </a:extLst>
          </p:cNvPr>
          <p:cNvSpPr/>
          <p:nvPr/>
        </p:nvSpPr>
        <p:spPr>
          <a:xfrm>
            <a:off x="6743896" y="4052970"/>
            <a:ext cx="382319" cy="420944"/>
          </a:xfrm>
          <a:custGeom>
            <a:avLst/>
            <a:gdLst>
              <a:gd name="connsiteX0" fmla="*/ 12504 w 382319"/>
              <a:gd name="connsiteY0" fmla="*/ 407270 h 420944"/>
              <a:gd name="connsiteX1" fmla="*/ 63304 w 382319"/>
              <a:gd name="connsiteY1" fmla="*/ 325990 h 420944"/>
              <a:gd name="connsiteX2" fmla="*/ 378264 w 382319"/>
              <a:gd name="connsiteY2" fmla="*/ 16110 h 420944"/>
              <a:gd name="connsiteX3" fmla="*/ 225864 w 382319"/>
              <a:gd name="connsiteY3" fmla="*/ 82150 h 420944"/>
              <a:gd name="connsiteX4" fmla="*/ 12504 w 382319"/>
              <a:gd name="connsiteY4" fmla="*/ 407270 h 420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2319" h="420944">
                <a:moveTo>
                  <a:pt x="12504" y="407270"/>
                </a:moveTo>
                <a:cubicBezTo>
                  <a:pt x="-14589" y="447910"/>
                  <a:pt x="2344" y="391183"/>
                  <a:pt x="63304" y="325990"/>
                </a:cubicBezTo>
                <a:cubicBezTo>
                  <a:pt x="124264" y="260797"/>
                  <a:pt x="351171" y="56750"/>
                  <a:pt x="378264" y="16110"/>
                </a:cubicBezTo>
                <a:cubicBezTo>
                  <a:pt x="405357" y="-24530"/>
                  <a:pt x="290211" y="16957"/>
                  <a:pt x="225864" y="82150"/>
                </a:cubicBezTo>
                <a:cubicBezTo>
                  <a:pt x="161517" y="147343"/>
                  <a:pt x="39597" y="366630"/>
                  <a:pt x="12504" y="4072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D68F0B0A-024D-4E2E-B31E-2999714EAA9D}"/>
              </a:ext>
            </a:extLst>
          </p:cNvPr>
          <p:cNvSpPr/>
          <p:nvPr/>
        </p:nvSpPr>
        <p:spPr>
          <a:xfrm>
            <a:off x="6586302" y="4109089"/>
            <a:ext cx="914446" cy="2195600"/>
          </a:xfrm>
          <a:custGeom>
            <a:avLst/>
            <a:gdLst>
              <a:gd name="connsiteX0" fmla="*/ 551098 w 914446"/>
              <a:gd name="connsiteY0" fmla="*/ 631 h 2195600"/>
              <a:gd name="connsiteX1" fmla="*/ 891458 w 914446"/>
              <a:gd name="connsiteY1" fmla="*/ 269871 h 2195600"/>
              <a:gd name="connsiteX2" fmla="*/ 860978 w 914446"/>
              <a:gd name="connsiteY2" fmla="*/ 447671 h 2195600"/>
              <a:gd name="connsiteX3" fmla="*/ 678098 w 914446"/>
              <a:gd name="connsiteY3" fmla="*/ 737231 h 2195600"/>
              <a:gd name="connsiteX4" fmla="*/ 383458 w 914446"/>
              <a:gd name="connsiteY4" fmla="*/ 1057271 h 2195600"/>
              <a:gd name="connsiteX5" fmla="*/ 22778 w 914446"/>
              <a:gd name="connsiteY5" fmla="*/ 2164711 h 2195600"/>
              <a:gd name="connsiteX6" fmla="*/ 109138 w 914446"/>
              <a:gd name="connsiteY6" fmla="*/ 1783711 h 2195600"/>
              <a:gd name="connsiteX7" fmla="*/ 693338 w 914446"/>
              <a:gd name="connsiteY7" fmla="*/ 696591 h 2195600"/>
              <a:gd name="connsiteX8" fmla="*/ 850818 w 914446"/>
              <a:gd name="connsiteY8" fmla="*/ 351151 h 2195600"/>
              <a:gd name="connsiteX9" fmla="*/ 551098 w 914446"/>
              <a:gd name="connsiteY9" fmla="*/ 631 h 219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4446" h="2195600">
                <a:moveTo>
                  <a:pt x="551098" y="631"/>
                </a:moveTo>
                <a:cubicBezTo>
                  <a:pt x="557871" y="-12916"/>
                  <a:pt x="839811" y="195364"/>
                  <a:pt x="891458" y="269871"/>
                </a:cubicBezTo>
                <a:cubicBezTo>
                  <a:pt x="943105" y="344378"/>
                  <a:pt x="896538" y="369778"/>
                  <a:pt x="860978" y="447671"/>
                </a:cubicBezTo>
                <a:cubicBezTo>
                  <a:pt x="825418" y="525564"/>
                  <a:pt x="757685" y="635631"/>
                  <a:pt x="678098" y="737231"/>
                </a:cubicBezTo>
                <a:cubicBezTo>
                  <a:pt x="598511" y="838831"/>
                  <a:pt x="492678" y="819358"/>
                  <a:pt x="383458" y="1057271"/>
                </a:cubicBezTo>
                <a:cubicBezTo>
                  <a:pt x="274238" y="1295184"/>
                  <a:pt x="68498" y="2043638"/>
                  <a:pt x="22778" y="2164711"/>
                </a:cubicBezTo>
                <a:cubicBezTo>
                  <a:pt x="-22942" y="2285784"/>
                  <a:pt x="-2622" y="2028398"/>
                  <a:pt x="109138" y="1783711"/>
                </a:cubicBezTo>
                <a:cubicBezTo>
                  <a:pt x="220898" y="1539024"/>
                  <a:pt x="569725" y="935351"/>
                  <a:pt x="693338" y="696591"/>
                </a:cubicBezTo>
                <a:cubicBezTo>
                  <a:pt x="816951" y="457831"/>
                  <a:pt x="880451" y="467991"/>
                  <a:pt x="850818" y="351151"/>
                </a:cubicBezTo>
                <a:cubicBezTo>
                  <a:pt x="821185" y="234311"/>
                  <a:pt x="544325" y="14178"/>
                  <a:pt x="551098" y="6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B559A3C3-44D3-4CA9-B923-D12D10890597}"/>
              </a:ext>
            </a:extLst>
          </p:cNvPr>
          <p:cNvSpPr/>
          <p:nvPr/>
        </p:nvSpPr>
        <p:spPr>
          <a:xfrm>
            <a:off x="6634039" y="4033194"/>
            <a:ext cx="1042787" cy="2227300"/>
          </a:xfrm>
          <a:custGeom>
            <a:avLst/>
            <a:gdLst>
              <a:gd name="connsiteX0" fmla="*/ 483041 w 1042787"/>
              <a:gd name="connsiteY0" fmla="*/ 30806 h 2227300"/>
              <a:gd name="connsiteX1" fmla="*/ 858961 w 1042787"/>
              <a:gd name="connsiteY1" fmla="*/ 208606 h 2227300"/>
              <a:gd name="connsiteX2" fmla="*/ 1041841 w 1042787"/>
              <a:gd name="connsiteY2" fmla="*/ 325446 h 2227300"/>
              <a:gd name="connsiteX3" fmla="*/ 787841 w 1042787"/>
              <a:gd name="connsiteY3" fmla="*/ 802966 h 2227300"/>
              <a:gd name="connsiteX4" fmla="*/ 518601 w 1042787"/>
              <a:gd name="connsiteY4" fmla="*/ 1148406 h 2227300"/>
              <a:gd name="connsiteX5" fmla="*/ 305241 w 1042787"/>
              <a:gd name="connsiteY5" fmla="*/ 1509086 h 2227300"/>
              <a:gd name="connsiteX6" fmla="*/ 10601 w 1042787"/>
              <a:gd name="connsiteY6" fmla="*/ 2215206 h 2227300"/>
              <a:gd name="connsiteX7" fmla="*/ 107121 w 1042787"/>
              <a:gd name="connsiteY7" fmla="*/ 1885006 h 2227300"/>
              <a:gd name="connsiteX8" fmla="*/ 503361 w 1042787"/>
              <a:gd name="connsiteY8" fmla="*/ 1006166 h 2227300"/>
              <a:gd name="connsiteX9" fmla="*/ 975801 w 1042787"/>
              <a:gd name="connsiteY9" fmla="*/ 294966 h 2227300"/>
              <a:gd name="connsiteX10" fmla="*/ 417001 w 1042787"/>
              <a:gd name="connsiteY10" fmla="*/ 25726 h 2227300"/>
              <a:gd name="connsiteX11" fmla="*/ 483041 w 1042787"/>
              <a:gd name="connsiteY11" fmla="*/ 30806 h 222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42787" h="2227300">
                <a:moveTo>
                  <a:pt x="483041" y="30806"/>
                </a:moveTo>
                <a:cubicBezTo>
                  <a:pt x="556701" y="61286"/>
                  <a:pt x="765828" y="159499"/>
                  <a:pt x="858961" y="208606"/>
                </a:cubicBezTo>
                <a:cubicBezTo>
                  <a:pt x="952094" y="257713"/>
                  <a:pt x="1053694" y="226386"/>
                  <a:pt x="1041841" y="325446"/>
                </a:cubicBezTo>
                <a:cubicBezTo>
                  <a:pt x="1029988" y="424506"/>
                  <a:pt x="875048" y="665806"/>
                  <a:pt x="787841" y="802966"/>
                </a:cubicBezTo>
                <a:cubicBezTo>
                  <a:pt x="700634" y="940126"/>
                  <a:pt x="599034" y="1030719"/>
                  <a:pt x="518601" y="1148406"/>
                </a:cubicBezTo>
                <a:cubicBezTo>
                  <a:pt x="438168" y="1266093"/>
                  <a:pt x="389908" y="1331286"/>
                  <a:pt x="305241" y="1509086"/>
                </a:cubicBezTo>
                <a:cubicBezTo>
                  <a:pt x="220574" y="1686886"/>
                  <a:pt x="43621" y="2152553"/>
                  <a:pt x="10601" y="2215206"/>
                </a:cubicBezTo>
                <a:cubicBezTo>
                  <a:pt x="-22419" y="2277859"/>
                  <a:pt x="24994" y="2086513"/>
                  <a:pt x="107121" y="1885006"/>
                </a:cubicBezTo>
                <a:cubicBezTo>
                  <a:pt x="189248" y="1683499"/>
                  <a:pt x="358581" y="1271173"/>
                  <a:pt x="503361" y="1006166"/>
                </a:cubicBezTo>
                <a:cubicBezTo>
                  <a:pt x="648141" y="741159"/>
                  <a:pt x="990194" y="458373"/>
                  <a:pt x="975801" y="294966"/>
                </a:cubicBezTo>
                <a:cubicBezTo>
                  <a:pt x="961408" y="131559"/>
                  <a:pt x="498281" y="68906"/>
                  <a:pt x="417001" y="25726"/>
                </a:cubicBezTo>
                <a:cubicBezTo>
                  <a:pt x="335721" y="-17454"/>
                  <a:pt x="409381" y="326"/>
                  <a:pt x="483041" y="308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CA438A7D-8235-46CC-81A4-4637D7F18452}"/>
              </a:ext>
            </a:extLst>
          </p:cNvPr>
          <p:cNvSpPr/>
          <p:nvPr/>
        </p:nvSpPr>
        <p:spPr>
          <a:xfrm>
            <a:off x="5557308" y="6340222"/>
            <a:ext cx="1069771" cy="807383"/>
          </a:xfrm>
          <a:custGeom>
            <a:avLst/>
            <a:gdLst>
              <a:gd name="connsiteX0" fmla="*/ 212 w 1069771"/>
              <a:gd name="connsiteY0" fmla="*/ 807338 h 807383"/>
              <a:gd name="connsiteX1" fmla="*/ 371052 w 1069771"/>
              <a:gd name="connsiteY1" fmla="*/ 385698 h 807383"/>
              <a:gd name="connsiteX2" fmla="*/ 1056852 w 1069771"/>
              <a:gd name="connsiteY2" fmla="*/ 14858 h 807383"/>
              <a:gd name="connsiteX3" fmla="*/ 782532 w 1069771"/>
              <a:gd name="connsiteY3" fmla="*/ 101218 h 807383"/>
              <a:gd name="connsiteX4" fmla="*/ 325332 w 1069771"/>
              <a:gd name="connsiteY4" fmla="*/ 360298 h 807383"/>
              <a:gd name="connsiteX5" fmla="*/ 212 w 1069771"/>
              <a:gd name="connsiteY5" fmla="*/ 807338 h 807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9771" h="807383">
                <a:moveTo>
                  <a:pt x="212" y="807338"/>
                </a:moveTo>
                <a:cubicBezTo>
                  <a:pt x="7832" y="811571"/>
                  <a:pt x="194945" y="517778"/>
                  <a:pt x="371052" y="385698"/>
                </a:cubicBezTo>
                <a:cubicBezTo>
                  <a:pt x="547159" y="253618"/>
                  <a:pt x="988272" y="62271"/>
                  <a:pt x="1056852" y="14858"/>
                </a:cubicBezTo>
                <a:cubicBezTo>
                  <a:pt x="1125432" y="-32555"/>
                  <a:pt x="904452" y="43645"/>
                  <a:pt x="782532" y="101218"/>
                </a:cubicBezTo>
                <a:cubicBezTo>
                  <a:pt x="660612" y="158791"/>
                  <a:pt x="459105" y="247691"/>
                  <a:pt x="325332" y="360298"/>
                </a:cubicBezTo>
                <a:cubicBezTo>
                  <a:pt x="191559" y="472905"/>
                  <a:pt x="-7408" y="803105"/>
                  <a:pt x="212" y="8073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7484607B-1F65-48A4-8241-3D02A705C367}"/>
              </a:ext>
            </a:extLst>
          </p:cNvPr>
          <p:cNvSpPr/>
          <p:nvPr/>
        </p:nvSpPr>
        <p:spPr>
          <a:xfrm>
            <a:off x="4855145" y="4288948"/>
            <a:ext cx="2051810" cy="1776521"/>
          </a:xfrm>
          <a:custGeom>
            <a:avLst/>
            <a:gdLst>
              <a:gd name="connsiteX0" fmla="*/ 1936180 w 2051810"/>
              <a:gd name="connsiteY0" fmla="*/ 114777 h 1776521"/>
              <a:gd name="connsiteX1" fmla="*/ 69280 w 2051810"/>
              <a:gd name="connsiteY1" fmla="*/ 1721327 h 1776521"/>
              <a:gd name="connsiteX2" fmla="*/ 374080 w 2051810"/>
              <a:gd name="connsiteY2" fmla="*/ 1426052 h 1776521"/>
              <a:gd name="connsiteX3" fmla="*/ 120080 w 2051810"/>
              <a:gd name="connsiteY3" fmla="*/ 1638777 h 1776521"/>
              <a:gd name="connsiteX4" fmla="*/ 1078930 w 2051810"/>
              <a:gd name="connsiteY4" fmla="*/ 794227 h 1776521"/>
              <a:gd name="connsiteX5" fmla="*/ 1767905 w 2051810"/>
              <a:gd name="connsiteY5" fmla="*/ 200502 h 1776521"/>
              <a:gd name="connsiteX6" fmla="*/ 1936180 w 2051810"/>
              <a:gd name="connsiteY6" fmla="*/ 114777 h 1776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51810" h="1776521">
                <a:moveTo>
                  <a:pt x="1936180" y="114777"/>
                </a:moveTo>
                <a:cubicBezTo>
                  <a:pt x="1653076" y="368248"/>
                  <a:pt x="329630" y="1502781"/>
                  <a:pt x="69280" y="1721327"/>
                </a:cubicBezTo>
                <a:cubicBezTo>
                  <a:pt x="-191070" y="1939873"/>
                  <a:pt x="365613" y="1439810"/>
                  <a:pt x="374080" y="1426052"/>
                </a:cubicBezTo>
                <a:cubicBezTo>
                  <a:pt x="382547" y="1412294"/>
                  <a:pt x="2605" y="1744081"/>
                  <a:pt x="120080" y="1638777"/>
                </a:cubicBezTo>
                <a:cubicBezTo>
                  <a:pt x="237555" y="1533473"/>
                  <a:pt x="1078930" y="794227"/>
                  <a:pt x="1078930" y="794227"/>
                </a:cubicBezTo>
                <a:cubicBezTo>
                  <a:pt x="1353567" y="554515"/>
                  <a:pt x="1624501" y="310039"/>
                  <a:pt x="1767905" y="200502"/>
                </a:cubicBezTo>
                <a:cubicBezTo>
                  <a:pt x="1911309" y="90965"/>
                  <a:pt x="2219284" y="-138694"/>
                  <a:pt x="1936180" y="1147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1E5BF2B7-9B63-43BB-BBDF-7787D7FCF58A}"/>
              </a:ext>
            </a:extLst>
          </p:cNvPr>
          <p:cNvSpPr/>
          <p:nvPr/>
        </p:nvSpPr>
        <p:spPr>
          <a:xfrm>
            <a:off x="4768416" y="5098643"/>
            <a:ext cx="1474605" cy="1215690"/>
          </a:xfrm>
          <a:custGeom>
            <a:avLst/>
            <a:gdLst>
              <a:gd name="connsiteX0" fmla="*/ 1473634 w 1474605"/>
              <a:gd name="connsiteY0" fmla="*/ 152807 h 1215690"/>
              <a:gd name="connsiteX1" fmla="*/ 1245034 w 1474605"/>
              <a:gd name="connsiteY1" fmla="*/ 486182 h 1215690"/>
              <a:gd name="connsiteX2" fmla="*/ 676709 w 1474605"/>
              <a:gd name="connsiteY2" fmla="*/ 1006882 h 1215690"/>
              <a:gd name="connsiteX3" fmla="*/ 343334 w 1474605"/>
              <a:gd name="connsiteY3" fmla="*/ 1213257 h 1215690"/>
              <a:gd name="connsiteX4" fmla="*/ 149659 w 1474605"/>
              <a:gd name="connsiteY4" fmla="*/ 1118007 h 1215690"/>
              <a:gd name="connsiteX5" fmla="*/ 32184 w 1474605"/>
              <a:gd name="connsiteY5" fmla="*/ 1086257 h 1215690"/>
              <a:gd name="connsiteX6" fmla="*/ 6784 w 1474605"/>
              <a:gd name="connsiteY6" fmla="*/ 1029107 h 1215690"/>
              <a:gd name="connsiteX7" fmla="*/ 136959 w 1474605"/>
              <a:gd name="connsiteY7" fmla="*/ 867182 h 1215690"/>
              <a:gd name="connsiteX8" fmla="*/ 54409 w 1474605"/>
              <a:gd name="connsiteY8" fmla="*/ 984657 h 1215690"/>
              <a:gd name="connsiteX9" fmla="*/ 171884 w 1474605"/>
              <a:gd name="connsiteY9" fmla="*/ 1137057 h 1215690"/>
              <a:gd name="connsiteX10" fmla="*/ 419534 w 1474605"/>
              <a:gd name="connsiteY10" fmla="*/ 1162457 h 1215690"/>
              <a:gd name="connsiteX11" fmla="*/ 708459 w 1474605"/>
              <a:gd name="connsiteY11" fmla="*/ 848132 h 1215690"/>
              <a:gd name="connsiteX12" fmla="*/ 1441884 w 1474605"/>
              <a:gd name="connsiteY12" fmla="*/ 407 h 1215690"/>
              <a:gd name="connsiteX13" fmla="*/ 892609 w 1474605"/>
              <a:gd name="connsiteY13" fmla="*/ 730657 h 1215690"/>
              <a:gd name="connsiteX14" fmla="*/ 1308534 w 1474605"/>
              <a:gd name="connsiteY14" fmla="*/ 349657 h 1215690"/>
              <a:gd name="connsiteX15" fmla="*/ 1473634 w 1474605"/>
              <a:gd name="connsiteY15" fmla="*/ 152807 h 121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74605" h="1215690">
                <a:moveTo>
                  <a:pt x="1473634" y="152807"/>
                </a:moveTo>
                <a:cubicBezTo>
                  <a:pt x="1463051" y="175561"/>
                  <a:pt x="1377855" y="343836"/>
                  <a:pt x="1245034" y="486182"/>
                </a:cubicBezTo>
                <a:cubicBezTo>
                  <a:pt x="1112213" y="628528"/>
                  <a:pt x="826992" y="885703"/>
                  <a:pt x="676709" y="1006882"/>
                </a:cubicBezTo>
                <a:cubicBezTo>
                  <a:pt x="526426" y="1128061"/>
                  <a:pt x="431176" y="1194736"/>
                  <a:pt x="343334" y="1213257"/>
                </a:cubicBezTo>
                <a:cubicBezTo>
                  <a:pt x="255492" y="1231778"/>
                  <a:pt x="201517" y="1139174"/>
                  <a:pt x="149659" y="1118007"/>
                </a:cubicBezTo>
                <a:cubicBezTo>
                  <a:pt x="97801" y="1096840"/>
                  <a:pt x="55996" y="1101074"/>
                  <a:pt x="32184" y="1086257"/>
                </a:cubicBezTo>
                <a:cubicBezTo>
                  <a:pt x="8372" y="1071440"/>
                  <a:pt x="-10678" y="1065619"/>
                  <a:pt x="6784" y="1029107"/>
                </a:cubicBezTo>
                <a:cubicBezTo>
                  <a:pt x="24246" y="992595"/>
                  <a:pt x="129021" y="874590"/>
                  <a:pt x="136959" y="867182"/>
                </a:cubicBezTo>
                <a:cubicBezTo>
                  <a:pt x="144896" y="859774"/>
                  <a:pt x="48588" y="939678"/>
                  <a:pt x="54409" y="984657"/>
                </a:cubicBezTo>
                <a:cubicBezTo>
                  <a:pt x="60230" y="1029636"/>
                  <a:pt x="111030" y="1107424"/>
                  <a:pt x="171884" y="1137057"/>
                </a:cubicBezTo>
                <a:cubicBezTo>
                  <a:pt x="232738" y="1166690"/>
                  <a:pt x="330105" y="1210611"/>
                  <a:pt x="419534" y="1162457"/>
                </a:cubicBezTo>
                <a:cubicBezTo>
                  <a:pt x="508963" y="1114303"/>
                  <a:pt x="538067" y="1041807"/>
                  <a:pt x="708459" y="848132"/>
                </a:cubicBezTo>
                <a:cubicBezTo>
                  <a:pt x="878851" y="654457"/>
                  <a:pt x="1411192" y="19986"/>
                  <a:pt x="1441884" y="407"/>
                </a:cubicBezTo>
                <a:cubicBezTo>
                  <a:pt x="1472576" y="-19172"/>
                  <a:pt x="914834" y="672449"/>
                  <a:pt x="892609" y="730657"/>
                </a:cubicBezTo>
                <a:cubicBezTo>
                  <a:pt x="870384" y="788865"/>
                  <a:pt x="1210109" y="443319"/>
                  <a:pt x="1308534" y="349657"/>
                </a:cubicBezTo>
                <a:cubicBezTo>
                  <a:pt x="1406959" y="255995"/>
                  <a:pt x="1484217" y="130053"/>
                  <a:pt x="1473634" y="1528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329CE3F2-FD6E-4964-9888-2D41993C2834}"/>
              </a:ext>
            </a:extLst>
          </p:cNvPr>
          <p:cNvSpPr/>
          <p:nvPr/>
        </p:nvSpPr>
        <p:spPr>
          <a:xfrm>
            <a:off x="2997167" y="5786106"/>
            <a:ext cx="1796554" cy="1738298"/>
          </a:xfrm>
          <a:custGeom>
            <a:avLst/>
            <a:gdLst>
              <a:gd name="connsiteX0" fmla="*/ 1790733 w 1796554"/>
              <a:gd name="connsiteY0" fmla="*/ 288727 h 1738298"/>
              <a:gd name="connsiteX1" fmla="*/ 1659500 w 1796554"/>
              <a:gd name="connsiteY1" fmla="*/ 453827 h 1738298"/>
              <a:gd name="connsiteX2" fmla="*/ 1447833 w 1796554"/>
              <a:gd name="connsiteY2" fmla="*/ 661261 h 1738298"/>
              <a:gd name="connsiteX3" fmla="*/ 1371633 w 1796554"/>
              <a:gd name="connsiteY3" fmla="*/ 927961 h 1738298"/>
              <a:gd name="connsiteX4" fmla="*/ 1045666 w 1796554"/>
              <a:gd name="connsiteY4" fmla="*/ 1046494 h 1738298"/>
              <a:gd name="connsiteX5" fmla="*/ 969466 w 1796554"/>
              <a:gd name="connsiteY5" fmla="*/ 1245461 h 1738298"/>
              <a:gd name="connsiteX6" fmla="*/ 838233 w 1796554"/>
              <a:gd name="connsiteY6" fmla="*/ 1372461 h 1738298"/>
              <a:gd name="connsiteX7" fmla="*/ 635033 w 1796554"/>
              <a:gd name="connsiteY7" fmla="*/ 1529094 h 1738298"/>
              <a:gd name="connsiteX8" fmla="*/ 575766 w 1796554"/>
              <a:gd name="connsiteY8" fmla="*/ 1656094 h 1738298"/>
              <a:gd name="connsiteX9" fmla="*/ 21200 w 1796554"/>
              <a:gd name="connsiteY9" fmla="*/ 1736527 h 1738298"/>
              <a:gd name="connsiteX10" fmla="*/ 122800 w 1796554"/>
              <a:gd name="connsiteY10" fmla="*/ 1579894 h 1738298"/>
              <a:gd name="connsiteX11" fmla="*/ 194766 w 1796554"/>
              <a:gd name="connsiteY11" fmla="*/ 1173494 h 1738298"/>
              <a:gd name="connsiteX12" fmla="*/ 524966 w 1796554"/>
              <a:gd name="connsiteY12" fmla="*/ 403027 h 1738298"/>
              <a:gd name="connsiteX13" fmla="*/ 478400 w 1796554"/>
              <a:gd name="connsiteY13" fmla="*/ 199827 h 1738298"/>
              <a:gd name="connsiteX14" fmla="*/ 580000 w 1796554"/>
              <a:gd name="connsiteY14" fmla="*/ 77061 h 1738298"/>
              <a:gd name="connsiteX15" fmla="*/ 1265800 w 1796554"/>
              <a:gd name="connsiteY15" fmla="*/ 106694 h 1738298"/>
              <a:gd name="connsiteX16" fmla="*/ 516500 w 1796554"/>
              <a:gd name="connsiteY16" fmla="*/ 17794 h 1738298"/>
              <a:gd name="connsiteX17" fmla="*/ 436066 w 1796554"/>
              <a:gd name="connsiteY17" fmla="*/ 513094 h 1738298"/>
              <a:gd name="connsiteX18" fmla="*/ 169366 w 1796554"/>
              <a:gd name="connsiteY18" fmla="*/ 1402094 h 1738298"/>
              <a:gd name="connsiteX19" fmla="*/ 355633 w 1796554"/>
              <a:gd name="connsiteY19" fmla="*/ 1668794 h 1738298"/>
              <a:gd name="connsiteX20" fmla="*/ 948300 w 1796554"/>
              <a:gd name="connsiteY20" fmla="*/ 1253927 h 1738298"/>
              <a:gd name="connsiteX21" fmla="*/ 1469000 w 1796554"/>
              <a:gd name="connsiteY21" fmla="*/ 551194 h 1738298"/>
              <a:gd name="connsiteX22" fmla="*/ 1790733 w 1796554"/>
              <a:gd name="connsiteY22" fmla="*/ 288727 h 1738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796554" h="1738298">
                <a:moveTo>
                  <a:pt x="1790733" y="288727"/>
                </a:moveTo>
                <a:cubicBezTo>
                  <a:pt x="1822483" y="272499"/>
                  <a:pt x="1716650" y="391738"/>
                  <a:pt x="1659500" y="453827"/>
                </a:cubicBezTo>
                <a:cubicBezTo>
                  <a:pt x="1602350" y="515916"/>
                  <a:pt x="1495811" y="582239"/>
                  <a:pt x="1447833" y="661261"/>
                </a:cubicBezTo>
                <a:cubicBezTo>
                  <a:pt x="1399855" y="740283"/>
                  <a:pt x="1438661" y="863755"/>
                  <a:pt x="1371633" y="927961"/>
                </a:cubicBezTo>
                <a:cubicBezTo>
                  <a:pt x="1304605" y="992167"/>
                  <a:pt x="1112694" y="993577"/>
                  <a:pt x="1045666" y="1046494"/>
                </a:cubicBezTo>
                <a:cubicBezTo>
                  <a:pt x="978638" y="1099411"/>
                  <a:pt x="1004038" y="1191133"/>
                  <a:pt x="969466" y="1245461"/>
                </a:cubicBezTo>
                <a:cubicBezTo>
                  <a:pt x="934894" y="1299789"/>
                  <a:pt x="893972" y="1325189"/>
                  <a:pt x="838233" y="1372461"/>
                </a:cubicBezTo>
                <a:cubicBezTo>
                  <a:pt x="782494" y="1419733"/>
                  <a:pt x="678777" y="1481822"/>
                  <a:pt x="635033" y="1529094"/>
                </a:cubicBezTo>
                <a:cubicBezTo>
                  <a:pt x="591288" y="1576366"/>
                  <a:pt x="678071" y="1621522"/>
                  <a:pt x="575766" y="1656094"/>
                </a:cubicBezTo>
                <a:cubicBezTo>
                  <a:pt x="473460" y="1690666"/>
                  <a:pt x="96694" y="1749227"/>
                  <a:pt x="21200" y="1736527"/>
                </a:cubicBezTo>
                <a:cubicBezTo>
                  <a:pt x="-54294" y="1723827"/>
                  <a:pt x="93872" y="1673733"/>
                  <a:pt x="122800" y="1579894"/>
                </a:cubicBezTo>
                <a:cubicBezTo>
                  <a:pt x="151728" y="1486055"/>
                  <a:pt x="127738" y="1369638"/>
                  <a:pt x="194766" y="1173494"/>
                </a:cubicBezTo>
                <a:cubicBezTo>
                  <a:pt x="261794" y="977350"/>
                  <a:pt x="477694" y="565305"/>
                  <a:pt x="524966" y="403027"/>
                </a:cubicBezTo>
                <a:cubicBezTo>
                  <a:pt x="572238" y="240749"/>
                  <a:pt x="469228" y="254155"/>
                  <a:pt x="478400" y="199827"/>
                </a:cubicBezTo>
                <a:cubicBezTo>
                  <a:pt x="487572" y="145499"/>
                  <a:pt x="448767" y="92583"/>
                  <a:pt x="580000" y="77061"/>
                </a:cubicBezTo>
                <a:cubicBezTo>
                  <a:pt x="711233" y="61539"/>
                  <a:pt x="1276383" y="116572"/>
                  <a:pt x="1265800" y="106694"/>
                </a:cubicBezTo>
                <a:cubicBezTo>
                  <a:pt x="1255217" y="96816"/>
                  <a:pt x="654789" y="-49939"/>
                  <a:pt x="516500" y="17794"/>
                </a:cubicBezTo>
                <a:cubicBezTo>
                  <a:pt x="378211" y="85527"/>
                  <a:pt x="493922" y="282377"/>
                  <a:pt x="436066" y="513094"/>
                </a:cubicBezTo>
                <a:cubicBezTo>
                  <a:pt x="378210" y="743811"/>
                  <a:pt x="182771" y="1209477"/>
                  <a:pt x="169366" y="1402094"/>
                </a:cubicBezTo>
                <a:cubicBezTo>
                  <a:pt x="155961" y="1594711"/>
                  <a:pt x="225811" y="1693488"/>
                  <a:pt x="355633" y="1668794"/>
                </a:cubicBezTo>
                <a:cubicBezTo>
                  <a:pt x="485455" y="1644100"/>
                  <a:pt x="762739" y="1440194"/>
                  <a:pt x="948300" y="1253927"/>
                </a:cubicBezTo>
                <a:cubicBezTo>
                  <a:pt x="1133861" y="1067660"/>
                  <a:pt x="1330711" y="711355"/>
                  <a:pt x="1469000" y="551194"/>
                </a:cubicBezTo>
                <a:cubicBezTo>
                  <a:pt x="1607289" y="391033"/>
                  <a:pt x="1758983" y="304955"/>
                  <a:pt x="1790733" y="2887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315B2E97-2CC3-4529-8381-06F331559ECE}"/>
              </a:ext>
            </a:extLst>
          </p:cNvPr>
          <p:cNvSpPr/>
          <p:nvPr/>
        </p:nvSpPr>
        <p:spPr>
          <a:xfrm>
            <a:off x="1679245" y="5403381"/>
            <a:ext cx="932232" cy="655753"/>
          </a:xfrm>
          <a:custGeom>
            <a:avLst/>
            <a:gdLst>
              <a:gd name="connsiteX0" fmla="*/ 930605 w 932232"/>
              <a:gd name="connsiteY0" fmla="*/ 469 h 655753"/>
              <a:gd name="connsiteX1" fmla="*/ 247980 w 932232"/>
              <a:gd name="connsiteY1" fmla="*/ 232244 h 655753"/>
              <a:gd name="connsiteX2" fmla="*/ 6680 w 932232"/>
              <a:gd name="connsiteY2" fmla="*/ 648169 h 655753"/>
              <a:gd name="connsiteX3" fmla="*/ 79705 w 932232"/>
              <a:gd name="connsiteY3" fmla="*/ 486244 h 655753"/>
              <a:gd name="connsiteX4" fmla="*/ 209880 w 932232"/>
              <a:gd name="connsiteY4" fmla="*/ 298919 h 655753"/>
              <a:gd name="connsiteX5" fmla="*/ 432130 w 932232"/>
              <a:gd name="connsiteY5" fmla="*/ 175094 h 655753"/>
              <a:gd name="connsiteX6" fmla="*/ 930605 w 932232"/>
              <a:gd name="connsiteY6" fmla="*/ 469 h 655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32232" h="655753">
                <a:moveTo>
                  <a:pt x="930605" y="469"/>
                </a:moveTo>
                <a:cubicBezTo>
                  <a:pt x="899913" y="9994"/>
                  <a:pt x="401967" y="124294"/>
                  <a:pt x="247980" y="232244"/>
                </a:cubicBezTo>
                <a:cubicBezTo>
                  <a:pt x="93992" y="340194"/>
                  <a:pt x="34726" y="605836"/>
                  <a:pt x="6680" y="648169"/>
                </a:cubicBezTo>
                <a:cubicBezTo>
                  <a:pt x="-21366" y="690502"/>
                  <a:pt x="45838" y="544452"/>
                  <a:pt x="79705" y="486244"/>
                </a:cubicBezTo>
                <a:cubicBezTo>
                  <a:pt x="113572" y="428036"/>
                  <a:pt x="151142" y="350777"/>
                  <a:pt x="209880" y="298919"/>
                </a:cubicBezTo>
                <a:cubicBezTo>
                  <a:pt x="268617" y="247061"/>
                  <a:pt x="315184" y="221132"/>
                  <a:pt x="432130" y="175094"/>
                </a:cubicBezTo>
                <a:cubicBezTo>
                  <a:pt x="549076" y="129057"/>
                  <a:pt x="961297" y="-9056"/>
                  <a:pt x="930605" y="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903B9310-D2BC-40BB-9B10-0173768387E7}"/>
              </a:ext>
            </a:extLst>
          </p:cNvPr>
          <p:cNvSpPr/>
          <p:nvPr/>
        </p:nvSpPr>
        <p:spPr>
          <a:xfrm>
            <a:off x="1705868" y="5512347"/>
            <a:ext cx="813467" cy="1028187"/>
          </a:xfrm>
          <a:custGeom>
            <a:avLst/>
            <a:gdLst>
              <a:gd name="connsiteX0" fmla="*/ 808732 w 813467"/>
              <a:gd name="connsiteY0" fmla="*/ 56603 h 1028187"/>
              <a:gd name="connsiteX1" fmla="*/ 649982 w 813467"/>
              <a:gd name="connsiteY1" fmla="*/ 2628 h 1028187"/>
              <a:gd name="connsiteX2" fmla="*/ 300732 w 813467"/>
              <a:gd name="connsiteY2" fmla="*/ 151853 h 1028187"/>
              <a:gd name="connsiteX3" fmla="*/ 49907 w 813467"/>
              <a:gd name="connsiteY3" fmla="*/ 472528 h 1028187"/>
              <a:gd name="connsiteX4" fmla="*/ 34032 w 813467"/>
              <a:gd name="connsiteY4" fmla="*/ 710653 h 1028187"/>
              <a:gd name="connsiteX5" fmla="*/ 129282 w 813467"/>
              <a:gd name="connsiteY5" fmla="*/ 1028153 h 1028187"/>
              <a:gd name="connsiteX6" fmla="*/ 37207 w 813467"/>
              <a:gd name="connsiteY6" fmla="*/ 729703 h 1028187"/>
              <a:gd name="connsiteX7" fmla="*/ 8632 w 813467"/>
              <a:gd name="connsiteY7" fmla="*/ 516978 h 1028187"/>
              <a:gd name="connsiteX8" fmla="*/ 183257 w 813467"/>
              <a:gd name="connsiteY8" fmla="*/ 275678 h 1028187"/>
              <a:gd name="connsiteX9" fmla="*/ 481707 w 813467"/>
              <a:gd name="connsiteY9" fmla="*/ 56603 h 1028187"/>
              <a:gd name="connsiteX10" fmla="*/ 808732 w 813467"/>
              <a:gd name="connsiteY10" fmla="*/ 56603 h 1028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13467" h="1028187">
                <a:moveTo>
                  <a:pt x="808732" y="56603"/>
                </a:moveTo>
                <a:cubicBezTo>
                  <a:pt x="836778" y="47607"/>
                  <a:pt x="734649" y="-13247"/>
                  <a:pt x="649982" y="2628"/>
                </a:cubicBezTo>
                <a:cubicBezTo>
                  <a:pt x="565315" y="18503"/>
                  <a:pt x="400744" y="73536"/>
                  <a:pt x="300732" y="151853"/>
                </a:cubicBezTo>
                <a:cubicBezTo>
                  <a:pt x="200719" y="230170"/>
                  <a:pt x="94357" y="379395"/>
                  <a:pt x="49907" y="472528"/>
                </a:cubicBezTo>
                <a:cubicBezTo>
                  <a:pt x="5457" y="565661"/>
                  <a:pt x="20803" y="618049"/>
                  <a:pt x="34032" y="710653"/>
                </a:cubicBezTo>
                <a:cubicBezTo>
                  <a:pt x="47261" y="803257"/>
                  <a:pt x="128753" y="1024978"/>
                  <a:pt x="129282" y="1028153"/>
                </a:cubicBezTo>
                <a:cubicBezTo>
                  <a:pt x="129811" y="1031328"/>
                  <a:pt x="57315" y="814899"/>
                  <a:pt x="37207" y="729703"/>
                </a:cubicBezTo>
                <a:cubicBezTo>
                  <a:pt x="17099" y="644507"/>
                  <a:pt x="-15710" y="592649"/>
                  <a:pt x="8632" y="516978"/>
                </a:cubicBezTo>
                <a:cubicBezTo>
                  <a:pt x="32974" y="441307"/>
                  <a:pt x="104411" y="352407"/>
                  <a:pt x="183257" y="275678"/>
                </a:cubicBezTo>
                <a:cubicBezTo>
                  <a:pt x="262103" y="198949"/>
                  <a:pt x="380107" y="97349"/>
                  <a:pt x="481707" y="56603"/>
                </a:cubicBezTo>
                <a:cubicBezTo>
                  <a:pt x="583307" y="15857"/>
                  <a:pt x="780686" y="65599"/>
                  <a:pt x="808732" y="566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7FF73F3A-FAA3-48E6-AEF6-5738ADDCA951}"/>
              </a:ext>
            </a:extLst>
          </p:cNvPr>
          <p:cNvSpPr/>
          <p:nvPr/>
        </p:nvSpPr>
        <p:spPr>
          <a:xfrm>
            <a:off x="1882143" y="5728616"/>
            <a:ext cx="524507" cy="375738"/>
          </a:xfrm>
          <a:custGeom>
            <a:avLst/>
            <a:gdLst>
              <a:gd name="connsiteX0" fmla="*/ 524507 w 524507"/>
              <a:gd name="connsiteY0" fmla="*/ 37184 h 375738"/>
              <a:gd name="connsiteX1" fmla="*/ 286382 w 524507"/>
              <a:gd name="connsiteY1" fmla="*/ 11784 h 375738"/>
              <a:gd name="connsiteX2" fmla="*/ 168907 w 524507"/>
              <a:gd name="connsiteY2" fmla="*/ 256259 h 375738"/>
              <a:gd name="connsiteX3" fmla="*/ 143507 w 524507"/>
              <a:gd name="connsiteY3" fmla="*/ 307059 h 375738"/>
              <a:gd name="connsiteX4" fmla="*/ 632 w 524507"/>
              <a:gd name="connsiteY4" fmla="*/ 373734 h 375738"/>
              <a:gd name="connsiteX5" fmla="*/ 207007 w 524507"/>
              <a:gd name="connsiteY5" fmla="*/ 224509 h 375738"/>
              <a:gd name="connsiteX6" fmla="*/ 295907 w 524507"/>
              <a:gd name="connsiteY6" fmla="*/ 56234 h 375738"/>
              <a:gd name="connsiteX7" fmla="*/ 391157 w 524507"/>
              <a:gd name="connsiteY7" fmla="*/ 24484 h 375738"/>
              <a:gd name="connsiteX8" fmla="*/ 524507 w 524507"/>
              <a:gd name="connsiteY8" fmla="*/ 37184 h 375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4507" h="375738">
                <a:moveTo>
                  <a:pt x="524507" y="37184"/>
                </a:moveTo>
                <a:cubicBezTo>
                  <a:pt x="507045" y="35067"/>
                  <a:pt x="345649" y="-24728"/>
                  <a:pt x="286382" y="11784"/>
                </a:cubicBezTo>
                <a:cubicBezTo>
                  <a:pt x="227115" y="48296"/>
                  <a:pt x="192719" y="207047"/>
                  <a:pt x="168907" y="256259"/>
                </a:cubicBezTo>
                <a:cubicBezTo>
                  <a:pt x="145094" y="305472"/>
                  <a:pt x="171553" y="287480"/>
                  <a:pt x="143507" y="307059"/>
                </a:cubicBezTo>
                <a:cubicBezTo>
                  <a:pt x="115461" y="326638"/>
                  <a:pt x="-9951" y="387492"/>
                  <a:pt x="632" y="373734"/>
                </a:cubicBezTo>
                <a:cubicBezTo>
                  <a:pt x="11215" y="359976"/>
                  <a:pt x="157795" y="277426"/>
                  <a:pt x="207007" y="224509"/>
                </a:cubicBezTo>
                <a:cubicBezTo>
                  <a:pt x="256219" y="171592"/>
                  <a:pt x="265215" y="89571"/>
                  <a:pt x="295907" y="56234"/>
                </a:cubicBezTo>
                <a:cubicBezTo>
                  <a:pt x="326599" y="22897"/>
                  <a:pt x="354115" y="28188"/>
                  <a:pt x="391157" y="24484"/>
                </a:cubicBezTo>
                <a:lnTo>
                  <a:pt x="524507" y="3718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F15188A0-3F65-449E-AE9C-2CB0BCC5AE44}"/>
              </a:ext>
            </a:extLst>
          </p:cNvPr>
          <p:cNvSpPr/>
          <p:nvPr/>
        </p:nvSpPr>
        <p:spPr>
          <a:xfrm>
            <a:off x="2220298" y="5762620"/>
            <a:ext cx="137484" cy="92085"/>
          </a:xfrm>
          <a:custGeom>
            <a:avLst/>
            <a:gdLst>
              <a:gd name="connsiteX0" fmla="*/ 137140 w 137484"/>
              <a:gd name="connsiteY0" fmla="*/ 5 h 92085"/>
              <a:gd name="connsiteX1" fmla="*/ 62527 w 137484"/>
              <a:gd name="connsiteY1" fmla="*/ 46043 h 92085"/>
              <a:gd name="connsiteX2" fmla="*/ 615 w 137484"/>
              <a:gd name="connsiteY2" fmla="*/ 92080 h 92085"/>
              <a:gd name="connsiteX3" fmla="*/ 30777 w 137484"/>
              <a:gd name="connsiteY3" fmla="*/ 49218 h 92085"/>
              <a:gd name="connsiteX4" fmla="*/ 30777 w 137484"/>
              <a:gd name="connsiteY4" fmla="*/ 42868 h 92085"/>
              <a:gd name="connsiteX5" fmla="*/ 137140 w 137484"/>
              <a:gd name="connsiteY5" fmla="*/ 5 h 9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484" h="92085">
                <a:moveTo>
                  <a:pt x="137140" y="5"/>
                </a:moveTo>
                <a:cubicBezTo>
                  <a:pt x="142432" y="534"/>
                  <a:pt x="85281" y="30697"/>
                  <a:pt x="62527" y="46043"/>
                </a:cubicBezTo>
                <a:cubicBezTo>
                  <a:pt x="39773" y="61389"/>
                  <a:pt x="5907" y="91551"/>
                  <a:pt x="615" y="92080"/>
                </a:cubicBezTo>
                <a:cubicBezTo>
                  <a:pt x="-4677" y="92609"/>
                  <a:pt x="25750" y="57420"/>
                  <a:pt x="30777" y="49218"/>
                </a:cubicBezTo>
                <a:cubicBezTo>
                  <a:pt x="35804" y="41016"/>
                  <a:pt x="12521" y="50012"/>
                  <a:pt x="30777" y="42868"/>
                </a:cubicBezTo>
                <a:cubicBezTo>
                  <a:pt x="49033" y="35724"/>
                  <a:pt x="131848" y="-524"/>
                  <a:pt x="137140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B1FF2CAE-6649-4A2D-9EE8-200900B3118D}"/>
              </a:ext>
            </a:extLst>
          </p:cNvPr>
          <p:cNvSpPr/>
          <p:nvPr/>
        </p:nvSpPr>
        <p:spPr>
          <a:xfrm>
            <a:off x="1838303" y="5583122"/>
            <a:ext cx="622188" cy="506593"/>
          </a:xfrm>
          <a:custGeom>
            <a:avLst/>
            <a:gdLst>
              <a:gd name="connsiteX0" fmla="*/ 615972 w 622188"/>
              <a:gd name="connsiteY0" fmla="*/ 1703 h 506593"/>
              <a:gd name="connsiteX1" fmla="*/ 333397 w 622188"/>
              <a:gd name="connsiteY1" fmla="*/ 93778 h 506593"/>
              <a:gd name="connsiteX2" fmla="*/ 228622 w 622188"/>
              <a:gd name="connsiteY2" fmla="*/ 176328 h 506593"/>
              <a:gd name="connsiteX3" fmla="*/ 117497 w 622188"/>
              <a:gd name="connsiteY3" fmla="*/ 341428 h 506593"/>
              <a:gd name="connsiteX4" fmla="*/ 22 w 622188"/>
              <a:gd name="connsiteY4" fmla="*/ 506528 h 506593"/>
              <a:gd name="connsiteX5" fmla="*/ 127022 w 622188"/>
              <a:gd name="connsiteY5" fmla="*/ 322378 h 506593"/>
              <a:gd name="connsiteX6" fmla="*/ 288947 w 622188"/>
              <a:gd name="connsiteY6" fmla="*/ 185853 h 506593"/>
              <a:gd name="connsiteX7" fmla="*/ 508022 w 622188"/>
              <a:gd name="connsiteY7" fmla="*/ 46153 h 506593"/>
              <a:gd name="connsiteX8" fmla="*/ 615972 w 622188"/>
              <a:gd name="connsiteY8" fmla="*/ 1703 h 506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2188" h="506593">
                <a:moveTo>
                  <a:pt x="615972" y="1703"/>
                </a:moveTo>
                <a:cubicBezTo>
                  <a:pt x="586868" y="9640"/>
                  <a:pt x="397955" y="64674"/>
                  <a:pt x="333397" y="93778"/>
                </a:cubicBezTo>
                <a:cubicBezTo>
                  <a:pt x="268839" y="122882"/>
                  <a:pt x="264605" y="135053"/>
                  <a:pt x="228622" y="176328"/>
                </a:cubicBezTo>
                <a:cubicBezTo>
                  <a:pt x="192639" y="217603"/>
                  <a:pt x="155597" y="286395"/>
                  <a:pt x="117497" y="341428"/>
                </a:cubicBezTo>
                <a:cubicBezTo>
                  <a:pt x="79397" y="396461"/>
                  <a:pt x="-1565" y="509703"/>
                  <a:pt x="22" y="506528"/>
                </a:cubicBezTo>
                <a:cubicBezTo>
                  <a:pt x="1609" y="503353"/>
                  <a:pt x="78868" y="375824"/>
                  <a:pt x="127022" y="322378"/>
                </a:cubicBezTo>
                <a:cubicBezTo>
                  <a:pt x="175176" y="268932"/>
                  <a:pt x="225447" y="231890"/>
                  <a:pt x="288947" y="185853"/>
                </a:cubicBezTo>
                <a:cubicBezTo>
                  <a:pt x="352447" y="139816"/>
                  <a:pt x="450343" y="77903"/>
                  <a:pt x="508022" y="46153"/>
                </a:cubicBezTo>
                <a:cubicBezTo>
                  <a:pt x="565701" y="14403"/>
                  <a:pt x="645076" y="-6234"/>
                  <a:pt x="615972" y="17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CECD8B21-A90D-40F1-912C-F759EA9DAE7D}"/>
              </a:ext>
            </a:extLst>
          </p:cNvPr>
          <p:cNvSpPr/>
          <p:nvPr/>
        </p:nvSpPr>
        <p:spPr>
          <a:xfrm>
            <a:off x="1845733" y="6150505"/>
            <a:ext cx="245534" cy="429585"/>
          </a:xfrm>
          <a:custGeom>
            <a:avLst/>
            <a:gdLst>
              <a:gd name="connsiteX0" fmla="*/ 0 w 245534"/>
              <a:gd name="connsiteY0" fmla="*/ 528 h 429585"/>
              <a:gd name="connsiteX1" fmla="*/ 152400 w 245534"/>
              <a:gd name="connsiteY1" fmla="*/ 381528 h 429585"/>
              <a:gd name="connsiteX2" fmla="*/ 245534 w 245534"/>
              <a:gd name="connsiteY2" fmla="*/ 415395 h 429585"/>
              <a:gd name="connsiteX3" fmla="*/ 152400 w 245534"/>
              <a:gd name="connsiteY3" fmla="*/ 301095 h 429585"/>
              <a:gd name="connsiteX4" fmla="*/ 0 w 245534"/>
              <a:gd name="connsiteY4" fmla="*/ 528 h 429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5534" h="429585">
                <a:moveTo>
                  <a:pt x="0" y="528"/>
                </a:moveTo>
                <a:cubicBezTo>
                  <a:pt x="0" y="13933"/>
                  <a:pt x="111478" y="312384"/>
                  <a:pt x="152400" y="381528"/>
                </a:cubicBezTo>
                <a:cubicBezTo>
                  <a:pt x="193322" y="450672"/>
                  <a:pt x="245534" y="428800"/>
                  <a:pt x="245534" y="415395"/>
                </a:cubicBezTo>
                <a:cubicBezTo>
                  <a:pt x="245534" y="401990"/>
                  <a:pt x="191911" y="369534"/>
                  <a:pt x="152400" y="301095"/>
                </a:cubicBezTo>
                <a:cubicBezTo>
                  <a:pt x="112889" y="232656"/>
                  <a:pt x="0" y="-12877"/>
                  <a:pt x="0" y="5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FF28F8A5-05F1-4642-AD03-BEF412E69DFA}"/>
              </a:ext>
            </a:extLst>
          </p:cNvPr>
          <p:cNvSpPr/>
          <p:nvPr/>
        </p:nvSpPr>
        <p:spPr>
          <a:xfrm>
            <a:off x="1772222" y="6320173"/>
            <a:ext cx="610623" cy="309244"/>
          </a:xfrm>
          <a:custGeom>
            <a:avLst/>
            <a:gdLst>
              <a:gd name="connsiteX0" fmla="*/ 18478 w 610623"/>
              <a:gd name="connsiteY0" fmla="*/ 6544 h 309244"/>
              <a:gd name="connsiteX1" fmla="*/ 321161 w 610623"/>
              <a:gd name="connsiteY1" fmla="*/ 285944 h 309244"/>
              <a:gd name="connsiteX2" fmla="*/ 448161 w 610623"/>
              <a:gd name="connsiteY2" fmla="*/ 294410 h 309244"/>
              <a:gd name="connsiteX3" fmla="*/ 602678 w 610623"/>
              <a:gd name="connsiteY3" fmla="*/ 296527 h 309244"/>
              <a:gd name="connsiteX4" fmla="*/ 183578 w 610623"/>
              <a:gd name="connsiteY4" fmla="*/ 243610 h 309244"/>
              <a:gd name="connsiteX5" fmla="*/ 48111 w 610623"/>
              <a:gd name="connsiteY5" fmla="*/ 99677 h 309244"/>
              <a:gd name="connsiteX6" fmla="*/ 18478 w 610623"/>
              <a:gd name="connsiteY6" fmla="*/ 6544 h 30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0623" h="309244">
                <a:moveTo>
                  <a:pt x="18478" y="6544"/>
                </a:moveTo>
                <a:cubicBezTo>
                  <a:pt x="63986" y="37588"/>
                  <a:pt x="249547" y="237966"/>
                  <a:pt x="321161" y="285944"/>
                </a:cubicBezTo>
                <a:cubicBezTo>
                  <a:pt x="392775" y="333922"/>
                  <a:pt x="401242" y="292646"/>
                  <a:pt x="448161" y="294410"/>
                </a:cubicBezTo>
                <a:cubicBezTo>
                  <a:pt x="495080" y="296174"/>
                  <a:pt x="646775" y="304994"/>
                  <a:pt x="602678" y="296527"/>
                </a:cubicBezTo>
                <a:cubicBezTo>
                  <a:pt x="558581" y="288060"/>
                  <a:pt x="276006" y="276418"/>
                  <a:pt x="183578" y="243610"/>
                </a:cubicBezTo>
                <a:cubicBezTo>
                  <a:pt x="91150" y="210802"/>
                  <a:pt x="73511" y="136366"/>
                  <a:pt x="48111" y="99677"/>
                </a:cubicBezTo>
                <a:cubicBezTo>
                  <a:pt x="22711" y="62988"/>
                  <a:pt x="-27030" y="-24500"/>
                  <a:pt x="18478" y="65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16C0E7BF-F896-4D59-BDAE-DF5F2DA8A62E}"/>
              </a:ext>
            </a:extLst>
          </p:cNvPr>
          <p:cNvSpPr/>
          <p:nvPr/>
        </p:nvSpPr>
        <p:spPr>
          <a:xfrm>
            <a:off x="2171528" y="6039915"/>
            <a:ext cx="1131107" cy="560376"/>
          </a:xfrm>
          <a:custGeom>
            <a:avLst/>
            <a:gdLst>
              <a:gd name="connsiteX0" fmla="*/ 8639 w 1131107"/>
              <a:gd name="connsiteY0" fmla="*/ 547152 h 560376"/>
              <a:gd name="connsiteX1" fmla="*/ 171622 w 1131107"/>
              <a:gd name="connsiteY1" fmla="*/ 536568 h 560376"/>
              <a:gd name="connsiteX2" fmla="*/ 662689 w 1131107"/>
              <a:gd name="connsiteY2" fmla="*/ 360885 h 560376"/>
              <a:gd name="connsiteX3" fmla="*/ 937855 w 1131107"/>
              <a:gd name="connsiteY3" fmla="*/ 191552 h 560376"/>
              <a:gd name="connsiteX4" fmla="*/ 1007705 w 1131107"/>
              <a:gd name="connsiteY4" fmla="*/ 125935 h 560376"/>
              <a:gd name="connsiteX5" fmla="*/ 1130472 w 1131107"/>
              <a:gd name="connsiteY5" fmla="*/ 1052 h 560376"/>
              <a:gd name="connsiteX6" fmla="*/ 950555 w 1131107"/>
              <a:gd name="connsiteY6" fmla="*/ 202135 h 560376"/>
              <a:gd name="connsiteX7" fmla="*/ 652105 w 1131107"/>
              <a:gd name="connsiteY7" fmla="*/ 358768 h 560376"/>
              <a:gd name="connsiteX8" fmla="*/ 398105 w 1131107"/>
              <a:gd name="connsiteY8" fmla="*/ 428618 h 560376"/>
              <a:gd name="connsiteX9" fmla="*/ 8639 w 1131107"/>
              <a:gd name="connsiteY9" fmla="*/ 547152 h 560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31107" h="560376">
                <a:moveTo>
                  <a:pt x="8639" y="547152"/>
                </a:moveTo>
                <a:cubicBezTo>
                  <a:pt x="-29108" y="565144"/>
                  <a:pt x="62614" y="567613"/>
                  <a:pt x="171622" y="536568"/>
                </a:cubicBezTo>
                <a:cubicBezTo>
                  <a:pt x="280630" y="505523"/>
                  <a:pt x="534984" y="418388"/>
                  <a:pt x="662689" y="360885"/>
                </a:cubicBezTo>
                <a:cubicBezTo>
                  <a:pt x="790394" y="303382"/>
                  <a:pt x="880352" y="230710"/>
                  <a:pt x="937855" y="191552"/>
                </a:cubicBezTo>
                <a:cubicBezTo>
                  <a:pt x="995358" y="152394"/>
                  <a:pt x="975602" y="157685"/>
                  <a:pt x="1007705" y="125935"/>
                </a:cubicBezTo>
                <a:cubicBezTo>
                  <a:pt x="1039808" y="94185"/>
                  <a:pt x="1139997" y="-11648"/>
                  <a:pt x="1130472" y="1052"/>
                </a:cubicBezTo>
                <a:cubicBezTo>
                  <a:pt x="1120947" y="13752"/>
                  <a:pt x="1030283" y="142516"/>
                  <a:pt x="950555" y="202135"/>
                </a:cubicBezTo>
                <a:cubicBezTo>
                  <a:pt x="870827" y="261754"/>
                  <a:pt x="744180" y="321021"/>
                  <a:pt x="652105" y="358768"/>
                </a:cubicBezTo>
                <a:cubicBezTo>
                  <a:pt x="560030" y="396515"/>
                  <a:pt x="501469" y="394046"/>
                  <a:pt x="398105" y="428618"/>
                </a:cubicBezTo>
                <a:cubicBezTo>
                  <a:pt x="294741" y="463190"/>
                  <a:pt x="46386" y="529160"/>
                  <a:pt x="8639" y="5471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91955372-38AF-426B-8B85-7E78E6E4F3A6}"/>
              </a:ext>
            </a:extLst>
          </p:cNvPr>
          <p:cNvSpPr/>
          <p:nvPr/>
        </p:nvSpPr>
        <p:spPr>
          <a:xfrm>
            <a:off x="2313837" y="6141852"/>
            <a:ext cx="964137" cy="479293"/>
          </a:xfrm>
          <a:custGeom>
            <a:avLst/>
            <a:gdLst>
              <a:gd name="connsiteX0" fmla="*/ 945830 w 964137"/>
              <a:gd name="connsiteY0" fmla="*/ 11298 h 479293"/>
              <a:gd name="connsiteX1" fmla="*/ 105513 w 964137"/>
              <a:gd name="connsiteY1" fmla="*/ 436748 h 479293"/>
              <a:gd name="connsiteX2" fmla="*/ 12380 w 964137"/>
              <a:gd name="connsiteY2" fmla="*/ 464265 h 479293"/>
              <a:gd name="connsiteX3" fmla="*/ 342580 w 964137"/>
              <a:gd name="connsiteY3" fmla="*/ 337265 h 479293"/>
              <a:gd name="connsiteX4" fmla="*/ 657963 w 964137"/>
              <a:gd name="connsiteY4" fmla="*/ 138298 h 479293"/>
              <a:gd name="connsiteX5" fmla="*/ 945830 w 964137"/>
              <a:gd name="connsiteY5" fmla="*/ 11298 h 479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4137" h="479293">
                <a:moveTo>
                  <a:pt x="945830" y="11298"/>
                </a:moveTo>
                <a:cubicBezTo>
                  <a:pt x="853755" y="61040"/>
                  <a:pt x="261088" y="361253"/>
                  <a:pt x="105513" y="436748"/>
                </a:cubicBezTo>
                <a:cubicBezTo>
                  <a:pt x="-50062" y="512243"/>
                  <a:pt x="12380" y="464265"/>
                  <a:pt x="12380" y="464265"/>
                </a:cubicBezTo>
                <a:cubicBezTo>
                  <a:pt x="51891" y="447685"/>
                  <a:pt x="234983" y="391593"/>
                  <a:pt x="342580" y="337265"/>
                </a:cubicBezTo>
                <a:cubicBezTo>
                  <a:pt x="450177" y="282937"/>
                  <a:pt x="558127" y="187334"/>
                  <a:pt x="657963" y="138298"/>
                </a:cubicBezTo>
                <a:cubicBezTo>
                  <a:pt x="757799" y="89262"/>
                  <a:pt x="1037905" y="-38444"/>
                  <a:pt x="945830" y="112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5D159C23-058E-4D10-A6E5-453FEB2C2BD9}"/>
              </a:ext>
            </a:extLst>
          </p:cNvPr>
          <p:cNvSpPr/>
          <p:nvPr/>
        </p:nvSpPr>
        <p:spPr>
          <a:xfrm>
            <a:off x="512851" y="5893956"/>
            <a:ext cx="1232233" cy="2634872"/>
          </a:xfrm>
          <a:custGeom>
            <a:avLst/>
            <a:gdLst>
              <a:gd name="connsiteX0" fmla="*/ 1214349 w 1232233"/>
              <a:gd name="connsiteY0" fmla="*/ 30594 h 2634872"/>
              <a:gd name="connsiteX1" fmla="*/ 763499 w 1232233"/>
              <a:gd name="connsiteY1" fmla="*/ 995794 h 2634872"/>
              <a:gd name="connsiteX2" fmla="*/ 293599 w 1232233"/>
              <a:gd name="connsiteY2" fmla="*/ 1713344 h 2634872"/>
              <a:gd name="connsiteX3" fmla="*/ 20549 w 1232233"/>
              <a:gd name="connsiteY3" fmla="*/ 2437244 h 2634872"/>
              <a:gd name="connsiteX4" fmla="*/ 58649 w 1232233"/>
              <a:gd name="connsiteY4" fmla="*/ 2595994 h 2634872"/>
              <a:gd name="connsiteX5" fmla="*/ 369799 w 1232233"/>
              <a:gd name="connsiteY5" fmla="*/ 1827644 h 2634872"/>
              <a:gd name="connsiteX6" fmla="*/ 1061949 w 1232233"/>
              <a:gd name="connsiteY6" fmla="*/ 386194 h 2634872"/>
              <a:gd name="connsiteX7" fmla="*/ 1214349 w 1232233"/>
              <a:gd name="connsiteY7" fmla="*/ 30594 h 2634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32233" h="2634872">
                <a:moveTo>
                  <a:pt x="1214349" y="30594"/>
                </a:moveTo>
                <a:cubicBezTo>
                  <a:pt x="1164607" y="132194"/>
                  <a:pt x="916957" y="715336"/>
                  <a:pt x="763499" y="995794"/>
                </a:cubicBezTo>
                <a:cubicBezTo>
                  <a:pt x="610041" y="1276252"/>
                  <a:pt x="417424" y="1473102"/>
                  <a:pt x="293599" y="1713344"/>
                </a:cubicBezTo>
                <a:cubicBezTo>
                  <a:pt x="169774" y="1953586"/>
                  <a:pt x="59707" y="2290136"/>
                  <a:pt x="20549" y="2437244"/>
                </a:cubicBezTo>
                <a:cubicBezTo>
                  <a:pt x="-18609" y="2584352"/>
                  <a:pt x="441" y="2697594"/>
                  <a:pt x="58649" y="2595994"/>
                </a:cubicBezTo>
                <a:cubicBezTo>
                  <a:pt x="116857" y="2494394"/>
                  <a:pt x="202582" y="2195944"/>
                  <a:pt x="369799" y="1827644"/>
                </a:cubicBezTo>
                <a:cubicBezTo>
                  <a:pt x="537016" y="1459344"/>
                  <a:pt x="914841" y="683586"/>
                  <a:pt x="1061949" y="386194"/>
                </a:cubicBezTo>
                <a:cubicBezTo>
                  <a:pt x="1209057" y="88802"/>
                  <a:pt x="1264091" y="-71006"/>
                  <a:pt x="1214349" y="305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1DA1F557-EF7C-4092-A70B-CD12ACDFE111}"/>
              </a:ext>
            </a:extLst>
          </p:cNvPr>
          <p:cNvSpPr/>
          <p:nvPr/>
        </p:nvSpPr>
        <p:spPr>
          <a:xfrm>
            <a:off x="5778500" y="6870700"/>
            <a:ext cx="1200676" cy="612905"/>
          </a:xfrm>
          <a:custGeom>
            <a:avLst/>
            <a:gdLst>
              <a:gd name="connsiteX0" fmla="*/ 0 w 1200676"/>
              <a:gd name="connsiteY0" fmla="*/ 0 h 612905"/>
              <a:gd name="connsiteX1" fmla="*/ 1143000 w 1200676"/>
              <a:gd name="connsiteY1" fmla="*/ 590550 h 612905"/>
              <a:gd name="connsiteX2" fmla="*/ 920750 w 1200676"/>
              <a:gd name="connsiteY2" fmla="*/ 444500 h 612905"/>
              <a:gd name="connsiteX3" fmla="*/ 0 w 1200676"/>
              <a:gd name="connsiteY3" fmla="*/ 0 h 612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0676" h="612905">
                <a:moveTo>
                  <a:pt x="0" y="0"/>
                </a:moveTo>
                <a:cubicBezTo>
                  <a:pt x="37042" y="24342"/>
                  <a:pt x="989542" y="516467"/>
                  <a:pt x="1143000" y="590550"/>
                </a:cubicBezTo>
                <a:cubicBezTo>
                  <a:pt x="1296458" y="664633"/>
                  <a:pt x="1116542" y="538692"/>
                  <a:pt x="920750" y="4445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BDE00464-E0E7-4E27-96F6-ADE236C7C0C2}"/>
              </a:ext>
            </a:extLst>
          </p:cNvPr>
          <p:cNvSpPr/>
          <p:nvPr/>
        </p:nvSpPr>
        <p:spPr>
          <a:xfrm>
            <a:off x="5765800" y="6978650"/>
            <a:ext cx="1062505" cy="525292"/>
          </a:xfrm>
          <a:custGeom>
            <a:avLst/>
            <a:gdLst>
              <a:gd name="connsiteX0" fmla="*/ 0 w 1062505"/>
              <a:gd name="connsiteY0" fmla="*/ 0 h 525292"/>
              <a:gd name="connsiteX1" fmla="*/ 1022350 w 1062505"/>
              <a:gd name="connsiteY1" fmla="*/ 514350 h 525292"/>
              <a:gd name="connsiteX2" fmla="*/ 831850 w 1062505"/>
              <a:gd name="connsiteY2" fmla="*/ 342900 h 525292"/>
              <a:gd name="connsiteX3" fmla="*/ 603250 w 1062505"/>
              <a:gd name="connsiteY3" fmla="*/ 241300 h 525292"/>
              <a:gd name="connsiteX4" fmla="*/ 0 w 1062505"/>
              <a:gd name="connsiteY4" fmla="*/ 0 h 525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2505" h="525292">
                <a:moveTo>
                  <a:pt x="0" y="0"/>
                </a:moveTo>
                <a:cubicBezTo>
                  <a:pt x="441854" y="228600"/>
                  <a:pt x="883708" y="457200"/>
                  <a:pt x="1022350" y="514350"/>
                </a:cubicBezTo>
                <a:cubicBezTo>
                  <a:pt x="1160992" y="571500"/>
                  <a:pt x="901700" y="388408"/>
                  <a:pt x="831850" y="342900"/>
                </a:cubicBezTo>
                <a:cubicBezTo>
                  <a:pt x="762000" y="297392"/>
                  <a:pt x="603250" y="241300"/>
                  <a:pt x="603250" y="2413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FCC7B556-6048-4A90-9469-206B0D1A0323}"/>
              </a:ext>
            </a:extLst>
          </p:cNvPr>
          <p:cNvSpPr/>
          <p:nvPr/>
        </p:nvSpPr>
        <p:spPr>
          <a:xfrm>
            <a:off x="5148264" y="7438182"/>
            <a:ext cx="1813784" cy="2500815"/>
          </a:xfrm>
          <a:custGeom>
            <a:avLst/>
            <a:gdLst>
              <a:gd name="connsiteX0" fmla="*/ 1716086 w 1813784"/>
              <a:gd name="connsiteY0" fmla="*/ 67518 h 2500815"/>
              <a:gd name="connsiteX1" fmla="*/ 947736 w 1813784"/>
              <a:gd name="connsiteY1" fmla="*/ 1000968 h 2500815"/>
              <a:gd name="connsiteX2" fmla="*/ 217486 w 1813784"/>
              <a:gd name="connsiteY2" fmla="*/ 2042368 h 2500815"/>
              <a:gd name="connsiteX3" fmla="*/ 1586 w 1813784"/>
              <a:gd name="connsiteY3" fmla="*/ 2499568 h 2500815"/>
              <a:gd name="connsiteX4" fmla="*/ 185736 w 1813784"/>
              <a:gd name="connsiteY4" fmla="*/ 2124918 h 2500815"/>
              <a:gd name="connsiteX5" fmla="*/ 1157286 w 1813784"/>
              <a:gd name="connsiteY5" fmla="*/ 759668 h 2500815"/>
              <a:gd name="connsiteX6" fmla="*/ 1741486 w 1813784"/>
              <a:gd name="connsiteY6" fmla="*/ 150068 h 2500815"/>
              <a:gd name="connsiteX7" fmla="*/ 1716086 w 1813784"/>
              <a:gd name="connsiteY7" fmla="*/ 67518 h 2500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13784" h="2500815">
                <a:moveTo>
                  <a:pt x="1716086" y="67518"/>
                </a:moveTo>
                <a:cubicBezTo>
                  <a:pt x="1583794" y="209335"/>
                  <a:pt x="1197503" y="671826"/>
                  <a:pt x="947736" y="1000968"/>
                </a:cubicBezTo>
                <a:cubicBezTo>
                  <a:pt x="697969" y="1330110"/>
                  <a:pt x="375178" y="1792601"/>
                  <a:pt x="217486" y="2042368"/>
                </a:cubicBezTo>
                <a:cubicBezTo>
                  <a:pt x="59794" y="2292135"/>
                  <a:pt x="6878" y="2485810"/>
                  <a:pt x="1586" y="2499568"/>
                </a:cubicBezTo>
                <a:cubicBezTo>
                  <a:pt x="-3706" y="2513326"/>
                  <a:pt x="-6881" y="2414901"/>
                  <a:pt x="185736" y="2124918"/>
                </a:cubicBezTo>
                <a:cubicBezTo>
                  <a:pt x="378353" y="1834935"/>
                  <a:pt x="897994" y="1088810"/>
                  <a:pt x="1157286" y="759668"/>
                </a:cubicBezTo>
                <a:cubicBezTo>
                  <a:pt x="1416578" y="430526"/>
                  <a:pt x="1647294" y="266485"/>
                  <a:pt x="1741486" y="150068"/>
                </a:cubicBezTo>
                <a:cubicBezTo>
                  <a:pt x="1835678" y="33651"/>
                  <a:pt x="1848378" y="-74299"/>
                  <a:pt x="1716086" y="675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CE443D27-C52D-4602-839B-29F89EC093E7}"/>
              </a:ext>
            </a:extLst>
          </p:cNvPr>
          <p:cNvSpPr/>
          <p:nvPr/>
        </p:nvSpPr>
        <p:spPr>
          <a:xfrm>
            <a:off x="5231639" y="7462001"/>
            <a:ext cx="1542145" cy="2259097"/>
          </a:xfrm>
          <a:custGeom>
            <a:avLst/>
            <a:gdLst>
              <a:gd name="connsiteX0" fmla="*/ 1531111 w 1542145"/>
              <a:gd name="connsiteY0" fmla="*/ 94499 h 2259097"/>
              <a:gd name="connsiteX1" fmla="*/ 889761 w 1542145"/>
              <a:gd name="connsiteY1" fmla="*/ 812049 h 2259097"/>
              <a:gd name="connsiteX2" fmla="*/ 559561 w 1542145"/>
              <a:gd name="connsiteY2" fmla="*/ 1250199 h 2259097"/>
              <a:gd name="connsiteX3" fmla="*/ 761 w 1542145"/>
              <a:gd name="connsiteY3" fmla="*/ 2253499 h 2259097"/>
              <a:gd name="connsiteX4" fmla="*/ 457961 w 1542145"/>
              <a:gd name="connsiteY4" fmla="*/ 1586749 h 2259097"/>
              <a:gd name="connsiteX5" fmla="*/ 1232661 w 1542145"/>
              <a:gd name="connsiteY5" fmla="*/ 170699 h 2259097"/>
              <a:gd name="connsiteX6" fmla="*/ 1531111 w 1542145"/>
              <a:gd name="connsiteY6" fmla="*/ 94499 h 2259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2145" h="2259097">
                <a:moveTo>
                  <a:pt x="1531111" y="94499"/>
                </a:moveTo>
                <a:cubicBezTo>
                  <a:pt x="1473961" y="201391"/>
                  <a:pt x="1051686" y="619432"/>
                  <a:pt x="889761" y="812049"/>
                </a:cubicBezTo>
                <a:cubicBezTo>
                  <a:pt x="727836" y="1004666"/>
                  <a:pt x="707728" y="1009957"/>
                  <a:pt x="559561" y="1250199"/>
                </a:cubicBezTo>
                <a:cubicBezTo>
                  <a:pt x="411394" y="1490441"/>
                  <a:pt x="17694" y="2197407"/>
                  <a:pt x="761" y="2253499"/>
                </a:cubicBezTo>
                <a:cubicBezTo>
                  <a:pt x="-16172" y="2309591"/>
                  <a:pt x="252644" y="1933882"/>
                  <a:pt x="457961" y="1586749"/>
                </a:cubicBezTo>
                <a:cubicBezTo>
                  <a:pt x="663278" y="1239616"/>
                  <a:pt x="1051686" y="417291"/>
                  <a:pt x="1232661" y="170699"/>
                </a:cubicBezTo>
                <a:cubicBezTo>
                  <a:pt x="1413636" y="-75893"/>
                  <a:pt x="1588261" y="-12393"/>
                  <a:pt x="1531111" y="944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FEEB1657-0105-4E3D-B375-BD6B6F04EC35}"/>
              </a:ext>
            </a:extLst>
          </p:cNvPr>
          <p:cNvSpPr/>
          <p:nvPr/>
        </p:nvSpPr>
        <p:spPr>
          <a:xfrm>
            <a:off x="4785335" y="7093378"/>
            <a:ext cx="762417" cy="2500917"/>
          </a:xfrm>
          <a:custGeom>
            <a:avLst/>
            <a:gdLst>
              <a:gd name="connsiteX0" fmla="*/ 758215 w 762417"/>
              <a:gd name="connsiteY0" fmla="*/ 5922 h 2500917"/>
              <a:gd name="connsiteX1" fmla="*/ 307365 w 762417"/>
              <a:gd name="connsiteY1" fmla="*/ 1345772 h 2500917"/>
              <a:gd name="connsiteX2" fmla="*/ 2565 w 762417"/>
              <a:gd name="connsiteY2" fmla="*/ 2482422 h 2500917"/>
              <a:gd name="connsiteX3" fmla="*/ 180365 w 762417"/>
              <a:gd name="connsiteY3" fmla="*/ 1968072 h 2500917"/>
              <a:gd name="connsiteX4" fmla="*/ 510565 w 762417"/>
              <a:gd name="connsiteY4" fmla="*/ 901272 h 2500917"/>
              <a:gd name="connsiteX5" fmla="*/ 758215 w 762417"/>
              <a:gd name="connsiteY5" fmla="*/ 5922 h 2500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2417" h="2500917">
                <a:moveTo>
                  <a:pt x="758215" y="5922"/>
                </a:moveTo>
                <a:cubicBezTo>
                  <a:pt x="724348" y="80005"/>
                  <a:pt x="433307" y="933022"/>
                  <a:pt x="307365" y="1345772"/>
                </a:cubicBezTo>
                <a:cubicBezTo>
                  <a:pt x="181423" y="1758522"/>
                  <a:pt x="23732" y="2378705"/>
                  <a:pt x="2565" y="2482422"/>
                </a:cubicBezTo>
                <a:cubicBezTo>
                  <a:pt x="-18602" y="2586139"/>
                  <a:pt x="95698" y="2231597"/>
                  <a:pt x="180365" y="1968072"/>
                </a:cubicBezTo>
                <a:cubicBezTo>
                  <a:pt x="265032" y="1704547"/>
                  <a:pt x="407907" y="1231472"/>
                  <a:pt x="510565" y="901272"/>
                </a:cubicBezTo>
                <a:cubicBezTo>
                  <a:pt x="613223" y="571072"/>
                  <a:pt x="792082" y="-68161"/>
                  <a:pt x="758215" y="59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DEA98EE9-E090-49DE-907F-C118865AF6B5}"/>
              </a:ext>
            </a:extLst>
          </p:cNvPr>
          <p:cNvSpPr/>
          <p:nvPr/>
        </p:nvSpPr>
        <p:spPr>
          <a:xfrm>
            <a:off x="2279452" y="7443029"/>
            <a:ext cx="827235" cy="755742"/>
          </a:xfrm>
          <a:custGeom>
            <a:avLst/>
            <a:gdLst>
              <a:gd name="connsiteX0" fmla="*/ 825698 w 827235"/>
              <a:gd name="connsiteY0" fmla="*/ 5521 h 755742"/>
              <a:gd name="connsiteX1" fmla="*/ 197048 w 827235"/>
              <a:gd name="connsiteY1" fmla="*/ 500821 h 755742"/>
              <a:gd name="connsiteX2" fmla="*/ 198 w 827235"/>
              <a:gd name="connsiteY2" fmla="*/ 754821 h 755742"/>
              <a:gd name="connsiteX3" fmla="*/ 222448 w 827235"/>
              <a:gd name="connsiteY3" fmla="*/ 418271 h 755742"/>
              <a:gd name="connsiteX4" fmla="*/ 368498 w 827235"/>
              <a:gd name="connsiteY4" fmla="*/ 246821 h 755742"/>
              <a:gd name="connsiteX5" fmla="*/ 825698 w 827235"/>
              <a:gd name="connsiteY5" fmla="*/ 5521 h 755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7235" h="755742">
                <a:moveTo>
                  <a:pt x="825698" y="5521"/>
                </a:moveTo>
                <a:cubicBezTo>
                  <a:pt x="797123" y="47854"/>
                  <a:pt x="334631" y="375938"/>
                  <a:pt x="197048" y="500821"/>
                </a:cubicBezTo>
                <a:cubicBezTo>
                  <a:pt x="59465" y="625704"/>
                  <a:pt x="-4035" y="768579"/>
                  <a:pt x="198" y="754821"/>
                </a:cubicBezTo>
                <a:cubicBezTo>
                  <a:pt x="4431" y="741063"/>
                  <a:pt x="161065" y="502938"/>
                  <a:pt x="222448" y="418271"/>
                </a:cubicBezTo>
                <a:cubicBezTo>
                  <a:pt x="283831" y="333604"/>
                  <a:pt x="260548" y="317729"/>
                  <a:pt x="368498" y="246821"/>
                </a:cubicBezTo>
                <a:cubicBezTo>
                  <a:pt x="476448" y="175913"/>
                  <a:pt x="854273" y="-36812"/>
                  <a:pt x="825698" y="55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778BF1CD-306E-465A-ABAF-4F90BFFF358F}"/>
              </a:ext>
            </a:extLst>
          </p:cNvPr>
          <p:cNvSpPr/>
          <p:nvPr/>
        </p:nvSpPr>
        <p:spPr>
          <a:xfrm>
            <a:off x="2386081" y="7872684"/>
            <a:ext cx="2015755" cy="1948194"/>
          </a:xfrm>
          <a:custGeom>
            <a:avLst/>
            <a:gdLst>
              <a:gd name="connsiteX0" fmla="*/ 20569 w 2015755"/>
              <a:gd name="connsiteY0" fmla="*/ 248966 h 1948194"/>
              <a:gd name="connsiteX1" fmla="*/ 96769 w 2015755"/>
              <a:gd name="connsiteY1" fmla="*/ 185466 h 1948194"/>
              <a:gd name="connsiteX2" fmla="*/ 573019 w 2015755"/>
              <a:gd name="connsiteY2" fmla="*/ 20366 h 1948194"/>
              <a:gd name="connsiteX3" fmla="*/ 268219 w 2015755"/>
              <a:gd name="connsiteY3" fmla="*/ 382316 h 1948194"/>
              <a:gd name="connsiteX4" fmla="*/ 738119 w 2015755"/>
              <a:gd name="connsiteY4" fmla="*/ 274366 h 1948194"/>
              <a:gd name="connsiteX5" fmla="*/ 1163569 w 2015755"/>
              <a:gd name="connsiteY5" fmla="*/ 941116 h 1948194"/>
              <a:gd name="connsiteX6" fmla="*/ 1284219 w 2015755"/>
              <a:gd name="connsiteY6" fmla="*/ 1176066 h 1948194"/>
              <a:gd name="connsiteX7" fmla="*/ 1519169 w 2015755"/>
              <a:gd name="connsiteY7" fmla="*/ 1372916 h 1948194"/>
              <a:gd name="connsiteX8" fmla="*/ 1735069 w 2015755"/>
              <a:gd name="connsiteY8" fmla="*/ 1518966 h 1948194"/>
              <a:gd name="connsiteX9" fmla="*/ 1881119 w 2015755"/>
              <a:gd name="connsiteY9" fmla="*/ 1728516 h 1948194"/>
              <a:gd name="connsiteX10" fmla="*/ 1982719 w 2015755"/>
              <a:gd name="connsiteY10" fmla="*/ 1944416 h 1948194"/>
              <a:gd name="connsiteX11" fmla="*/ 1868419 w 2015755"/>
              <a:gd name="connsiteY11" fmla="*/ 1538016 h 1948194"/>
              <a:gd name="connsiteX12" fmla="*/ 528569 w 2015755"/>
              <a:gd name="connsiteY12" fmla="*/ 223566 h 1948194"/>
              <a:gd name="connsiteX13" fmla="*/ 560319 w 2015755"/>
              <a:gd name="connsiteY13" fmla="*/ 172766 h 1948194"/>
              <a:gd name="connsiteX14" fmla="*/ 363469 w 2015755"/>
              <a:gd name="connsiteY14" fmla="*/ 1316 h 1948194"/>
              <a:gd name="connsiteX15" fmla="*/ 20569 w 2015755"/>
              <a:gd name="connsiteY15" fmla="*/ 248966 h 1948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15755" h="1948194">
                <a:moveTo>
                  <a:pt x="20569" y="248966"/>
                </a:moveTo>
                <a:cubicBezTo>
                  <a:pt x="-23881" y="279658"/>
                  <a:pt x="4694" y="223566"/>
                  <a:pt x="96769" y="185466"/>
                </a:cubicBezTo>
                <a:cubicBezTo>
                  <a:pt x="188844" y="147366"/>
                  <a:pt x="544444" y="-12442"/>
                  <a:pt x="573019" y="20366"/>
                </a:cubicBezTo>
                <a:cubicBezTo>
                  <a:pt x="601594" y="53174"/>
                  <a:pt x="240702" y="339983"/>
                  <a:pt x="268219" y="382316"/>
                </a:cubicBezTo>
                <a:cubicBezTo>
                  <a:pt x="295736" y="424649"/>
                  <a:pt x="588894" y="181233"/>
                  <a:pt x="738119" y="274366"/>
                </a:cubicBezTo>
                <a:cubicBezTo>
                  <a:pt x="887344" y="367499"/>
                  <a:pt x="1072552" y="790833"/>
                  <a:pt x="1163569" y="941116"/>
                </a:cubicBezTo>
                <a:cubicBezTo>
                  <a:pt x="1254586" y="1091399"/>
                  <a:pt x="1224952" y="1104099"/>
                  <a:pt x="1284219" y="1176066"/>
                </a:cubicBezTo>
                <a:cubicBezTo>
                  <a:pt x="1343486" y="1248033"/>
                  <a:pt x="1444027" y="1315766"/>
                  <a:pt x="1519169" y="1372916"/>
                </a:cubicBezTo>
                <a:cubicBezTo>
                  <a:pt x="1594311" y="1430066"/>
                  <a:pt x="1674744" y="1459699"/>
                  <a:pt x="1735069" y="1518966"/>
                </a:cubicBezTo>
                <a:cubicBezTo>
                  <a:pt x="1795394" y="1578233"/>
                  <a:pt x="1839844" y="1657608"/>
                  <a:pt x="1881119" y="1728516"/>
                </a:cubicBezTo>
                <a:cubicBezTo>
                  <a:pt x="1922394" y="1799424"/>
                  <a:pt x="1984836" y="1976166"/>
                  <a:pt x="1982719" y="1944416"/>
                </a:cubicBezTo>
                <a:cubicBezTo>
                  <a:pt x="1980602" y="1912666"/>
                  <a:pt x="2110777" y="1824824"/>
                  <a:pt x="1868419" y="1538016"/>
                </a:cubicBezTo>
                <a:cubicBezTo>
                  <a:pt x="1626061" y="1251208"/>
                  <a:pt x="746586" y="451108"/>
                  <a:pt x="528569" y="223566"/>
                </a:cubicBezTo>
                <a:cubicBezTo>
                  <a:pt x="310552" y="-3976"/>
                  <a:pt x="587836" y="209808"/>
                  <a:pt x="560319" y="172766"/>
                </a:cubicBezTo>
                <a:cubicBezTo>
                  <a:pt x="532802" y="135724"/>
                  <a:pt x="455544" y="-15617"/>
                  <a:pt x="363469" y="1316"/>
                </a:cubicBezTo>
                <a:cubicBezTo>
                  <a:pt x="271394" y="18249"/>
                  <a:pt x="65019" y="218274"/>
                  <a:pt x="20569" y="2489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64A29A86-F482-4318-8F79-FF706C13652E}"/>
              </a:ext>
            </a:extLst>
          </p:cNvPr>
          <p:cNvSpPr/>
          <p:nvPr/>
        </p:nvSpPr>
        <p:spPr>
          <a:xfrm>
            <a:off x="3968286" y="3230562"/>
            <a:ext cx="83017" cy="209674"/>
          </a:xfrm>
          <a:custGeom>
            <a:avLst/>
            <a:gdLst>
              <a:gd name="connsiteX0" fmla="*/ 75077 w 83017"/>
              <a:gd name="connsiteY0" fmla="*/ 1 h 209674"/>
              <a:gd name="connsiteX1" fmla="*/ 21102 w 83017"/>
              <a:gd name="connsiteY1" fmla="*/ 61913 h 209674"/>
              <a:gd name="connsiteX2" fmla="*/ 38564 w 83017"/>
              <a:gd name="connsiteY2" fmla="*/ 93663 h 209674"/>
              <a:gd name="connsiteX3" fmla="*/ 59202 w 83017"/>
              <a:gd name="connsiteY3" fmla="*/ 101601 h 209674"/>
              <a:gd name="connsiteX4" fmla="*/ 14752 w 83017"/>
              <a:gd name="connsiteY4" fmla="*/ 139701 h 209674"/>
              <a:gd name="connsiteX5" fmla="*/ 83014 w 83017"/>
              <a:gd name="connsiteY5" fmla="*/ 176213 h 209674"/>
              <a:gd name="connsiteX6" fmla="*/ 17927 w 83017"/>
              <a:gd name="connsiteY6" fmla="*/ 209551 h 209674"/>
              <a:gd name="connsiteX7" fmla="*/ 8402 w 83017"/>
              <a:gd name="connsiteY7" fmla="*/ 185738 h 209674"/>
              <a:gd name="connsiteX8" fmla="*/ 464 w 83017"/>
              <a:gd name="connsiteY8" fmla="*/ 141288 h 209674"/>
              <a:gd name="connsiteX9" fmla="*/ 22689 w 83017"/>
              <a:gd name="connsiteY9" fmla="*/ 100013 h 209674"/>
              <a:gd name="connsiteX10" fmla="*/ 5227 w 83017"/>
              <a:gd name="connsiteY10" fmla="*/ 63501 h 209674"/>
              <a:gd name="connsiteX11" fmla="*/ 75077 w 83017"/>
              <a:gd name="connsiteY11" fmla="*/ 1 h 209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3017" h="209674">
                <a:moveTo>
                  <a:pt x="75077" y="1"/>
                </a:moveTo>
                <a:cubicBezTo>
                  <a:pt x="77723" y="-264"/>
                  <a:pt x="27187" y="46303"/>
                  <a:pt x="21102" y="61913"/>
                </a:cubicBezTo>
                <a:cubicBezTo>
                  <a:pt x="15017" y="77523"/>
                  <a:pt x="32214" y="87048"/>
                  <a:pt x="38564" y="93663"/>
                </a:cubicBezTo>
                <a:cubicBezTo>
                  <a:pt x="44914" y="100278"/>
                  <a:pt x="63171" y="93928"/>
                  <a:pt x="59202" y="101601"/>
                </a:cubicBezTo>
                <a:cubicBezTo>
                  <a:pt x="55233" y="109274"/>
                  <a:pt x="10783" y="127266"/>
                  <a:pt x="14752" y="139701"/>
                </a:cubicBezTo>
                <a:cubicBezTo>
                  <a:pt x="18721" y="152136"/>
                  <a:pt x="82485" y="164571"/>
                  <a:pt x="83014" y="176213"/>
                </a:cubicBezTo>
                <a:cubicBezTo>
                  <a:pt x="83543" y="187855"/>
                  <a:pt x="30362" y="207964"/>
                  <a:pt x="17927" y="209551"/>
                </a:cubicBezTo>
                <a:cubicBezTo>
                  <a:pt x="5492" y="211138"/>
                  <a:pt x="11312" y="197115"/>
                  <a:pt x="8402" y="185738"/>
                </a:cubicBezTo>
                <a:cubicBezTo>
                  <a:pt x="5491" y="174361"/>
                  <a:pt x="-1917" y="155576"/>
                  <a:pt x="464" y="141288"/>
                </a:cubicBezTo>
                <a:cubicBezTo>
                  <a:pt x="2845" y="127001"/>
                  <a:pt x="21895" y="112977"/>
                  <a:pt x="22689" y="100013"/>
                </a:cubicBezTo>
                <a:cubicBezTo>
                  <a:pt x="23483" y="87049"/>
                  <a:pt x="2846" y="75672"/>
                  <a:pt x="5227" y="63501"/>
                </a:cubicBezTo>
                <a:cubicBezTo>
                  <a:pt x="7608" y="51330"/>
                  <a:pt x="72431" y="266"/>
                  <a:pt x="75077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E4DC5604-912E-4053-AFBA-10EB3FA29A2A}"/>
              </a:ext>
            </a:extLst>
          </p:cNvPr>
          <p:cNvSpPr/>
          <p:nvPr/>
        </p:nvSpPr>
        <p:spPr>
          <a:xfrm>
            <a:off x="3479343" y="3066752"/>
            <a:ext cx="582998" cy="402200"/>
          </a:xfrm>
          <a:custGeom>
            <a:avLst/>
            <a:gdLst>
              <a:gd name="connsiteX0" fmla="*/ 38557 w 582998"/>
              <a:gd name="connsiteY0" fmla="*/ 25698 h 402200"/>
              <a:gd name="connsiteX1" fmla="*/ 311607 w 582998"/>
              <a:gd name="connsiteY1" fmla="*/ 6648 h 402200"/>
              <a:gd name="connsiteX2" fmla="*/ 567724 w 582998"/>
              <a:gd name="connsiteY2" fmla="*/ 137881 h 402200"/>
              <a:gd name="connsiteX3" fmla="*/ 546557 w 582998"/>
              <a:gd name="connsiteY3" fmla="*/ 173865 h 402200"/>
              <a:gd name="connsiteX4" fmla="*/ 487290 w 582998"/>
              <a:gd name="connsiteY4" fmla="*/ 218315 h 402200"/>
              <a:gd name="connsiteX5" fmla="*/ 521157 w 582998"/>
              <a:gd name="connsiteY5" fmla="*/ 262765 h 402200"/>
              <a:gd name="connsiteX6" fmla="*/ 493640 w 582998"/>
              <a:gd name="connsiteY6" fmla="*/ 317798 h 402200"/>
              <a:gd name="connsiteX7" fmla="*/ 544440 w 582998"/>
              <a:gd name="connsiteY7" fmla="*/ 351665 h 402200"/>
              <a:gd name="connsiteX8" fmla="*/ 269274 w 582998"/>
              <a:gd name="connsiteY8" fmla="*/ 400348 h 402200"/>
              <a:gd name="connsiteX9" fmla="*/ 220590 w 582998"/>
              <a:gd name="connsiteY9" fmla="*/ 379181 h 402200"/>
              <a:gd name="connsiteX10" fmla="*/ 165557 w 582998"/>
              <a:gd name="connsiteY10" fmla="*/ 262765 h 402200"/>
              <a:gd name="connsiteX11" fmla="*/ 78774 w 582998"/>
              <a:gd name="connsiteY11" fmla="*/ 209848 h 402200"/>
              <a:gd name="connsiteX12" fmla="*/ 6807 w 582998"/>
              <a:gd name="connsiteY12" fmla="*/ 80731 h 402200"/>
              <a:gd name="connsiteX13" fmla="*/ 38557 w 582998"/>
              <a:gd name="connsiteY13" fmla="*/ 25698 h 40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2998" h="402200">
                <a:moveTo>
                  <a:pt x="38557" y="25698"/>
                </a:moveTo>
                <a:cubicBezTo>
                  <a:pt x="89357" y="13351"/>
                  <a:pt x="223413" y="-12049"/>
                  <a:pt x="311607" y="6648"/>
                </a:cubicBezTo>
                <a:cubicBezTo>
                  <a:pt x="399801" y="25345"/>
                  <a:pt x="528566" y="110012"/>
                  <a:pt x="567724" y="137881"/>
                </a:cubicBezTo>
                <a:cubicBezTo>
                  <a:pt x="606882" y="165750"/>
                  <a:pt x="559963" y="160459"/>
                  <a:pt x="546557" y="173865"/>
                </a:cubicBezTo>
                <a:cubicBezTo>
                  <a:pt x="533151" y="187271"/>
                  <a:pt x="491523" y="203498"/>
                  <a:pt x="487290" y="218315"/>
                </a:cubicBezTo>
                <a:cubicBezTo>
                  <a:pt x="483057" y="233132"/>
                  <a:pt x="520099" y="246185"/>
                  <a:pt x="521157" y="262765"/>
                </a:cubicBezTo>
                <a:cubicBezTo>
                  <a:pt x="522215" y="279345"/>
                  <a:pt x="489760" y="302981"/>
                  <a:pt x="493640" y="317798"/>
                </a:cubicBezTo>
                <a:cubicBezTo>
                  <a:pt x="497521" y="332615"/>
                  <a:pt x="581834" y="337907"/>
                  <a:pt x="544440" y="351665"/>
                </a:cubicBezTo>
                <a:cubicBezTo>
                  <a:pt x="507046" y="365423"/>
                  <a:pt x="323249" y="395762"/>
                  <a:pt x="269274" y="400348"/>
                </a:cubicBezTo>
                <a:cubicBezTo>
                  <a:pt x="215299" y="404934"/>
                  <a:pt x="237876" y="402111"/>
                  <a:pt x="220590" y="379181"/>
                </a:cubicBezTo>
                <a:cubicBezTo>
                  <a:pt x="203304" y="356251"/>
                  <a:pt x="189193" y="290987"/>
                  <a:pt x="165557" y="262765"/>
                </a:cubicBezTo>
                <a:cubicBezTo>
                  <a:pt x="141921" y="234543"/>
                  <a:pt x="105232" y="240187"/>
                  <a:pt x="78774" y="209848"/>
                </a:cubicBezTo>
                <a:cubicBezTo>
                  <a:pt x="52316" y="179509"/>
                  <a:pt x="14568" y="108248"/>
                  <a:pt x="6807" y="80731"/>
                </a:cubicBezTo>
                <a:cubicBezTo>
                  <a:pt x="-954" y="53214"/>
                  <a:pt x="-12243" y="38045"/>
                  <a:pt x="38557" y="256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A9929C8F-16FB-48C6-87EA-383B74066249}"/>
              </a:ext>
            </a:extLst>
          </p:cNvPr>
          <p:cNvSpPr/>
          <p:nvPr/>
        </p:nvSpPr>
        <p:spPr>
          <a:xfrm>
            <a:off x="3026784" y="3031066"/>
            <a:ext cx="466991" cy="891383"/>
          </a:xfrm>
          <a:custGeom>
            <a:avLst/>
            <a:gdLst>
              <a:gd name="connsiteX0" fmla="*/ 247699 w 466991"/>
              <a:gd name="connsiteY0" fmla="*/ 1 h 891383"/>
              <a:gd name="connsiteX1" fmla="*/ 319666 w 466991"/>
              <a:gd name="connsiteY1" fmla="*/ 120651 h 891383"/>
              <a:gd name="connsiteX2" fmla="*/ 389516 w 466991"/>
              <a:gd name="connsiteY2" fmla="*/ 196851 h 891383"/>
              <a:gd name="connsiteX3" fmla="*/ 425499 w 466991"/>
              <a:gd name="connsiteY3" fmla="*/ 264584 h 891383"/>
              <a:gd name="connsiteX4" fmla="*/ 465716 w 466991"/>
              <a:gd name="connsiteY4" fmla="*/ 351367 h 891383"/>
              <a:gd name="connsiteX5" fmla="*/ 374699 w 466991"/>
              <a:gd name="connsiteY5" fmla="*/ 480484 h 891383"/>
              <a:gd name="connsiteX6" fmla="*/ 209599 w 466991"/>
              <a:gd name="connsiteY6" fmla="*/ 704851 h 891383"/>
              <a:gd name="connsiteX7" fmla="*/ 105883 w 466991"/>
              <a:gd name="connsiteY7" fmla="*/ 889001 h 891383"/>
              <a:gd name="connsiteX8" fmla="*/ 61433 w 466991"/>
              <a:gd name="connsiteY8" fmla="*/ 804334 h 891383"/>
              <a:gd name="connsiteX9" fmla="*/ 49 w 466991"/>
              <a:gd name="connsiteY9" fmla="*/ 728134 h 891383"/>
              <a:gd name="connsiteX10" fmla="*/ 72016 w 466991"/>
              <a:gd name="connsiteY10" fmla="*/ 626534 h 891383"/>
              <a:gd name="connsiteX11" fmla="*/ 52966 w 466991"/>
              <a:gd name="connsiteY11" fmla="*/ 575734 h 891383"/>
              <a:gd name="connsiteX12" fmla="*/ 122816 w 466991"/>
              <a:gd name="connsiteY12" fmla="*/ 577851 h 891383"/>
              <a:gd name="connsiteX13" fmla="*/ 86833 w 466991"/>
              <a:gd name="connsiteY13" fmla="*/ 531284 h 891383"/>
              <a:gd name="connsiteX14" fmla="*/ 133399 w 466991"/>
              <a:gd name="connsiteY14" fmla="*/ 338667 h 891383"/>
              <a:gd name="connsiteX15" fmla="*/ 135516 w 466991"/>
              <a:gd name="connsiteY15" fmla="*/ 232834 h 891383"/>
              <a:gd name="connsiteX16" fmla="*/ 105883 w 466991"/>
              <a:gd name="connsiteY16" fmla="*/ 198967 h 891383"/>
              <a:gd name="connsiteX17" fmla="*/ 160916 w 466991"/>
              <a:gd name="connsiteY17" fmla="*/ 122767 h 891383"/>
              <a:gd name="connsiteX18" fmla="*/ 247699 w 466991"/>
              <a:gd name="connsiteY18" fmla="*/ 1 h 891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66991" h="891383">
                <a:moveTo>
                  <a:pt x="247699" y="1"/>
                </a:moveTo>
                <a:cubicBezTo>
                  <a:pt x="274157" y="-352"/>
                  <a:pt x="296030" y="87843"/>
                  <a:pt x="319666" y="120651"/>
                </a:cubicBezTo>
                <a:cubicBezTo>
                  <a:pt x="343302" y="153459"/>
                  <a:pt x="371877" y="172862"/>
                  <a:pt x="389516" y="196851"/>
                </a:cubicBezTo>
                <a:cubicBezTo>
                  <a:pt x="407155" y="220840"/>
                  <a:pt x="412799" y="238831"/>
                  <a:pt x="425499" y="264584"/>
                </a:cubicBezTo>
                <a:cubicBezTo>
                  <a:pt x="438199" y="290337"/>
                  <a:pt x="474183" y="315384"/>
                  <a:pt x="465716" y="351367"/>
                </a:cubicBezTo>
                <a:cubicBezTo>
                  <a:pt x="457249" y="387350"/>
                  <a:pt x="374699" y="480484"/>
                  <a:pt x="374699" y="480484"/>
                </a:cubicBezTo>
                <a:cubicBezTo>
                  <a:pt x="332013" y="539398"/>
                  <a:pt x="254402" y="636765"/>
                  <a:pt x="209599" y="704851"/>
                </a:cubicBezTo>
                <a:cubicBezTo>
                  <a:pt x="164796" y="772937"/>
                  <a:pt x="130577" y="872421"/>
                  <a:pt x="105883" y="889001"/>
                </a:cubicBezTo>
                <a:cubicBezTo>
                  <a:pt x="81189" y="905581"/>
                  <a:pt x="79072" y="831145"/>
                  <a:pt x="61433" y="804334"/>
                </a:cubicBezTo>
                <a:cubicBezTo>
                  <a:pt x="43794" y="777523"/>
                  <a:pt x="-1715" y="757767"/>
                  <a:pt x="49" y="728134"/>
                </a:cubicBezTo>
                <a:cubicBezTo>
                  <a:pt x="1813" y="698501"/>
                  <a:pt x="63197" y="651934"/>
                  <a:pt x="72016" y="626534"/>
                </a:cubicBezTo>
                <a:cubicBezTo>
                  <a:pt x="80835" y="601134"/>
                  <a:pt x="44499" y="583848"/>
                  <a:pt x="52966" y="575734"/>
                </a:cubicBezTo>
                <a:cubicBezTo>
                  <a:pt x="61433" y="567620"/>
                  <a:pt x="117172" y="585259"/>
                  <a:pt x="122816" y="577851"/>
                </a:cubicBezTo>
                <a:cubicBezTo>
                  <a:pt x="128460" y="570443"/>
                  <a:pt x="85069" y="571148"/>
                  <a:pt x="86833" y="531284"/>
                </a:cubicBezTo>
                <a:cubicBezTo>
                  <a:pt x="88597" y="491420"/>
                  <a:pt x="125285" y="388409"/>
                  <a:pt x="133399" y="338667"/>
                </a:cubicBezTo>
                <a:cubicBezTo>
                  <a:pt x="141513" y="288925"/>
                  <a:pt x="140102" y="256117"/>
                  <a:pt x="135516" y="232834"/>
                </a:cubicBezTo>
                <a:cubicBezTo>
                  <a:pt x="130930" y="209551"/>
                  <a:pt x="101650" y="217312"/>
                  <a:pt x="105883" y="198967"/>
                </a:cubicBezTo>
                <a:cubicBezTo>
                  <a:pt x="110116" y="180623"/>
                  <a:pt x="136222" y="151695"/>
                  <a:pt x="160916" y="122767"/>
                </a:cubicBezTo>
                <a:cubicBezTo>
                  <a:pt x="185610" y="93839"/>
                  <a:pt x="221241" y="354"/>
                  <a:pt x="247699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月 1076">
            <a:extLst>
              <a:ext uri="{FF2B5EF4-FFF2-40B4-BE49-F238E27FC236}">
                <a16:creationId xmlns:a16="http://schemas.microsoft.com/office/drawing/2014/main" id="{4293AEAA-7D87-4E7E-AAAF-6ABA57A983A1}"/>
              </a:ext>
            </a:extLst>
          </p:cNvPr>
          <p:cNvSpPr/>
          <p:nvPr/>
        </p:nvSpPr>
        <p:spPr>
          <a:xfrm rot="10800000">
            <a:off x="3994678" y="3219448"/>
            <a:ext cx="56621" cy="182034"/>
          </a:xfrm>
          <a:prstGeom prst="mo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48A16A74-9950-4F19-B819-C61A27E9F326}"/>
              </a:ext>
            </a:extLst>
          </p:cNvPr>
          <p:cNvSpPr/>
          <p:nvPr/>
        </p:nvSpPr>
        <p:spPr>
          <a:xfrm>
            <a:off x="7557576" y="4475369"/>
            <a:ext cx="2488962" cy="1334359"/>
          </a:xfrm>
          <a:custGeom>
            <a:avLst/>
            <a:gdLst>
              <a:gd name="connsiteX0" fmla="*/ 100524 w 2488962"/>
              <a:gd name="connsiteY0" fmla="*/ 45831 h 1334359"/>
              <a:gd name="connsiteX1" fmla="*/ 329124 w 2488962"/>
              <a:gd name="connsiteY1" fmla="*/ 122031 h 1334359"/>
              <a:gd name="connsiteX2" fmla="*/ 1599124 w 2488962"/>
              <a:gd name="connsiteY2" fmla="*/ 452231 h 1334359"/>
              <a:gd name="connsiteX3" fmla="*/ 2488124 w 2488962"/>
              <a:gd name="connsiteY3" fmla="*/ 1328531 h 1334359"/>
              <a:gd name="connsiteX4" fmla="*/ 1726124 w 2488962"/>
              <a:gd name="connsiteY4" fmla="*/ 795131 h 1334359"/>
              <a:gd name="connsiteX5" fmla="*/ 100524 w 2488962"/>
              <a:gd name="connsiteY5" fmla="*/ 45831 h 1334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88962" h="1334359">
                <a:moveTo>
                  <a:pt x="100524" y="45831"/>
                </a:moveTo>
                <a:cubicBezTo>
                  <a:pt x="-132309" y="-66352"/>
                  <a:pt x="79358" y="54298"/>
                  <a:pt x="329124" y="122031"/>
                </a:cubicBezTo>
                <a:cubicBezTo>
                  <a:pt x="578890" y="189764"/>
                  <a:pt x="1239291" y="251148"/>
                  <a:pt x="1599124" y="452231"/>
                </a:cubicBezTo>
                <a:cubicBezTo>
                  <a:pt x="1958957" y="653314"/>
                  <a:pt x="2466957" y="1271381"/>
                  <a:pt x="2488124" y="1328531"/>
                </a:cubicBezTo>
                <a:cubicBezTo>
                  <a:pt x="2509291" y="1385681"/>
                  <a:pt x="2126174" y="1008914"/>
                  <a:pt x="1726124" y="795131"/>
                </a:cubicBezTo>
                <a:cubicBezTo>
                  <a:pt x="1326074" y="581348"/>
                  <a:pt x="333357" y="158014"/>
                  <a:pt x="100524" y="458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C938DBEA-F8B2-4630-8618-8FD0E8CD7257}"/>
              </a:ext>
            </a:extLst>
          </p:cNvPr>
          <p:cNvSpPr/>
          <p:nvPr/>
        </p:nvSpPr>
        <p:spPr>
          <a:xfrm>
            <a:off x="3002350" y="3999834"/>
            <a:ext cx="412012" cy="863515"/>
          </a:xfrm>
          <a:custGeom>
            <a:avLst/>
            <a:gdLst>
              <a:gd name="connsiteX0" fmla="*/ 96450 w 412012"/>
              <a:gd name="connsiteY0" fmla="*/ 666 h 863515"/>
              <a:gd name="connsiteX1" fmla="*/ 112325 w 412012"/>
              <a:gd name="connsiteY1" fmla="*/ 197516 h 863515"/>
              <a:gd name="connsiteX2" fmla="*/ 410775 w 412012"/>
              <a:gd name="connsiteY2" fmla="*/ 346741 h 863515"/>
              <a:gd name="connsiteX3" fmla="*/ 217100 w 412012"/>
              <a:gd name="connsiteY3" fmla="*/ 483266 h 863515"/>
              <a:gd name="connsiteX4" fmla="*/ 179000 w 412012"/>
              <a:gd name="connsiteY4" fmla="*/ 578516 h 863515"/>
              <a:gd name="connsiteX5" fmla="*/ 213925 w 412012"/>
              <a:gd name="connsiteY5" fmla="*/ 857916 h 863515"/>
              <a:gd name="connsiteX6" fmla="*/ 179000 w 412012"/>
              <a:gd name="connsiteY6" fmla="*/ 746791 h 863515"/>
              <a:gd name="connsiteX7" fmla="*/ 42475 w 412012"/>
              <a:gd name="connsiteY7" fmla="*/ 524541 h 863515"/>
              <a:gd name="connsiteX8" fmla="*/ 169475 w 412012"/>
              <a:gd name="connsiteY8" fmla="*/ 340391 h 863515"/>
              <a:gd name="connsiteX9" fmla="*/ 42475 w 412012"/>
              <a:gd name="connsiteY9" fmla="*/ 232441 h 863515"/>
              <a:gd name="connsiteX10" fmla="*/ 1200 w 412012"/>
              <a:gd name="connsiteY10" fmla="*/ 137191 h 863515"/>
              <a:gd name="connsiteX11" fmla="*/ 96450 w 412012"/>
              <a:gd name="connsiteY11" fmla="*/ 666 h 863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2012" h="863515">
                <a:moveTo>
                  <a:pt x="96450" y="666"/>
                </a:moveTo>
                <a:cubicBezTo>
                  <a:pt x="114971" y="10720"/>
                  <a:pt x="59938" y="139837"/>
                  <a:pt x="112325" y="197516"/>
                </a:cubicBezTo>
                <a:cubicBezTo>
                  <a:pt x="164712" y="255195"/>
                  <a:pt x="393313" y="299116"/>
                  <a:pt x="410775" y="346741"/>
                </a:cubicBezTo>
                <a:cubicBezTo>
                  <a:pt x="428238" y="394366"/>
                  <a:pt x="255729" y="444637"/>
                  <a:pt x="217100" y="483266"/>
                </a:cubicBezTo>
                <a:cubicBezTo>
                  <a:pt x="178471" y="521895"/>
                  <a:pt x="179529" y="516074"/>
                  <a:pt x="179000" y="578516"/>
                </a:cubicBezTo>
                <a:cubicBezTo>
                  <a:pt x="178471" y="640958"/>
                  <a:pt x="213925" y="829870"/>
                  <a:pt x="213925" y="857916"/>
                </a:cubicBezTo>
                <a:cubicBezTo>
                  <a:pt x="213925" y="885962"/>
                  <a:pt x="207575" y="802354"/>
                  <a:pt x="179000" y="746791"/>
                </a:cubicBezTo>
                <a:cubicBezTo>
                  <a:pt x="150425" y="691229"/>
                  <a:pt x="44062" y="592274"/>
                  <a:pt x="42475" y="524541"/>
                </a:cubicBezTo>
                <a:cubicBezTo>
                  <a:pt x="40888" y="456808"/>
                  <a:pt x="169475" y="389074"/>
                  <a:pt x="169475" y="340391"/>
                </a:cubicBezTo>
                <a:cubicBezTo>
                  <a:pt x="169475" y="291708"/>
                  <a:pt x="70521" y="266308"/>
                  <a:pt x="42475" y="232441"/>
                </a:cubicBezTo>
                <a:cubicBezTo>
                  <a:pt x="14429" y="198574"/>
                  <a:pt x="-5150" y="177408"/>
                  <a:pt x="1200" y="137191"/>
                </a:cubicBezTo>
                <a:cubicBezTo>
                  <a:pt x="7550" y="96974"/>
                  <a:pt x="77929" y="-9388"/>
                  <a:pt x="96450" y="6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89E5D3A2-E8FD-4C62-98AA-DE1E90287B30}"/>
              </a:ext>
            </a:extLst>
          </p:cNvPr>
          <p:cNvSpPr/>
          <p:nvPr/>
        </p:nvSpPr>
        <p:spPr>
          <a:xfrm>
            <a:off x="2874950" y="4400522"/>
            <a:ext cx="1004863" cy="1230370"/>
          </a:xfrm>
          <a:custGeom>
            <a:avLst/>
            <a:gdLst>
              <a:gd name="connsiteX0" fmla="*/ 398475 w 1004863"/>
              <a:gd name="connsiteY0" fmla="*/ 215928 h 1230370"/>
              <a:gd name="connsiteX1" fmla="*/ 468325 w 1004863"/>
              <a:gd name="connsiteY1" fmla="*/ 444528 h 1230370"/>
              <a:gd name="connsiteX2" fmla="*/ 731850 w 1004863"/>
              <a:gd name="connsiteY2" fmla="*/ 638203 h 1230370"/>
              <a:gd name="connsiteX3" fmla="*/ 928700 w 1004863"/>
              <a:gd name="connsiteY3" fmla="*/ 908078 h 1230370"/>
              <a:gd name="connsiteX4" fmla="*/ 995375 w 1004863"/>
              <a:gd name="connsiteY4" fmla="*/ 943003 h 1230370"/>
              <a:gd name="connsiteX5" fmla="*/ 738200 w 1004863"/>
              <a:gd name="connsiteY5" fmla="*/ 1019203 h 1230370"/>
              <a:gd name="connsiteX6" fmla="*/ 588975 w 1004863"/>
              <a:gd name="connsiteY6" fmla="*/ 1123978 h 1230370"/>
              <a:gd name="connsiteX7" fmla="*/ 100025 w 1004863"/>
              <a:gd name="connsiteY7" fmla="*/ 1228753 h 1230370"/>
              <a:gd name="connsiteX8" fmla="*/ 61925 w 1004863"/>
              <a:gd name="connsiteY8" fmla="*/ 1038253 h 1230370"/>
              <a:gd name="connsiteX9" fmla="*/ 30175 w 1004863"/>
              <a:gd name="connsiteY9" fmla="*/ 615978 h 1230370"/>
              <a:gd name="connsiteX10" fmla="*/ 4775 w 1004863"/>
              <a:gd name="connsiteY10" fmla="*/ 381028 h 1230370"/>
              <a:gd name="connsiteX11" fmla="*/ 131775 w 1004863"/>
              <a:gd name="connsiteY11" fmla="*/ 184178 h 1230370"/>
              <a:gd name="connsiteX12" fmla="*/ 268300 w 1004863"/>
              <a:gd name="connsiteY12" fmla="*/ 28 h 1230370"/>
              <a:gd name="connsiteX13" fmla="*/ 252425 w 1004863"/>
              <a:gd name="connsiteY13" fmla="*/ 171478 h 1230370"/>
              <a:gd name="connsiteX14" fmla="*/ 309575 w 1004863"/>
              <a:gd name="connsiteY14" fmla="*/ 339753 h 1230370"/>
              <a:gd name="connsiteX15" fmla="*/ 357200 w 1004863"/>
              <a:gd name="connsiteY15" fmla="*/ 441353 h 1230370"/>
              <a:gd name="connsiteX16" fmla="*/ 398475 w 1004863"/>
              <a:gd name="connsiteY16" fmla="*/ 215928 h 1230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04863" h="1230370">
                <a:moveTo>
                  <a:pt x="398475" y="215928"/>
                </a:moveTo>
                <a:cubicBezTo>
                  <a:pt x="416996" y="216457"/>
                  <a:pt x="412763" y="374149"/>
                  <a:pt x="468325" y="444528"/>
                </a:cubicBezTo>
                <a:cubicBezTo>
                  <a:pt x="523887" y="514907"/>
                  <a:pt x="655121" y="560945"/>
                  <a:pt x="731850" y="638203"/>
                </a:cubicBezTo>
                <a:cubicBezTo>
                  <a:pt x="808579" y="715461"/>
                  <a:pt x="884779" y="857278"/>
                  <a:pt x="928700" y="908078"/>
                </a:cubicBezTo>
                <a:cubicBezTo>
                  <a:pt x="972621" y="958878"/>
                  <a:pt x="1027125" y="924482"/>
                  <a:pt x="995375" y="943003"/>
                </a:cubicBezTo>
                <a:cubicBezTo>
                  <a:pt x="963625" y="961524"/>
                  <a:pt x="805933" y="989041"/>
                  <a:pt x="738200" y="1019203"/>
                </a:cubicBezTo>
                <a:cubicBezTo>
                  <a:pt x="670467" y="1049365"/>
                  <a:pt x="695337" y="1089053"/>
                  <a:pt x="588975" y="1123978"/>
                </a:cubicBezTo>
                <a:cubicBezTo>
                  <a:pt x="482613" y="1158903"/>
                  <a:pt x="187867" y="1243040"/>
                  <a:pt x="100025" y="1228753"/>
                </a:cubicBezTo>
                <a:cubicBezTo>
                  <a:pt x="12183" y="1214466"/>
                  <a:pt x="73567" y="1140382"/>
                  <a:pt x="61925" y="1038253"/>
                </a:cubicBezTo>
                <a:cubicBezTo>
                  <a:pt x="50283" y="936124"/>
                  <a:pt x="39700" y="725515"/>
                  <a:pt x="30175" y="615978"/>
                </a:cubicBezTo>
                <a:cubicBezTo>
                  <a:pt x="20650" y="506441"/>
                  <a:pt x="-12158" y="452995"/>
                  <a:pt x="4775" y="381028"/>
                </a:cubicBezTo>
                <a:cubicBezTo>
                  <a:pt x="21708" y="309061"/>
                  <a:pt x="87854" y="247678"/>
                  <a:pt x="131775" y="184178"/>
                </a:cubicBezTo>
                <a:cubicBezTo>
                  <a:pt x="175696" y="120678"/>
                  <a:pt x="248192" y="2145"/>
                  <a:pt x="268300" y="28"/>
                </a:cubicBezTo>
                <a:cubicBezTo>
                  <a:pt x="288408" y="-2089"/>
                  <a:pt x="245546" y="114857"/>
                  <a:pt x="252425" y="171478"/>
                </a:cubicBezTo>
                <a:cubicBezTo>
                  <a:pt x="259304" y="228099"/>
                  <a:pt x="292113" y="294774"/>
                  <a:pt x="309575" y="339753"/>
                </a:cubicBezTo>
                <a:cubicBezTo>
                  <a:pt x="327037" y="384732"/>
                  <a:pt x="344500" y="458286"/>
                  <a:pt x="357200" y="441353"/>
                </a:cubicBezTo>
                <a:cubicBezTo>
                  <a:pt x="369900" y="424420"/>
                  <a:pt x="379954" y="215399"/>
                  <a:pt x="398475" y="2159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8D6FDFC3-5903-43A9-BA0B-70EC5FDB054D}"/>
              </a:ext>
            </a:extLst>
          </p:cNvPr>
          <p:cNvSpPr/>
          <p:nvPr/>
        </p:nvSpPr>
        <p:spPr>
          <a:xfrm>
            <a:off x="2867974" y="5108167"/>
            <a:ext cx="1853462" cy="1058110"/>
          </a:xfrm>
          <a:custGeom>
            <a:avLst/>
            <a:gdLst>
              <a:gd name="connsiteX0" fmla="*/ 84776 w 1853462"/>
              <a:gd name="connsiteY0" fmla="*/ 408 h 1058110"/>
              <a:gd name="connsiteX1" fmla="*/ 5401 w 1853462"/>
              <a:gd name="connsiteY1" fmla="*/ 206783 h 1058110"/>
              <a:gd name="connsiteX2" fmla="*/ 218126 w 1853462"/>
              <a:gd name="connsiteY2" fmla="*/ 540158 h 1058110"/>
              <a:gd name="connsiteX3" fmla="*/ 294326 w 1853462"/>
              <a:gd name="connsiteY3" fmla="*/ 676683 h 1058110"/>
              <a:gd name="connsiteX4" fmla="*/ 326076 w 1853462"/>
              <a:gd name="connsiteY4" fmla="*/ 819558 h 1058110"/>
              <a:gd name="connsiteX5" fmla="*/ 303851 w 1853462"/>
              <a:gd name="connsiteY5" fmla="*/ 1051333 h 1058110"/>
              <a:gd name="connsiteX6" fmla="*/ 329251 w 1853462"/>
              <a:gd name="connsiteY6" fmla="*/ 978308 h 1058110"/>
              <a:gd name="connsiteX7" fmla="*/ 500701 w 1853462"/>
              <a:gd name="connsiteY7" fmla="*/ 794158 h 1058110"/>
              <a:gd name="connsiteX8" fmla="*/ 773751 w 1853462"/>
              <a:gd name="connsiteY8" fmla="*/ 683033 h 1058110"/>
              <a:gd name="connsiteX9" fmla="*/ 1338901 w 1853462"/>
              <a:gd name="connsiteY9" fmla="*/ 740183 h 1058110"/>
              <a:gd name="connsiteX10" fmla="*/ 1557976 w 1853462"/>
              <a:gd name="connsiteY10" fmla="*/ 737008 h 1058110"/>
              <a:gd name="connsiteX11" fmla="*/ 1853251 w 1853462"/>
              <a:gd name="connsiteY11" fmla="*/ 686208 h 1058110"/>
              <a:gd name="connsiteX12" fmla="*/ 1510351 w 1853462"/>
              <a:gd name="connsiteY12" fmla="*/ 616358 h 1058110"/>
              <a:gd name="connsiteX13" fmla="*/ 992826 w 1853462"/>
              <a:gd name="connsiteY13" fmla="*/ 552858 h 1058110"/>
              <a:gd name="connsiteX14" fmla="*/ 519751 w 1853462"/>
              <a:gd name="connsiteY14" fmla="*/ 311558 h 1058110"/>
              <a:gd name="connsiteX15" fmla="*/ 313376 w 1853462"/>
              <a:gd name="connsiteY15" fmla="*/ 257583 h 1058110"/>
              <a:gd name="connsiteX16" fmla="*/ 84776 w 1853462"/>
              <a:gd name="connsiteY16" fmla="*/ 408 h 105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853462" h="1058110">
                <a:moveTo>
                  <a:pt x="84776" y="408"/>
                </a:moveTo>
                <a:cubicBezTo>
                  <a:pt x="33447" y="-8059"/>
                  <a:pt x="-16824" y="116825"/>
                  <a:pt x="5401" y="206783"/>
                </a:cubicBezTo>
                <a:cubicBezTo>
                  <a:pt x="27626" y="296741"/>
                  <a:pt x="169972" y="461841"/>
                  <a:pt x="218126" y="540158"/>
                </a:cubicBezTo>
                <a:cubicBezTo>
                  <a:pt x="266280" y="618475"/>
                  <a:pt x="276334" y="630116"/>
                  <a:pt x="294326" y="676683"/>
                </a:cubicBezTo>
                <a:cubicBezTo>
                  <a:pt x="312318" y="723250"/>
                  <a:pt x="324489" y="757116"/>
                  <a:pt x="326076" y="819558"/>
                </a:cubicBezTo>
                <a:cubicBezTo>
                  <a:pt x="327663" y="882000"/>
                  <a:pt x="303322" y="1024875"/>
                  <a:pt x="303851" y="1051333"/>
                </a:cubicBezTo>
                <a:cubicBezTo>
                  <a:pt x="304380" y="1077791"/>
                  <a:pt x="296443" y="1021171"/>
                  <a:pt x="329251" y="978308"/>
                </a:cubicBezTo>
                <a:cubicBezTo>
                  <a:pt x="362059" y="935446"/>
                  <a:pt x="426618" y="843370"/>
                  <a:pt x="500701" y="794158"/>
                </a:cubicBezTo>
                <a:cubicBezTo>
                  <a:pt x="574784" y="744946"/>
                  <a:pt x="634051" y="692029"/>
                  <a:pt x="773751" y="683033"/>
                </a:cubicBezTo>
                <a:cubicBezTo>
                  <a:pt x="913451" y="674037"/>
                  <a:pt x="1208197" y="731187"/>
                  <a:pt x="1338901" y="740183"/>
                </a:cubicBezTo>
                <a:cubicBezTo>
                  <a:pt x="1469605" y="749179"/>
                  <a:pt x="1472251" y="746004"/>
                  <a:pt x="1557976" y="737008"/>
                </a:cubicBezTo>
                <a:cubicBezTo>
                  <a:pt x="1643701" y="728012"/>
                  <a:pt x="1861188" y="706316"/>
                  <a:pt x="1853251" y="686208"/>
                </a:cubicBezTo>
                <a:cubicBezTo>
                  <a:pt x="1845314" y="666100"/>
                  <a:pt x="1653755" y="638583"/>
                  <a:pt x="1510351" y="616358"/>
                </a:cubicBezTo>
                <a:cubicBezTo>
                  <a:pt x="1366947" y="594133"/>
                  <a:pt x="1157926" y="603658"/>
                  <a:pt x="992826" y="552858"/>
                </a:cubicBezTo>
                <a:cubicBezTo>
                  <a:pt x="827726" y="502058"/>
                  <a:pt x="632993" y="360771"/>
                  <a:pt x="519751" y="311558"/>
                </a:cubicBezTo>
                <a:cubicBezTo>
                  <a:pt x="406509" y="262346"/>
                  <a:pt x="387459" y="304150"/>
                  <a:pt x="313376" y="257583"/>
                </a:cubicBezTo>
                <a:cubicBezTo>
                  <a:pt x="239293" y="211016"/>
                  <a:pt x="136105" y="8875"/>
                  <a:pt x="84776" y="4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7B604C33-11E0-43D6-8E51-066A51D30A63}"/>
              </a:ext>
            </a:extLst>
          </p:cNvPr>
          <p:cNvSpPr/>
          <p:nvPr/>
        </p:nvSpPr>
        <p:spPr>
          <a:xfrm>
            <a:off x="3571261" y="5639497"/>
            <a:ext cx="1476175" cy="350767"/>
          </a:xfrm>
          <a:custGeom>
            <a:avLst/>
            <a:gdLst>
              <a:gd name="connsiteX0" fmla="*/ 278956 w 1476175"/>
              <a:gd name="connsiteY0" fmla="*/ 5653 h 350767"/>
              <a:gd name="connsiteX1" fmla="*/ 841989 w 1476175"/>
              <a:gd name="connsiteY1" fmla="*/ 1420 h 350767"/>
              <a:gd name="connsiteX2" fmla="*/ 1242039 w 1476175"/>
              <a:gd name="connsiteY2" fmla="*/ 24703 h 350767"/>
              <a:gd name="connsiteX3" fmla="*/ 1377506 w 1476175"/>
              <a:gd name="connsiteY3" fmla="*/ 96670 h 350767"/>
              <a:gd name="connsiteX4" fmla="*/ 1474872 w 1476175"/>
              <a:gd name="connsiteY4" fmla="*/ 217320 h 350767"/>
              <a:gd name="connsiteX5" fmla="*/ 1426189 w 1476175"/>
              <a:gd name="connsiteY5" fmla="*/ 249070 h 350767"/>
              <a:gd name="connsiteX6" fmla="*/ 1322472 w 1476175"/>
              <a:gd name="connsiteY6" fmla="*/ 350670 h 350767"/>
              <a:gd name="connsiteX7" fmla="*/ 1252622 w 1476175"/>
              <a:gd name="connsiteY7" fmla="*/ 266003 h 350767"/>
              <a:gd name="connsiteX8" fmla="*/ 1127739 w 1476175"/>
              <a:gd name="connsiteY8" fmla="*/ 181336 h 350767"/>
              <a:gd name="connsiteX9" fmla="*/ 918189 w 1476175"/>
              <a:gd name="connsiteY9" fmla="*/ 113603 h 350767"/>
              <a:gd name="connsiteX10" fmla="*/ 16489 w 1476175"/>
              <a:gd name="connsiteY10" fmla="*/ 64920 h 350767"/>
              <a:gd name="connsiteX11" fmla="*/ 331872 w 1476175"/>
              <a:gd name="connsiteY11" fmla="*/ 31053 h 350767"/>
              <a:gd name="connsiteX12" fmla="*/ 278956 w 1476175"/>
              <a:gd name="connsiteY12" fmla="*/ 5653 h 350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76175" h="350767">
                <a:moveTo>
                  <a:pt x="278956" y="5653"/>
                </a:moveTo>
                <a:cubicBezTo>
                  <a:pt x="363975" y="714"/>
                  <a:pt x="681475" y="-1755"/>
                  <a:pt x="841989" y="1420"/>
                </a:cubicBezTo>
                <a:cubicBezTo>
                  <a:pt x="1002503" y="4595"/>
                  <a:pt x="1152786" y="8828"/>
                  <a:pt x="1242039" y="24703"/>
                </a:cubicBezTo>
                <a:cubicBezTo>
                  <a:pt x="1331292" y="40578"/>
                  <a:pt x="1338701" y="64567"/>
                  <a:pt x="1377506" y="96670"/>
                </a:cubicBezTo>
                <a:cubicBezTo>
                  <a:pt x="1416311" y="128773"/>
                  <a:pt x="1466758" y="191920"/>
                  <a:pt x="1474872" y="217320"/>
                </a:cubicBezTo>
                <a:cubicBezTo>
                  <a:pt x="1482986" y="242720"/>
                  <a:pt x="1451589" y="226845"/>
                  <a:pt x="1426189" y="249070"/>
                </a:cubicBezTo>
                <a:cubicBezTo>
                  <a:pt x="1400789" y="271295"/>
                  <a:pt x="1351400" y="347848"/>
                  <a:pt x="1322472" y="350670"/>
                </a:cubicBezTo>
                <a:cubicBezTo>
                  <a:pt x="1293544" y="353492"/>
                  <a:pt x="1285077" y="294225"/>
                  <a:pt x="1252622" y="266003"/>
                </a:cubicBezTo>
                <a:cubicBezTo>
                  <a:pt x="1220167" y="237781"/>
                  <a:pt x="1183478" y="206736"/>
                  <a:pt x="1127739" y="181336"/>
                </a:cubicBezTo>
                <a:cubicBezTo>
                  <a:pt x="1072000" y="155936"/>
                  <a:pt x="1103397" y="133006"/>
                  <a:pt x="918189" y="113603"/>
                </a:cubicBezTo>
                <a:cubicBezTo>
                  <a:pt x="732981" y="94200"/>
                  <a:pt x="114208" y="78678"/>
                  <a:pt x="16489" y="64920"/>
                </a:cubicBezTo>
                <a:cubicBezTo>
                  <a:pt x="-81230" y="51162"/>
                  <a:pt x="285305" y="40578"/>
                  <a:pt x="331872" y="31053"/>
                </a:cubicBezTo>
                <a:cubicBezTo>
                  <a:pt x="378439" y="21528"/>
                  <a:pt x="193937" y="10592"/>
                  <a:pt x="278956" y="56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086F9D70-7CE7-4DB4-8DB0-0D5FEF6FA167}"/>
              </a:ext>
            </a:extLst>
          </p:cNvPr>
          <p:cNvSpPr/>
          <p:nvPr/>
        </p:nvSpPr>
        <p:spPr>
          <a:xfrm>
            <a:off x="6614424" y="4781455"/>
            <a:ext cx="1234886" cy="2209699"/>
          </a:xfrm>
          <a:custGeom>
            <a:avLst/>
            <a:gdLst>
              <a:gd name="connsiteX0" fmla="*/ 1234176 w 1234886"/>
              <a:gd name="connsiteY0" fmla="*/ 95 h 2209699"/>
              <a:gd name="connsiteX1" fmla="*/ 630926 w 1234886"/>
              <a:gd name="connsiteY1" fmla="*/ 838295 h 2209699"/>
              <a:gd name="connsiteX2" fmla="*/ 103876 w 1234886"/>
              <a:gd name="connsiteY2" fmla="*/ 2000345 h 2209699"/>
              <a:gd name="connsiteX3" fmla="*/ 40376 w 1234886"/>
              <a:gd name="connsiteY3" fmla="*/ 2159095 h 2209699"/>
              <a:gd name="connsiteX4" fmla="*/ 573776 w 1234886"/>
              <a:gd name="connsiteY4" fmla="*/ 1422495 h 2209699"/>
              <a:gd name="connsiteX5" fmla="*/ 402326 w 1234886"/>
              <a:gd name="connsiteY5" fmla="*/ 1460595 h 2209699"/>
              <a:gd name="connsiteX6" fmla="*/ 745226 w 1234886"/>
              <a:gd name="connsiteY6" fmla="*/ 787495 h 2209699"/>
              <a:gd name="connsiteX7" fmla="*/ 1234176 w 1234886"/>
              <a:gd name="connsiteY7" fmla="*/ 95 h 2209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34886" h="2209699">
                <a:moveTo>
                  <a:pt x="1234176" y="95"/>
                </a:moveTo>
                <a:cubicBezTo>
                  <a:pt x="1215126" y="8562"/>
                  <a:pt x="819309" y="504920"/>
                  <a:pt x="630926" y="838295"/>
                </a:cubicBezTo>
                <a:cubicBezTo>
                  <a:pt x="442543" y="1171670"/>
                  <a:pt x="202301" y="1780212"/>
                  <a:pt x="103876" y="2000345"/>
                </a:cubicBezTo>
                <a:cubicBezTo>
                  <a:pt x="5451" y="2220478"/>
                  <a:pt x="-37941" y="2255403"/>
                  <a:pt x="40376" y="2159095"/>
                </a:cubicBezTo>
                <a:cubicBezTo>
                  <a:pt x="118693" y="2062787"/>
                  <a:pt x="513451" y="1538912"/>
                  <a:pt x="573776" y="1422495"/>
                </a:cubicBezTo>
                <a:cubicBezTo>
                  <a:pt x="634101" y="1306078"/>
                  <a:pt x="373751" y="1566428"/>
                  <a:pt x="402326" y="1460595"/>
                </a:cubicBezTo>
                <a:cubicBezTo>
                  <a:pt x="430901" y="1354762"/>
                  <a:pt x="606584" y="1025620"/>
                  <a:pt x="745226" y="787495"/>
                </a:cubicBezTo>
                <a:cubicBezTo>
                  <a:pt x="883868" y="549370"/>
                  <a:pt x="1253226" y="-8372"/>
                  <a:pt x="1234176" y="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B9185870-1543-4EDE-BA4F-83EB998E3D56}"/>
              </a:ext>
            </a:extLst>
          </p:cNvPr>
          <p:cNvSpPr/>
          <p:nvPr/>
        </p:nvSpPr>
        <p:spPr>
          <a:xfrm>
            <a:off x="1105817" y="8252694"/>
            <a:ext cx="1551416" cy="958782"/>
          </a:xfrm>
          <a:custGeom>
            <a:avLst/>
            <a:gdLst>
              <a:gd name="connsiteX0" fmla="*/ 18133 w 1551416"/>
              <a:gd name="connsiteY0" fmla="*/ 948456 h 958782"/>
              <a:gd name="connsiteX1" fmla="*/ 538833 w 1551416"/>
              <a:gd name="connsiteY1" fmla="*/ 656356 h 958782"/>
              <a:gd name="connsiteX2" fmla="*/ 1535783 w 1551416"/>
              <a:gd name="connsiteY2" fmla="*/ 2306 h 958782"/>
              <a:gd name="connsiteX3" fmla="*/ 1148433 w 1551416"/>
              <a:gd name="connsiteY3" fmla="*/ 453156 h 958782"/>
              <a:gd name="connsiteX4" fmla="*/ 1148433 w 1551416"/>
              <a:gd name="connsiteY4" fmla="*/ 821456 h 958782"/>
              <a:gd name="connsiteX5" fmla="*/ 1110333 w 1551416"/>
              <a:gd name="connsiteY5" fmla="*/ 542056 h 958782"/>
              <a:gd name="connsiteX6" fmla="*/ 1167483 w 1551416"/>
              <a:gd name="connsiteY6" fmla="*/ 313456 h 958782"/>
              <a:gd name="connsiteX7" fmla="*/ 18133 w 1551416"/>
              <a:gd name="connsiteY7" fmla="*/ 948456 h 958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51416" h="958782">
                <a:moveTo>
                  <a:pt x="18133" y="948456"/>
                </a:moveTo>
                <a:cubicBezTo>
                  <a:pt x="-86642" y="1005606"/>
                  <a:pt x="285891" y="814048"/>
                  <a:pt x="538833" y="656356"/>
                </a:cubicBezTo>
                <a:cubicBezTo>
                  <a:pt x="791775" y="498664"/>
                  <a:pt x="1434183" y="36173"/>
                  <a:pt x="1535783" y="2306"/>
                </a:cubicBezTo>
                <a:cubicBezTo>
                  <a:pt x="1637383" y="-31561"/>
                  <a:pt x="1212991" y="316631"/>
                  <a:pt x="1148433" y="453156"/>
                </a:cubicBezTo>
                <a:cubicBezTo>
                  <a:pt x="1083875" y="589681"/>
                  <a:pt x="1154783" y="806639"/>
                  <a:pt x="1148433" y="821456"/>
                </a:cubicBezTo>
                <a:cubicBezTo>
                  <a:pt x="1142083" y="836273"/>
                  <a:pt x="1107158" y="626723"/>
                  <a:pt x="1110333" y="542056"/>
                </a:cubicBezTo>
                <a:cubicBezTo>
                  <a:pt x="1113508" y="457389"/>
                  <a:pt x="1348458" y="245723"/>
                  <a:pt x="1167483" y="313456"/>
                </a:cubicBezTo>
                <a:cubicBezTo>
                  <a:pt x="986508" y="381189"/>
                  <a:pt x="122908" y="891306"/>
                  <a:pt x="18133" y="9484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8BE82665-548F-4335-B729-D90137D5DA7F}"/>
              </a:ext>
            </a:extLst>
          </p:cNvPr>
          <p:cNvSpPr/>
          <p:nvPr/>
        </p:nvSpPr>
        <p:spPr>
          <a:xfrm>
            <a:off x="7067643" y="6548658"/>
            <a:ext cx="883447" cy="2366782"/>
          </a:xfrm>
          <a:custGeom>
            <a:avLst/>
            <a:gdLst>
              <a:gd name="connsiteX0" fmla="*/ 628557 w 883447"/>
              <a:gd name="connsiteY0" fmla="*/ 63809 h 2366782"/>
              <a:gd name="connsiteX1" fmla="*/ 594690 w 883447"/>
              <a:gd name="connsiteY1" fmla="*/ 106142 h 2366782"/>
              <a:gd name="connsiteX2" fmla="*/ 493090 w 883447"/>
              <a:gd name="connsiteY2" fmla="*/ 1020542 h 2366782"/>
              <a:gd name="connsiteX3" fmla="*/ 882557 w 883447"/>
              <a:gd name="connsiteY3" fmla="*/ 1553942 h 2366782"/>
              <a:gd name="connsiteX4" fmla="*/ 366090 w 883447"/>
              <a:gd name="connsiteY4" fmla="*/ 1985742 h 2366782"/>
              <a:gd name="connsiteX5" fmla="*/ 103624 w 883447"/>
              <a:gd name="connsiteY5" fmla="*/ 2366742 h 2366782"/>
              <a:gd name="connsiteX6" fmla="*/ 2024 w 883447"/>
              <a:gd name="connsiteY6" fmla="*/ 2002675 h 2366782"/>
              <a:gd name="connsiteX7" fmla="*/ 44357 w 883447"/>
              <a:gd name="connsiteY7" fmla="*/ 1037475 h 2366782"/>
              <a:gd name="connsiteX8" fmla="*/ 145957 w 883447"/>
              <a:gd name="connsiteY8" fmla="*/ 529475 h 2366782"/>
              <a:gd name="connsiteX9" fmla="*/ 44357 w 883447"/>
              <a:gd name="connsiteY9" fmla="*/ 46875 h 2366782"/>
              <a:gd name="connsiteX10" fmla="*/ 670890 w 883447"/>
              <a:gd name="connsiteY10" fmla="*/ 21475 h 2366782"/>
              <a:gd name="connsiteX11" fmla="*/ 628557 w 883447"/>
              <a:gd name="connsiteY11" fmla="*/ 63809 h 2366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83447" h="2366782">
                <a:moveTo>
                  <a:pt x="628557" y="63809"/>
                </a:moveTo>
                <a:cubicBezTo>
                  <a:pt x="615857" y="77920"/>
                  <a:pt x="617268" y="-53313"/>
                  <a:pt x="594690" y="106142"/>
                </a:cubicBezTo>
                <a:cubicBezTo>
                  <a:pt x="572112" y="265597"/>
                  <a:pt x="445112" y="779242"/>
                  <a:pt x="493090" y="1020542"/>
                </a:cubicBezTo>
                <a:cubicBezTo>
                  <a:pt x="541068" y="1261842"/>
                  <a:pt x="903724" y="1393075"/>
                  <a:pt x="882557" y="1553942"/>
                </a:cubicBezTo>
                <a:cubicBezTo>
                  <a:pt x="861390" y="1714809"/>
                  <a:pt x="495912" y="1850275"/>
                  <a:pt x="366090" y="1985742"/>
                </a:cubicBezTo>
                <a:cubicBezTo>
                  <a:pt x="236268" y="2121209"/>
                  <a:pt x="164302" y="2363920"/>
                  <a:pt x="103624" y="2366742"/>
                </a:cubicBezTo>
                <a:cubicBezTo>
                  <a:pt x="42946" y="2369564"/>
                  <a:pt x="11902" y="2224219"/>
                  <a:pt x="2024" y="2002675"/>
                </a:cubicBezTo>
                <a:cubicBezTo>
                  <a:pt x="-7854" y="1781131"/>
                  <a:pt x="20368" y="1283008"/>
                  <a:pt x="44357" y="1037475"/>
                </a:cubicBezTo>
                <a:cubicBezTo>
                  <a:pt x="68346" y="791942"/>
                  <a:pt x="145957" y="694575"/>
                  <a:pt x="145957" y="529475"/>
                </a:cubicBezTo>
                <a:cubicBezTo>
                  <a:pt x="145957" y="364375"/>
                  <a:pt x="-43132" y="131542"/>
                  <a:pt x="44357" y="46875"/>
                </a:cubicBezTo>
                <a:cubicBezTo>
                  <a:pt x="131846" y="-37792"/>
                  <a:pt x="572112" y="17242"/>
                  <a:pt x="670890" y="21475"/>
                </a:cubicBezTo>
                <a:cubicBezTo>
                  <a:pt x="769668" y="25708"/>
                  <a:pt x="641257" y="49698"/>
                  <a:pt x="628557" y="638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61BCB8FD-9887-465A-B773-F7D4E0235622}"/>
              </a:ext>
            </a:extLst>
          </p:cNvPr>
          <p:cNvSpPr/>
          <p:nvPr/>
        </p:nvSpPr>
        <p:spPr>
          <a:xfrm>
            <a:off x="5694219" y="6417646"/>
            <a:ext cx="1013955" cy="723034"/>
          </a:xfrm>
          <a:custGeom>
            <a:avLst/>
            <a:gdLst>
              <a:gd name="connsiteX0" fmla="*/ 58881 w 1013955"/>
              <a:gd name="connsiteY0" fmla="*/ 434004 h 723034"/>
              <a:gd name="connsiteX1" fmla="*/ 96981 w 1013955"/>
              <a:gd name="connsiteY1" fmla="*/ 395904 h 723034"/>
              <a:gd name="connsiteX2" fmla="*/ 738331 w 1013955"/>
              <a:gd name="connsiteY2" fmla="*/ 84754 h 723034"/>
              <a:gd name="connsiteX3" fmla="*/ 1011381 w 1013955"/>
              <a:gd name="connsiteY3" fmla="*/ 2204 h 723034"/>
              <a:gd name="connsiteX4" fmla="*/ 871681 w 1013955"/>
              <a:gd name="connsiteY4" fmla="*/ 148254 h 723034"/>
              <a:gd name="connsiteX5" fmla="*/ 808181 w 1013955"/>
              <a:gd name="connsiteY5" fmla="*/ 605454 h 723034"/>
              <a:gd name="connsiteX6" fmla="*/ 643081 w 1013955"/>
              <a:gd name="connsiteY6" fmla="*/ 713404 h 723034"/>
              <a:gd name="connsiteX7" fmla="*/ 58881 w 1013955"/>
              <a:gd name="connsiteY7" fmla="*/ 434004 h 723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3955" h="723034">
                <a:moveTo>
                  <a:pt x="58881" y="434004"/>
                </a:moveTo>
                <a:cubicBezTo>
                  <a:pt x="-32136" y="381087"/>
                  <a:pt x="-16261" y="454112"/>
                  <a:pt x="96981" y="395904"/>
                </a:cubicBezTo>
                <a:cubicBezTo>
                  <a:pt x="210223" y="337696"/>
                  <a:pt x="585931" y="150371"/>
                  <a:pt x="738331" y="84754"/>
                </a:cubicBezTo>
                <a:cubicBezTo>
                  <a:pt x="890731" y="19137"/>
                  <a:pt x="989156" y="-8379"/>
                  <a:pt x="1011381" y="2204"/>
                </a:cubicBezTo>
                <a:cubicBezTo>
                  <a:pt x="1033606" y="12787"/>
                  <a:pt x="905548" y="47712"/>
                  <a:pt x="871681" y="148254"/>
                </a:cubicBezTo>
                <a:cubicBezTo>
                  <a:pt x="837814" y="248796"/>
                  <a:pt x="846281" y="511262"/>
                  <a:pt x="808181" y="605454"/>
                </a:cubicBezTo>
                <a:cubicBezTo>
                  <a:pt x="770081" y="699646"/>
                  <a:pt x="770081" y="744096"/>
                  <a:pt x="643081" y="713404"/>
                </a:cubicBezTo>
                <a:cubicBezTo>
                  <a:pt x="516081" y="682712"/>
                  <a:pt x="149898" y="486921"/>
                  <a:pt x="58881" y="4340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53EAB2DA-68C9-4443-A134-744254C5C968}"/>
              </a:ext>
            </a:extLst>
          </p:cNvPr>
          <p:cNvSpPr/>
          <p:nvPr/>
        </p:nvSpPr>
        <p:spPr>
          <a:xfrm>
            <a:off x="6531557" y="7764490"/>
            <a:ext cx="1127870" cy="2243377"/>
          </a:xfrm>
          <a:custGeom>
            <a:avLst/>
            <a:gdLst>
              <a:gd name="connsiteX0" fmla="*/ 301043 w 1127870"/>
              <a:gd name="connsiteY0" fmla="*/ 26960 h 2243377"/>
              <a:gd name="connsiteX1" fmla="*/ 428043 w 1127870"/>
              <a:gd name="connsiteY1" fmla="*/ 1169960 h 2243377"/>
              <a:gd name="connsiteX2" fmla="*/ 440743 w 1127870"/>
              <a:gd name="connsiteY2" fmla="*/ 1436660 h 2243377"/>
              <a:gd name="connsiteX3" fmla="*/ 447093 w 1127870"/>
              <a:gd name="connsiteY3" fmla="*/ 1677960 h 2243377"/>
              <a:gd name="connsiteX4" fmla="*/ 662993 w 1127870"/>
              <a:gd name="connsiteY4" fmla="*/ 1963710 h 2243377"/>
              <a:gd name="connsiteX5" fmla="*/ 1126543 w 1127870"/>
              <a:gd name="connsiteY5" fmla="*/ 2243110 h 2243377"/>
              <a:gd name="connsiteX6" fmla="*/ 777293 w 1127870"/>
              <a:gd name="connsiteY6" fmla="*/ 2014510 h 2243377"/>
              <a:gd name="connsiteX7" fmla="*/ 53393 w 1127870"/>
              <a:gd name="connsiteY7" fmla="*/ 1989110 h 2243377"/>
              <a:gd name="connsiteX8" fmla="*/ 154993 w 1127870"/>
              <a:gd name="connsiteY8" fmla="*/ 1379510 h 2243377"/>
              <a:gd name="connsiteX9" fmla="*/ 2593 w 1127870"/>
              <a:gd name="connsiteY9" fmla="*/ 446060 h 2243377"/>
              <a:gd name="connsiteX10" fmla="*/ 301043 w 1127870"/>
              <a:gd name="connsiteY10" fmla="*/ 26960 h 2243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27870" h="2243377">
                <a:moveTo>
                  <a:pt x="301043" y="26960"/>
                </a:moveTo>
                <a:cubicBezTo>
                  <a:pt x="371951" y="147610"/>
                  <a:pt x="404760" y="935010"/>
                  <a:pt x="428043" y="1169960"/>
                </a:cubicBezTo>
                <a:cubicBezTo>
                  <a:pt x="451326" y="1404910"/>
                  <a:pt x="437568" y="1351993"/>
                  <a:pt x="440743" y="1436660"/>
                </a:cubicBezTo>
                <a:cubicBezTo>
                  <a:pt x="443918" y="1521327"/>
                  <a:pt x="410051" y="1590118"/>
                  <a:pt x="447093" y="1677960"/>
                </a:cubicBezTo>
                <a:cubicBezTo>
                  <a:pt x="484135" y="1765802"/>
                  <a:pt x="549751" y="1869518"/>
                  <a:pt x="662993" y="1963710"/>
                </a:cubicBezTo>
                <a:cubicBezTo>
                  <a:pt x="776235" y="2057902"/>
                  <a:pt x="1107493" y="2234643"/>
                  <a:pt x="1126543" y="2243110"/>
                </a:cubicBezTo>
                <a:cubicBezTo>
                  <a:pt x="1145593" y="2251577"/>
                  <a:pt x="956151" y="2056843"/>
                  <a:pt x="777293" y="2014510"/>
                </a:cubicBezTo>
                <a:cubicBezTo>
                  <a:pt x="598435" y="1972177"/>
                  <a:pt x="157110" y="2094943"/>
                  <a:pt x="53393" y="1989110"/>
                </a:cubicBezTo>
                <a:cubicBezTo>
                  <a:pt x="-50324" y="1883277"/>
                  <a:pt x="163460" y="1636685"/>
                  <a:pt x="154993" y="1379510"/>
                </a:cubicBezTo>
                <a:cubicBezTo>
                  <a:pt x="146526" y="1122335"/>
                  <a:pt x="-22807" y="675718"/>
                  <a:pt x="2593" y="446060"/>
                </a:cubicBezTo>
                <a:cubicBezTo>
                  <a:pt x="27993" y="216402"/>
                  <a:pt x="230135" y="-93690"/>
                  <a:pt x="301043" y="269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179D0222-E532-42B2-A420-9A04B77E4B5D}"/>
              </a:ext>
            </a:extLst>
          </p:cNvPr>
          <p:cNvSpPr/>
          <p:nvPr/>
        </p:nvSpPr>
        <p:spPr>
          <a:xfrm>
            <a:off x="4597388" y="7818967"/>
            <a:ext cx="2110118" cy="3036379"/>
          </a:xfrm>
          <a:custGeom>
            <a:avLst/>
            <a:gdLst>
              <a:gd name="connsiteX0" fmla="*/ 2101862 w 2110118"/>
              <a:gd name="connsiteY0" fmla="*/ 99483 h 3036379"/>
              <a:gd name="connsiteX1" fmla="*/ 2038362 w 2110118"/>
              <a:gd name="connsiteY1" fmla="*/ 182033 h 3036379"/>
              <a:gd name="connsiteX2" fmla="*/ 1574812 w 2110118"/>
              <a:gd name="connsiteY2" fmla="*/ 1109133 h 3036379"/>
              <a:gd name="connsiteX3" fmla="*/ 1466862 w 2110118"/>
              <a:gd name="connsiteY3" fmla="*/ 2360083 h 3036379"/>
              <a:gd name="connsiteX4" fmla="*/ 1422412 w 2110118"/>
              <a:gd name="connsiteY4" fmla="*/ 2614083 h 3036379"/>
              <a:gd name="connsiteX5" fmla="*/ 1060462 w 2110118"/>
              <a:gd name="connsiteY5" fmla="*/ 2868083 h 3036379"/>
              <a:gd name="connsiteX6" fmla="*/ 431812 w 2110118"/>
              <a:gd name="connsiteY6" fmla="*/ 2918883 h 3036379"/>
              <a:gd name="connsiteX7" fmla="*/ 12 w 2110118"/>
              <a:gd name="connsiteY7" fmla="*/ 3007783 h 3036379"/>
              <a:gd name="connsiteX8" fmla="*/ 444512 w 2110118"/>
              <a:gd name="connsiteY8" fmla="*/ 2366433 h 3036379"/>
              <a:gd name="connsiteX9" fmla="*/ 1104912 w 2110118"/>
              <a:gd name="connsiteY9" fmla="*/ 982133 h 3036379"/>
              <a:gd name="connsiteX10" fmla="*/ 1968512 w 2110118"/>
              <a:gd name="connsiteY10" fmla="*/ 61383 h 3036379"/>
              <a:gd name="connsiteX11" fmla="*/ 2101862 w 2110118"/>
              <a:gd name="connsiteY11" fmla="*/ 99483 h 3036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10118" h="3036379">
                <a:moveTo>
                  <a:pt x="2101862" y="99483"/>
                </a:moveTo>
                <a:cubicBezTo>
                  <a:pt x="2113504" y="119591"/>
                  <a:pt x="2126204" y="13758"/>
                  <a:pt x="2038362" y="182033"/>
                </a:cubicBezTo>
                <a:cubicBezTo>
                  <a:pt x="1950520" y="350308"/>
                  <a:pt x="1670062" y="746125"/>
                  <a:pt x="1574812" y="1109133"/>
                </a:cubicBezTo>
                <a:cubicBezTo>
                  <a:pt x="1479562" y="1472141"/>
                  <a:pt x="1492262" y="2109258"/>
                  <a:pt x="1466862" y="2360083"/>
                </a:cubicBezTo>
                <a:cubicBezTo>
                  <a:pt x="1441462" y="2610908"/>
                  <a:pt x="1490145" y="2529416"/>
                  <a:pt x="1422412" y="2614083"/>
                </a:cubicBezTo>
                <a:cubicBezTo>
                  <a:pt x="1354679" y="2698750"/>
                  <a:pt x="1225562" y="2817283"/>
                  <a:pt x="1060462" y="2868083"/>
                </a:cubicBezTo>
                <a:cubicBezTo>
                  <a:pt x="895362" y="2918883"/>
                  <a:pt x="608554" y="2895600"/>
                  <a:pt x="431812" y="2918883"/>
                </a:cubicBezTo>
                <a:cubicBezTo>
                  <a:pt x="255070" y="2942166"/>
                  <a:pt x="-2105" y="3099858"/>
                  <a:pt x="12" y="3007783"/>
                </a:cubicBezTo>
                <a:cubicBezTo>
                  <a:pt x="2129" y="2915708"/>
                  <a:pt x="260362" y="2704041"/>
                  <a:pt x="444512" y="2366433"/>
                </a:cubicBezTo>
                <a:cubicBezTo>
                  <a:pt x="628662" y="2028825"/>
                  <a:pt x="850912" y="1366308"/>
                  <a:pt x="1104912" y="982133"/>
                </a:cubicBezTo>
                <a:cubicBezTo>
                  <a:pt x="1358912" y="597958"/>
                  <a:pt x="1799179" y="210608"/>
                  <a:pt x="1968512" y="61383"/>
                </a:cubicBezTo>
                <a:cubicBezTo>
                  <a:pt x="2137845" y="-87842"/>
                  <a:pt x="2090220" y="79375"/>
                  <a:pt x="2101862" y="994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B64C7FA7-9BD0-4799-A4A1-D7652ECA2A57}"/>
              </a:ext>
            </a:extLst>
          </p:cNvPr>
          <p:cNvSpPr/>
          <p:nvPr/>
        </p:nvSpPr>
        <p:spPr>
          <a:xfrm>
            <a:off x="2486276" y="5201851"/>
            <a:ext cx="3799421" cy="3440400"/>
          </a:xfrm>
          <a:custGeom>
            <a:avLst/>
            <a:gdLst>
              <a:gd name="connsiteX0" fmla="*/ 3736724 w 3799421"/>
              <a:gd name="connsiteY0" fmla="*/ 189299 h 3440400"/>
              <a:gd name="connsiteX1" fmla="*/ 3654174 w 3799421"/>
              <a:gd name="connsiteY1" fmla="*/ 240099 h 3440400"/>
              <a:gd name="connsiteX2" fmla="*/ 2739774 w 3799421"/>
              <a:gd name="connsiteY2" fmla="*/ 2932499 h 3440400"/>
              <a:gd name="connsiteX3" fmla="*/ 2644524 w 3799421"/>
              <a:gd name="connsiteY3" fmla="*/ 3415099 h 3440400"/>
              <a:gd name="connsiteX4" fmla="*/ 2492124 w 3799421"/>
              <a:gd name="connsiteY4" fmla="*/ 3376999 h 3440400"/>
              <a:gd name="connsiteX5" fmla="*/ 1272924 w 3799421"/>
              <a:gd name="connsiteY5" fmla="*/ 3053149 h 3440400"/>
              <a:gd name="connsiteX6" fmla="*/ 695074 w 3799421"/>
              <a:gd name="connsiteY6" fmla="*/ 2856299 h 3440400"/>
              <a:gd name="connsiteX7" fmla="*/ 250574 w 3799421"/>
              <a:gd name="connsiteY7" fmla="*/ 2761049 h 3440400"/>
              <a:gd name="connsiteX8" fmla="*/ 2924 w 3799421"/>
              <a:gd name="connsiteY8" fmla="*/ 2824549 h 3440400"/>
              <a:gd name="connsiteX9" fmla="*/ 409324 w 3799421"/>
              <a:gd name="connsiteY9" fmla="*/ 2411799 h 3440400"/>
              <a:gd name="connsiteX10" fmla="*/ 1057024 w 3799421"/>
              <a:gd name="connsiteY10" fmla="*/ 2189549 h 3440400"/>
              <a:gd name="connsiteX11" fmla="*/ 1876174 w 3799421"/>
              <a:gd name="connsiteY11" fmla="*/ 1351349 h 3440400"/>
              <a:gd name="connsiteX12" fmla="*/ 2206374 w 3799421"/>
              <a:gd name="connsiteY12" fmla="*/ 1033849 h 3440400"/>
              <a:gd name="connsiteX13" fmla="*/ 2828674 w 3799421"/>
              <a:gd name="connsiteY13" fmla="*/ 944949 h 3440400"/>
              <a:gd name="connsiteX14" fmla="*/ 3044574 w 3799421"/>
              <a:gd name="connsiteY14" fmla="*/ 754449 h 3440400"/>
              <a:gd name="connsiteX15" fmla="*/ 3736724 w 3799421"/>
              <a:gd name="connsiteY15" fmla="*/ 189299 h 344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799421" h="3440400">
                <a:moveTo>
                  <a:pt x="3736724" y="189299"/>
                </a:moveTo>
                <a:cubicBezTo>
                  <a:pt x="3838324" y="103574"/>
                  <a:pt x="3820332" y="-217101"/>
                  <a:pt x="3654174" y="240099"/>
                </a:cubicBezTo>
                <a:cubicBezTo>
                  <a:pt x="3488016" y="697299"/>
                  <a:pt x="2908049" y="2403332"/>
                  <a:pt x="2739774" y="2932499"/>
                </a:cubicBezTo>
                <a:cubicBezTo>
                  <a:pt x="2571499" y="3461666"/>
                  <a:pt x="2685799" y="3341016"/>
                  <a:pt x="2644524" y="3415099"/>
                </a:cubicBezTo>
                <a:cubicBezTo>
                  <a:pt x="2603249" y="3489182"/>
                  <a:pt x="2492124" y="3376999"/>
                  <a:pt x="2492124" y="3376999"/>
                </a:cubicBezTo>
                <a:lnTo>
                  <a:pt x="1272924" y="3053149"/>
                </a:lnTo>
                <a:cubicBezTo>
                  <a:pt x="973416" y="2966366"/>
                  <a:pt x="865466" y="2904982"/>
                  <a:pt x="695074" y="2856299"/>
                </a:cubicBezTo>
                <a:cubicBezTo>
                  <a:pt x="524682" y="2807616"/>
                  <a:pt x="365932" y="2766341"/>
                  <a:pt x="250574" y="2761049"/>
                </a:cubicBezTo>
                <a:cubicBezTo>
                  <a:pt x="135216" y="2755757"/>
                  <a:pt x="-23534" y="2882757"/>
                  <a:pt x="2924" y="2824549"/>
                </a:cubicBezTo>
                <a:cubicBezTo>
                  <a:pt x="29382" y="2766341"/>
                  <a:pt x="233641" y="2517632"/>
                  <a:pt x="409324" y="2411799"/>
                </a:cubicBezTo>
                <a:cubicBezTo>
                  <a:pt x="585007" y="2305966"/>
                  <a:pt x="812549" y="2366291"/>
                  <a:pt x="1057024" y="2189549"/>
                </a:cubicBezTo>
                <a:cubicBezTo>
                  <a:pt x="1301499" y="2012807"/>
                  <a:pt x="1684616" y="1543966"/>
                  <a:pt x="1876174" y="1351349"/>
                </a:cubicBezTo>
                <a:cubicBezTo>
                  <a:pt x="2067732" y="1158732"/>
                  <a:pt x="2047624" y="1101582"/>
                  <a:pt x="2206374" y="1033849"/>
                </a:cubicBezTo>
                <a:cubicBezTo>
                  <a:pt x="2365124" y="966116"/>
                  <a:pt x="2688974" y="991516"/>
                  <a:pt x="2828674" y="944949"/>
                </a:cubicBezTo>
                <a:cubicBezTo>
                  <a:pt x="2968374" y="898382"/>
                  <a:pt x="2896407" y="876157"/>
                  <a:pt x="3044574" y="754449"/>
                </a:cubicBezTo>
                <a:lnTo>
                  <a:pt x="3736724" y="18929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7CC03883-8C38-47E2-A842-CA2AA5ADBFC6}"/>
              </a:ext>
            </a:extLst>
          </p:cNvPr>
          <p:cNvSpPr/>
          <p:nvPr/>
        </p:nvSpPr>
        <p:spPr>
          <a:xfrm>
            <a:off x="1625119" y="7845986"/>
            <a:ext cx="3320628" cy="3168937"/>
          </a:xfrm>
          <a:custGeom>
            <a:avLst/>
            <a:gdLst>
              <a:gd name="connsiteX0" fmla="*/ 1086331 w 3320628"/>
              <a:gd name="connsiteY0" fmla="*/ 53414 h 3168937"/>
              <a:gd name="connsiteX1" fmla="*/ 1238731 w 3320628"/>
              <a:gd name="connsiteY1" fmla="*/ 85164 h 3168937"/>
              <a:gd name="connsiteX2" fmla="*/ 3054831 w 3320628"/>
              <a:gd name="connsiteY2" fmla="*/ 593164 h 3168937"/>
              <a:gd name="connsiteX3" fmla="*/ 3308831 w 3320628"/>
              <a:gd name="connsiteY3" fmla="*/ 796364 h 3168937"/>
              <a:gd name="connsiteX4" fmla="*/ 3042131 w 3320628"/>
              <a:gd name="connsiteY4" fmla="*/ 1615514 h 3168937"/>
              <a:gd name="connsiteX5" fmla="*/ 2965931 w 3320628"/>
              <a:gd name="connsiteY5" fmla="*/ 2771214 h 3168937"/>
              <a:gd name="connsiteX6" fmla="*/ 3054831 w 3320628"/>
              <a:gd name="connsiteY6" fmla="*/ 3044264 h 3168937"/>
              <a:gd name="connsiteX7" fmla="*/ 2083281 w 3320628"/>
              <a:gd name="connsiteY7" fmla="*/ 3164914 h 3168937"/>
              <a:gd name="connsiteX8" fmla="*/ 1873731 w 3320628"/>
              <a:gd name="connsiteY8" fmla="*/ 3133164 h 3168937"/>
              <a:gd name="connsiteX9" fmla="*/ 1797531 w 3320628"/>
              <a:gd name="connsiteY9" fmla="*/ 3063314 h 3168937"/>
              <a:gd name="connsiteX10" fmla="*/ 1638781 w 3320628"/>
              <a:gd name="connsiteY10" fmla="*/ 2828364 h 3168937"/>
              <a:gd name="connsiteX11" fmla="*/ 552931 w 3320628"/>
              <a:gd name="connsiteY11" fmla="*/ 2167964 h 3168937"/>
              <a:gd name="connsiteX12" fmla="*/ 481 w 3320628"/>
              <a:gd name="connsiteY12" fmla="*/ 2040964 h 3168937"/>
              <a:gd name="connsiteX13" fmla="*/ 457681 w 3320628"/>
              <a:gd name="connsiteY13" fmla="*/ 1894914 h 3168937"/>
              <a:gd name="connsiteX14" fmla="*/ 552931 w 3320628"/>
              <a:gd name="connsiteY14" fmla="*/ 1691714 h 3168937"/>
              <a:gd name="connsiteX15" fmla="*/ 1321281 w 3320628"/>
              <a:gd name="connsiteY15" fmla="*/ 1901264 h 3168937"/>
              <a:gd name="connsiteX16" fmla="*/ 1594331 w 3320628"/>
              <a:gd name="connsiteY16" fmla="*/ 1679014 h 3168937"/>
              <a:gd name="connsiteX17" fmla="*/ 1911831 w 3320628"/>
              <a:gd name="connsiteY17" fmla="*/ 1425014 h 3168937"/>
              <a:gd name="connsiteX18" fmla="*/ 2115031 w 3320628"/>
              <a:gd name="connsiteY18" fmla="*/ 1158314 h 3168937"/>
              <a:gd name="connsiteX19" fmla="*/ 2051531 w 3320628"/>
              <a:gd name="connsiteY19" fmla="*/ 904314 h 3168937"/>
              <a:gd name="connsiteX20" fmla="*/ 1086331 w 3320628"/>
              <a:gd name="connsiteY20" fmla="*/ 53414 h 3168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320628" h="3168937">
                <a:moveTo>
                  <a:pt x="1086331" y="53414"/>
                </a:moveTo>
                <a:cubicBezTo>
                  <a:pt x="950864" y="-83111"/>
                  <a:pt x="1238731" y="85164"/>
                  <a:pt x="1238731" y="85164"/>
                </a:cubicBezTo>
                <a:cubicBezTo>
                  <a:pt x="1566814" y="175122"/>
                  <a:pt x="2709814" y="474631"/>
                  <a:pt x="3054831" y="593164"/>
                </a:cubicBezTo>
                <a:cubicBezTo>
                  <a:pt x="3399848" y="711697"/>
                  <a:pt x="3310948" y="625972"/>
                  <a:pt x="3308831" y="796364"/>
                </a:cubicBezTo>
                <a:cubicBezTo>
                  <a:pt x="3306714" y="966756"/>
                  <a:pt x="3099281" y="1286372"/>
                  <a:pt x="3042131" y="1615514"/>
                </a:cubicBezTo>
                <a:cubicBezTo>
                  <a:pt x="2984981" y="1944656"/>
                  <a:pt x="2963814" y="2533089"/>
                  <a:pt x="2965931" y="2771214"/>
                </a:cubicBezTo>
                <a:cubicBezTo>
                  <a:pt x="2968048" y="3009339"/>
                  <a:pt x="3201939" y="2978647"/>
                  <a:pt x="3054831" y="3044264"/>
                </a:cubicBezTo>
                <a:cubicBezTo>
                  <a:pt x="2907723" y="3109881"/>
                  <a:pt x="2280131" y="3150097"/>
                  <a:pt x="2083281" y="3164914"/>
                </a:cubicBezTo>
                <a:cubicBezTo>
                  <a:pt x="1886431" y="3179731"/>
                  <a:pt x="1921356" y="3150097"/>
                  <a:pt x="1873731" y="3133164"/>
                </a:cubicBezTo>
                <a:cubicBezTo>
                  <a:pt x="1826106" y="3116231"/>
                  <a:pt x="1836689" y="3114114"/>
                  <a:pt x="1797531" y="3063314"/>
                </a:cubicBezTo>
                <a:cubicBezTo>
                  <a:pt x="1758373" y="3012514"/>
                  <a:pt x="1846214" y="2977589"/>
                  <a:pt x="1638781" y="2828364"/>
                </a:cubicBezTo>
                <a:cubicBezTo>
                  <a:pt x="1431348" y="2679139"/>
                  <a:pt x="825981" y="2299197"/>
                  <a:pt x="552931" y="2167964"/>
                </a:cubicBezTo>
                <a:cubicBezTo>
                  <a:pt x="279881" y="2036731"/>
                  <a:pt x="16356" y="2086472"/>
                  <a:pt x="481" y="2040964"/>
                </a:cubicBezTo>
                <a:cubicBezTo>
                  <a:pt x="-15394" y="1995456"/>
                  <a:pt x="365606" y="1953122"/>
                  <a:pt x="457681" y="1894914"/>
                </a:cubicBezTo>
                <a:cubicBezTo>
                  <a:pt x="549756" y="1836706"/>
                  <a:pt x="408998" y="1690656"/>
                  <a:pt x="552931" y="1691714"/>
                </a:cubicBezTo>
                <a:cubicBezTo>
                  <a:pt x="696864" y="1692772"/>
                  <a:pt x="1147714" y="1903381"/>
                  <a:pt x="1321281" y="1901264"/>
                </a:cubicBezTo>
                <a:cubicBezTo>
                  <a:pt x="1494848" y="1899147"/>
                  <a:pt x="1594331" y="1679014"/>
                  <a:pt x="1594331" y="1679014"/>
                </a:cubicBezTo>
                <a:cubicBezTo>
                  <a:pt x="1692756" y="1599639"/>
                  <a:pt x="1825048" y="1511797"/>
                  <a:pt x="1911831" y="1425014"/>
                </a:cubicBezTo>
                <a:cubicBezTo>
                  <a:pt x="1998614" y="1338231"/>
                  <a:pt x="2091748" y="1245097"/>
                  <a:pt x="2115031" y="1158314"/>
                </a:cubicBezTo>
                <a:cubicBezTo>
                  <a:pt x="2138314" y="1071531"/>
                  <a:pt x="2221923" y="1089522"/>
                  <a:pt x="2051531" y="904314"/>
                </a:cubicBezTo>
                <a:cubicBezTo>
                  <a:pt x="1881139" y="719106"/>
                  <a:pt x="1221798" y="189939"/>
                  <a:pt x="1086331" y="534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5930FC2F-E99E-4D4B-8A1A-7A18D822BEC7}"/>
              </a:ext>
            </a:extLst>
          </p:cNvPr>
          <p:cNvSpPr/>
          <p:nvPr/>
        </p:nvSpPr>
        <p:spPr>
          <a:xfrm>
            <a:off x="1655138" y="6028984"/>
            <a:ext cx="1738115" cy="1466244"/>
          </a:xfrm>
          <a:custGeom>
            <a:avLst/>
            <a:gdLst>
              <a:gd name="connsiteX0" fmla="*/ 21262 w 1738115"/>
              <a:gd name="connsiteY0" fmla="*/ 285456 h 1466244"/>
              <a:gd name="connsiteX1" fmla="*/ 625782 w 1738115"/>
              <a:gd name="connsiteY1" fmla="*/ 661376 h 1466244"/>
              <a:gd name="connsiteX2" fmla="*/ 986462 w 1738115"/>
              <a:gd name="connsiteY2" fmla="*/ 595336 h 1466244"/>
              <a:gd name="connsiteX3" fmla="*/ 1728142 w 1738115"/>
              <a:gd name="connsiteY3" fmla="*/ 976 h 1466244"/>
              <a:gd name="connsiteX4" fmla="*/ 1408102 w 1738115"/>
              <a:gd name="connsiteY4" fmla="*/ 752816 h 1466244"/>
              <a:gd name="connsiteX5" fmla="*/ 1316662 w 1738115"/>
              <a:gd name="connsiteY5" fmla="*/ 1265896 h 1466244"/>
              <a:gd name="connsiteX6" fmla="*/ 1108382 w 1738115"/>
              <a:gd name="connsiteY6" fmla="*/ 1083016 h 1466244"/>
              <a:gd name="connsiteX7" fmla="*/ 752782 w 1738115"/>
              <a:gd name="connsiteY7" fmla="*/ 1032216 h 1466244"/>
              <a:gd name="connsiteX8" fmla="*/ 437822 w 1738115"/>
              <a:gd name="connsiteY8" fmla="*/ 1331936 h 1466244"/>
              <a:gd name="connsiteX9" fmla="*/ 285422 w 1738115"/>
              <a:gd name="connsiteY9" fmla="*/ 1453856 h 1466244"/>
              <a:gd name="connsiteX10" fmla="*/ 326062 w 1738115"/>
              <a:gd name="connsiteY10" fmla="*/ 1047456 h 1466244"/>
              <a:gd name="connsiteX11" fmla="*/ 153342 w 1738115"/>
              <a:gd name="connsiteY11" fmla="*/ 950936 h 1466244"/>
              <a:gd name="connsiteX12" fmla="*/ 21262 w 1738115"/>
              <a:gd name="connsiteY12" fmla="*/ 285456 h 1466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38115" h="1466244">
                <a:moveTo>
                  <a:pt x="21262" y="285456"/>
                </a:moveTo>
                <a:cubicBezTo>
                  <a:pt x="100002" y="237196"/>
                  <a:pt x="464915" y="609729"/>
                  <a:pt x="625782" y="661376"/>
                </a:cubicBezTo>
                <a:cubicBezTo>
                  <a:pt x="786649" y="713023"/>
                  <a:pt x="802735" y="705403"/>
                  <a:pt x="986462" y="595336"/>
                </a:cubicBezTo>
                <a:cubicBezTo>
                  <a:pt x="1170189" y="485269"/>
                  <a:pt x="1657869" y="-25271"/>
                  <a:pt x="1728142" y="976"/>
                </a:cubicBezTo>
                <a:cubicBezTo>
                  <a:pt x="1798415" y="27223"/>
                  <a:pt x="1476682" y="541996"/>
                  <a:pt x="1408102" y="752816"/>
                </a:cubicBezTo>
                <a:cubicBezTo>
                  <a:pt x="1339522" y="963636"/>
                  <a:pt x="1366615" y="1210863"/>
                  <a:pt x="1316662" y="1265896"/>
                </a:cubicBezTo>
                <a:cubicBezTo>
                  <a:pt x="1266709" y="1320929"/>
                  <a:pt x="1202362" y="1121963"/>
                  <a:pt x="1108382" y="1083016"/>
                </a:cubicBezTo>
                <a:cubicBezTo>
                  <a:pt x="1014402" y="1044069"/>
                  <a:pt x="864542" y="990729"/>
                  <a:pt x="752782" y="1032216"/>
                </a:cubicBezTo>
                <a:cubicBezTo>
                  <a:pt x="641022" y="1073703"/>
                  <a:pt x="515715" y="1261663"/>
                  <a:pt x="437822" y="1331936"/>
                </a:cubicBezTo>
                <a:cubicBezTo>
                  <a:pt x="359929" y="1402209"/>
                  <a:pt x="304049" y="1501269"/>
                  <a:pt x="285422" y="1453856"/>
                </a:cubicBezTo>
                <a:cubicBezTo>
                  <a:pt x="266795" y="1406443"/>
                  <a:pt x="348075" y="1131276"/>
                  <a:pt x="326062" y="1047456"/>
                </a:cubicBezTo>
                <a:cubicBezTo>
                  <a:pt x="304049" y="963636"/>
                  <a:pt x="202449" y="1075396"/>
                  <a:pt x="153342" y="950936"/>
                </a:cubicBezTo>
                <a:cubicBezTo>
                  <a:pt x="104235" y="826476"/>
                  <a:pt x="-57478" y="333716"/>
                  <a:pt x="21262" y="2854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6E6AB4E6-5F91-43D3-8929-67D803F60DC2}"/>
              </a:ext>
            </a:extLst>
          </p:cNvPr>
          <p:cNvSpPr/>
          <p:nvPr/>
        </p:nvSpPr>
        <p:spPr>
          <a:xfrm>
            <a:off x="3747997" y="2982337"/>
            <a:ext cx="467782" cy="202669"/>
          </a:xfrm>
          <a:custGeom>
            <a:avLst/>
            <a:gdLst>
              <a:gd name="connsiteX0" fmla="*/ 11203 w 467782"/>
              <a:gd name="connsiteY0" fmla="*/ 9783 h 202669"/>
              <a:gd name="connsiteX1" fmla="*/ 107723 w 467782"/>
              <a:gd name="connsiteY1" fmla="*/ 9783 h 202669"/>
              <a:gd name="connsiteX2" fmla="*/ 427763 w 467782"/>
              <a:gd name="connsiteY2" fmla="*/ 25023 h 202669"/>
              <a:gd name="connsiteX3" fmla="*/ 458243 w 467782"/>
              <a:gd name="connsiteY3" fmla="*/ 197743 h 202669"/>
              <a:gd name="connsiteX4" fmla="*/ 422683 w 467782"/>
              <a:gd name="connsiteY4" fmla="*/ 141863 h 202669"/>
              <a:gd name="connsiteX5" fmla="*/ 11203 w 467782"/>
              <a:gd name="connsiteY5" fmla="*/ 9783 h 202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7782" h="202669">
                <a:moveTo>
                  <a:pt x="11203" y="9783"/>
                </a:moveTo>
                <a:cubicBezTo>
                  <a:pt x="-41290" y="-12230"/>
                  <a:pt x="107723" y="9783"/>
                  <a:pt x="107723" y="9783"/>
                </a:cubicBezTo>
                <a:cubicBezTo>
                  <a:pt x="177150" y="12323"/>
                  <a:pt x="369343" y="-6304"/>
                  <a:pt x="427763" y="25023"/>
                </a:cubicBezTo>
                <a:cubicBezTo>
                  <a:pt x="486183" y="56350"/>
                  <a:pt x="459090" y="178270"/>
                  <a:pt x="458243" y="197743"/>
                </a:cubicBezTo>
                <a:cubicBezTo>
                  <a:pt x="457396" y="217216"/>
                  <a:pt x="496343" y="174883"/>
                  <a:pt x="422683" y="141863"/>
                </a:cubicBezTo>
                <a:cubicBezTo>
                  <a:pt x="349023" y="108843"/>
                  <a:pt x="63696" y="31796"/>
                  <a:pt x="11203" y="97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2F6605E1-57B8-4F3D-89F7-0C195EBE378E}"/>
              </a:ext>
            </a:extLst>
          </p:cNvPr>
          <p:cNvSpPr/>
          <p:nvPr/>
        </p:nvSpPr>
        <p:spPr>
          <a:xfrm>
            <a:off x="3990840" y="516437"/>
            <a:ext cx="726591" cy="786837"/>
          </a:xfrm>
          <a:custGeom>
            <a:avLst/>
            <a:gdLst>
              <a:gd name="connsiteX0" fmla="*/ 724035 w 726591"/>
              <a:gd name="connsiteY0" fmla="*/ 1088 h 786837"/>
              <a:gd name="connsiteX1" fmla="*/ 393835 w 726591"/>
              <a:gd name="connsiteY1" fmla="*/ 137613 h 786837"/>
              <a:gd name="connsiteX2" fmla="*/ 358910 w 726591"/>
              <a:gd name="connsiteY2" fmla="*/ 385263 h 786837"/>
              <a:gd name="connsiteX3" fmla="*/ 568460 w 726591"/>
              <a:gd name="connsiteY3" fmla="*/ 740863 h 786837"/>
              <a:gd name="connsiteX4" fmla="*/ 511310 w 726591"/>
              <a:gd name="connsiteY4" fmla="*/ 594813 h 786837"/>
              <a:gd name="connsiteX5" fmla="*/ 301760 w 726591"/>
              <a:gd name="connsiteY5" fmla="*/ 382088 h 786837"/>
              <a:gd name="connsiteX6" fmla="*/ 358910 w 726591"/>
              <a:gd name="connsiteY6" fmla="*/ 601163 h 786837"/>
              <a:gd name="connsiteX7" fmla="*/ 457335 w 726591"/>
              <a:gd name="connsiteY7" fmla="*/ 782138 h 786837"/>
              <a:gd name="connsiteX8" fmla="*/ 422410 w 726591"/>
              <a:gd name="connsiteY8" fmla="*/ 728163 h 786837"/>
              <a:gd name="connsiteX9" fmla="*/ 228735 w 726591"/>
              <a:gd name="connsiteY9" fmla="*/ 667838 h 786837"/>
              <a:gd name="connsiteX10" fmla="*/ 203335 w 726591"/>
              <a:gd name="connsiteY10" fmla="*/ 620213 h 786837"/>
              <a:gd name="connsiteX11" fmla="*/ 162060 w 726591"/>
              <a:gd name="connsiteY11" fmla="*/ 461463 h 786837"/>
              <a:gd name="connsiteX12" fmla="*/ 6485 w 726591"/>
              <a:gd name="connsiteY12" fmla="*/ 585288 h 786837"/>
              <a:gd name="connsiteX13" fmla="*/ 101735 w 726591"/>
              <a:gd name="connsiteY13" fmla="*/ 509088 h 786837"/>
              <a:gd name="connsiteX14" fmla="*/ 135 w 726591"/>
              <a:gd name="connsiteY14" fmla="*/ 464638 h 786837"/>
              <a:gd name="connsiteX15" fmla="*/ 82685 w 726591"/>
              <a:gd name="connsiteY15" fmla="*/ 382088 h 786837"/>
              <a:gd name="connsiteX16" fmla="*/ 193810 w 726591"/>
              <a:gd name="connsiteY16" fmla="*/ 207463 h 786837"/>
              <a:gd name="connsiteX17" fmla="*/ 724035 w 726591"/>
              <a:gd name="connsiteY17" fmla="*/ 1088 h 786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26591" h="786837">
                <a:moveTo>
                  <a:pt x="724035" y="1088"/>
                </a:moveTo>
                <a:cubicBezTo>
                  <a:pt x="757372" y="-10554"/>
                  <a:pt x="454689" y="73584"/>
                  <a:pt x="393835" y="137613"/>
                </a:cubicBezTo>
                <a:cubicBezTo>
                  <a:pt x="332981" y="201642"/>
                  <a:pt x="329806" y="284721"/>
                  <a:pt x="358910" y="385263"/>
                </a:cubicBezTo>
                <a:cubicBezTo>
                  <a:pt x="388014" y="485805"/>
                  <a:pt x="543060" y="705938"/>
                  <a:pt x="568460" y="740863"/>
                </a:cubicBezTo>
                <a:cubicBezTo>
                  <a:pt x="593860" y="775788"/>
                  <a:pt x="555760" y="654609"/>
                  <a:pt x="511310" y="594813"/>
                </a:cubicBezTo>
                <a:cubicBezTo>
                  <a:pt x="466860" y="535017"/>
                  <a:pt x="327160" y="381030"/>
                  <a:pt x="301760" y="382088"/>
                </a:cubicBezTo>
                <a:cubicBezTo>
                  <a:pt x="276360" y="383146"/>
                  <a:pt x="332981" y="534488"/>
                  <a:pt x="358910" y="601163"/>
                </a:cubicBezTo>
                <a:cubicBezTo>
                  <a:pt x="384839" y="667838"/>
                  <a:pt x="446752" y="760971"/>
                  <a:pt x="457335" y="782138"/>
                </a:cubicBezTo>
                <a:cubicBezTo>
                  <a:pt x="467918" y="803305"/>
                  <a:pt x="460510" y="747213"/>
                  <a:pt x="422410" y="728163"/>
                </a:cubicBezTo>
                <a:cubicBezTo>
                  <a:pt x="384310" y="709113"/>
                  <a:pt x="265247" y="685830"/>
                  <a:pt x="228735" y="667838"/>
                </a:cubicBezTo>
                <a:cubicBezTo>
                  <a:pt x="192223" y="649846"/>
                  <a:pt x="214448" y="654609"/>
                  <a:pt x="203335" y="620213"/>
                </a:cubicBezTo>
                <a:cubicBezTo>
                  <a:pt x="192222" y="585817"/>
                  <a:pt x="194868" y="467284"/>
                  <a:pt x="162060" y="461463"/>
                </a:cubicBezTo>
                <a:cubicBezTo>
                  <a:pt x="129252" y="455642"/>
                  <a:pt x="16539" y="577351"/>
                  <a:pt x="6485" y="585288"/>
                </a:cubicBezTo>
                <a:cubicBezTo>
                  <a:pt x="-3569" y="593225"/>
                  <a:pt x="102793" y="529196"/>
                  <a:pt x="101735" y="509088"/>
                </a:cubicBezTo>
                <a:cubicBezTo>
                  <a:pt x="100677" y="488980"/>
                  <a:pt x="3310" y="485805"/>
                  <a:pt x="135" y="464638"/>
                </a:cubicBezTo>
                <a:cubicBezTo>
                  <a:pt x="-3040" y="443471"/>
                  <a:pt x="50406" y="424951"/>
                  <a:pt x="82685" y="382088"/>
                </a:cubicBezTo>
                <a:cubicBezTo>
                  <a:pt x="114964" y="339226"/>
                  <a:pt x="90623" y="267788"/>
                  <a:pt x="193810" y="207463"/>
                </a:cubicBezTo>
                <a:cubicBezTo>
                  <a:pt x="296997" y="147138"/>
                  <a:pt x="690698" y="12730"/>
                  <a:pt x="724035" y="10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8505C5DA-1F22-42CD-A9E4-8CB4453DD43E}"/>
              </a:ext>
            </a:extLst>
          </p:cNvPr>
          <p:cNvSpPr/>
          <p:nvPr/>
        </p:nvSpPr>
        <p:spPr>
          <a:xfrm>
            <a:off x="4481717" y="908638"/>
            <a:ext cx="2278198" cy="1013648"/>
          </a:xfrm>
          <a:custGeom>
            <a:avLst/>
            <a:gdLst>
              <a:gd name="connsiteX0" fmla="*/ 68058 w 2278198"/>
              <a:gd name="connsiteY0" fmla="*/ 412162 h 1013648"/>
              <a:gd name="connsiteX1" fmla="*/ 452233 w 2278198"/>
              <a:gd name="connsiteY1" fmla="*/ 647112 h 1013648"/>
              <a:gd name="connsiteX2" fmla="*/ 471283 w 2278198"/>
              <a:gd name="connsiteY2" fmla="*/ 662987 h 1013648"/>
              <a:gd name="connsiteX3" fmla="*/ 490333 w 2278198"/>
              <a:gd name="connsiteY3" fmla="*/ 402637 h 1013648"/>
              <a:gd name="connsiteX4" fmla="*/ 753858 w 2278198"/>
              <a:gd name="connsiteY4" fmla="*/ 548687 h 1013648"/>
              <a:gd name="connsiteX5" fmla="*/ 718933 w 2278198"/>
              <a:gd name="connsiteY5" fmla="*/ 326437 h 1013648"/>
              <a:gd name="connsiteX6" fmla="*/ 963408 w 2278198"/>
              <a:gd name="connsiteY6" fmla="*/ 545512 h 1013648"/>
              <a:gd name="connsiteX7" fmla="*/ 1150733 w 2278198"/>
              <a:gd name="connsiteY7" fmla="*/ 843962 h 1013648"/>
              <a:gd name="connsiteX8" fmla="*/ 1477758 w 2278198"/>
              <a:gd name="connsiteY8" fmla="*/ 1005887 h 1013648"/>
              <a:gd name="connsiteX9" fmla="*/ 1131683 w 2278198"/>
              <a:gd name="connsiteY9" fmla="*/ 602662 h 1013648"/>
              <a:gd name="connsiteX10" fmla="*/ 1287258 w 2278198"/>
              <a:gd name="connsiteY10" fmla="*/ 472487 h 1013648"/>
              <a:gd name="connsiteX11" fmla="*/ 1639683 w 2278198"/>
              <a:gd name="connsiteY11" fmla="*/ 564562 h 1013648"/>
              <a:gd name="connsiteX12" fmla="*/ 2039733 w 2278198"/>
              <a:gd name="connsiteY12" fmla="*/ 837612 h 1013648"/>
              <a:gd name="connsiteX13" fmla="*/ 2166733 w 2278198"/>
              <a:gd name="connsiteY13" fmla="*/ 872537 h 1013648"/>
              <a:gd name="connsiteX14" fmla="*/ 1969883 w 2278198"/>
              <a:gd name="connsiteY14" fmla="*/ 513762 h 1013648"/>
              <a:gd name="connsiteX15" fmla="*/ 2001633 w 2278198"/>
              <a:gd name="connsiteY15" fmla="*/ 453437 h 1013648"/>
              <a:gd name="connsiteX16" fmla="*/ 2274683 w 2278198"/>
              <a:gd name="connsiteY16" fmla="*/ 408987 h 1013648"/>
              <a:gd name="connsiteX17" fmla="*/ 1782558 w 2278198"/>
              <a:gd name="connsiteY17" fmla="*/ 285162 h 1013648"/>
              <a:gd name="connsiteX18" fmla="*/ 1534908 w 2278198"/>
              <a:gd name="connsiteY18" fmla="*/ 212137 h 1013648"/>
              <a:gd name="connsiteX19" fmla="*/ 1217408 w 2278198"/>
              <a:gd name="connsiteY19" fmla="*/ 72437 h 1013648"/>
              <a:gd name="connsiteX20" fmla="*/ 1465058 w 2278198"/>
              <a:gd name="connsiteY20" fmla="*/ 212137 h 1013648"/>
              <a:gd name="connsiteX21" fmla="*/ 1061833 w 2278198"/>
              <a:gd name="connsiteY21" fmla="*/ 37512 h 1013648"/>
              <a:gd name="connsiteX22" fmla="*/ 890383 w 2278198"/>
              <a:gd name="connsiteY22" fmla="*/ 12112 h 1013648"/>
              <a:gd name="connsiteX23" fmla="*/ 1268208 w 2278198"/>
              <a:gd name="connsiteY23" fmla="*/ 189912 h 1013648"/>
              <a:gd name="connsiteX24" fmla="*/ 712583 w 2278198"/>
              <a:gd name="connsiteY24" fmla="*/ 43862 h 1013648"/>
              <a:gd name="connsiteX25" fmla="*/ 890383 w 2278198"/>
              <a:gd name="connsiteY25" fmla="*/ 97837 h 1013648"/>
              <a:gd name="connsiteX26" fmla="*/ 1011033 w 2278198"/>
              <a:gd name="connsiteY26" fmla="*/ 208962 h 1013648"/>
              <a:gd name="connsiteX27" fmla="*/ 652258 w 2278198"/>
              <a:gd name="connsiteY27" fmla="*/ 120062 h 1013648"/>
              <a:gd name="connsiteX28" fmla="*/ 718933 w 2278198"/>
              <a:gd name="connsiteY28" fmla="*/ 202612 h 1013648"/>
              <a:gd name="connsiteX29" fmla="*/ 360158 w 2278198"/>
              <a:gd name="connsiteY29" fmla="*/ 186737 h 1013648"/>
              <a:gd name="connsiteX30" fmla="*/ 325233 w 2278198"/>
              <a:gd name="connsiteY30" fmla="*/ 272462 h 1013648"/>
              <a:gd name="connsiteX31" fmla="*/ 115683 w 2278198"/>
              <a:gd name="connsiteY31" fmla="*/ 228012 h 1013648"/>
              <a:gd name="connsiteX32" fmla="*/ 4558 w 2278198"/>
              <a:gd name="connsiteY32" fmla="*/ 193087 h 1013648"/>
              <a:gd name="connsiteX33" fmla="*/ 264908 w 2278198"/>
              <a:gd name="connsiteY33" fmla="*/ 291512 h 1013648"/>
              <a:gd name="connsiteX34" fmla="*/ 201408 w 2278198"/>
              <a:gd name="connsiteY34" fmla="*/ 380412 h 1013648"/>
              <a:gd name="connsiteX35" fmla="*/ 68058 w 2278198"/>
              <a:gd name="connsiteY35" fmla="*/ 412162 h 1013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2278198" h="1013648">
                <a:moveTo>
                  <a:pt x="68058" y="412162"/>
                </a:moveTo>
                <a:cubicBezTo>
                  <a:pt x="109862" y="456612"/>
                  <a:pt x="385029" y="605308"/>
                  <a:pt x="452233" y="647112"/>
                </a:cubicBezTo>
                <a:cubicBezTo>
                  <a:pt x="519437" y="688916"/>
                  <a:pt x="464933" y="703733"/>
                  <a:pt x="471283" y="662987"/>
                </a:cubicBezTo>
                <a:cubicBezTo>
                  <a:pt x="477633" y="622241"/>
                  <a:pt x="443237" y="421687"/>
                  <a:pt x="490333" y="402637"/>
                </a:cubicBezTo>
                <a:cubicBezTo>
                  <a:pt x="537429" y="383587"/>
                  <a:pt x="715758" y="561387"/>
                  <a:pt x="753858" y="548687"/>
                </a:cubicBezTo>
                <a:cubicBezTo>
                  <a:pt x="791958" y="535987"/>
                  <a:pt x="684008" y="326966"/>
                  <a:pt x="718933" y="326437"/>
                </a:cubicBezTo>
                <a:cubicBezTo>
                  <a:pt x="753858" y="325908"/>
                  <a:pt x="891441" y="459258"/>
                  <a:pt x="963408" y="545512"/>
                </a:cubicBezTo>
                <a:cubicBezTo>
                  <a:pt x="1035375" y="631766"/>
                  <a:pt x="1065008" y="767233"/>
                  <a:pt x="1150733" y="843962"/>
                </a:cubicBezTo>
                <a:cubicBezTo>
                  <a:pt x="1236458" y="920691"/>
                  <a:pt x="1480933" y="1046104"/>
                  <a:pt x="1477758" y="1005887"/>
                </a:cubicBezTo>
                <a:cubicBezTo>
                  <a:pt x="1474583" y="965670"/>
                  <a:pt x="1163433" y="691562"/>
                  <a:pt x="1131683" y="602662"/>
                </a:cubicBezTo>
                <a:cubicBezTo>
                  <a:pt x="1099933" y="513762"/>
                  <a:pt x="1202591" y="478837"/>
                  <a:pt x="1287258" y="472487"/>
                </a:cubicBezTo>
                <a:cubicBezTo>
                  <a:pt x="1371925" y="466137"/>
                  <a:pt x="1514271" y="503708"/>
                  <a:pt x="1639683" y="564562"/>
                </a:cubicBezTo>
                <a:cubicBezTo>
                  <a:pt x="1765095" y="625416"/>
                  <a:pt x="1951891" y="786283"/>
                  <a:pt x="2039733" y="837612"/>
                </a:cubicBezTo>
                <a:cubicBezTo>
                  <a:pt x="2127575" y="888941"/>
                  <a:pt x="2178375" y="926512"/>
                  <a:pt x="2166733" y="872537"/>
                </a:cubicBezTo>
                <a:cubicBezTo>
                  <a:pt x="2155091" y="818562"/>
                  <a:pt x="1997400" y="583612"/>
                  <a:pt x="1969883" y="513762"/>
                </a:cubicBezTo>
                <a:cubicBezTo>
                  <a:pt x="1942366" y="443912"/>
                  <a:pt x="1950833" y="470899"/>
                  <a:pt x="2001633" y="453437"/>
                </a:cubicBezTo>
                <a:cubicBezTo>
                  <a:pt x="2052433" y="435975"/>
                  <a:pt x="2311195" y="437033"/>
                  <a:pt x="2274683" y="408987"/>
                </a:cubicBezTo>
                <a:cubicBezTo>
                  <a:pt x="2238171" y="380941"/>
                  <a:pt x="1782558" y="285162"/>
                  <a:pt x="1782558" y="285162"/>
                </a:cubicBezTo>
                <a:cubicBezTo>
                  <a:pt x="1659262" y="252354"/>
                  <a:pt x="1629100" y="247591"/>
                  <a:pt x="1534908" y="212137"/>
                </a:cubicBezTo>
                <a:cubicBezTo>
                  <a:pt x="1440716" y="176683"/>
                  <a:pt x="1229050" y="72437"/>
                  <a:pt x="1217408" y="72437"/>
                </a:cubicBezTo>
                <a:cubicBezTo>
                  <a:pt x="1205766" y="72437"/>
                  <a:pt x="1490987" y="217958"/>
                  <a:pt x="1465058" y="212137"/>
                </a:cubicBezTo>
                <a:cubicBezTo>
                  <a:pt x="1439129" y="206316"/>
                  <a:pt x="1157612" y="70849"/>
                  <a:pt x="1061833" y="37512"/>
                </a:cubicBezTo>
                <a:cubicBezTo>
                  <a:pt x="966054" y="4175"/>
                  <a:pt x="855987" y="-13288"/>
                  <a:pt x="890383" y="12112"/>
                </a:cubicBezTo>
                <a:cubicBezTo>
                  <a:pt x="924779" y="37512"/>
                  <a:pt x="1297841" y="184620"/>
                  <a:pt x="1268208" y="189912"/>
                </a:cubicBezTo>
                <a:cubicBezTo>
                  <a:pt x="1238575" y="195204"/>
                  <a:pt x="775554" y="59208"/>
                  <a:pt x="712583" y="43862"/>
                </a:cubicBezTo>
                <a:cubicBezTo>
                  <a:pt x="649612" y="28516"/>
                  <a:pt x="840641" y="70320"/>
                  <a:pt x="890383" y="97837"/>
                </a:cubicBezTo>
                <a:cubicBezTo>
                  <a:pt x="940125" y="125354"/>
                  <a:pt x="1050720" y="205258"/>
                  <a:pt x="1011033" y="208962"/>
                </a:cubicBezTo>
                <a:cubicBezTo>
                  <a:pt x="971346" y="212666"/>
                  <a:pt x="700941" y="121120"/>
                  <a:pt x="652258" y="120062"/>
                </a:cubicBezTo>
                <a:cubicBezTo>
                  <a:pt x="603575" y="119004"/>
                  <a:pt x="767616" y="191500"/>
                  <a:pt x="718933" y="202612"/>
                </a:cubicBezTo>
                <a:cubicBezTo>
                  <a:pt x="670250" y="213724"/>
                  <a:pt x="425775" y="175095"/>
                  <a:pt x="360158" y="186737"/>
                </a:cubicBezTo>
                <a:cubicBezTo>
                  <a:pt x="294541" y="198379"/>
                  <a:pt x="365979" y="265583"/>
                  <a:pt x="325233" y="272462"/>
                </a:cubicBezTo>
                <a:cubicBezTo>
                  <a:pt x="284487" y="279341"/>
                  <a:pt x="169129" y="241241"/>
                  <a:pt x="115683" y="228012"/>
                </a:cubicBezTo>
                <a:cubicBezTo>
                  <a:pt x="62237" y="214783"/>
                  <a:pt x="-20313" y="182504"/>
                  <a:pt x="4558" y="193087"/>
                </a:cubicBezTo>
                <a:cubicBezTo>
                  <a:pt x="29429" y="203670"/>
                  <a:pt x="232100" y="260291"/>
                  <a:pt x="264908" y="291512"/>
                </a:cubicBezTo>
                <a:cubicBezTo>
                  <a:pt x="297716" y="322733"/>
                  <a:pt x="226808" y="361362"/>
                  <a:pt x="201408" y="380412"/>
                </a:cubicBezTo>
                <a:cubicBezTo>
                  <a:pt x="176008" y="399462"/>
                  <a:pt x="26254" y="367712"/>
                  <a:pt x="68058" y="4121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E6A1600C-CEE0-4300-986F-0D4292FF3BDB}"/>
              </a:ext>
            </a:extLst>
          </p:cNvPr>
          <p:cNvSpPr/>
          <p:nvPr/>
        </p:nvSpPr>
        <p:spPr>
          <a:xfrm>
            <a:off x="3622396" y="909193"/>
            <a:ext cx="461979" cy="629389"/>
          </a:xfrm>
          <a:custGeom>
            <a:avLst/>
            <a:gdLst>
              <a:gd name="connsiteX0" fmla="*/ 444779 w 461979"/>
              <a:gd name="connsiteY0" fmla="*/ 2032 h 629389"/>
              <a:gd name="connsiteX1" fmla="*/ 387629 w 461979"/>
              <a:gd name="connsiteY1" fmla="*/ 202057 h 629389"/>
              <a:gd name="connsiteX2" fmla="*/ 409854 w 461979"/>
              <a:gd name="connsiteY2" fmla="*/ 338582 h 629389"/>
              <a:gd name="connsiteX3" fmla="*/ 301904 w 461979"/>
              <a:gd name="connsiteY3" fmla="*/ 332232 h 629389"/>
              <a:gd name="connsiteX4" fmla="*/ 241579 w 461979"/>
              <a:gd name="connsiteY4" fmla="*/ 433832 h 629389"/>
              <a:gd name="connsiteX5" fmla="*/ 235229 w 461979"/>
              <a:gd name="connsiteY5" fmla="*/ 627507 h 629389"/>
              <a:gd name="connsiteX6" fmla="*/ 235229 w 461979"/>
              <a:gd name="connsiteY6" fmla="*/ 532257 h 629389"/>
              <a:gd name="connsiteX7" fmla="*/ 133629 w 461979"/>
              <a:gd name="connsiteY7" fmla="*/ 532257 h 629389"/>
              <a:gd name="connsiteX8" fmla="*/ 159029 w 461979"/>
              <a:gd name="connsiteY8" fmla="*/ 338582 h 629389"/>
              <a:gd name="connsiteX9" fmla="*/ 19329 w 461979"/>
              <a:gd name="connsiteY9" fmla="*/ 586232 h 629389"/>
              <a:gd name="connsiteX10" fmla="*/ 16154 w 461979"/>
              <a:gd name="connsiteY10" fmla="*/ 411607 h 629389"/>
              <a:gd name="connsiteX11" fmla="*/ 35204 w 461979"/>
              <a:gd name="connsiteY11" fmla="*/ 335407 h 629389"/>
              <a:gd name="connsiteX12" fmla="*/ 444779 w 461979"/>
              <a:gd name="connsiteY12" fmla="*/ 2032 h 629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61979" h="629389">
                <a:moveTo>
                  <a:pt x="444779" y="2032"/>
                </a:moveTo>
                <a:cubicBezTo>
                  <a:pt x="503516" y="-20193"/>
                  <a:pt x="393450" y="145965"/>
                  <a:pt x="387629" y="202057"/>
                </a:cubicBezTo>
                <a:cubicBezTo>
                  <a:pt x="381808" y="258149"/>
                  <a:pt x="424141" y="316886"/>
                  <a:pt x="409854" y="338582"/>
                </a:cubicBezTo>
                <a:cubicBezTo>
                  <a:pt x="395566" y="360278"/>
                  <a:pt x="329950" y="316357"/>
                  <a:pt x="301904" y="332232"/>
                </a:cubicBezTo>
                <a:cubicBezTo>
                  <a:pt x="273858" y="348107"/>
                  <a:pt x="252691" y="384620"/>
                  <a:pt x="241579" y="433832"/>
                </a:cubicBezTo>
                <a:cubicBezTo>
                  <a:pt x="230467" y="483044"/>
                  <a:pt x="236287" y="611103"/>
                  <a:pt x="235229" y="627507"/>
                </a:cubicBezTo>
                <a:cubicBezTo>
                  <a:pt x="234171" y="643911"/>
                  <a:pt x="252162" y="548132"/>
                  <a:pt x="235229" y="532257"/>
                </a:cubicBezTo>
                <a:cubicBezTo>
                  <a:pt x="218296" y="516382"/>
                  <a:pt x="146329" y="564536"/>
                  <a:pt x="133629" y="532257"/>
                </a:cubicBezTo>
                <a:cubicBezTo>
                  <a:pt x="120929" y="499978"/>
                  <a:pt x="178079" y="329586"/>
                  <a:pt x="159029" y="338582"/>
                </a:cubicBezTo>
                <a:cubicBezTo>
                  <a:pt x="139979" y="347578"/>
                  <a:pt x="43141" y="574061"/>
                  <a:pt x="19329" y="586232"/>
                </a:cubicBezTo>
                <a:cubicBezTo>
                  <a:pt x="-4484" y="598403"/>
                  <a:pt x="13508" y="453411"/>
                  <a:pt x="16154" y="411607"/>
                </a:cubicBezTo>
                <a:cubicBezTo>
                  <a:pt x="18800" y="369803"/>
                  <a:pt x="-32529" y="406844"/>
                  <a:pt x="35204" y="335407"/>
                </a:cubicBezTo>
                <a:cubicBezTo>
                  <a:pt x="102937" y="263970"/>
                  <a:pt x="386042" y="24257"/>
                  <a:pt x="444779" y="20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25D4A68F-06C3-4A61-8EF5-832B001EC447}"/>
              </a:ext>
            </a:extLst>
          </p:cNvPr>
          <p:cNvSpPr/>
          <p:nvPr/>
        </p:nvSpPr>
        <p:spPr>
          <a:xfrm>
            <a:off x="5740929" y="1986726"/>
            <a:ext cx="1584938" cy="1428023"/>
          </a:xfrm>
          <a:custGeom>
            <a:avLst/>
            <a:gdLst>
              <a:gd name="connsiteX0" fmla="*/ 1040871 w 1584938"/>
              <a:gd name="connsiteY0" fmla="*/ 51624 h 1428023"/>
              <a:gd name="connsiteX1" fmla="*/ 1072621 w 1584938"/>
              <a:gd name="connsiteY1" fmla="*/ 99249 h 1428023"/>
              <a:gd name="connsiteX2" fmla="*/ 1456796 w 1584938"/>
              <a:gd name="connsiteY2" fmla="*/ 600899 h 1428023"/>
              <a:gd name="connsiteX3" fmla="*/ 1561571 w 1584938"/>
              <a:gd name="connsiteY3" fmla="*/ 1058099 h 1428023"/>
              <a:gd name="connsiteX4" fmla="*/ 1583796 w 1584938"/>
              <a:gd name="connsiteY4" fmla="*/ 1239074 h 1428023"/>
              <a:gd name="connsiteX5" fmla="*/ 1539346 w 1584938"/>
              <a:gd name="connsiteY5" fmla="*/ 1140649 h 1428023"/>
              <a:gd name="connsiteX6" fmla="*/ 1405996 w 1584938"/>
              <a:gd name="connsiteY6" fmla="*/ 1420049 h 1428023"/>
              <a:gd name="connsiteX7" fmla="*/ 1396471 w 1584938"/>
              <a:gd name="connsiteY7" fmla="*/ 1340674 h 1428023"/>
              <a:gd name="connsiteX8" fmla="*/ 1205971 w 1584938"/>
              <a:gd name="connsiteY8" fmla="*/ 1223199 h 1428023"/>
              <a:gd name="connsiteX9" fmla="*/ 599546 w 1584938"/>
              <a:gd name="connsiteY9" fmla="*/ 858074 h 1428023"/>
              <a:gd name="connsiteX10" fmla="*/ 139171 w 1584938"/>
              <a:gd name="connsiteY10" fmla="*/ 696149 h 1428023"/>
              <a:gd name="connsiteX11" fmla="*/ 663046 w 1584938"/>
              <a:gd name="connsiteY11" fmla="*/ 769174 h 1428023"/>
              <a:gd name="connsiteX12" fmla="*/ 961496 w 1584938"/>
              <a:gd name="connsiteY12" fmla="*/ 743774 h 1428023"/>
              <a:gd name="connsiteX13" fmla="*/ 726546 w 1584938"/>
              <a:gd name="connsiteY13" fmla="*/ 635824 h 1428023"/>
              <a:gd name="connsiteX14" fmla="*/ 8996 w 1584938"/>
              <a:gd name="connsiteY14" fmla="*/ 197674 h 1428023"/>
              <a:gd name="connsiteX15" fmla="*/ 304271 w 1584938"/>
              <a:gd name="connsiteY15" fmla="*/ 327849 h 1428023"/>
              <a:gd name="connsiteX16" fmla="*/ 713846 w 1584938"/>
              <a:gd name="connsiteY16" fmla="*/ 502474 h 1428023"/>
              <a:gd name="connsiteX17" fmla="*/ 1139296 w 1584938"/>
              <a:gd name="connsiteY17" fmla="*/ 638999 h 1428023"/>
              <a:gd name="connsiteX18" fmla="*/ 875771 w 1584938"/>
              <a:gd name="connsiteY18" fmla="*/ 232599 h 1428023"/>
              <a:gd name="connsiteX19" fmla="*/ 1377421 w 1584938"/>
              <a:gd name="connsiteY19" fmla="*/ 680274 h 1428023"/>
              <a:gd name="connsiteX20" fmla="*/ 1040871 w 1584938"/>
              <a:gd name="connsiteY20" fmla="*/ 51624 h 1428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84938" h="1428023">
                <a:moveTo>
                  <a:pt x="1040871" y="51624"/>
                </a:moveTo>
                <a:cubicBezTo>
                  <a:pt x="990071" y="-45213"/>
                  <a:pt x="1003300" y="7703"/>
                  <a:pt x="1072621" y="99249"/>
                </a:cubicBezTo>
                <a:cubicBezTo>
                  <a:pt x="1141942" y="190795"/>
                  <a:pt x="1375304" y="441091"/>
                  <a:pt x="1456796" y="600899"/>
                </a:cubicBezTo>
                <a:cubicBezTo>
                  <a:pt x="1538288" y="760707"/>
                  <a:pt x="1540404" y="951737"/>
                  <a:pt x="1561571" y="1058099"/>
                </a:cubicBezTo>
                <a:cubicBezTo>
                  <a:pt x="1582738" y="1164461"/>
                  <a:pt x="1587500" y="1225316"/>
                  <a:pt x="1583796" y="1239074"/>
                </a:cubicBezTo>
                <a:cubicBezTo>
                  <a:pt x="1580092" y="1252832"/>
                  <a:pt x="1568979" y="1110487"/>
                  <a:pt x="1539346" y="1140649"/>
                </a:cubicBezTo>
                <a:cubicBezTo>
                  <a:pt x="1509713" y="1170812"/>
                  <a:pt x="1429808" y="1386712"/>
                  <a:pt x="1405996" y="1420049"/>
                </a:cubicBezTo>
                <a:cubicBezTo>
                  <a:pt x="1382184" y="1453386"/>
                  <a:pt x="1429809" y="1373482"/>
                  <a:pt x="1396471" y="1340674"/>
                </a:cubicBezTo>
                <a:cubicBezTo>
                  <a:pt x="1363134" y="1307866"/>
                  <a:pt x="1205971" y="1223199"/>
                  <a:pt x="1205971" y="1223199"/>
                </a:cubicBezTo>
                <a:cubicBezTo>
                  <a:pt x="1073150" y="1142766"/>
                  <a:pt x="777346" y="945916"/>
                  <a:pt x="599546" y="858074"/>
                </a:cubicBezTo>
                <a:cubicBezTo>
                  <a:pt x="421746" y="770232"/>
                  <a:pt x="128588" y="710966"/>
                  <a:pt x="139171" y="696149"/>
                </a:cubicBezTo>
                <a:cubicBezTo>
                  <a:pt x="149754" y="681332"/>
                  <a:pt x="525992" y="761237"/>
                  <a:pt x="663046" y="769174"/>
                </a:cubicBezTo>
                <a:cubicBezTo>
                  <a:pt x="800100" y="777111"/>
                  <a:pt x="950913" y="765999"/>
                  <a:pt x="961496" y="743774"/>
                </a:cubicBezTo>
                <a:cubicBezTo>
                  <a:pt x="972079" y="721549"/>
                  <a:pt x="885296" y="726841"/>
                  <a:pt x="726546" y="635824"/>
                </a:cubicBezTo>
                <a:cubicBezTo>
                  <a:pt x="567796" y="544807"/>
                  <a:pt x="79375" y="249003"/>
                  <a:pt x="8996" y="197674"/>
                </a:cubicBezTo>
                <a:cubicBezTo>
                  <a:pt x="-61383" y="146345"/>
                  <a:pt x="304271" y="327849"/>
                  <a:pt x="304271" y="327849"/>
                </a:cubicBezTo>
                <a:cubicBezTo>
                  <a:pt x="421746" y="378649"/>
                  <a:pt x="574675" y="450616"/>
                  <a:pt x="713846" y="502474"/>
                </a:cubicBezTo>
                <a:cubicBezTo>
                  <a:pt x="853017" y="554332"/>
                  <a:pt x="1112309" y="683978"/>
                  <a:pt x="1139296" y="638999"/>
                </a:cubicBezTo>
                <a:cubicBezTo>
                  <a:pt x="1166283" y="594020"/>
                  <a:pt x="836084" y="225720"/>
                  <a:pt x="875771" y="232599"/>
                </a:cubicBezTo>
                <a:cubicBezTo>
                  <a:pt x="915458" y="239478"/>
                  <a:pt x="1346729" y="713611"/>
                  <a:pt x="1377421" y="680274"/>
                </a:cubicBezTo>
                <a:cubicBezTo>
                  <a:pt x="1408113" y="646937"/>
                  <a:pt x="1091671" y="148461"/>
                  <a:pt x="1040871" y="516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691495BB-EF66-4705-A5C3-67FA4988DD3A}"/>
              </a:ext>
            </a:extLst>
          </p:cNvPr>
          <p:cNvSpPr/>
          <p:nvPr/>
        </p:nvSpPr>
        <p:spPr>
          <a:xfrm>
            <a:off x="6623050" y="3311525"/>
            <a:ext cx="425450" cy="666750"/>
          </a:xfrm>
          <a:custGeom>
            <a:avLst/>
            <a:gdLst>
              <a:gd name="connsiteX0" fmla="*/ 425450 w 425450"/>
              <a:gd name="connsiteY0" fmla="*/ 0 h 666750"/>
              <a:gd name="connsiteX1" fmla="*/ 342900 w 425450"/>
              <a:gd name="connsiteY1" fmla="*/ 298450 h 666750"/>
              <a:gd name="connsiteX2" fmla="*/ 228600 w 425450"/>
              <a:gd name="connsiteY2" fmla="*/ 403225 h 666750"/>
              <a:gd name="connsiteX3" fmla="*/ 53975 w 425450"/>
              <a:gd name="connsiteY3" fmla="*/ 482600 h 666750"/>
              <a:gd name="connsiteX4" fmla="*/ 0 w 425450"/>
              <a:gd name="connsiteY4" fmla="*/ 666750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5450" h="666750">
                <a:moveTo>
                  <a:pt x="425450" y="0"/>
                </a:moveTo>
                <a:cubicBezTo>
                  <a:pt x="400579" y="115623"/>
                  <a:pt x="375708" y="231246"/>
                  <a:pt x="342900" y="298450"/>
                </a:cubicBezTo>
                <a:cubicBezTo>
                  <a:pt x="310092" y="365654"/>
                  <a:pt x="276754" y="372533"/>
                  <a:pt x="228600" y="403225"/>
                </a:cubicBezTo>
                <a:cubicBezTo>
                  <a:pt x="180446" y="433917"/>
                  <a:pt x="92075" y="438679"/>
                  <a:pt x="53975" y="482600"/>
                </a:cubicBezTo>
                <a:cubicBezTo>
                  <a:pt x="15875" y="526521"/>
                  <a:pt x="7937" y="596635"/>
                  <a:pt x="0" y="666750"/>
                </a:cubicBez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3D5E1FB3-430C-4A3F-B63A-4E2569E5C3C1}"/>
              </a:ext>
            </a:extLst>
          </p:cNvPr>
          <p:cNvSpPr/>
          <p:nvPr/>
        </p:nvSpPr>
        <p:spPr>
          <a:xfrm>
            <a:off x="6135180" y="2839032"/>
            <a:ext cx="832301" cy="1131111"/>
          </a:xfrm>
          <a:custGeom>
            <a:avLst/>
            <a:gdLst>
              <a:gd name="connsiteX0" fmla="*/ 27495 w 832301"/>
              <a:gd name="connsiteY0" fmla="*/ 15293 h 1131111"/>
              <a:gd name="connsiteX1" fmla="*/ 81470 w 832301"/>
              <a:gd name="connsiteY1" fmla="*/ 31168 h 1131111"/>
              <a:gd name="connsiteX2" fmla="*/ 538670 w 832301"/>
              <a:gd name="connsiteY2" fmla="*/ 221668 h 1131111"/>
              <a:gd name="connsiteX3" fmla="*/ 811720 w 832301"/>
              <a:gd name="connsiteY3" fmla="*/ 507418 h 1131111"/>
              <a:gd name="connsiteX4" fmla="*/ 814895 w 832301"/>
              <a:gd name="connsiteY4" fmla="*/ 653468 h 1131111"/>
              <a:gd name="connsiteX5" fmla="*/ 830770 w 832301"/>
              <a:gd name="connsiteY5" fmla="*/ 815393 h 1131111"/>
              <a:gd name="connsiteX6" fmla="*/ 786320 w 832301"/>
              <a:gd name="connsiteY6" fmla="*/ 694743 h 1131111"/>
              <a:gd name="connsiteX7" fmla="*/ 716470 w 832301"/>
              <a:gd name="connsiteY7" fmla="*/ 885243 h 1131111"/>
              <a:gd name="connsiteX8" fmla="*/ 570420 w 832301"/>
              <a:gd name="connsiteY8" fmla="*/ 894768 h 1131111"/>
              <a:gd name="connsiteX9" fmla="*/ 541845 w 832301"/>
              <a:gd name="connsiteY9" fmla="*/ 1129718 h 1131111"/>
              <a:gd name="connsiteX10" fmla="*/ 602170 w 832301"/>
              <a:gd name="connsiteY10" fmla="*/ 770943 h 1131111"/>
              <a:gd name="connsiteX11" fmla="*/ 503745 w 832301"/>
              <a:gd name="connsiteY11" fmla="*/ 602668 h 1131111"/>
              <a:gd name="connsiteX12" fmla="*/ 243395 w 832301"/>
              <a:gd name="connsiteY12" fmla="*/ 212143 h 1131111"/>
              <a:gd name="connsiteX13" fmla="*/ 691070 w 832301"/>
              <a:gd name="connsiteY13" fmla="*/ 542343 h 1131111"/>
              <a:gd name="connsiteX14" fmla="*/ 586295 w 832301"/>
              <a:gd name="connsiteY14" fmla="*/ 374068 h 1131111"/>
              <a:gd name="connsiteX15" fmla="*/ 383095 w 832301"/>
              <a:gd name="connsiteY15" fmla="*/ 183568 h 1131111"/>
              <a:gd name="connsiteX16" fmla="*/ 27495 w 832301"/>
              <a:gd name="connsiteY16" fmla="*/ 15293 h 1131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32301" h="1131111">
                <a:moveTo>
                  <a:pt x="27495" y="15293"/>
                </a:moveTo>
                <a:cubicBezTo>
                  <a:pt x="-22776" y="-10107"/>
                  <a:pt x="-3726" y="-3228"/>
                  <a:pt x="81470" y="31168"/>
                </a:cubicBezTo>
                <a:cubicBezTo>
                  <a:pt x="166666" y="65564"/>
                  <a:pt x="416962" y="142293"/>
                  <a:pt x="538670" y="221668"/>
                </a:cubicBezTo>
                <a:cubicBezTo>
                  <a:pt x="660378" y="301043"/>
                  <a:pt x="765683" y="435451"/>
                  <a:pt x="811720" y="507418"/>
                </a:cubicBezTo>
                <a:cubicBezTo>
                  <a:pt x="857758" y="579385"/>
                  <a:pt x="811720" y="602139"/>
                  <a:pt x="814895" y="653468"/>
                </a:cubicBezTo>
                <a:cubicBezTo>
                  <a:pt x="818070" y="704797"/>
                  <a:pt x="835532" y="808514"/>
                  <a:pt x="830770" y="815393"/>
                </a:cubicBezTo>
                <a:cubicBezTo>
                  <a:pt x="826008" y="822272"/>
                  <a:pt x="805370" y="683101"/>
                  <a:pt x="786320" y="694743"/>
                </a:cubicBezTo>
                <a:cubicBezTo>
                  <a:pt x="767270" y="706385"/>
                  <a:pt x="752453" y="851905"/>
                  <a:pt x="716470" y="885243"/>
                </a:cubicBezTo>
                <a:cubicBezTo>
                  <a:pt x="680487" y="918581"/>
                  <a:pt x="599524" y="854022"/>
                  <a:pt x="570420" y="894768"/>
                </a:cubicBezTo>
                <a:cubicBezTo>
                  <a:pt x="541316" y="935514"/>
                  <a:pt x="536553" y="1150355"/>
                  <a:pt x="541845" y="1129718"/>
                </a:cubicBezTo>
                <a:cubicBezTo>
                  <a:pt x="547137" y="1109081"/>
                  <a:pt x="608520" y="858785"/>
                  <a:pt x="602170" y="770943"/>
                </a:cubicBezTo>
                <a:cubicBezTo>
                  <a:pt x="595820" y="683101"/>
                  <a:pt x="563541" y="695801"/>
                  <a:pt x="503745" y="602668"/>
                </a:cubicBezTo>
                <a:cubicBezTo>
                  <a:pt x="443949" y="509535"/>
                  <a:pt x="212174" y="222197"/>
                  <a:pt x="243395" y="212143"/>
                </a:cubicBezTo>
                <a:cubicBezTo>
                  <a:pt x="274616" y="202089"/>
                  <a:pt x="633920" y="515356"/>
                  <a:pt x="691070" y="542343"/>
                </a:cubicBezTo>
                <a:cubicBezTo>
                  <a:pt x="748220" y="569330"/>
                  <a:pt x="637624" y="433864"/>
                  <a:pt x="586295" y="374068"/>
                </a:cubicBezTo>
                <a:cubicBezTo>
                  <a:pt x="534966" y="314272"/>
                  <a:pt x="474112" y="241247"/>
                  <a:pt x="383095" y="183568"/>
                </a:cubicBezTo>
                <a:cubicBezTo>
                  <a:pt x="292078" y="125889"/>
                  <a:pt x="77766" y="40693"/>
                  <a:pt x="27495" y="152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3AD906E2-42CC-483C-AFB5-3FE0D8E4F449}"/>
              </a:ext>
            </a:extLst>
          </p:cNvPr>
          <p:cNvSpPr/>
          <p:nvPr/>
        </p:nvSpPr>
        <p:spPr>
          <a:xfrm>
            <a:off x="5007000" y="1371257"/>
            <a:ext cx="699556" cy="830696"/>
          </a:xfrm>
          <a:custGeom>
            <a:avLst/>
            <a:gdLst>
              <a:gd name="connsiteX0" fmla="*/ 1033 w 699556"/>
              <a:gd name="connsiteY0" fmla="*/ 343 h 830696"/>
              <a:gd name="connsiteX1" fmla="*/ 161900 w 699556"/>
              <a:gd name="connsiteY1" fmla="*/ 267043 h 830696"/>
              <a:gd name="connsiteX2" fmla="*/ 274083 w 699556"/>
              <a:gd name="connsiteY2" fmla="*/ 419443 h 830696"/>
              <a:gd name="connsiteX3" fmla="*/ 470933 w 699556"/>
              <a:gd name="connsiteY3" fmla="*/ 535860 h 830696"/>
              <a:gd name="connsiteX4" fmla="*/ 561950 w 699556"/>
              <a:gd name="connsiteY4" fmla="*/ 760226 h 830696"/>
              <a:gd name="connsiteX5" fmla="*/ 549250 w 699556"/>
              <a:gd name="connsiteY5" fmla="*/ 736943 h 830696"/>
              <a:gd name="connsiteX6" fmla="*/ 542900 w 699556"/>
              <a:gd name="connsiteY6" fmla="*/ 703076 h 830696"/>
              <a:gd name="connsiteX7" fmla="*/ 295250 w 699556"/>
              <a:gd name="connsiteY7" fmla="*/ 588776 h 830696"/>
              <a:gd name="connsiteX8" fmla="*/ 339700 w 699556"/>
              <a:gd name="connsiteY8" fmla="*/ 618410 h 830696"/>
              <a:gd name="connsiteX9" fmla="*/ 441300 w 699556"/>
              <a:gd name="connsiteY9" fmla="*/ 709426 h 830696"/>
              <a:gd name="connsiteX10" fmla="*/ 540783 w 699556"/>
              <a:gd name="connsiteY10" fmla="*/ 766576 h 830696"/>
              <a:gd name="connsiteX11" fmla="*/ 695300 w 699556"/>
              <a:gd name="connsiteY11" fmla="*/ 830076 h 830696"/>
              <a:gd name="connsiteX12" fmla="*/ 612750 w 699556"/>
              <a:gd name="connsiteY12" fmla="*/ 796210 h 830696"/>
              <a:gd name="connsiteX13" fmla="*/ 183067 w 699556"/>
              <a:gd name="connsiteY13" fmla="*/ 751760 h 830696"/>
              <a:gd name="connsiteX14" fmla="*/ 233867 w 699556"/>
              <a:gd name="connsiteY14" fmla="*/ 751760 h 830696"/>
              <a:gd name="connsiteX15" fmla="*/ 276200 w 699556"/>
              <a:gd name="connsiteY15" fmla="*/ 753876 h 830696"/>
              <a:gd name="connsiteX16" fmla="*/ 113217 w 699556"/>
              <a:gd name="connsiteY16" fmla="*/ 645926 h 830696"/>
              <a:gd name="connsiteX17" fmla="*/ 70883 w 699556"/>
              <a:gd name="connsiteY17" fmla="*/ 457543 h 830696"/>
              <a:gd name="connsiteX18" fmla="*/ 51833 w 699556"/>
              <a:gd name="connsiteY18" fmla="*/ 324193 h 830696"/>
              <a:gd name="connsiteX19" fmla="*/ 79350 w 699556"/>
              <a:gd name="connsiteY19" fmla="*/ 279743 h 830696"/>
              <a:gd name="connsiteX20" fmla="*/ 92050 w 699556"/>
              <a:gd name="connsiteY20" fmla="*/ 212010 h 830696"/>
              <a:gd name="connsiteX21" fmla="*/ 1033 w 699556"/>
              <a:gd name="connsiteY21" fmla="*/ 343 h 830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99556" h="830696">
                <a:moveTo>
                  <a:pt x="1033" y="343"/>
                </a:moveTo>
                <a:cubicBezTo>
                  <a:pt x="12675" y="9515"/>
                  <a:pt x="116392" y="197193"/>
                  <a:pt x="161900" y="267043"/>
                </a:cubicBezTo>
                <a:cubicBezTo>
                  <a:pt x="207408" y="336893"/>
                  <a:pt x="222578" y="374640"/>
                  <a:pt x="274083" y="419443"/>
                </a:cubicBezTo>
                <a:cubicBezTo>
                  <a:pt x="325588" y="464246"/>
                  <a:pt x="422955" y="479063"/>
                  <a:pt x="470933" y="535860"/>
                </a:cubicBezTo>
                <a:cubicBezTo>
                  <a:pt x="518911" y="592657"/>
                  <a:pt x="548897" y="726712"/>
                  <a:pt x="561950" y="760226"/>
                </a:cubicBezTo>
                <a:cubicBezTo>
                  <a:pt x="575003" y="793740"/>
                  <a:pt x="552425" y="746468"/>
                  <a:pt x="549250" y="736943"/>
                </a:cubicBezTo>
                <a:cubicBezTo>
                  <a:pt x="546075" y="727418"/>
                  <a:pt x="585233" y="727770"/>
                  <a:pt x="542900" y="703076"/>
                </a:cubicBezTo>
                <a:cubicBezTo>
                  <a:pt x="500567" y="678382"/>
                  <a:pt x="329117" y="602887"/>
                  <a:pt x="295250" y="588776"/>
                </a:cubicBezTo>
                <a:cubicBezTo>
                  <a:pt x="261383" y="574665"/>
                  <a:pt x="315358" y="598302"/>
                  <a:pt x="339700" y="618410"/>
                </a:cubicBezTo>
                <a:cubicBezTo>
                  <a:pt x="364042" y="638518"/>
                  <a:pt x="407786" y="684732"/>
                  <a:pt x="441300" y="709426"/>
                </a:cubicBezTo>
                <a:cubicBezTo>
                  <a:pt x="474814" y="734120"/>
                  <a:pt x="498450" y="746468"/>
                  <a:pt x="540783" y="766576"/>
                </a:cubicBezTo>
                <a:cubicBezTo>
                  <a:pt x="583116" y="786684"/>
                  <a:pt x="683306" y="825137"/>
                  <a:pt x="695300" y="830076"/>
                </a:cubicBezTo>
                <a:cubicBezTo>
                  <a:pt x="707294" y="835015"/>
                  <a:pt x="698122" y="809263"/>
                  <a:pt x="612750" y="796210"/>
                </a:cubicBezTo>
                <a:cubicBezTo>
                  <a:pt x="527378" y="783157"/>
                  <a:pt x="246214" y="759168"/>
                  <a:pt x="183067" y="751760"/>
                </a:cubicBezTo>
                <a:cubicBezTo>
                  <a:pt x="119920" y="744352"/>
                  <a:pt x="218345" y="751407"/>
                  <a:pt x="233867" y="751760"/>
                </a:cubicBezTo>
                <a:cubicBezTo>
                  <a:pt x="249389" y="752113"/>
                  <a:pt x="296308" y="771515"/>
                  <a:pt x="276200" y="753876"/>
                </a:cubicBezTo>
                <a:cubicBezTo>
                  <a:pt x="256092" y="736237"/>
                  <a:pt x="147437" y="695315"/>
                  <a:pt x="113217" y="645926"/>
                </a:cubicBezTo>
                <a:cubicBezTo>
                  <a:pt x="78997" y="596537"/>
                  <a:pt x="81114" y="511165"/>
                  <a:pt x="70883" y="457543"/>
                </a:cubicBezTo>
                <a:cubicBezTo>
                  <a:pt x="60652" y="403921"/>
                  <a:pt x="50422" y="353826"/>
                  <a:pt x="51833" y="324193"/>
                </a:cubicBezTo>
                <a:cubicBezTo>
                  <a:pt x="53244" y="294560"/>
                  <a:pt x="72647" y="298440"/>
                  <a:pt x="79350" y="279743"/>
                </a:cubicBezTo>
                <a:cubicBezTo>
                  <a:pt x="86053" y="261046"/>
                  <a:pt x="104397" y="255402"/>
                  <a:pt x="92050" y="212010"/>
                </a:cubicBezTo>
                <a:cubicBezTo>
                  <a:pt x="79703" y="168618"/>
                  <a:pt x="-10609" y="-8829"/>
                  <a:pt x="1033" y="3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5F55564B-0CCC-4AB8-9ABE-9268369743E2}"/>
              </a:ext>
            </a:extLst>
          </p:cNvPr>
          <p:cNvSpPr/>
          <p:nvPr/>
        </p:nvSpPr>
        <p:spPr>
          <a:xfrm>
            <a:off x="3748131" y="4007737"/>
            <a:ext cx="218166" cy="356960"/>
          </a:xfrm>
          <a:custGeom>
            <a:avLst/>
            <a:gdLst>
              <a:gd name="connsiteX0" fmla="*/ 4719 w 218166"/>
              <a:gd name="connsiteY0" fmla="*/ 2288 h 356960"/>
              <a:gd name="connsiteX1" fmla="*/ 157119 w 218166"/>
              <a:gd name="connsiteY1" fmla="*/ 221363 h 356960"/>
              <a:gd name="connsiteX2" fmla="*/ 214269 w 218166"/>
              <a:gd name="connsiteY2" fmla="*/ 354713 h 356960"/>
              <a:gd name="connsiteX3" fmla="*/ 195219 w 218166"/>
              <a:gd name="connsiteY3" fmla="*/ 291213 h 356960"/>
              <a:gd name="connsiteX4" fmla="*/ 52344 w 218166"/>
              <a:gd name="connsiteY4" fmla="*/ 116588 h 356960"/>
              <a:gd name="connsiteX5" fmla="*/ 4719 w 218166"/>
              <a:gd name="connsiteY5" fmla="*/ 2288 h 356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8166" h="356960">
                <a:moveTo>
                  <a:pt x="4719" y="2288"/>
                </a:moveTo>
                <a:cubicBezTo>
                  <a:pt x="22181" y="19750"/>
                  <a:pt x="122194" y="162626"/>
                  <a:pt x="157119" y="221363"/>
                </a:cubicBezTo>
                <a:cubicBezTo>
                  <a:pt x="192044" y="280101"/>
                  <a:pt x="207919" y="343071"/>
                  <a:pt x="214269" y="354713"/>
                </a:cubicBezTo>
                <a:cubicBezTo>
                  <a:pt x="220619" y="366355"/>
                  <a:pt x="222207" y="330901"/>
                  <a:pt x="195219" y="291213"/>
                </a:cubicBezTo>
                <a:cubicBezTo>
                  <a:pt x="168232" y="251526"/>
                  <a:pt x="83036" y="161567"/>
                  <a:pt x="52344" y="116588"/>
                </a:cubicBezTo>
                <a:cubicBezTo>
                  <a:pt x="21652" y="71609"/>
                  <a:pt x="-12743" y="-15174"/>
                  <a:pt x="4719" y="22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F3B2EE27-046B-4CD7-B788-65ED3073D065}"/>
              </a:ext>
            </a:extLst>
          </p:cNvPr>
          <p:cNvSpPr/>
          <p:nvPr/>
        </p:nvSpPr>
        <p:spPr>
          <a:xfrm>
            <a:off x="3815399" y="4900297"/>
            <a:ext cx="339182" cy="210652"/>
          </a:xfrm>
          <a:custGeom>
            <a:avLst/>
            <a:gdLst>
              <a:gd name="connsiteX0" fmla="*/ 337501 w 339182"/>
              <a:gd name="connsiteY0" fmla="*/ 1903 h 210652"/>
              <a:gd name="connsiteX1" fmla="*/ 131126 w 339182"/>
              <a:gd name="connsiteY1" fmla="*/ 27303 h 210652"/>
              <a:gd name="connsiteX2" fmla="*/ 35876 w 339182"/>
              <a:gd name="connsiteY2" fmla="*/ 90803 h 210652"/>
              <a:gd name="connsiteX3" fmla="*/ 951 w 339182"/>
              <a:gd name="connsiteY3" fmla="*/ 208278 h 210652"/>
              <a:gd name="connsiteX4" fmla="*/ 10476 w 339182"/>
              <a:gd name="connsiteY4" fmla="*/ 167003 h 210652"/>
              <a:gd name="connsiteX5" fmla="*/ 16826 w 339182"/>
              <a:gd name="connsiteY5" fmla="*/ 135253 h 210652"/>
              <a:gd name="connsiteX6" fmla="*/ 216851 w 339182"/>
              <a:gd name="connsiteY6" fmla="*/ 74928 h 210652"/>
              <a:gd name="connsiteX7" fmla="*/ 337501 w 339182"/>
              <a:gd name="connsiteY7" fmla="*/ 1903 h 210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9182" h="210652">
                <a:moveTo>
                  <a:pt x="337501" y="1903"/>
                </a:moveTo>
                <a:cubicBezTo>
                  <a:pt x="323214" y="-6034"/>
                  <a:pt x="181397" y="12486"/>
                  <a:pt x="131126" y="27303"/>
                </a:cubicBezTo>
                <a:cubicBezTo>
                  <a:pt x="80855" y="42120"/>
                  <a:pt x="57572" y="60641"/>
                  <a:pt x="35876" y="90803"/>
                </a:cubicBezTo>
                <a:cubicBezTo>
                  <a:pt x="14180" y="120965"/>
                  <a:pt x="5184" y="195578"/>
                  <a:pt x="951" y="208278"/>
                </a:cubicBezTo>
                <a:cubicBezTo>
                  <a:pt x="-3282" y="220978"/>
                  <a:pt x="7830" y="179174"/>
                  <a:pt x="10476" y="167003"/>
                </a:cubicBezTo>
                <a:cubicBezTo>
                  <a:pt x="13122" y="154832"/>
                  <a:pt x="-17570" y="150599"/>
                  <a:pt x="16826" y="135253"/>
                </a:cubicBezTo>
                <a:cubicBezTo>
                  <a:pt x="51222" y="119907"/>
                  <a:pt x="161818" y="96624"/>
                  <a:pt x="216851" y="74928"/>
                </a:cubicBezTo>
                <a:cubicBezTo>
                  <a:pt x="271884" y="53232"/>
                  <a:pt x="351788" y="9840"/>
                  <a:pt x="337501" y="19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4F404BC6-BA25-4BED-B338-08AA8276033B}"/>
              </a:ext>
            </a:extLst>
          </p:cNvPr>
          <p:cNvSpPr/>
          <p:nvPr/>
        </p:nvSpPr>
        <p:spPr>
          <a:xfrm>
            <a:off x="3431381" y="1820332"/>
            <a:ext cx="370460" cy="696526"/>
          </a:xfrm>
          <a:custGeom>
            <a:avLst/>
            <a:gdLst>
              <a:gd name="connsiteX0" fmla="*/ 370152 w 370460"/>
              <a:gd name="connsiteY0" fmla="*/ 1 h 696526"/>
              <a:gd name="connsiteX1" fmla="*/ 99219 w 370460"/>
              <a:gd name="connsiteY1" fmla="*/ 304801 h 696526"/>
              <a:gd name="connsiteX2" fmla="*/ 65352 w 370460"/>
              <a:gd name="connsiteY2" fmla="*/ 474135 h 696526"/>
              <a:gd name="connsiteX3" fmla="*/ 56886 w 370460"/>
              <a:gd name="connsiteY3" fmla="*/ 690035 h 696526"/>
              <a:gd name="connsiteX4" fmla="*/ 56886 w 370460"/>
              <a:gd name="connsiteY4" fmla="*/ 622301 h 696526"/>
              <a:gd name="connsiteX5" fmla="*/ 6086 w 370460"/>
              <a:gd name="connsiteY5" fmla="*/ 440268 h 696526"/>
              <a:gd name="connsiteX6" fmla="*/ 39952 w 370460"/>
              <a:gd name="connsiteY6" fmla="*/ 300568 h 696526"/>
              <a:gd name="connsiteX7" fmla="*/ 370152 w 370460"/>
              <a:gd name="connsiteY7" fmla="*/ 1 h 696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0460" h="696526">
                <a:moveTo>
                  <a:pt x="370152" y="1"/>
                </a:moveTo>
                <a:cubicBezTo>
                  <a:pt x="380030" y="706"/>
                  <a:pt x="150019" y="225779"/>
                  <a:pt x="99219" y="304801"/>
                </a:cubicBezTo>
                <a:cubicBezTo>
                  <a:pt x="48419" y="383823"/>
                  <a:pt x="72407" y="409929"/>
                  <a:pt x="65352" y="474135"/>
                </a:cubicBezTo>
                <a:cubicBezTo>
                  <a:pt x="58296" y="538341"/>
                  <a:pt x="58297" y="665341"/>
                  <a:pt x="56886" y="690035"/>
                </a:cubicBezTo>
                <a:cubicBezTo>
                  <a:pt x="55475" y="714729"/>
                  <a:pt x="65353" y="663929"/>
                  <a:pt x="56886" y="622301"/>
                </a:cubicBezTo>
                <a:cubicBezTo>
                  <a:pt x="48419" y="580673"/>
                  <a:pt x="8908" y="493890"/>
                  <a:pt x="6086" y="440268"/>
                </a:cubicBezTo>
                <a:cubicBezTo>
                  <a:pt x="3264" y="386646"/>
                  <a:pt x="-17903" y="369712"/>
                  <a:pt x="39952" y="300568"/>
                </a:cubicBezTo>
                <a:cubicBezTo>
                  <a:pt x="97807" y="231424"/>
                  <a:pt x="360274" y="-704"/>
                  <a:pt x="370152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F0433B9A-F232-4143-A7C4-1DB62AC74D54}"/>
              </a:ext>
            </a:extLst>
          </p:cNvPr>
          <p:cNvSpPr/>
          <p:nvPr/>
        </p:nvSpPr>
        <p:spPr>
          <a:xfrm>
            <a:off x="3263398" y="2596330"/>
            <a:ext cx="188368" cy="260112"/>
          </a:xfrm>
          <a:custGeom>
            <a:avLst/>
            <a:gdLst>
              <a:gd name="connsiteX0" fmla="*/ 186769 w 188368"/>
              <a:gd name="connsiteY0" fmla="*/ 820 h 260112"/>
              <a:gd name="connsiteX1" fmla="*/ 93635 w 188368"/>
              <a:gd name="connsiteY1" fmla="*/ 125703 h 260112"/>
              <a:gd name="connsiteX2" fmla="*/ 68235 w 188368"/>
              <a:gd name="connsiteY2" fmla="*/ 246353 h 260112"/>
              <a:gd name="connsiteX3" fmla="*/ 68235 w 188368"/>
              <a:gd name="connsiteY3" fmla="*/ 254820 h 260112"/>
              <a:gd name="connsiteX4" fmla="*/ 36485 w 188368"/>
              <a:gd name="connsiteY4" fmla="*/ 223070 h 260112"/>
              <a:gd name="connsiteX5" fmla="*/ 6852 w 188368"/>
              <a:gd name="connsiteY5" fmla="*/ 189203 h 260112"/>
              <a:gd name="connsiteX6" fmla="*/ 186769 w 188368"/>
              <a:gd name="connsiteY6" fmla="*/ 820 h 260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368" h="260112">
                <a:moveTo>
                  <a:pt x="186769" y="820"/>
                </a:moveTo>
                <a:cubicBezTo>
                  <a:pt x="201233" y="-9763"/>
                  <a:pt x="113391" y="84781"/>
                  <a:pt x="93635" y="125703"/>
                </a:cubicBezTo>
                <a:cubicBezTo>
                  <a:pt x="73879" y="166625"/>
                  <a:pt x="72468" y="224834"/>
                  <a:pt x="68235" y="246353"/>
                </a:cubicBezTo>
                <a:cubicBezTo>
                  <a:pt x="64002" y="267872"/>
                  <a:pt x="73527" y="258700"/>
                  <a:pt x="68235" y="254820"/>
                </a:cubicBezTo>
                <a:cubicBezTo>
                  <a:pt x="62943" y="250940"/>
                  <a:pt x="46715" y="234006"/>
                  <a:pt x="36485" y="223070"/>
                </a:cubicBezTo>
                <a:cubicBezTo>
                  <a:pt x="26255" y="212134"/>
                  <a:pt x="-16431" y="223422"/>
                  <a:pt x="6852" y="189203"/>
                </a:cubicBezTo>
                <a:cubicBezTo>
                  <a:pt x="30135" y="154984"/>
                  <a:pt x="172305" y="11403"/>
                  <a:pt x="186769" y="8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6D386C53-0181-4D1B-B5BA-CC7A7D88BDC2}"/>
              </a:ext>
            </a:extLst>
          </p:cNvPr>
          <p:cNvSpPr/>
          <p:nvPr/>
        </p:nvSpPr>
        <p:spPr>
          <a:xfrm>
            <a:off x="1023784" y="5998188"/>
            <a:ext cx="700874" cy="1650837"/>
          </a:xfrm>
          <a:custGeom>
            <a:avLst/>
            <a:gdLst>
              <a:gd name="connsiteX0" fmla="*/ 694949 w 700874"/>
              <a:gd name="connsiteY0" fmla="*/ 38545 h 1650837"/>
              <a:gd name="connsiteX1" fmla="*/ 665316 w 700874"/>
              <a:gd name="connsiteY1" fmla="*/ 415312 h 1650837"/>
              <a:gd name="connsiteX2" fmla="*/ 512916 w 700874"/>
              <a:gd name="connsiteY2" fmla="*/ 614279 h 1650837"/>
              <a:gd name="connsiteX3" fmla="*/ 271616 w 700874"/>
              <a:gd name="connsiteY3" fmla="*/ 948712 h 1650837"/>
              <a:gd name="connsiteX4" fmla="*/ 9149 w 700874"/>
              <a:gd name="connsiteY4" fmla="*/ 1626045 h 1650837"/>
              <a:gd name="connsiteX5" fmla="*/ 64183 w 700874"/>
              <a:gd name="connsiteY5" fmla="*/ 1465179 h 1650837"/>
              <a:gd name="connsiteX6" fmla="*/ 106516 w 700874"/>
              <a:gd name="connsiteY6" fmla="*/ 1096879 h 1650837"/>
              <a:gd name="connsiteX7" fmla="*/ 576416 w 700874"/>
              <a:gd name="connsiteY7" fmla="*/ 135912 h 1650837"/>
              <a:gd name="connsiteX8" fmla="*/ 694949 w 700874"/>
              <a:gd name="connsiteY8" fmla="*/ 38545 h 165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0874" h="1650837">
                <a:moveTo>
                  <a:pt x="694949" y="38545"/>
                </a:moveTo>
                <a:cubicBezTo>
                  <a:pt x="709766" y="85112"/>
                  <a:pt x="695655" y="319356"/>
                  <a:pt x="665316" y="415312"/>
                </a:cubicBezTo>
                <a:cubicBezTo>
                  <a:pt x="634977" y="511268"/>
                  <a:pt x="578533" y="525379"/>
                  <a:pt x="512916" y="614279"/>
                </a:cubicBezTo>
                <a:cubicBezTo>
                  <a:pt x="447299" y="703179"/>
                  <a:pt x="355577" y="780084"/>
                  <a:pt x="271616" y="948712"/>
                </a:cubicBezTo>
                <a:cubicBezTo>
                  <a:pt x="187655" y="1117340"/>
                  <a:pt x="43721" y="1539967"/>
                  <a:pt x="9149" y="1626045"/>
                </a:cubicBezTo>
                <a:cubicBezTo>
                  <a:pt x="-25423" y="1712123"/>
                  <a:pt x="47955" y="1553373"/>
                  <a:pt x="64183" y="1465179"/>
                </a:cubicBezTo>
                <a:cubicBezTo>
                  <a:pt x="80411" y="1376985"/>
                  <a:pt x="21144" y="1318423"/>
                  <a:pt x="106516" y="1096879"/>
                </a:cubicBezTo>
                <a:cubicBezTo>
                  <a:pt x="191888" y="875335"/>
                  <a:pt x="477638" y="317945"/>
                  <a:pt x="576416" y="135912"/>
                </a:cubicBezTo>
                <a:cubicBezTo>
                  <a:pt x="675194" y="-46121"/>
                  <a:pt x="680132" y="-8022"/>
                  <a:pt x="694949" y="38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テキスト ボックス 144">
            <a:extLst>
              <a:ext uri="{FF2B5EF4-FFF2-40B4-BE49-F238E27FC236}">
                <a16:creationId xmlns:a16="http://schemas.microsoft.com/office/drawing/2014/main" id="{3C322694-94DE-418F-90A7-3E339068F229}"/>
              </a:ext>
            </a:extLst>
          </p:cNvPr>
          <p:cNvSpPr txBox="1"/>
          <p:nvPr/>
        </p:nvSpPr>
        <p:spPr>
          <a:xfrm rot="17549477" flipH="1">
            <a:off x="1772919" y="6308010"/>
            <a:ext cx="67614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b="0" i="0" dirty="0">
                <a:solidFill>
                  <a:schemeClr val="bg1"/>
                </a:solidFill>
                <a:effectLst/>
                <a:latin typeface="Brush Script MT" panose="03060802040406070304" pitchFamily="66" charset="0"/>
              </a:rPr>
              <a:t>God is dead.</a:t>
            </a:r>
            <a:endParaRPr kumimoji="1" lang="ja-JP" altLang="en-US" sz="7200" dirty="0">
              <a:solidFill>
                <a:schemeClr val="bg1"/>
              </a:solidFill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791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A47B813-B7BA-444C-9D7E-D3B278D5D51E}"/>
              </a:ext>
            </a:extLst>
          </p:cNvPr>
          <p:cNvSpPr txBox="1"/>
          <p:nvPr/>
        </p:nvSpPr>
        <p:spPr>
          <a:xfrm flipH="1">
            <a:off x="1328418" y="4864100"/>
            <a:ext cx="676148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00" b="0" i="0" dirty="0">
                <a:solidFill>
                  <a:srgbClr val="202122"/>
                </a:solidFill>
                <a:effectLst/>
                <a:latin typeface="Brush Script MT" panose="03060802040406070304" pitchFamily="66" charset="0"/>
              </a:rPr>
              <a:t>God is dead.</a:t>
            </a:r>
            <a:endParaRPr kumimoji="1" lang="ja-JP" altLang="en-US" sz="8800" dirty="0"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238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A0C0FE56-7C4A-4192-8BB1-5D18D86559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001"/>
            <a:ext cx="9601200" cy="12817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1374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</TotalTime>
  <Words>8</Words>
  <Application>Microsoft Office PowerPoint</Application>
  <PresentationFormat>A3 297x420 mm</PresentationFormat>
  <Paragraphs>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Arial</vt:lpstr>
      <vt:lpstr>Brush Script MT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3</cp:revision>
  <dcterms:created xsi:type="dcterms:W3CDTF">2021-09-08T13:44:12Z</dcterms:created>
  <dcterms:modified xsi:type="dcterms:W3CDTF">2021-09-08T15:52:50Z</dcterms:modified>
</cp:coreProperties>
</file>