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3" r:id="rId4"/>
    <p:sldId id="267" r:id="rId5"/>
    <p:sldId id="272" r:id="rId6"/>
    <p:sldId id="271" r:id="rId7"/>
    <p:sldId id="266" r:id="rId8"/>
    <p:sldId id="274" r:id="rId9"/>
    <p:sldId id="270" r:id="rId10"/>
    <p:sldId id="882" r:id="rId11"/>
    <p:sldId id="884" r:id="rId12"/>
    <p:sldId id="883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15468B"/>
    <a:srgbClr val="66CC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72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60" y="18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66E628-657E-4C0C-AB62-A1D8CE172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3146E9C-93DC-4CB0-9E32-106D0B048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AACA27-07E9-42B2-81B2-DD3FF99A2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5DF8-EE4F-4257-955F-05A8E1EFC656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972CC8-7C01-4676-9737-78ADF51DF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B00066-430C-4B0D-B3CD-17F79D777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3795-4EFC-46D3-AD08-02BAA763F9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31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4E195D-24EF-4AD9-8A1D-7EF688646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D74047E-BA59-4746-B8C9-A2BED1A9BD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46FA82-2E80-40D0-BB81-C33D7DC6A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5DF8-EE4F-4257-955F-05A8E1EFC656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502493-FFAE-4787-A023-B9946E1BD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1EE7E0-530B-4938-B3F9-381639FCF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3795-4EFC-46D3-AD08-02BAA763F9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360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D8467ED-6639-4499-9B1B-4FE22AC6A7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37E9908-B95F-4924-A7F0-CD6D38515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B87D79-12CA-47EF-8051-F4C54B561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5DF8-EE4F-4257-955F-05A8E1EFC656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11709E-BD46-4166-B2BB-82F47CD56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225FBC-F94B-4F8F-A540-4DF492C56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3795-4EFC-46D3-AD08-02BAA763F9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299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EB3140-B7CF-44BC-89BB-4C3A7FEFE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84A737-6090-4D6B-BCA4-1F68C056A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B8FD00-D5EB-49BE-8DBE-D176786F6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5DF8-EE4F-4257-955F-05A8E1EFC656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7412EFD-3914-45A1-9E0D-AA8831174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55035E-BD63-4EE5-B4AB-5C1D5247F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3795-4EFC-46D3-AD08-02BAA763F9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4344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837646-D753-4235-AB4D-8785BCB7C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A907822-7AFC-431F-9649-84A304D01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DE4B42-A11B-4450-B678-84D7BCB8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5DF8-EE4F-4257-955F-05A8E1EFC656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7029E2-AF45-4FFC-B35A-06B05FABA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391A75-D719-48D0-9139-E518C55B5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3795-4EFC-46D3-AD08-02BAA763F9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5134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E0563A-17D3-4379-8E2F-9333371E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7F5DCA-6C5C-48CF-AF17-B271C7C2E5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7EB8C7-F0FF-4841-AA80-0C04CD58A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5133F54-FB16-4838-B3A5-125B1F992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5DF8-EE4F-4257-955F-05A8E1EFC656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A3EA588-3B51-413F-B5B1-1CD48E4C1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123D79B-788F-4889-8478-5381BC8DB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3795-4EFC-46D3-AD08-02BAA763F9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9817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7D5478-429C-4D00-8F0A-9D1567A5E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AEB3220-1733-4579-9BB5-14F8BB240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C22CA44-54BF-4436-9357-8EF85650B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0905E55-94DF-4AB5-8460-36E390FFF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6F83D36-5316-4EF1-BD28-C24530AA48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495CC31-3207-4359-BFB7-1FC6FF084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5DF8-EE4F-4257-955F-05A8E1EFC656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6B6095C-0151-450C-9E1B-773DD0C3E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2FC4801-4F86-4161-A630-8DA34F50B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3795-4EFC-46D3-AD08-02BAA763F9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257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AFC620-A364-4ED8-8A68-4DAFC9172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1D15491-ABC0-4F8A-925C-904EE1E5F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5DF8-EE4F-4257-955F-05A8E1EFC656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7C3DCFE-C158-4C9C-A02A-65D45E84D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186D07B-C0AB-4860-B544-73628FD4B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3795-4EFC-46D3-AD08-02BAA763F9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2983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73E81AF-5AAE-4E6D-8157-51D5D95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5DF8-EE4F-4257-955F-05A8E1EFC656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0EB2C00-1E86-421D-B5E5-F3A0BF93B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B484FA-8B59-4CC7-A493-A136F043B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3795-4EFC-46D3-AD08-02BAA763F9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683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FE5260-540E-43A7-995C-530660050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DEE1A8-09B2-4C4F-A5F3-232703CE9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89AE5A-6422-4F02-A8FF-F1FDFDCA0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860EB70-DEED-4352-83BA-E63CAD13D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5DF8-EE4F-4257-955F-05A8E1EFC656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07A68E0-EAA8-4F7D-A376-696049C20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89156B4-3BCF-492A-A06A-643A7EDD0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3795-4EFC-46D3-AD08-02BAA763F9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864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7C3DAE-CEFF-48A1-ACE4-59A73C3C6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62B748D-E20A-4928-8A92-B8172566F5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25E5CFC-42D5-41EE-AE2C-0AC014684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9C1D57B-E90D-4F21-9C9A-62F478EEC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5DF8-EE4F-4257-955F-05A8E1EFC656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C8DC8EF-4738-4EFE-B1E1-18044C995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434D3D3-7C79-468C-9939-69E4FA41C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3795-4EFC-46D3-AD08-02BAA763F9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5351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89289B5-3FCB-4AD7-9F3C-C9A0AC80C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DB777F0-8CBB-4D9A-A102-0A409AACB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8E4F04-B73A-4297-85AA-67504BCB8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35DF8-EE4F-4257-955F-05A8E1EFC656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8A7F35-FBB9-4931-A5E8-ED21E4B68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3BC2C6-064D-48E7-9548-7792CD82E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43795-4EFC-46D3-AD08-02BAA763F9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531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スーツを着た男性の白黒写真&#10;&#10;自動的に生成された説明">
            <a:extLst>
              <a:ext uri="{FF2B5EF4-FFF2-40B4-BE49-F238E27FC236}">
                <a16:creationId xmlns:a16="http://schemas.microsoft.com/office/drawing/2014/main" id="{5170C890-A206-4CFB-9F9C-98F3BBC65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4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63E79EA-5ABC-413E-83D6-54C49F91D75E}"/>
              </a:ext>
            </a:extLst>
          </p:cNvPr>
          <p:cNvSpPr txBox="1"/>
          <p:nvPr/>
        </p:nvSpPr>
        <p:spPr>
          <a:xfrm>
            <a:off x="2282304" y="1945515"/>
            <a:ext cx="7627391" cy="321722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kumimoji="1" lang="ja-JP" altLang="en-US" sz="3600" spc="600" dirty="0">
                <a:solidFill>
                  <a:srgbClr val="3366CC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パワーポイントで透写する</a:t>
            </a:r>
            <a:endParaRPr kumimoji="1" lang="en-US" altLang="ja-JP" sz="3600" spc="600" dirty="0">
              <a:solidFill>
                <a:srgbClr val="3366CC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>
              <a:lnSpc>
                <a:spcPct val="200000"/>
              </a:lnSpc>
            </a:pPr>
            <a:r>
              <a:rPr kumimoji="1" lang="ja-JP" altLang="en-US" sz="3600" spc="600" dirty="0">
                <a:solidFill>
                  <a:srgbClr val="3366CC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浅倉南</a:t>
            </a:r>
            <a:endParaRPr kumimoji="1" lang="en-US" altLang="ja-JP" sz="3600" spc="600" dirty="0">
              <a:solidFill>
                <a:srgbClr val="3366CC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>
              <a:lnSpc>
                <a:spcPct val="200000"/>
              </a:lnSpc>
            </a:pPr>
            <a:r>
              <a:rPr lang="ja-JP" altLang="en-US" sz="3600" spc="600" dirty="0">
                <a:solidFill>
                  <a:srgbClr val="3366CC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近日公開</a:t>
            </a:r>
            <a:endParaRPr kumimoji="1" lang="ja-JP" altLang="en-US" sz="3600" spc="600" dirty="0">
              <a:solidFill>
                <a:srgbClr val="3366CC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75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63E79EA-5ABC-413E-83D6-54C49F91D75E}"/>
              </a:ext>
            </a:extLst>
          </p:cNvPr>
          <p:cNvSpPr txBox="1"/>
          <p:nvPr/>
        </p:nvSpPr>
        <p:spPr>
          <a:xfrm>
            <a:off x="2282304" y="180601"/>
            <a:ext cx="7627391" cy="654121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kumimoji="1" lang="ja-JP" altLang="en-US" sz="3600" spc="600" dirty="0">
                <a:solidFill>
                  <a:srgbClr val="3366CC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企画</a:t>
            </a:r>
            <a:r>
              <a:rPr kumimoji="1" lang="en-US" altLang="ja-JP" sz="3600" spc="600" dirty="0">
                <a:solidFill>
                  <a:srgbClr val="3366CC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	</a:t>
            </a:r>
            <a:r>
              <a:rPr kumimoji="1" lang="ja-JP" altLang="en-US" sz="3600" spc="600" dirty="0">
                <a:solidFill>
                  <a:srgbClr val="3366CC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熊坂力点</a:t>
            </a:r>
            <a:endParaRPr kumimoji="1" lang="en-US" altLang="ja-JP" sz="3600" spc="600" dirty="0">
              <a:solidFill>
                <a:srgbClr val="3366CC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>
              <a:lnSpc>
                <a:spcPct val="200000"/>
              </a:lnSpc>
            </a:pPr>
            <a:r>
              <a:rPr lang="ja-JP" altLang="en-US" sz="3600" spc="600" dirty="0">
                <a:solidFill>
                  <a:srgbClr val="3366CC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制作</a:t>
            </a:r>
            <a:r>
              <a:rPr lang="en-US" altLang="ja-JP" sz="3600" spc="600" dirty="0">
                <a:solidFill>
                  <a:srgbClr val="3366CC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	</a:t>
            </a:r>
            <a:r>
              <a:rPr lang="ja-JP" altLang="en-US" sz="3600" spc="600" dirty="0">
                <a:solidFill>
                  <a:srgbClr val="3366CC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熊坂力点</a:t>
            </a:r>
            <a:endParaRPr lang="en-US" altLang="ja-JP" sz="3600" spc="600" dirty="0">
              <a:solidFill>
                <a:srgbClr val="3366CC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>
              <a:lnSpc>
                <a:spcPct val="200000"/>
              </a:lnSpc>
            </a:pPr>
            <a:r>
              <a:rPr kumimoji="1" lang="ja-JP" altLang="en-US" sz="3600" spc="600" dirty="0">
                <a:solidFill>
                  <a:srgbClr val="3366CC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脚本</a:t>
            </a:r>
            <a:r>
              <a:rPr kumimoji="1" lang="en-US" altLang="ja-JP" sz="3600" spc="600" dirty="0">
                <a:solidFill>
                  <a:srgbClr val="3366CC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	</a:t>
            </a:r>
            <a:r>
              <a:rPr kumimoji="1" lang="ja-JP" altLang="en-US" sz="3600" spc="600" dirty="0">
                <a:solidFill>
                  <a:srgbClr val="3366CC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熊坂力点</a:t>
            </a:r>
            <a:endParaRPr kumimoji="1" lang="en-US" altLang="ja-JP" sz="3600" spc="600" dirty="0">
              <a:solidFill>
                <a:srgbClr val="3366CC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>
              <a:lnSpc>
                <a:spcPct val="200000"/>
              </a:lnSpc>
            </a:pPr>
            <a:r>
              <a:rPr lang="ja-JP" altLang="en-US" sz="3600" spc="600" dirty="0">
                <a:solidFill>
                  <a:srgbClr val="3366CC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主題曲　蝉</a:t>
            </a:r>
            <a:endParaRPr lang="en-US" altLang="ja-JP" sz="3600" spc="600" dirty="0">
              <a:solidFill>
                <a:srgbClr val="3366CC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>
              <a:lnSpc>
                <a:spcPct val="200000"/>
              </a:lnSpc>
            </a:pPr>
            <a:r>
              <a:rPr lang="ja-JP" altLang="en-US" sz="3600" spc="600" dirty="0">
                <a:solidFill>
                  <a:srgbClr val="3366CC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協賛</a:t>
            </a:r>
            <a:r>
              <a:rPr lang="en-US" altLang="ja-JP" sz="3600" spc="600" dirty="0">
                <a:solidFill>
                  <a:srgbClr val="3366CC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	</a:t>
            </a:r>
            <a:r>
              <a:rPr lang="ja-JP" altLang="en-US" sz="3600" spc="600" dirty="0">
                <a:solidFill>
                  <a:srgbClr val="3366CC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久地アバウト</a:t>
            </a:r>
            <a:endParaRPr lang="en-US" altLang="ja-JP" sz="3600" spc="600" dirty="0">
              <a:solidFill>
                <a:srgbClr val="3366CC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>
              <a:lnSpc>
                <a:spcPct val="200000"/>
              </a:lnSpc>
            </a:pPr>
            <a:r>
              <a:rPr kumimoji="1" lang="ja-JP" altLang="en-US" sz="3600" spc="600" dirty="0">
                <a:solidFill>
                  <a:srgbClr val="3366CC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監督</a:t>
            </a:r>
            <a:r>
              <a:rPr kumimoji="1" lang="en-US" altLang="ja-JP" sz="3600" spc="600" dirty="0">
                <a:solidFill>
                  <a:srgbClr val="3366CC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	</a:t>
            </a:r>
            <a:r>
              <a:rPr kumimoji="1" lang="ja-JP" altLang="en-US" sz="3600" spc="600" dirty="0">
                <a:solidFill>
                  <a:srgbClr val="3366CC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熊坂力点</a:t>
            </a:r>
          </a:p>
        </p:txBody>
      </p:sp>
    </p:spTree>
    <p:extLst>
      <p:ext uri="{BB962C8B-B14F-4D97-AF65-F5344CB8AC3E}">
        <p14:creationId xmlns:p14="http://schemas.microsoft.com/office/powerpoint/2010/main" val="390835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F369992-4A70-45D5-8057-65A5B46F741C}"/>
              </a:ext>
            </a:extLst>
          </p:cNvPr>
          <p:cNvSpPr txBox="1"/>
          <p:nvPr/>
        </p:nvSpPr>
        <p:spPr>
          <a:xfrm>
            <a:off x="492575" y="1690062"/>
            <a:ext cx="11206850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400" dirty="0">
                <a:solidFill>
                  <a:srgbClr val="3366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Download Site</a:t>
            </a:r>
          </a:p>
          <a:p>
            <a:pPr algn="ctr"/>
            <a:endParaRPr lang="en-US" altLang="ja-JP" sz="4400" dirty="0">
              <a:solidFill>
                <a:srgbClr val="3366CC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4400" dirty="0">
                <a:solidFill>
                  <a:srgbClr val="3366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sz="4400" dirty="0">
                <a:solidFill>
                  <a:srgbClr val="3366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THE FAKE</a:t>
            </a:r>
            <a:r>
              <a:rPr lang="ja-JP" altLang="en-US" sz="4400" dirty="0">
                <a:solidFill>
                  <a:srgbClr val="3366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lang="en-US" altLang="ja-JP" sz="4400" dirty="0">
              <a:solidFill>
                <a:srgbClr val="3366CC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4400" dirty="0">
              <a:solidFill>
                <a:srgbClr val="3366CC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4400" dirty="0">
                <a:solidFill>
                  <a:srgbClr val="3366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https://www.kujiabout.net/41_thefake/</a:t>
            </a:r>
            <a:endParaRPr kumimoji="1" lang="ja-JP" altLang="en-US" sz="4400" dirty="0">
              <a:solidFill>
                <a:srgbClr val="3366CC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804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ファイル, タイプ, powerpoint 無料 アイコン の vscode">
            <a:extLst>
              <a:ext uri="{FF2B5EF4-FFF2-40B4-BE49-F238E27FC236}">
                <a16:creationId xmlns:a16="http://schemas.microsoft.com/office/drawing/2014/main" id="{3458576D-0517-4D1D-B388-1FFDD897C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906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27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ミンミンゼミの鳴き声">
            <a:hlinkClick r:id="" action="ppaction://media"/>
            <a:extLst>
              <a:ext uri="{FF2B5EF4-FFF2-40B4-BE49-F238E27FC236}">
                <a16:creationId xmlns:a16="http://schemas.microsoft.com/office/drawing/2014/main" id="{5ACE86C2-B883-4B27-89A1-9BACE4CB325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959.125"/>
                  <p14:fade in="1000" out="5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65120" y="232156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6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49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3972CB66-BCA3-43A4-9D64-BCE334542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4355" y="-2428267"/>
            <a:ext cx="17640709" cy="11714534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AD51D51-974A-40C3-8096-81DFD8E546DC}"/>
              </a:ext>
            </a:extLst>
          </p:cNvPr>
          <p:cNvGrpSpPr/>
          <p:nvPr/>
        </p:nvGrpSpPr>
        <p:grpSpPr>
          <a:xfrm>
            <a:off x="5757445" y="270371"/>
            <a:ext cx="677108" cy="6703117"/>
            <a:chOff x="6278906" y="153641"/>
            <a:chExt cx="677108" cy="6703117"/>
          </a:xfrm>
        </p:grpSpPr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2989DF91-5E75-4656-AB8F-217EA89502BD}"/>
                </a:ext>
              </a:extLst>
            </p:cNvPr>
            <p:cNvSpPr txBox="1"/>
            <p:nvPr/>
          </p:nvSpPr>
          <p:spPr>
            <a:xfrm>
              <a:off x="6278906" y="153641"/>
              <a:ext cx="677108" cy="670311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ctr"/>
              <a:r>
                <a:rPr kumimoji="1" lang="ja-JP" altLang="en-US" sz="3200" spc="60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あの夏の日を、憶えていますか。</a:t>
              </a: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DEDBE746-DB38-4895-A297-FBBF40734085}"/>
                </a:ext>
              </a:extLst>
            </p:cNvPr>
            <p:cNvSpPr txBox="1"/>
            <p:nvPr/>
          </p:nvSpPr>
          <p:spPr>
            <a:xfrm>
              <a:off x="6278906" y="153641"/>
              <a:ext cx="677108" cy="670311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ctr"/>
              <a:r>
                <a:rPr kumimoji="1" lang="ja-JP" altLang="en-US" sz="3200" spc="600" dirty="0">
                  <a:solidFill>
                    <a:srgbClr val="3366CC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あの夏の日を、憶えていますか。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243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500">
        <p159:morph option="byObject"/>
      </p:transition>
    </mc:Choice>
    <mc:Fallback xmlns="">
      <p:transition spd="slow" advClick="0" advTm="35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566FF91-2BE6-4A98-91C1-0101204405B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4355" y="-2428267"/>
            <a:ext cx="17640709" cy="11714534"/>
          </a:xfrm>
          <a:prstGeom prst="rect">
            <a:avLst/>
          </a:prstGeom>
        </p:spPr>
      </p:pic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523A6DCE-06CD-45E3-994B-FC756C15B3C1}"/>
              </a:ext>
            </a:extLst>
          </p:cNvPr>
          <p:cNvGrpSpPr/>
          <p:nvPr/>
        </p:nvGrpSpPr>
        <p:grpSpPr>
          <a:xfrm>
            <a:off x="3353364" y="159288"/>
            <a:ext cx="5485272" cy="6798195"/>
            <a:chOff x="3942660" y="1949891"/>
            <a:chExt cx="4040485" cy="5007592"/>
          </a:xfrm>
        </p:grpSpPr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9927990C-9E47-4582-99C6-55CE6F23209C}"/>
                </a:ext>
              </a:extLst>
            </p:cNvPr>
            <p:cNvGrpSpPr/>
            <p:nvPr/>
          </p:nvGrpSpPr>
          <p:grpSpPr>
            <a:xfrm>
              <a:off x="4041775" y="1949891"/>
              <a:ext cx="3941370" cy="4019109"/>
              <a:chOff x="4041775" y="1949891"/>
              <a:chExt cx="3941370" cy="4019109"/>
            </a:xfrm>
          </p:grpSpPr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64243E55-A2B8-4346-8BCE-8B54034561C5}"/>
                  </a:ext>
                </a:extLst>
              </p:cNvPr>
              <p:cNvSpPr/>
              <p:nvPr/>
            </p:nvSpPr>
            <p:spPr>
              <a:xfrm>
                <a:off x="5340985" y="2717800"/>
                <a:ext cx="327448" cy="1202323"/>
              </a:xfrm>
              <a:custGeom>
                <a:avLst/>
                <a:gdLst>
                  <a:gd name="connsiteX0" fmla="*/ 327448 w 327448"/>
                  <a:gd name="connsiteY0" fmla="*/ 0 h 1202323"/>
                  <a:gd name="connsiteX1" fmla="*/ 225848 w 327448"/>
                  <a:gd name="connsiteY1" fmla="*/ 112183 h 1202323"/>
                  <a:gd name="connsiteX2" fmla="*/ 183515 w 327448"/>
                  <a:gd name="connsiteY2" fmla="*/ 281517 h 1202323"/>
                  <a:gd name="connsiteX3" fmla="*/ 183515 w 327448"/>
                  <a:gd name="connsiteY3" fmla="*/ 421217 h 1202323"/>
                  <a:gd name="connsiteX4" fmla="*/ 179282 w 327448"/>
                  <a:gd name="connsiteY4" fmla="*/ 584200 h 1202323"/>
                  <a:gd name="connsiteX5" fmla="*/ 124248 w 327448"/>
                  <a:gd name="connsiteY5" fmla="*/ 679450 h 1202323"/>
                  <a:gd name="connsiteX6" fmla="*/ 12065 w 327448"/>
                  <a:gd name="connsiteY6" fmla="*/ 825500 h 1202323"/>
                  <a:gd name="connsiteX7" fmla="*/ 3598 w 327448"/>
                  <a:gd name="connsiteY7" fmla="*/ 975783 h 1202323"/>
                  <a:gd name="connsiteX8" fmla="*/ 16298 w 327448"/>
                  <a:gd name="connsiteY8" fmla="*/ 1172633 h 1202323"/>
                  <a:gd name="connsiteX9" fmla="*/ 88265 w 327448"/>
                  <a:gd name="connsiteY9" fmla="*/ 1198033 h 1202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7448" h="1202323">
                    <a:moveTo>
                      <a:pt x="327448" y="0"/>
                    </a:moveTo>
                    <a:cubicBezTo>
                      <a:pt x="288642" y="32632"/>
                      <a:pt x="249837" y="65264"/>
                      <a:pt x="225848" y="112183"/>
                    </a:cubicBezTo>
                    <a:cubicBezTo>
                      <a:pt x="201859" y="159102"/>
                      <a:pt x="190570" y="230011"/>
                      <a:pt x="183515" y="281517"/>
                    </a:cubicBezTo>
                    <a:cubicBezTo>
                      <a:pt x="176460" y="333023"/>
                      <a:pt x="184220" y="370770"/>
                      <a:pt x="183515" y="421217"/>
                    </a:cubicBezTo>
                    <a:cubicBezTo>
                      <a:pt x="182810" y="471664"/>
                      <a:pt x="189160" y="541161"/>
                      <a:pt x="179282" y="584200"/>
                    </a:cubicBezTo>
                    <a:cubicBezTo>
                      <a:pt x="169404" y="627239"/>
                      <a:pt x="152117" y="639233"/>
                      <a:pt x="124248" y="679450"/>
                    </a:cubicBezTo>
                    <a:cubicBezTo>
                      <a:pt x="96379" y="719667"/>
                      <a:pt x="32173" y="776111"/>
                      <a:pt x="12065" y="825500"/>
                    </a:cubicBezTo>
                    <a:cubicBezTo>
                      <a:pt x="-8043" y="874889"/>
                      <a:pt x="2892" y="917928"/>
                      <a:pt x="3598" y="975783"/>
                    </a:cubicBezTo>
                    <a:cubicBezTo>
                      <a:pt x="4303" y="1033639"/>
                      <a:pt x="2187" y="1135591"/>
                      <a:pt x="16298" y="1172633"/>
                    </a:cubicBezTo>
                    <a:cubicBezTo>
                      <a:pt x="30409" y="1209675"/>
                      <a:pt x="59337" y="1203854"/>
                      <a:pt x="88265" y="1198033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7D235C94-F52F-4D90-A152-4ABE7147F268}"/>
                  </a:ext>
                </a:extLst>
              </p:cNvPr>
              <p:cNvSpPr/>
              <p:nvPr/>
            </p:nvSpPr>
            <p:spPr>
              <a:xfrm>
                <a:off x="5381362" y="3583517"/>
                <a:ext cx="100805" cy="414866"/>
              </a:xfrm>
              <a:custGeom>
                <a:avLst/>
                <a:gdLst>
                  <a:gd name="connsiteX0" fmla="*/ 45771 w 100805"/>
                  <a:gd name="connsiteY0" fmla="*/ 0 h 414866"/>
                  <a:gd name="connsiteX1" fmla="*/ 9788 w 100805"/>
                  <a:gd name="connsiteY1" fmla="*/ 93133 h 414866"/>
                  <a:gd name="connsiteX2" fmla="*/ 7671 w 100805"/>
                  <a:gd name="connsiteY2" fmla="*/ 220133 h 414866"/>
                  <a:gd name="connsiteX3" fmla="*/ 100805 w 100805"/>
                  <a:gd name="connsiteY3" fmla="*/ 414866 h 414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805" h="414866">
                    <a:moveTo>
                      <a:pt x="45771" y="0"/>
                    </a:moveTo>
                    <a:cubicBezTo>
                      <a:pt x="30954" y="28222"/>
                      <a:pt x="16138" y="56444"/>
                      <a:pt x="9788" y="93133"/>
                    </a:cubicBezTo>
                    <a:cubicBezTo>
                      <a:pt x="3438" y="129822"/>
                      <a:pt x="-7499" y="166511"/>
                      <a:pt x="7671" y="220133"/>
                    </a:cubicBezTo>
                    <a:cubicBezTo>
                      <a:pt x="22840" y="273755"/>
                      <a:pt x="61822" y="344310"/>
                      <a:pt x="100805" y="414866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22A264AA-06D5-4DA0-BB74-AC6F23D9667D}"/>
                  </a:ext>
                </a:extLst>
              </p:cNvPr>
              <p:cNvSpPr/>
              <p:nvPr/>
            </p:nvSpPr>
            <p:spPr>
              <a:xfrm>
                <a:off x="5628845" y="3776133"/>
                <a:ext cx="111555" cy="353484"/>
              </a:xfrm>
              <a:custGeom>
                <a:avLst/>
                <a:gdLst>
                  <a:gd name="connsiteX0" fmla="*/ 35355 w 111555"/>
                  <a:gd name="connsiteY0" fmla="*/ 0 h 353484"/>
                  <a:gd name="connsiteX1" fmla="*/ 9955 w 111555"/>
                  <a:gd name="connsiteY1" fmla="*/ 63500 h 353484"/>
                  <a:gd name="connsiteX2" fmla="*/ 1488 w 111555"/>
                  <a:gd name="connsiteY2" fmla="*/ 129117 h 353484"/>
                  <a:gd name="connsiteX3" fmla="*/ 12072 w 111555"/>
                  <a:gd name="connsiteY3" fmla="*/ 218017 h 353484"/>
                  <a:gd name="connsiteX4" fmla="*/ 111555 w 111555"/>
                  <a:gd name="connsiteY4" fmla="*/ 353484 h 35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555" h="353484">
                    <a:moveTo>
                      <a:pt x="35355" y="0"/>
                    </a:moveTo>
                    <a:cubicBezTo>
                      <a:pt x="25477" y="20990"/>
                      <a:pt x="15599" y="41981"/>
                      <a:pt x="9955" y="63500"/>
                    </a:cubicBezTo>
                    <a:cubicBezTo>
                      <a:pt x="4311" y="85019"/>
                      <a:pt x="1135" y="103364"/>
                      <a:pt x="1488" y="129117"/>
                    </a:cubicBezTo>
                    <a:cubicBezTo>
                      <a:pt x="1841" y="154870"/>
                      <a:pt x="-6272" y="180623"/>
                      <a:pt x="12072" y="218017"/>
                    </a:cubicBezTo>
                    <a:cubicBezTo>
                      <a:pt x="30416" y="255411"/>
                      <a:pt x="70985" y="304447"/>
                      <a:pt x="111555" y="353484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F28962C8-D9E9-4A58-8AE7-D425B937B7FB}"/>
                  </a:ext>
                </a:extLst>
              </p:cNvPr>
              <p:cNvSpPr/>
              <p:nvPr/>
            </p:nvSpPr>
            <p:spPr>
              <a:xfrm>
                <a:off x="5402088" y="3591983"/>
                <a:ext cx="327729" cy="541867"/>
              </a:xfrm>
              <a:custGeom>
                <a:avLst/>
                <a:gdLst>
                  <a:gd name="connsiteX0" fmla="*/ 29279 w 327729"/>
                  <a:gd name="connsiteY0" fmla="*/ 0 h 541867"/>
                  <a:gd name="connsiteX1" fmla="*/ 5995 w 327729"/>
                  <a:gd name="connsiteY1" fmla="*/ 103717 h 541867"/>
                  <a:gd name="connsiteX2" fmla="*/ 5995 w 327729"/>
                  <a:gd name="connsiteY2" fmla="*/ 203200 h 541867"/>
                  <a:gd name="connsiteX3" fmla="*/ 73729 w 327729"/>
                  <a:gd name="connsiteY3" fmla="*/ 383117 h 541867"/>
                  <a:gd name="connsiteX4" fmla="*/ 327729 w 327729"/>
                  <a:gd name="connsiteY4" fmla="*/ 541867 h 541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7729" h="541867">
                    <a:moveTo>
                      <a:pt x="29279" y="0"/>
                    </a:moveTo>
                    <a:cubicBezTo>
                      <a:pt x="19577" y="34925"/>
                      <a:pt x="9876" y="69850"/>
                      <a:pt x="5995" y="103717"/>
                    </a:cubicBezTo>
                    <a:cubicBezTo>
                      <a:pt x="2114" y="137584"/>
                      <a:pt x="-5294" y="156633"/>
                      <a:pt x="5995" y="203200"/>
                    </a:cubicBezTo>
                    <a:cubicBezTo>
                      <a:pt x="17284" y="249767"/>
                      <a:pt x="20107" y="326673"/>
                      <a:pt x="73729" y="383117"/>
                    </a:cubicBezTo>
                    <a:cubicBezTo>
                      <a:pt x="127351" y="439562"/>
                      <a:pt x="227540" y="490714"/>
                      <a:pt x="327729" y="541867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207FC464-D60D-4C0B-8B4B-9C0290919D65}"/>
                  </a:ext>
                </a:extLst>
              </p:cNvPr>
              <p:cNvSpPr/>
              <p:nvPr/>
            </p:nvSpPr>
            <p:spPr>
              <a:xfrm>
                <a:off x="5798363" y="2923117"/>
                <a:ext cx="71154" cy="347133"/>
              </a:xfrm>
              <a:custGeom>
                <a:avLst/>
                <a:gdLst>
                  <a:gd name="connsiteX0" fmla="*/ 39404 w 71154"/>
                  <a:gd name="connsiteY0" fmla="*/ 0 h 347133"/>
                  <a:gd name="connsiteX1" fmla="*/ 3420 w 71154"/>
                  <a:gd name="connsiteY1" fmla="*/ 105833 h 347133"/>
                  <a:gd name="connsiteX2" fmla="*/ 3420 w 71154"/>
                  <a:gd name="connsiteY2" fmla="*/ 179916 h 347133"/>
                  <a:gd name="connsiteX3" fmla="*/ 5537 w 71154"/>
                  <a:gd name="connsiteY3" fmla="*/ 277283 h 347133"/>
                  <a:gd name="connsiteX4" fmla="*/ 71154 w 71154"/>
                  <a:gd name="connsiteY4" fmla="*/ 347133 h 34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54" h="347133">
                    <a:moveTo>
                      <a:pt x="39404" y="0"/>
                    </a:moveTo>
                    <a:cubicBezTo>
                      <a:pt x="24410" y="37923"/>
                      <a:pt x="9417" y="75847"/>
                      <a:pt x="3420" y="105833"/>
                    </a:cubicBezTo>
                    <a:cubicBezTo>
                      <a:pt x="-2577" y="135819"/>
                      <a:pt x="3067" y="151341"/>
                      <a:pt x="3420" y="179916"/>
                    </a:cubicBezTo>
                    <a:cubicBezTo>
                      <a:pt x="3773" y="208491"/>
                      <a:pt x="-5752" y="249413"/>
                      <a:pt x="5537" y="277283"/>
                    </a:cubicBezTo>
                    <a:cubicBezTo>
                      <a:pt x="16826" y="305153"/>
                      <a:pt x="43990" y="326143"/>
                      <a:pt x="71154" y="347133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フリーフォーム: 図形 63">
                <a:extLst>
                  <a:ext uri="{FF2B5EF4-FFF2-40B4-BE49-F238E27FC236}">
                    <a16:creationId xmlns:a16="http://schemas.microsoft.com/office/drawing/2014/main" id="{192A60D1-E96A-4D72-8622-33356A1C72D5}"/>
                  </a:ext>
                </a:extLst>
              </p:cNvPr>
              <p:cNvSpPr/>
              <p:nvPr/>
            </p:nvSpPr>
            <p:spPr>
              <a:xfrm>
                <a:off x="5773225" y="2935817"/>
                <a:ext cx="60308" cy="404283"/>
              </a:xfrm>
              <a:custGeom>
                <a:avLst/>
                <a:gdLst>
                  <a:gd name="connsiteX0" fmla="*/ 58192 w 60308"/>
                  <a:gd name="connsiteY0" fmla="*/ 0 h 404283"/>
                  <a:gd name="connsiteX1" fmla="*/ 11625 w 60308"/>
                  <a:gd name="connsiteY1" fmla="*/ 50800 h 404283"/>
                  <a:gd name="connsiteX2" fmla="*/ 1042 w 60308"/>
                  <a:gd name="connsiteY2" fmla="*/ 188383 h 404283"/>
                  <a:gd name="connsiteX3" fmla="*/ 30675 w 60308"/>
                  <a:gd name="connsiteY3" fmla="*/ 330200 h 404283"/>
                  <a:gd name="connsiteX4" fmla="*/ 60308 w 60308"/>
                  <a:gd name="connsiteY4" fmla="*/ 404283 h 404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308" h="404283">
                    <a:moveTo>
                      <a:pt x="58192" y="0"/>
                    </a:moveTo>
                    <a:cubicBezTo>
                      <a:pt x="39671" y="9701"/>
                      <a:pt x="21150" y="19403"/>
                      <a:pt x="11625" y="50800"/>
                    </a:cubicBezTo>
                    <a:cubicBezTo>
                      <a:pt x="2100" y="82197"/>
                      <a:pt x="-2133" y="141816"/>
                      <a:pt x="1042" y="188383"/>
                    </a:cubicBezTo>
                    <a:cubicBezTo>
                      <a:pt x="4217" y="234950"/>
                      <a:pt x="20797" y="294217"/>
                      <a:pt x="30675" y="330200"/>
                    </a:cubicBezTo>
                    <a:cubicBezTo>
                      <a:pt x="40553" y="366183"/>
                      <a:pt x="50430" y="385233"/>
                      <a:pt x="60308" y="404283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フリーフォーム: 図形 64">
                <a:extLst>
                  <a:ext uri="{FF2B5EF4-FFF2-40B4-BE49-F238E27FC236}">
                    <a16:creationId xmlns:a16="http://schemas.microsoft.com/office/drawing/2014/main" id="{2CA23894-A22C-4B1A-B440-12DE2E058BDA}"/>
                  </a:ext>
                </a:extLst>
              </p:cNvPr>
              <p:cNvSpPr/>
              <p:nvPr/>
            </p:nvSpPr>
            <p:spPr>
              <a:xfrm>
                <a:off x="5748867" y="3310467"/>
                <a:ext cx="80433" cy="51154"/>
              </a:xfrm>
              <a:custGeom>
                <a:avLst/>
                <a:gdLst>
                  <a:gd name="connsiteX0" fmla="*/ 0 w 80433"/>
                  <a:gd name="connsiteY0" fmla="*/ 0 h 51154"/>
                  <a:gd name="connsiteX1" fmla="*/ 40216 w 80433"/>
                  <a:gd name="connsiteY1" fmla="*/ 33866 h 51154"/>
                  <a:gd name="connsiteX2" fmla="*/ 80433 w 80433"/>
                  <a:gd name="connsiteY2" fmla="*/ 50800 h 51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433" h="51154">
                    <a:moveTo>
                      <a:pt x="0" y="0"/>
                    </a:moveTo>
                    <a:cubicBezTo>
                      <a:pt x="13405" y="12699"/>
                      <a:pt x="26811" y="25399"/>
                      <a:pt x="40216" y="33866"/>
                    </a:cubicBezTo>
                    <a:cubicBezTo>
                      <a:pt x="53622" y="42333"/>
                      <a:pt x="71966" y="53269"/>
                      <a:pt x="80433" y="5080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フリーフォーム: 図形 65">
                <a:extLst>
                  <a:ext uri="{FF2B5EF4-FFF2-40B4-BE49-F238E27FC236}">
                    <a16:creationId xmlns:a16="http://schemas.microsoft.com/office/drawing/2014/main" id="{3990A5FF-4979-4C3C-B23E-07E2364E4C20}"/>
                  </a:ext>
                </a:extLst>
              </p:cNvPr>
              <p:cNvSpPr/>
              <p:nvPr/>
            </p:nvSpPr>
            <p:spPr>
              <a:xfrm>
                <a:off x="5748867" y="3314700"/>
                <a:ext cx="446616" cy="717550"/>
              </a:xfrm>
              <a:custGeom>
                <a:avLst/>
                <a:gdLst>
                  <a:gd name="connsiteX0" fmla="*/ 0 w 446616"/>
                  <a:gd name="connsiteY0" fmla="*/ 0 h 717550"/>
                  <a:gd name="connsiteX1" fmla="*/ 40216 w 446616"/>
                  <a:gd name="connsiteY1" fmla="*/ 84667 h 717550"/>
                  <a:gd name="connsiteX2" fmla="*/ 97366 w 446616"/>
                  <a:gd name="connsiteY2" fmla="*/ 273050 h 717550"/>
                  <a:gd name="connsiteX3" fmla="*/ 133350 w 446616"/>
                  <a:gd name="connsiteY3" fmla="*/ 440267 h 717550"/>
                  <a:gd name="connsiteX4" fmla="*/ 230716 w 446616"/>
                  <a:gd name="connsiteY4" fmla="*/ 569383 h 717550"/>
                  <a:gd name="connsiteX5" fmla="*/ 446616 w 446616"/>
                  <a:gd name="connsiteY5" fmla="*/ 717550 h 717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6616" h="717550">
                    <a:moveTo>
                      <a:pt x="0" y="0"/>
                    </a:moveTo>
                    <a:cubicBezTo>
                      <a:pt x="11994" y="19579"/>
                      <a:pt x="23988" y="39159"/>
                      <a:pt x="40216" y="84667"/>
                    </a:cubicBezTo>
                    <a:cubicBezTo>
                      <a:pt x="56444" y="130175"/>
                      <a:pt x="81844" y="213783"/>
                      <a:pt x="97366" y="273050"/>
                    </a:cubicBezTo>
                    <a:cubicBezTo>
                      <a:pt x="112888" y="332317"/>
                      <a:pt x="111125" y="390878"/>
                      <a:pt x="133350" y="440267"/>
                    </a:cubicBezTo>
                    <a:cubicBezTo>
                      <a:pt x="155575" y="489656"/>
                      <a:pt x="178505" y="523169"/>
                      <a:pt x="230716" y="569383"/>
                    </a:cubicBezTo>
                    <a:cubicBezTo>
                      <a:pt x="282927" y="615597"/>
                      <a:pt x="364771" y="666573"/>
                      <a:pt x="446616" y="71755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フリーフォーム: 図形 66">
                <a:extLst>
                  <a:ext uri="{FF2B5EF4-FFF2-40B4-BE49-F238E27FC236}">
                    <a16:creationId xmlns:a16="http://schemas.microsoft.com/office/drawing/2014/main" id="{86C7BB0D-B631-474B-B358-D379134FD13F}"/>
                  </a:ext>
                </a:extLst>
              </p:cNvPr>
              <p:cNvSpPr/>
              <p:nvPr/>
            </p:nvSpPr>
            <p:spPr>
              <a:xfrm>
                <a:off x="6191250" y="3297767"/>
                <a:ext cx="621602" cy="742950"/>
              </a:xfrm>
              <a:custGeom>
                <a:avLst/>
                <a:gdLst>
                  <a:gd name="connsiteX0" fmla="*/ 486833 w 621602"/>
                  <a:gd name="connsiteY0" fmla="*/ 0 h 742950"/>
                  <a:gd name="connsiteX1" fmla="*/ 552450 w 621602"/>
                  <a:gd name="connsiteY1" fmla="*/ 31750 h 742950"/>
                  <a:gd name="connsiteX2" fmla="*/ 601133 w 621602"/>
                  <a:gd name="connsiteY2" fmla="*/ 59266 h 742950"/>
                  <a:gd name="connsiteX3" fmla="*/ 618067 w 621602"/>
                  <a:gd name="connsiteY3" fmla="*/ 135466 h 742950"/>
                  <a:gd name="connsiteX4" fmla="*/ 535517 w 621602"/>
                  <a:gd name="connsiteY4" fmla="*/ 340783 h 742950"/>
                  <a:gd name="connsiteX5" fmla="*/ 452967 w 621602"/>
                  <a:gd name="connsiteY5" fmla="*/ 495300 h 742950"/>
                  <a:gd name="connsiteX6" fmla="*/ 389467 w 621602"/>
                  <a:gd name="connsiteY6" fmla="*/ 586316 h 742950"/>
                  <a:gd name="connsiteX7" fmla="*/ 296333 w 621602"/>
                  <a:gd name="connsiteY7" fmla="*/ 628650 h 742950"/>
                  <a:gd name="connsiteX8" fmla="*/ 182033 w 621602"/>
                  <a:gd name="connsiteY8" fmla="*/ 681566 h 742950"/>
                  <a:gd name="connsiteX9" fmla="*/ 112183 w 621602"/>
                  <a:gd name="connsiteY9" fmla="*/ 719666 h 742950"/>
                  <a:gd name="connsiteX10" fmla="*/ 0 w 621602"/>
                  <a:gd name="connsiteY10" fmla="*/ 742950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21602" h="742950">
                    <a:moveTo>
                      <a:pt x="486833" y="0"/>
                    </a:moveTo>
                    <a:cubicBezTo>
                      <a:pt x="510116" y="10936"/>
                      <a:pt x="533400" y="21872"/>
                      <a:pt x="552450" y="31750"/>
                    </a:cubicBezTo>
                    <a:cubicBezTo>
                      <a:pt x="571500" y="41628"/>
                      <a:pt x="590197" y="41980"/>
                      <a:pt x="601133" y="59266"/>
                    </a:cubicBezTo>
                    <a:cubicBezTo>
                      <a:pt x="612069" y="76552"/>
                      <a:pt x="629003" y="88547"/>
                      <a:pt x="618067" y="135466"/>
                    </a:cubicBezTo>
                    <a:cubicBezTo>
                      <a:pt x="607131" y="182385"/>
                      <a:pt x="563034" y="280811"/>
                      <a:pt x="535517" y="340783"/>
                    </a:cubicBezTo>
                    <a:cubicBezTo>
                      <a:pt x="508000" y="400755"/>
                      <a:pt x="477309" y="454378"/>
                      <a:pt x="452967" y="495300"/>
                    </a:cubicBezTo>
                    <a:cubicBezTo>
                      <a:pt x="428625" y="536222"/>
                      <a:pt x="415573" y="564091"/>
                      <a:pt x="389467" y="586316"/>
                    </a:cubicBezTo>
                    <a:cubicBezTo>
                      <a:pt x="363361" y="608541"/>
                      <a:pt x="296333" y="628650"/>
                      <a:pt x="296333" y="628650"/>
                    </a:cubicBezTo>
                    <a:cubicBezTo>
                      <a:pt x="261761" y="644525"/>
                      <a:pt x="212725" y="666397"/>
                      <a:pt x="182033" y="681566"/>
                    </a:cubicBezTo>
                    <a:cubicBezTo>
                      <a:pt x="151341" y="696735"/>
                      <a:pt x="142522" y="709435"/>
                      <a:pt x="112183" y="719666"/>
                    </a:cubicBezTo>
                    <a:cubicBezTo>
                      <a:pt x="81844" y="729897"/>
                      <a:pt x="10583" y="739069"/>
                      <a:pt x="0" y="74295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フリーフォーム: 図形 67">
                <a:extLst>
                  <a:ext uri="{FF2B5EF4-FFF2-40B4-BE49-F238E27FC236}">
                    <a16:creationId xmlns:a16="http://schemas.microsoft.com/office/drawing/2014/main" id="{56E35CF3-80D4-4C02-B1FB-5209B67CC304}"/>
                  </a:ext>
                </a:extLst>
              </p:cNvPr>
              <p:cNvSpPr/>
              <p:nvPr/>
            </p:nvSpPr>
            <p:spPr>
              <a:xfrm>
                <a:off x="5951438" y="2895600"/>
                <a:ext cx="40845" cy="268817"/>
              </a:xfrm>
              <a:custGeom>
                <a:avLst/>
                <a:gdLst>
                  <a:gd name="connsiteX0" fmla="*/ 40845 w 40845"/>
                  <a:gd name="connsiteY0" fmla="*/ 0 h 268817"/>
                  <a:gd name="connsiteX1" fmla="*/ 2745 w 40845"/>
                  <a:gd name="connsiteY1" fmla="*/ 63500 h 268817"/>
                  <a:gd name="connsiteX2" fmla="*/ 2745 w 40845"/>
                  <a:gd name="connsiteY2" fmla="*/ 175683 h 268817"/>
                  <a:gd name="connsiteX3" fmla="*/ 629 w 40845"/>
                  <a:gd name="connsiteY3" fmla="*/ 268817 h 268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845" h="268817">
                    <a:moveTo>
                      <a:pt x="40845" y="0"/>
                    </a:moveTo>
                    <a:cubicBezTo>
                      <a:pt x="24970" y="17110"/>
                      <a:pt x="9095" y="34220"/>
                      <a:pt x="2745" y="63500"/>
                    </a:cubicBezTo>
                    <a:cubicBezTo>
                      <a:pt x="-3605" y="92780"/>
                      <a:pt x="3098" y="141464"/>
                      <a:pt x="2745" y="175683"/>
                    </a:cubicBezTo>
                    <a:cubicBezTo>
                      <a:pt x="2392" y="209902"/>
                      <a:pt x="1510" y="239359"/>
                      <a:pt x="629" y="268817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フリーフォーム: 図形 68">
                <a:extLst>
                  <a:ext uri="{FF2B5EF4-FFF2-40B4-BE49-F238E27FC236}">
                    <a16:creationId xmlns:a16="http://schemas.microsoft.com/office/drawing/2014/main" id="{FB357230-1891-4E65-87B0-8378DA823246}"/>
                  </a:ext>
                </a:extLst>
              </p:cNvPr>
              <p:cNvSpPr/>
              <p:nvPr/>
            </p:nvSpPr>
            <p:spPr>
              <a:xfrm>
                <a:off x="5987900" y="2891367"/>
                <a:ext cx="127150" cy="289983"/>
              </a:xfrm>
              <a:custGeom>
                <a:avLst/>
                <a:gdLst>
                  <a:gd name="connsiteX0" fmla="*/ 12850 w 127150"/>
                  <a:gd name="connsiteY0" fmla="*/ 0 h 289983"/>
                  <a:gd name="connsiteX1" fmla="*/ 6500 w 127150"/>
                  <a:gd name="connsiteY1" fmla="*/ 59266 h 289983"/>
                  <a:gd name="connsiteX2" fmla="*/ 2267 w 127150"/>
                  <a:gd name="connsiteY2" fmla="*/ 143933 h 289983"/>
                  <a:gd name="connsiteX3" fmla="*/ 44600 w 127150"/>
                  <a:gd name="connsiteY3" fmla="*/ 254000 h 289983"/>
                  <a:gd name="connsiteX4" fmla="*/ 127150 w 127150"/>
                  <a:gd name="connsiteY4" fmla="*/ 289983 h 289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150" h="289983">
                    <a:moveTo>
                      <a:pt x="12850" y="0"/>
                    </a:moveTo>
                    <a:cubicBezTo>
                      <a:pt x="10557" y="17638"/>
                      <a:pt x="8264" y="35277"/>
                      <a:pt x="6500" y="59266"/>
                    </a:cubicBezTo>
                    <a:cubicBezTo>
                      <a:pt x="4736" y="83255"/>
                      <a:pt x="-4083" y="111477"/>
                      <a:pt x="2267" y="143933"/>
                    </a:cubicBezTo>
                    <a:cubicBezTo>
                      <a:pt x="8617" y="176389"/>
                      <a:pt x="23786" y="229658"/>
                      <a:pt x="44600" y="254000"/>
                    </a:cubicBezTo>
                    <a:cubicBezTo>
                      <a:pt x="65414" y="278342"/>
                      <a:pt x="96282" y="284162"/>
                      <a:pt x="127150" y="289983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フリーフォーム: 図形 69">
                <a:extLst>
                  <a:ext uri="{FF2B5EF4-FFF2-40B4-BE49-F238E27FC236}">
                    <a16:creationId xmlns:a16="http://schemas.microsoft.com/office/drawing/2014/main" id="{ACFDA01F-A3C6-4738-B15C-642A804D1789}"/>
                  </a:ext>
                </a:extLst>
              </p:cNvPr>
              <p:cNvSpPr/>
              <p:nvPr/>
            </p:nvSpPr>
            <p:spPr>
              <a:xfrm>
                <a:off x="6100138" y="2789767"/>
                <a:ext cx="105929" cy="381000"/>
              </a:xfrm>
              <a:custGeom>
                <a:avLst/>
                <a:gdLst>
                  <a:gd name="connsiteX0" fmla="*/ 105929 w 105929"/>
                  <a:gd name="connsiteY0" fmla="*/ 0 h 381000"/>
                  <a:gd name="connsiteX1" fmla="*/ 78412 w 105929"/>
                  <a:gd name="connsiteY1" fmla="*/ 46566 h 381000"/>
                  <a:gd name="connsiteX2" fmla="*/ 21262 w 105929"/>
                  <a:gd name="connsiteY2" fmla="*/ 167216 h 381000"/>
                  <a:gd name="connsiteX3" fmla="*/ 95 w 105929"/>
                  <a:gd name="connsiteY3" fmla="*/ 245533 h 381000"/>
                  <a:gd name="connsiteX4" fmla="*/ 14912 w 105929"/>
                  <a:gd name="connsiteY4" fmla="*/ 38100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929" h="381000">
                    <a:moveTo>
                      <a:pt x="105929" y="0"/>
                    </a:moveTo>
                    <a:cubicBezTo>
                      <a:pt x="99226" y="9348"/>
                      <a:pt x="92523" y="18697"/>
                      <a:pt x="78412" y="46566"/>
                    </a:cubicBezTo>
                    <a:cubicBezTo>
                      <a:pt x="64301" y="74435"/>
                      <a:pt x="34315" y="134055"/>
                      <a:pt x="21262" y="167216"/>
                    </a:cubicBezTo>
                    <a:cubicBezTo>
                      <a:pt x="8209" y="200377"/>
                      <a:pt x="1153" y="209902"/>
                      <a:pt x="95" y="245533"/>
                    </a:cubicBezTo>
                    <a:cubicBezTo>
                      <a:pt x="-963" y="281164"/>
                      <a:pt x="6974" y="331082"/>
                      <a:pt x="14912" y="38100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フリーフォーム: 図形 70">
                <a:extLst>
                  <a:ext uri="{FF2B5EF4-FFF2-40B4-BE49-F238E27FC236}">
                    <a16:creationId xmlns:a16="http://schemas.microsoft.com/office/drawing/2014/main" id="{33DAD5CF-D6B0-41FD-8747-57F75BD556DC}"/>
                  </a:ext>
                </a:extLst>
              </p:cNvPr>
              <p:cNvSpPr/>
              <p:nvPr/>
            </p:nvSpPr>
            <p:spPr>
              <a:xfrm>
                <a:off x="6140052" y="2785533"/>
                <a:ext cx="70248" cy="389467"/>
              </a:xfrm>
              <a:custGeom>
                <a:avLst/>
                <a:gdLst>
                  <a:gd name="connsiteX0" fmla="*/ 70248 w 70248"/>
                  <a:gd name="connsiteY0" fmla="*/ 0 h 389467"/>
                  <a:gd name="connsiteX1" fmla="*/ 40615 w 70248"/>
                  <a:gd name="connsiteY1" fmla="*/ 61384 h 389467"/>
                  <a:gd name="connsiteX2" fmla="*/ 4631 w 70248"/>
                  <a:gd name="connsiteY2" fmla="*/ 154517 h 389467"/>
                  <a:gd name="connsiteX3" fmla="*/ 4631 w 70248"/>
                  <a:gd name="connsiteY3" fmla="*/ 218017 h 389467"/>
                  <a:gd name="connsiteX4" fmla="*/ 42731 w 70248"/>
                  <a:gd name="connsiteY4" fmla="*/ 389467 h 389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248" h="389467">
                    <a:moveTo>
                      <a:pt x="70248" y="0"/>
                    </a:moveTo>
                    <a:cubicBezTo>
                      <a:pt x="60899" y="17815"/>
                      <a:pt x="51551" y="35631"/>
                      <a:pt x="40615" y="61384"/>
                    </a:cubicBezTo>
                    <a:cubicBezTo>
                      <a:pt x="29679" y="87137"/>
                      <a:pt x="10628" y="128412"/>
                      <a:pt x="4631" y="154517"/>
                    </a:cubicBezTo>
                    <a:cubicBezTo>
                      <a:pt x="-1366" y="180622"/>
                      <a:pt x="-1719" y="178859"/>
                      <a:pt x="4631" y="218017"/>
                    </a:cubicBezTo>
                    <a:cubicBezTo>
                      <a:pt x="10981" y="257175"/>
                      <a:pt x="26856" y="323321"/>
                      <a:pt x="42731" y="389467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フリーフォーム: 図形 71">
                <a:extLst>
                  <a:ext uri="{FF2B5EF4-FFF2-40B4-BE49-F238E27FC236}">
                    <a16:creationId xmlns:a16="http://schemas.microsoft.com/office/drawing/2014/main" id="{8FAEE886-CEAA-42DB-B72F-352AF9CCF46E}"/>
                  </a:ext>
                </a:extLst>
              </p:cNvPr>
              <p:cNvSpPr/>
              <p:nvPr/>
            </p:nvSpPr>
            <p:spPr>
              <a:xfrm>
                <a:off x="6184781" y="2772833"/>
                <a:ext cx="82669" cy="395817"/>
              </a:xfrm>
              <a:custGeom>
                <a:avLst/>
                <a:gdLst>
                  <a:gd name="connsiteX0" fmla="*/ 82669 w 82669"/>
                  <a:gd name="connsiteY0" fmla="*/ 0 h 395817"/>
                  <a:gd name="connsiteX1" fmla="*/ 40336 w 82669"/>
                  <a:gd name="connsiteY1" fmla="*/ 78317 h 395817"/>
                  <a:gd name="connsiteX2" fmla="*/ 6469 w 82669"/>
                  <a:gd name="connsiteY2" fmla="*/ 160867 h 395817"/>
                  <a:gd name="connsiteX3" fmla="*/ 119 w 82669"/>
                  <a:gd name="connsiteY3" fmla="*/ 205317 h 395817"/>
                  <a:gd name="connsiteX4" fmla="*/ 8586 w 82669"/>
                  <a:gd name="connsiteY4" fmla="*/ 395817 h 395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669" h="395817">
                    <a:moveTo>
                      <a:pt x="82669" y="0"/>
                    </a:moveTo>
                    <a:cubicBezTo>
                      <a:pt x="67852" y="25753"/>
                      <a:pt x="53036" y="51506"/>
                      <a:pt x="40336" y="78317"/>
                    </a:cubicBezTo>
                    <a:cubicBezTo>
                      <a:pt x="27636" y="105128"/>
                      <a:pt x="13172" y="139700"/>
                      <a:pt x="6469" y="160867"/>
                    </a:cubicBezTo>
                    <a:cubicBezTo>
                      <a:pt x="-234" y="182034"/>
                      <a:pt x="-234" y="166159"/>
                      <a:pt x="119" y="205317"/>
                    </a:cubicBezTo>
                    <a:cubicBezTo>
                      <a:pt x="472" y="244475"/>
                      <a:pt x="4529" y="320146"/>
                      <a:pt x="8586" y="395817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フリーフォーム: 図形 72">
                <a:extLst>
                  <a:ext uri="{FF2B5EF4-FFF2-40B4-BE49-F238E27FC236}">
                    <a16:creationId xmlns:a16="http://schemas.microsoft.com/office/drawing/2014/main" id="{324251BE-C65B-4E73-8370-5E502E2512B4}"/>
                  </a:ext>
                </a:extLst>
              </p:cNvPr>
              <p:cNvSpPr/>
              <p:nvPr/>
            </p:nvSpPr>
            <p:spPr>
              <a:xfrm>
                <a:off x="6261896" y="2781300"/>
                <a:ext cx="58471" cy="381000"/>
              </a:xfrm>
              <a:custGeom>
                <a:avLst/>
                <a:gdLst>
                  <a:gd name="connsiteX0" fmla="*/ 22487 w 58471"/>
                  <a:gd name="connsiteY0" fmla="*/ 0 h 381000"/>
                  <a:gd name="connsiteX1" fmla="*/ 3437 w 58471"/>
                  <a:gd name="connsiteY1" fmla="*/ 57150 h 381000"/>
                  <a:gd name="connsiteX2" fmla="*/ 5554 w 58471"/>
                  <a:gd name="connsiteY2" fmla="*/ 175683 h 381000"/>
                  <a:gd name="connsiteX3" fmla="*/ 3437 w 58471"/>
                  <a:gd name="connsiteY3" fmla="*/ 273050 h 381000"/>
                  <a:gd name="connsiteX4" fmla="*/ 58471 w 58471"/>
                  <a:gd name="connsiteY4" fmla="*/ 38100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471" h="381000">
                    <a:moveTo>
                      <a:pt x="22487" y="0"/>
                    </a:moveTo>
                    <a:cubicBezTo>
                      <a:pt x="14373" y="13935"/>
                      <a:pt x="6259" y="27870"/>
                      <a:pt x="3437" y="57150"/>
                    </a:cubicBezTo>
                    <a:cubicBezTo>
                      <a:pt x="615" y="86431"/>
                      <a:pt x="5554" y="139700"/>
                      <a:pt x="5554" y="175683"/>
                    </a:cubicBezTo>
                    <a:cubicBezTo>
                      <a:pt x="5554" y="211666"/>
                      <a:pt x="-5382" y="238831"/>
                      <a:pt x="3437" y="273050"/>
                    </a:cubicBezTo>
                    <a:cubicBezTo>
                      <a:pt x="12256" y="307269"/>
                      <a:pt x="35363" y="344134"/>
                      <a:pt x="58471" y="38100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フリーフォーム: 図形 73">
                <a:extLst>
                  <a:ext uri="{FF2B5EF4-FFF2-40B4-BE49-F238E27FC236}">
                    <a16:creationId xmlns:a16="http://schemas.microsoft.com/office/drawing/2014/main" id="{03FFCA85-EDF6-44B3-A856-35A96E1D1D9A}"/>
                  </a:ext>
                </a:extLst>
              </p:cNvPr>
              <p:cNvSpPr/>
              <p:nvPr/>
            </p:nvSpPr>
            <p:spPr>
              <a:xfrm>
                <a:off x="6296519" y="2770717"/>
                <a:ext cx="36548" cy="389466"/>
              </a:xfrm>
              <a:custGeom>
                <a:avLst/>
                <a:gdLst>
                  <a:gd name="connsiteX0" fmla="*/ 36548 w 36548"/>
                  <a:gd name="connsiteY0" fmla="*/ 0 h 389466"/>
                  <a:gd name="connsiteX1" fmla="*/ 2681 w 36548"/>
                  <a:gd name="connsiteY1" fmla="*/ 101600 h 389466"/>
                  <a:gd name="connsiteX2" fmla="*/ 4798 w 36548"/>
                  <a:gd name="connsiteY2" fmla="*/ 220133 h 389466"/>
                  <a:gd name="connsiteX3" fmla="*/ 25964 w 36548"/>
                  <a:gd name="connsiteY3" fmla="*/ 389466 h 389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548" h="389466">
                    <a:moveTo>
                      <a:pt x="36548" y="0"/>
                    </a:moveTo>
                    <a:cubicBezTo>
                      <a:pt x="22260" y="32455"/>
                      <a:pt x="7973" y="64911"/>
                      <a:pt x="2681" y="101600"/>
                    </a:cubicBezTo>
                    <a:cubicBezTo>
                      <a:pt x="-2611" y="138289"/>
                      <a:pt x="918" y="172155"/>
                      <a:pt x="4798" y="220133"/>
                    </a:cubicBezTo>
                    <a:cubicBezTo>
                      <a:pt x="8678" y="268111"/>
                      <a:pt x="17321" y="328788"/>
                      <a:pt x="25964" y="389466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フリーフォーム: 図形 74">
                <a:extLst>
                  <a:ext uri="{FF2B5EF4-FFF2-40B4-BE49-F238E27FC236}">
                    <a16:creationId xmlns:a16="http://schemas.microsoft.com/office/drawing/2014/main" id="{0BBC7429-F3A7-48AE-8B03-E465B8FE40D2}"/>
                  </a:ext>
                </a:extLst>
              </p:cNvPr>
              <p:cNvSpPr/>
              <p:nvPr/>
            </p:nvSpPr>
            <p:spPr>
              <a:xfrm>
                <a:off x="6311732" y="2764367"/>
                <a:ext cx="258401" cy="455083"/>
              </a:xfrm>
              <a:custGeom>
                <a:avLst/>
                <a:gdLst>
                  <a:gd name="connsiteX0" fmla="*/ 31918 w 258401"/>
                  <a:gd name="connsiteY0" fmla="*/ 0 h 455083"/>
                  <a:gd name="connsiteX1" fmla="*/ 8635 w 258401"/>
                  <a:gd name="connsiteY1" fmla="*/ 86783 h 455083"/>
                  <a:gd name="connsiteX2" fmla="*/ 6518 w 258401"/>
                  <a:gd name="connsiteY2" fmla="*/ 226483 h 455083"/>
                  <a:gd name="connsiteX3" fmla="*/ 91185 w 258401"/>
                  <a:gd name="connsiteY3" fmla="*/ 361950 h 455083"/>
                  <a:gd name="connsiteX4" fmla="*/ 258401 w 258401"/>
                  <a:gd name="connsiteY4" fmla="*/ 455083 h 455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8401" h="455083">
                    <a:moveTo>
                      <a:pt x="31918" y="0"/>
                    </a:moveTo>
                    <a:cubicBezTo>
                      <a:pt x="22393" y="24518"/>
                      <a:pt x="12868" y="49036"/>
                      <a:pt x="8635" y="86783"/>
                    </a:cubicBezTo>
                    <a:cubicBezTo>
                      <a:pt x="4402" y="124530"/>
                      <a:pt x="-7240" y="180622"/>
                      <a:pt x="6518" y="226483"/>
                    </a:cubicBezTo>
                    <a:cubicBezTo>
                      <a:pt x="20276" y="272344"/>
                      <a:pt x="49205" y="323850"/>
                      <a:pt x="91185" y="361950"/>
                    </a:cubicBezTo>
                    <a:cubicBezTo>
                      <a:pt x="133165" y="400050"/>
                      <a:pt x="195783" y="427566"/>
                      <a:pt x="258401" y="455083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フリーフォーム: 図形 75">
                <a:extLst>
                  <a:ext uri="{FF2B5EF4-FFF2-40B4-BE49-F238E27FC236}">
                    <a16:creationId xmlns:a16="http://schemas.microsoft.com/office/drawing/2014/main" id="{B53ADBC4-18D4-460B-B8EC-8B9D1CE9A98D}"/>
                  </a:ext>
                </a:extLst>
              </p:cNvPr>
              <p:cNvSpPr/>
              <p:nvPr/>
            </p:nvSpPr>
            <p:spPr>
              <a:xfrm>
                <a:off x="6506389" y="2887133"/>
                <a:ext cx="53161" cy="323850"/>
              </a:xfrm>
              <a:custGeom>
                <a:avLst/>
                <a:gdLst>
                  <a:gd name="connsiteX0" fmla="*/ 8711 w 53161"/>
                  <a:gd name="connsiteY0" fmla="*/ 0 h 323850"/>
                  <a:gd name="connsiteX1" fmla="*/ 244 w 53161"/>
                  <a:gd name="connsiteY1" fmla="*/ 118534 h 323850"/>
                  <a:gd name="connsiteX2" fmla="*/ 17178 w 53161"/>
                  <a:gd name="connsiteY2" fmla="*/ 190500 h 323850"/>
                  <a:gd name="connsiteX3" fmla="*/ 53161 w 53161"/>
                  <a:gd name="connsiteY3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161" h="323850">
                    <a:moveTo>
                      <a:pt x="8711" y="0"/>
                    </a:moveTo>
                    <a:cubicBezTo>
                      <a:pt x="3772" y="43392"/>
                      <a:pt x="-1167" y="86784"/>
                      <a:pt x="244" y="118534"/>
                    </a:cubicBezTo>
                    <a:cubicBezTo>
                      <a:pt x="1655" y="150284"/>
                      <a:pt x="8359" y="156281"/>
                      <a:pt x="17178" y="190500"/>
                    </a:cubicBezTo>
                    <a:cubicBezTo>
                      <a:pt x="25997" y="224719"/>
                      <a:pt x="39579" y="274284"/>
                      <a:pt x="53161" y="32385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フリーフォーム: 図形 76">
                <a:extLst>
                  <a:ext uri="{FF2B5EF4-FFF2-40B4-BE49-F238E27FC236}">
                    <a16:creationId xmlns:a16="http://schemas.microsoft.com/office/drawing/2014/main" id="{4C80BC0C-1B4E-4449-A4B8-853025586DD8}"/>
                  </a:ext>
                </a:extLst>
              </p:cNvPr>
              <p:cNvSpPr/>
              <p:nvPr/>
            </p:nvSpPr>
            <p:spPr>
              <a:xfrm>
                <a:off x="6525683" y="2885017"/>
                <a:ext cx="198967" cy="431800"/>
              </a:xfrm>
              <a:custGeom>
                <a:avLst/>
                <a:gdLst>
                  <a:gd name="connsiteX0" fmla="*/ 0 w 198967"/>
                  <a:gd name="connsiteY0" fmla="*/ 0 h 431800"/>
                  <a:gd name="connsiteX1" fmla="*/ 8467 w 198967"/>
                  <a:gd name="connsiteY1" fmla="*/ 82550 h 431800"/>
                  <a:gd name="connsiteX2" fmla="*/ 38100 w 198967"/>
                  <a:gd name="connsiteY2" fmla="*/ 215900 h 431800"/>
                  <a:gd name="connsiteX3" fmla="*/ 198967 w 198967"/>
                  <a:gd name="connsiteY3" fmla="*/ 431800 h 43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967" h="431800">
                    <a:moveTo>
                      <a:pt x="0" y="0"/>
                    </a:moveTo>
                    <a:cubicBezTo>
                      <a:pt x="1058" y="23283"/>
                      <a:pt x="2117" y="46567"/>
                      <a:pt x="8467" y="82550"/>
                    </a:cubicBezTo>
                    <a:cubicBezTo>
                      <a:pt x="14817" y="118533"/>
                      <a:pt x="6350" y="157692"/>
                      <a:pt x="38100" y="215900"/>
                    </a:cubicBezTo>
                    <a:cubicBezTo>
                      <a:pt x="69850" y="274108"/>
                      <a:pt x="134408" y="352954"/>
                      <a:pt x="198967" y="43180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フリーフォーム: 図形 77">
                <a:extLst>
                  <a:ext uri="{FF2B5EF4-FFF2-40B4-BE49-F238E27FC236}">
                    <a16:creationId xmlns:a16="http://schemas.microsoft.com/office/drawing/2014/main" id="{8C3B69E7-762C-4C00-A75F-7283F1A341C9}"/>
                  </a:ext>
                </a:extLst>
              </p:cNvPr>
              <p:cNvSpPr/>
              <p:nvPr/>
            </p:nvSpPr>
            <p:spPr>
              <a:xfrm>
                <a:off x="6677005" y="3031067"/>
                <a:ext cx="56112" cy="273050"/>
              </a:xfrm>
              <a:custGeom>
                <a:avLst/>
                <a:gdLst>
                  <a:gd name="connsiteX0" fmla="*/ 1078 w 56112"/>
                  <a:gd name="connsiteY0" fmla="*/ 0 h 273050"/>
                  <a:gd name="connsiteX1" fmla="*/ 1078 w 56112"/>
                  <a:gd name="connsiteY1" fmla="*/ 71966 h 273050"/>
                  <a:gd name="connsiteX2" fmla="*/ 5312 w 56112"/>
                  <a:gd name="connsiteY2" fmla="*/ 146050 h 273050"/>
                  <a:gd name="connsiteX3" fmla="*/ 56112 w 56112"/>
                  <a:gd name="connsiteY3" fmla="*/ 273050 h 27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12" h="273050">
                    <a:moveTo>
                      <a:pt x="1078" y="0"/>
                    </a:moveTo>
                    <a:cubicBezTo>
                      <a:pt x="725" y="23812"/>
                      <a:pt x="372" y="47624"/>
                      <a:pt x="1078" y="71966"/>
                    </a:cubicBezTo>
                    <a:cubicBezTo>
                      <a:pt x="1784" y="96308"/>
                      <a:pt x="-3860" y="112536"/>
                      <a:pt x="5312" y="146050"/>
                    </a:cubicBezTo>
                    <a:cubicBezTo>
                      <a:pt x="14484" y="179564"/>
                      <a:pt x="35298" y="226307"/>
                      <a:pt x="56112" y="27305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フリーフォーム: 図形 78">
                <a:extLst>
                  <a:ext uri="{FF2B5EF4-FFF2-40B4-BE49-F238E27FC236}">
                    <a16:creationId xmlns:a16="http://schemas.microsoft.com/office/drawing/2014/main" id="{CDCD11C8-81E3-4529-A49B-662628B0B735}"/>
                  </a:ext>
                </a:extLst>
              </p:cNvPr>
              <p:cNvSpPr/>
              <p:nvPr/>
            </p:nvSpPr>
            <p:spPr>
              <a:xfrm>
                <a:off x="6680200" y="3031067"/>
                <a:ext cx="61383" cy="296333"/>
              </a:xfrm>
              <a:custGeom>
                <a:avLst/>
                <a:gdLst>
                  <a:gd name="connsiteX0" fmla="*/ 0 w 61383"/>
                  <a:gd name="connsiteY0" fmla="*/ 0 h 296333"/>
                  <a:gd name="connsiteX1" fmla="*/ 16933 w 61383"/>
                  <a:gd name="connsiteY1" fmla="*/ 55033 h 296333"/>
                  <a:gd name="connsiteX2" fmla="*/ 40217 w 61383"/>
                  <a:gd name="connsiteY2" fmla="*/ 160866 h 296333"/>
                  <a:gd name="connsiteX3" fmla="*/ 61383 w 61383"/>
                  <a:gd name="connsiteY3" fmla="*/ 296333 h 296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383" h="296333">
                    <a:moveTo>
                      <a:pt x="0" y="0"/>
                    </a:moveTo>
                    <a:cubicBezTo>
                      <a:pt x="5115" y="14111"/>
                      <a:pt x="10230" y="28222"/>
                      <a:pt x="16933" y="55033"/>
                    </a:cubicBezTo>
                    <a:cubicBezTo>
                      <a:pt x="23636" y="81844"/>
                      <a:pt x="32809" y="120649"/>
                      <a:pt x="40217" y="160866"/>
                    </a:cubicBezTo>
                    <a:cubicBezTo>
                      <a:pt x="47625" y="201083"/>
                      <a:pt x="54504" y="248708"/>
                      <a:pt x="61383" y="296333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フリーフォーム: 図形 79">
                <a:extLst>
                  <a:ext uri="{FF2B5EF4-FFF2-40B4-BE49-F238E27FC236}">
                    <a16:creationId xmlns:a16="http://schemas.microsoft.com/office/drawing/2014/main" id="{ABB695C1-D196-4587-8311-DA22A205FD70}"/>
                  </a:ext>
                </a:extLst>
              </p:cNvPr>
              <p:cNvSpPr/>
              <p:nvPr/>
            </p:nvSpPr>
            <p:spPr>
              <a:xfrm>
                <a:off x="6993467" y="2948517"/>
                <a:ext cx="228733" cy="711200"/>
              </a:xfrm>
              <a:custGeom>
                <a:avLst/>
                <a:gdLst>
                  <a:gd name="connsiteX0" fmla="*/ 112183 w 228733"/>
                  <a:gd name="connsiteY0" fmla="*/ 0 h 711200"/>
                  <a:gd name="connsiteX1" fmla="*/ 152400 w 228733"/>
                  <a:gd name="connsiteY1" fmla="*/ 42333 h 711200"/>
                  <a:gd name="connsiteX2" fmla="*/ 158750 w 228733"/>
                  <a:gd name="connsiteY2" fmla="*/ 158750 h 711200"/>
                  <a:gd name="connsiteX3" fmla="*/ 146050 w 228733"/>
                  <a:gd name="connsiteY3" fmla="*/ 287866 h 711200"/>
                  <a:gd name="connsiteX4" fmla="*/ 228600 w 228733"/>
                  <a:gd name="connsiteY4" fmla="*/ 514350 h 711200"/>
                  <a:gd name="connsiteX5" fmla="*/ 160866 w 228733"/>
                  <a:gd name="connsiteY5" fmla="*/ 624416 h 711200"/>
                  <a:gd name="connsiteX6" fmla="*/ 0 w 228733"/>
                  <a:gd name="connsiteY6" fmla="*/ 711200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733" h="711200">
                    <a:moveTo>
                      <a:pt x="112183" y="0"/>
                    </a:moveTo>
                    <a:cubicBezTo>
                      <a:pt x="128411" y="7937"/>
                      <a:pt x="144639" y="15875"/>
                      <a:pt x="152400" y="42333"/>
                    </a:cubicBezTo>
                    <a:cubicBezTo>
                      <a:pt x="160161" y="68791"/>
                      <a:pt x="159808" y="117828"/>
                      <a:pt x="158750" y="158750"/>
                    </a:cubicBezTo>
                    <a:cubicBezTo>
                      <a:pt x="157692" y="199672"/>
                      <a:pt x="134408" y="228599"/>
                      <a:pt x="146050" y="287866"/>
                    </a:cubicBezTo>
                    <a:cubicBezTo>
                      <a:pt x="157692" y="347133"/>
                      <a:pt x="226131" y="458258"/>
                      <a:pt x="228600" y="514350"/>
                    </a:cubicBezTo>
                    <a:cubicBezTo>
                      <a:pt x="231069" y="570442"/>
                      <a:pt x="198966" y="591608"/>
                      <a:pt x="160866" y="624416"/>
                    </a:cubicBezTo>
                    <a:cubicBezTo>
                      <a:pt x="122766" y="657224"/>
                      <a:pt x="61383" y="684212"/>
                      <a:pt x="0" y="71120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フリーフォーム: 図形 80">
                <a:extLst>
                  <a:ext uri="{FF2B5EF4-FFF2-40B4-BE49-F238E27FC236}">
                    <a16:creationId xmlns:a16="http://schemas.microsoft.com/office/drawing/2014/main" id="{66FDCCC0-C43D-4609-AD59-535D3BBFDB53}"/>
                  </a:ext>
                </a:extLst>
              </p:cNvPr>
              <p:cNvSpPr/>
              <p:nvPr/>
            </p:nvSpPr>
            <p:spPr>
              <a:xfrm>
                <a:off x="6974417" y="3405717"/>
                <a:ext cx="40993" cy="256116"/>
              </a:xfrm>
              <a:custGeom>
                <a:avLst/>
                <a:gdLst>
                  <a:gd name="connsiteX0" fmla="*/ 0 w 40993"/>
                  <a:gd name="connsiteY0" fmla="*/ 0 h 256116"/>
                  <a:gd name="connsiteX1" fmla="*/ 23283 w 40993"/>
                  <a:gd name="connsiteY1" fmla="*/ 48683 h 256116"/>
                  <a:gd name="connsiteX2" fmla="*/ 40216 w 40993"/>
                  <a:gd name="connsiteY2" fmla="*/ 112183 h 256116"/>
                  <a:gd name="connsiteX3" fmla="*/ 35983 w 40993"/>
                  <a:gd name="connsiteY3" fmla="*/ 184150 h 256116"/>
                  <a:gd name="connsiteX4" fmla="*/ 16933 w 40993"/>
                  <a:gd name="connsiteY4" fmla="*/ 256116 h 256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993" h="256116">
                    <a:moveTo>
                      <a:pt x="0" y="0"/>
                    </a:moveTo>
                    <a:cubicBezTo>
                      <a:pt x="8290" y="14993"/>
                      <a:pt x="16580" y="29986"/>
                      <a:pt x="23283" y="48683"/>
                    </a:cubicBezTo>
                    <a:cubicBezTo>
                      <a:pt x="29986" y="67380"/>
                      <a:pt x="38099" y="89605"/>
                      <a:pt x="40216" y="112183"/>
                    </a:cubicBezTo>
                    <a:cubicBezTo>
                      <a:pt x="42333" y="134761"/>
                      <a:pt x="39863" y="160161"/>
                      <a:pt x="35983" y="184150"/>
                    </a:cubicBezTo>
                    <a:cubicBezTo>
                      <a:pt x="32103" y="208139"/>
                      <a:pt x="24518" y="232127"/>
                      <a:pt x="16933" y="256116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フリーフォーム: 図形 81">
                <a:extLst>
                  <a:ext uri="{FF2B5EF4-FFF2-40B4-BE49-F238E27FC236}">
                    <a16:creationId xmlns:a16="http://schemas.microsoft.com/office/drawing/2014/main" id="{B5B67827-544D-49EB-917C-6FAD063C2234}"/>
                  </a:ext>
                </a:extLst>
              </p:cNvPr>
              <p:cNvSpPr/>
              <p:nvPr/>
            </p:nvSpPr>
            <p:spPr>
              <a:xfrm>
                <a:off x="6959600" y="3401483"/>
                <a:ext cx="29723" cy="258234"/>
              </a:xfrm>
              <a:custGeom>
                <a:avLst/>
                <a:gdLst>
                  <a:gd name="connsiteX0" fmla="*/ 0 w 29723"/>
                  <a:gd name="connsiteY0" fmla="*/ 0 h 258234"/>
                  <a:gd name="connsiteX1" fmla="*/ 19050 w 29723"/>
                  <a:gd name="connsiteY1" fmla="*/ 61384 h 258234"/>
                  <a:gd name="connsiteX2" fmla="*/ 29633 w 29723"/>
                  <a:gd name="connsiteY2" fmla="*/ 139700 h 258234"/>
                  <a:gd name="connsiteX3" fmla="*/ 23283 w 29723"/>
                  <a:gd name="connsiteY3" fmla="*/ 258234 h 25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23" h="258234">
                    <a:moveTo>
                      <a:pt x="0" y="0"/>
                    </a:moveTo>
                    <a:cubicBezTo>
                      <a:pt x="7055" y="19050"/>
                      <a:pt x="14111" y="38101"/>
                      <a:pt x="19050" y="61384"/>
                    </a:cubicBezTo>
                    <a:cubicBezTo>
                      <a:pt x="23989" y="84667"/>
                      <a:pt x="28928" y="106892"/>
                      <a:pt x="29633" y="139700"/>
                    </a:cubicBezTo>
                    <a:cubicBezTo>
                      <a:pt x="30338" y="172508"/>
                      <a:pt x="26810" y="215371"/>
                      <a:pt x="23283" y="258234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フリーフォーム: 図形 82">
                <a:extLst>
                  <a:ext uri="{FF2B5EF4-FFF2-40B4-BE49-F238E27FC236}">
                    <a16:creationId xmlns:a16="http://schemas.microsoft.com/office/drawing/2014/main" id="{F72BEA8C-E628-4037-A1A2-A665BF23A09D}"/>
                  </a:ext>
                </a:extLst>
              </p:cNvPr>
              <p:cNvSpPr/>
              <p:nvPr/>
            </p:nvSpPr>
            <p:spPr>
              <a:xfrm>
                <a:off x="6671733" y="3585633"/>
                <a:ext cx="215900" cy="165100"/>
              </a:xfrm>
              <a:custGeom>
                <a:avLst/>
                <a:gdLst>
                  <a:gd name="connsiteX0" fmla="*/ 215900 w 215900"/>
                  <a:gd name="connsiteY0" fmla="*/ 0 h 165100"/>
                  <a:gd name="connsiteX1" fmla="*/ 133350 w 215900"/>
                  <a:gd name="connsiteY1" fmla="*/ 103717 h 165100"/>
                  <a:gd name="connsiteX2" fmla="*/ 93134 w 215900"/>
                  <a:gd name="connsiteY2" fmla="*/ 110067 h 165100"/>
                  <a:gd name="connsiteX3" fmla="*/ 0 w 215900"/>
                  <a:gd name="connsiteY3" fmla="*/ 165100 h 165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0" h="165100">
                    <a:moveTo>
                      <a:pt x="215900" y="0"/>
                    </a:moveTo>
                    <a:cubicBezTo>
                      <a:pt x="184855" y="42686"/>
                      <a:pt x="153811" y="85373"/>
                      <a:pt x="133350" y="103717"/>
                    </a:cubicBezTo>
                    <a:cubicBezTo>
                      <a:pt x="112889" y="122061"/>
                      <a:pt x="115359" y="99837"/>
                      <a:pt x="93134" y="110067"/>
                    </a:cubicBezTo>
                    <a:cubicBezTo>
                      <a:pt x="70909" y="120297"/>
                      <a:pt x="35454" y="142698"/>
                      <a:pt x="0" y="16510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フリーフォーム: 図形 83">
                <a:extLst>
                  <a:ext uri="{FF2B5EF4-FFF2-40B4-BE49-F238E27FC236}">
                    <a16:creationId xmlns:a16="http://schemas.microsoft.com/office/drawing/2014/main" id="{8B4DCCCD-696C-48C3-AC57-5D3C91BC6D09}"/>
                  </a:ext>
                </a:extLst>
              </p:cNvPr>
              <p:cNvSpPr/>
              <p:nvPr/>
            </p:nvSpPr>
            <p:spPr>
              <a:xfrm>
                <a:off x="6665383" y="3583517"/>
                <a:ext cx="228033" cy="223016"/>
              </a:xfrm>
              <a:custGeom>
                <a:avLst/>
                <a:gdLst>
                  <a:gd name="connsiteX0" fmla="*/ 224367 w 228033"/>
                  <a:gd name="connsiteY0" fmla="*/ 0 h 223016"/>
                  <a:gd name="connsiteX1" fmla="*/ 224367 w 228033"/>
                  <a:gd name="connsiteY1" fmla="*/ 93133 h 223016"/>
                  <a:gd name="connsiteX2" fmla="*/ 186267 w 228033"/>
                  <a:gd name="connsiteY2" fmla="*/ 150283 h 223016"/>
                  <a:gd name="connsiteX3" fmla="*/ 143934 w 228033"/>
                  <a:gd name="connsiteY3" fmla="*/ 194733 h 223016"/>
                  <a:gd name="connsiteX4" fmla="*/ 42334 w 228033"/>
                  <a:gd name="connsiteY4" fmla="*/ 222250 h 223016"/>
                  <a:gd name="connsiteX5" fmla="*/ 8467 w 228033"/>
                  <a:gd name="connsiteY5" fmla="*/ 211666 h 223016"/>
                  <a:gd name="connsiteX6" fmla="*/ 0 w 228033"/>
                  <a:gd name="connsiteY6" fmla="*/ 173566 h 22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033" h="223016">
                    <a:moveTo>
                      <a:pt x="224367" y="0"/>
                    </a:moveTo>
                    <a:cubicBezTo>
                      <a:pt x="227542" y="34043"/>
                      <a:pt x="230717" y="68086"/>
                      <a:pt x="224367" y="93133"/>
                    </a:cubicBezTo>
                    <a:cubicBezTo>
                      <a:pt x="218017" y="118180"/>
                      <a:pt x="199672" y="133350"/>
                      <a:pt x="186267" y="150283"/>
                    </a:cubicBezTo>
                    <a:cubicBezTo>
                      <a:pt x="172862" y="167216"/>
                      <a:pt x="167923" y="182739"/>
                      <a:pt x="143934" y="194733"/>
                    </a:cubicBezTo>
                    <a:cubicBezTo>
                      <a:pt x="119945" y="206728"/>
                      <a:pt x="64912" y="219428"/>
                      <a:pt x="42334" y="222250"/>
                    </a:cubicBezTo>
                    <a:cubicBezTo>
                      <a:pt x="19756" y="225072"/>
                      <a:pt x="15523" y="219780"/>
                      <a:pt x="8467" y="211666"/>
                    </a:cubicBezTo>
                    <a:cubicBezTo>
                      <a:pt x="1411" y="203552"/>
                      <a:pt x="705" y="188559"/>
                      <a:pt x="0" y="173566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フリーフォーム: 図形 84">
                <a:extLst>
                  <a:ext uri="{FF2B5EF4-FFF2-40B4-BE49-F238E27FC236}">
                    <a16:creationId xmlns:a16="http://schemas.microsoft.com/office/drawing/2014/main" id="{EB73ACF0-F6AA-4556-B4A2-8AD7379DC0D2}"/>
                  </a:ext>
                </a:extLst>
              </p:cNvPr>
              <p:cNvSpPr/>
              <p:nvPr/>
            </p:nvSpPr>
            <p:spPr>
              <a:xfrm>
                <a:off x="5659274" y="3352302"/>
                <a:ext cx="212359" cy="398431"/>
              </a:xfrm>
              <a:custGeom>
                <a:avLst/>
                <a:gdLst>
                  <a:gd name="connsiteX0" fmla="*/ 142509 w 212359"/>
                  <a:gd name="connsiteY0" fmla="*/ 99981 h 398431"/>
                  <a:gd name="connsiteX1" fmla="*/ 81126 w 212359"/>
                  <a:gd name="connsiteY1" fmla="*/ 36481 h 398431"/>
                  <a:gd name="connsiteX2" fmla="*/ 38793 w 212359"/>
                  <a:gd name="connsiteY2" fmla="*/ 498 h 398431"/>
                  <a:gd name="connsiteX3" fmla="*/ 693 w 212359"/>
                  <a:gd name="connsiteY3" fmla="*/ 61881 h 398431"/>
                  <a:gd name="connsiteX4" fmla="*/ 17626 w 212359"/>
                  <a:gd name="connsiteY4" fmla="*/ 152898 h 398431"/>
                  <a:gd name="connsiteX5" fmla="*/ 59959 w 212359"/>
                  <a:gd name="connsiteY5" fmla="*/ 258731 h 398431"/>
                  <a:gd name="connsiteX6" fmla="*/ 114993 w 212359"/>
                  <a:gd name="connsiteY6" fmla="*/ 311648 h 398431"/>
                  <a:gd name="connsiteX7" fmla="*/ 161559 w 212359"/>
                  <a:gd name="connsiteY7" fmla="*/ 381498 h 398431"/>
                  <a:gd name="connsiteX8" fmla="*/ 212359 w 212359"/>
                  <a:gd name="connsiteY8" fmla="*/ 398431 h 398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2359" h="398431">
                    <a:moveTo>
                      <a:pt x="142509" y="99981"/>
                    </a:moveTo>
                    <a:cubicBezTo>
                      <a:pt x="120460" y="76521"/>
                      <a:pt x="98412" y="53061"/>
                      <a:pt x="81126" y="36481"/>
                    </a:cubicBezTo>
                    <a:cubicBezTo>
                      <a:pt x="63840" y="19901"/>
                      <a:pt x="52198" y="-3735"/>
                      <a:pt x="38793" y="498"/>
                    </a:cubicBezTo>
                    <a:cubicBezTo>
                      <a:pt x="25387" y="4731"/>
                      <a:pt x="4221" y="36481"/>
                      <a:pt x="693" y="61881"/>
                    </a:cubicBezTo>
                    <a:cubicBezTo>
                      <a:pt x="-2835" y="87281"/>
                      <a:pt x="7748" y="120090"/>
                      <a:pt x="17626" y="152898"/>
                    </a:cubicBezTo>
                    <a:cubicBezTo>
                      <a:pt x="27504" y="185706"/>
                      <a:pt x="43731" y="232273"/>
                      <a:pt x="59959" y="258731"/>
                    </a:cubicBezTo>
                    <a:cubicBezTo>
                      <a:pt x="76187" y="285189"/>
                      <a:pt x="98060" y="291187"/>
                      <a:pt x="114993" y="311648"/>
                    </a:cubicBezTo>
                    <a:cubicBezTo>
                      <a:pt x="131926" y="332109"/>
                      <a:pt x="145331" y="367034"/>
                      <a:pt x="161559" y="381498"/>
                    </a:cubicBezTo>
                    <a:cubicBezTo>
                      <a:pt x="177787" y="395962"/>
                      <a:pt x="195073" y="397196"/>
                      <a:pt x="212359" y="398431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フリーフォーム: 図形 85">
                <a:extLst>
                  <a:ext uri="{FF2B5EF4-FFF2-40B4-BE49-F238E27FC236}">
                    <a16:creationId xmlns:a16="http://schemas.microsoft.com/office/drawing/2014/main" id="{A13C3AE7-AA42-40EA-947E-8990BD751B8E}"/>
                  </a:ext>
                </a:extLst>
              </p:cNvPr>
              <p:cNvSpPr/>
              <p:nvPr/>
            </p:nvSpPr>
            <p:spPr>
              <a:xfrm>
                <a:off x="5949950" y="3037153"/>
                <a:ext cx="184150" cy="38364"/>
              </a:xfrm>
              <a:custGeom>
                <a:avLst/>
                <a:gdLst>
                  <a:gd name="connsiteX0" fmla="*/ 0 w 184150"/>
                  <a:gd name="connsiteY0" fmla="*/ 38364 h 38364"/>
                  <a:gd name="connsiteX1" fmla="*/ 46567 w 184150"/>
                  <a:gd name="connsiteY1" fmla="*/ 6614 h 38364"/>
                  <a:gd name="connsiteX2" fmla="*/ 88900 w 184150"/>
                  <a:gd name="connsiteY2" fmla="*/ 264 h 38364"/>
                  <a:gd name="connsiteX3" fmla="*/ 120650 w 184150"/>
                  <a:gd name="connsiteY3" fmla="*/ 2380 h 38364"/>
                  <a:gd name="connsiteX4" fmla="*/ 152400 w 184150"/>
                  <a:gd name="connsiteY4" fmla="*/ 12964 h 38364"/>
                  <a:gd name="connsiteX5" fmla="*/ 184150 w 184150"/>
                  <a:gd name="connsiteY5" fmla="*/ 32014 h 38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4150" h="38364">
                    <a:moveTo>
                      <a:pt x="0" y="38364"/>
                    </a:moveTo>
                    <a:cubicBezTo>
                      <a:pt x="15875" y="25664"/>
                      <a:pt x="31750" y="12964"/>
                      <a:pt x="46567" y="6614"/>
                    </a:cubicBezTo>
                    <a:cubicBezTo>
                      <a:pt x="61384" y="264"/>
                      <a:pt x="76553" y="970"/>
                      <a:pt x="88900" y="264"/>
                    </a:cubicBezTo>
                    <a:cubicBezTo>
                      <a:pt x="101247" y="-442"/>
                      <a:pt x="110067" y="263"/>
                      <a:pt x="120650" y="2380"/>
                    </a:cubicBezTo>
                    <a:cubicBezTo>
                      <a:pt x="131233" y="4497"/>
                      <a:pt x="141817" y="8025"/>
                      <a:pt x="152400" y="12964"/>
                    </a:cubicBezTo>
                    <a:cubicBezTo>
                      <a:pt x="162983" y="17903"/>
                      <a:pt x="173566" y="24958"/>
                      <a:pt x="184150" y="32014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フリーフォーム: 図形 86">
                <a:extLst>
                  <a:ext uri="{FF2B5EF4-FFF2-40B4-BE49-F238E27FC236}">
                    <a16:creationId xmlns:a16="http://schemas.microsoft.com/office/drawing/2014/main" id="{AD2F3101-3319-4040-923A-B17090F3FF96}"/>
                  </a:ext>
                </a:extLst>
              </p:cNvPr>
              <p:cNvSpPr/>
              <p:nvPr/>
            </p:nvSpPr>
            <p:spPr>
              <a:xfrm>
                <a:off x="5901267" y="3143640"/>
                <a:ext cx="230716" cy="179527"/>
              </a:xfrm>
              <a:custGeom>
                <a:avLst/>
                <a:gdLst>
                  <a:gd name="connsiteX0" fmla="*/ 0 w 230716"/>
                  <a:gd name="connsiteY0" fmla="*/ 179527 h 179527"/>
                  <a:gd name="connsiteX1" fmla="*/ 23283 w 230716"/>
                  <a:gd name="connsiteY1" fmla="*/ 103327 h 179527"/>
                  <a:gd name="connsiteX2" fmla="*/ 59266 w 230716"/>
                  <a:gd name="connsiteY2" fmla="*/ 48293 h 179527"/>
                  <a:gd name="connsiteX3" fmla="*/ 86783 w 230716"/>
                  <a:gd name="connsiteY3" fmla="*/ 16543 h 179527"/>
                  <a:gd name="connsiteX4" fmla="*/ 120650 w 230716"/>
                  <a:gd name="connsiteY4" fmla="*/ 3843 h 179527"/>
                  <a:gd name="connsiteX5" fmla="*/ 156633 w 230716"/>
                  <a:gd name="connsiteY5" fmla="*/ 1727 h 179527"/>
                  <a:gd name="connsiteX6" fmla="*/ 196850 w 230716"/>
                  <a:gd name="connsiteY6" fmla="*/ 27127 h 179527"/>
                  <a:gd name="connsiteX7" fmla="*/ 230716 w 230716"/>
                  <a:gd name="connsiteY7" fmla="*/ 99093 h 17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0716" h="179527">
                    <a:moveTo>
                      <a:pt x="0" y="179527"/>
                    </a:moveTo>
                    <a:cubicBezTo>
                      <a:pt x="6702" y="152363"/>
                      <a:pt x="13405" y="125199"/>
                      <a:pt x="23283" y="103327"/>
                    </a:cubicBezTo>
                    <a:cubicBezTo>
                      <a:pt x="33161" y="81455"/>
                      <a:pt x="48683" y="62757"/>
                      <a:pt x="59266" y="48293"/>
                    </a:cubicBezTo>
                    <a:cubicBezTo>
                      <a:pt x="69849" y="33829"/>
                      <a:pt x="76552" y="23951"/>
                      <a:pt x="86783" y="16543"/>
                    </a:cubicBezTo>
                    <a:cubicBezTo>
                      <a:pt x="97014" y="9135"/>
                      <a:pt x="109008" y="6312"/>
                      <a:pt x="120650" y="3843"/>
                    </a:cubicBezTo>
                    <a:cubicBezTo>
                      <a:pt x="132292" y="1374"/>
                      <a:pt x="143933" y="-2154"/>
                      <a:pt x="156633" y="1727"/>
                    </a:cubicBezTo>
                    <a:cubicBezTo>
                      <a:pt x="169333" y="5608"/>
                      <a:pt x="184503" y="10899"/>
                      <a:pt x="196850" y="27127"/>
                    </a:cubicBezTo>
                    <a:cubicBezTo>
                      <a:pt x="209197" y="43355"/>
                      <a:pt x="219956" y="71224"/>
                      <a:pt x="230716" y="99093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フリーフォーム: 図形 87">
                <a:extLst>
                  <a:ext uri="{FF2B5EF4-FFF2-40B4-BE49-F238E27FC236}">
                    <a16:creationId xmlns:a16="http://schemas.microsoft.com/office/drawing/2014/main" id="{A6964B69-8A9B-4E1E-B203-CAD84782626D}"/>
                  </a:ext>
                </a:extLst>
              </p:cNvPr>
              <p:cNvSpPr/>
              <p:nvPr/>
            </p:nvSpPr>
            <p:spPr>
              <a:xfrm>
                <a:off x="6417733" y="3187622"/>
                <a:ext cx="241300" cy="192695"/>
              </a:xfrm>
              <a:custGeom>
                <a:avLst/>
                <a:gdLst>
                  <a:gd name="connsiteX0" fmla="*/ 0 w 241300"/>
                  <a:gd name="connsiteY0" fmla="*/ 82628 h 192695"/>
                  <a:gd name="connsiteX1" fmla="*/ 19050 w 241300"/>
                  <a:gd name="connsiteY1" fmla="*/ 36061 h 192695"/>
                  <a:gd name="connsiteX2" fmla="*/ 71967 w 241300"/>
                  <a:gd name="connsiteY2" fmla="*/ 6428 h 192695"/>
                  <a:gd name="connsiteX3" fmla="*/ 131234 w 241300"/>
                  <a:gd name="connsiteY3" fmla="*/ 2195 h 192695"/>
                  <a:gd name="connsiteX4" fmla="*/ 186267 w 241300"/>
                  <a:gd name="connsiteY4" fmla="*/ 33945 h 192695"/>
                  <a:gd name="connsiteX5" fmla="*/ 226484 w 241300"/>
                  <a:gd name="connsiteY5" fmla="*/ 101678 h 192695"/>
                  <a:gd name="connsiteX6" fmla="*/ 241300 w 241300"/>
                  <a:gd name="connsiteY6" fmla="*/ 192695 h 192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1300" h="192695">
                    <a:moveTo>
                      <a:pt x="0" y="82628"/>
                    </a:moveTo>
                    <a:cubicBezTo>
                      <a:pt x="3528" y="65694"/>
                      <a:pt x="7056" y="48761"/>
                      <a:pt x="19050" y="36061"/>
                    </a:cubicBezTo>
                    <a:cubicBezTo>
                      <a:pt x="31045" y="23361"/>
                      <a:pt x="53270" y="12072"/>
                      <a:pt x="71967" y="6428"/>
                    </a:cubicBezTo>
                    <a:cubicBezTo>
                      <a:pt x="90664" y="784"/>
                      <a:pt x="112184" y="-2391"/>
                      <a:pt x="131234" y="2195"/>
                    </a:cubicBezTo>
                    <a:cubicBezTo>
                      <a:pt x="150284" y="6781"/>
                      <a:pt x="170392" y="17365"/>
                      <a:pt x="186267" y="33945"/>
                    </a:cubicBezTo>
                    <a:cubicBezTo>
                      <a:pt x="202142" y="50525"/>
                      <a:pt x="217312" y="75220"/>
                      <a:pt x="226484" y="101678"/>
                    </a:cubicBezTo>
                    <a:cubicBezTo>
                      <a:pt x="235656" y="128136"/>
                      <a:pt x="238478" y="160415"/>
                      <a:pt x="241300" y="192695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楕円 88">
                <a:extLst>
                  <a:ext uri="{FF2B5EF4-FFF2-40B4-BE49-F238E27FC236}">
                    <a16:creationId xmlns:a16="http://schemas.microsoft.com/office/drawing/2014/main" id="{EE0DCC0D-FEE5-46E8-AB4B-68813E38A557}"/>
                  </a:ext>
                </a:extLst>
              </p:cNvPr>
              <p:cNvSpPr/>
              <p:nvPr/>
            </p:nvSpPr>
            <p:spPr>
              <a:xfrm>
                <a:off x="5987839" y="3235325"/>
                <a:ext cx="114511" cy="209550"/>
              </a:xfrm>
              <a:prstGeom prst="ellipse">
                <a:avLst/>
              </a:pr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楕円 89">
                <a:extLst>
                  <a:ext uri="{FF2B5EF4-FFF2-40B4-BE49-F238E27FC236}">
                    <a16:creationId xmlns:a16="http://schemas.microsoft.com/office/drawing/2014/main" id="{8D46EEAF-9A5A-47C6-BAB4-0CE98ACF3C50}"/>
                  </a:ext>
                </a:extLst>
              </p:cNvPr>
              <p:cNvSpPr/>
              <p:nvPr/>
            </p:nvSpPr>
            <p:spPr>
              <a:xfrm>
                <a:off x="6425121" y="3264958"/>
                <a:ext cx="134429" cy="209550"/>
              </a:xfrm>
              <a:prstGeom prst="ellipse">
                <a:avLst/>
              </a:pr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フリーフォーム: 図形 90">
                <a:extLst>
                  <a:ext uri="{FF2B5EF4-FFF2-40B4-BE49-F238E27FC236}">
                    <a16:creationId xmlns:a16="http://schemas.microsoft.com/office/drawing/2014/main" id="{4E8D420B-3625-4286-8A1C-61F1AE5470D5}"/>
                  </a:ext>
                </a:extLst>
              </p:cNvPr>
              <p:cNvSpPr/>
              <p:nvPr/>
            </p:nvSpPr>
            <p:spPr>
              <a:xfrm>
                <a:off x="5991225" y="3292475"/>
                <a:ext cx="112713" cy="64617"/>
              </a:xfrm>
              <a:custGeom>
                <a:avLst/>
                <a:gdLst>
                  <a:gd name="connsiteX0" fmla="*/ 0 w 112713"/>
                  <a:gd name="connsiteY0" fmla="*/ 0 h 64617"/>
                  <a:gd name="connsiteX1" fmla="*/ 34925 w 112713"/>
                  <a:gd name="connsiteY1" fmla="*/ 60325 h 64617"/>
                  <a:gd name="connsiteX2" fmla="*/ 71438 w 112713"/>
                  <a:gd name="connsiteY2" fmla="*/ 53975 h 64617"/>
                  <a:gd name="connsiteX3" fmla="*/ 112713 w 112713"/>
                  <a:gd name="connsiteY3" fmla="*/ 7938 h 64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713" h="64617">
                    <a:moveTo>
                      <a:pt x="0" y="0"/>
                    </a:moveTo>
                    <a:cubicBezTo>
                      <a:pt x="11509" y="25664"/>
                      <a:pt x="23019" y="51329"/>
                      <a:pt x="34925" y="60325"/>
                    </a:cubicBezTo>
                    <a:cubicBezTo>
                      <a:pt x="46831" y="69321"/>
                      <a:pt x="58473" y="62706"/>
                      <a:pt x="71438" y="53975"/>
                    </a:cubicBezTo>
                    <a:cubicBezTo>
                      <a:pt x="84403" y="45244"/>
                      <a:pt x="98558" y="26591"/>
                      <a:pt x="112713" y="7938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フリーフォーム: 図形 91">
                <a:extLst>
                  <a:ext uri="{FF2B5EF4-FFF2-40B4-BE49-F238E27FC236}">
                    <a16:creationId xmlns:a16="http://schemas.microsoft.com/office/drawing/2014/main" id="{444E3CAA-4BC7-4AAA-B539-F4B5F8907295}"/>
                  </a:ext>
                </a:extLst>
              </p:cNvPr>
              <p:cNvSpPr/>
              <p:nvPr/>
            </p:nvSpPr>
            <p:spPr>
              <a:xfrm>
                <a:off x="6442544" y="3271838"/>
                <a:ext cx="110656" cy="118155"/>
              </a:xfrm>
              <a:custGeom>
                <a:avLst/>
                <a:gdLst>
                  <a:gd name="connsiteX0" fmla="*/ 43981 w 110656"/>
                  <a:gd name="connsiteY0" fmla="*/ 0 h 118155"/>
                  <a:gd name="connsiteX1" fmla="*/ 4294 w 110656"/>
                  <a:gd name="connsiteY1" fmla="*/ 53975 h 118155"/>
                  <a:gd name="connsiteX2" fmla="*/ 4294 w 110656"/>
                  <a:gd name="connsiteY2" fmla="*/ 88900 h 118155"/>
                  <a:gd name="connsiteX3" fmla="*/ 32869 w 110656"/>
                  <a:gd name="connsiteY3" fmla="*/ 109537 h 118155"/>
                  <a:gd name="connsiteX4" fmla="*/ 74144 w 110656"/>
                  <a:gd name="connsiteY4" fmla="*/ 114300 h 118155"/>
                  <a:gd name="connsiteX5" fmla="*/ 110656 w 110656"/>
                  <a:gd name="connsiteY5" fmla="*/ 53975 h 11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656" h="118155">
                    <a:moveTo>
                      <a:pt x="43981" y="0"/>
                    </a:moveTo>
                    <a:cubicBezTo>
                      <a:pt x="27445" y="19579"/>
                      <a:pt x="10909" y="39158"/>
                      <a:pt x="4294" y="53975"/>
                    </a:cubicBezTo>
                    <a:cubicBezTo>
                      <a:pt x="-2321" y="68792"/>
                      <a:pt x="-468" y="79640"/>
                      <a:pt x="4294" y="88900"/>
                    </a:cubicBezTo>
                    <a:cubicBezTo>
                      <a:pt x="9056" y="98160"/>
                      <a:pt x="21227" y="105304"/>
                      <a:pt x="32869" y="109537"/>
                    </a:cubicBezTo>
                    <a:cubicBezTo>
                      <a:pt x="44511" y="113770"/>
                      <a:pt x="61180" y="123560"/>
                      <a:pt x="74144" y="114300"/>
                    </a:cubicBezTo>
                    <a:cubicBezTo>
                      <a:pt x="87109" y="105040"/>
                      <a:pt x="104835" y="67469"/>
                      <a:pt x="110656" y="53975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楕円 92">
                <a:extLst>
                  <a:ext uri="{FF2B5EF4-FFF2-40B4-BE49-F238E27FC236}">
                    <a16:creationId xmlns:a16="http://schemas.microsoft.com/office/drawing/2014/main" id="{3B2C7622-A057-4137-8CD4-1C9B436571EE}"/>
                  </a:ext>
                </a:extLst>
              </p:cNvPr>
              <p:cNvSpPr/>
              <p:nvPr/>
            </p:nvSpPr>
            <p:spPr>
              <a:xfrm>
                <a:off x="5987035" y="3348356"/>
                <a:ext cx="45719" cy="45719"/>
              </a:xfrm>
              <a:prstGeom prst="ellipse">
                <a:avLst/>
              </a:pr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楕円 93">
                <a:extLst>
                  <a:ext uri="{FF2B5EF4-FFF2-40B4-BE49-F238E27FC236}">
                    <a16:creationId xmlns:a16="http://schemas.microsoft.com/office/drawing/2014/main" id="{348BA682-B1AA-429F-B0E9-64CB242449E1}"/>
                  </a:ext>
                </a:extLst>
              </p:cNvPr>
              <p:cNvSpPr/>
              <p:nvPr/>
            </p:nvSpPr>
            <p:spPr>
              <a:xfrm>
                <a:off x="6434501" y="3381845"/>
                <a:ext cx="45719" cy="45719"/>
              </a:xfrm>
              <a:prstGeom prst="ellipse">
                <a:avLst/>
              </a:pr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フリーフォーム: 図形 94">
                <a:extLst>
                  <a:ext uri="{FF2B5EF4-FFF2-40B4-BE49-F238E27FC236}">
                    <a16:creationId xmlns:a16="http://schemas.microsoft.com/office/drawing/2014/main" id="{61C954B0-7888-4067-9958-960165C43545}"/>
                  </a:ext>
                </a:extLst>
              </p:cNvPr>
              <p:cNvSpPr/>
              <p:nvPr/>
            </p:nvSpPr>
            <p:spPr>
              <a:xfrm>
                <a:off x="6243590" y="3433763"/>
                <a:ext cx="22273" cy="87312"/>
              </a:xfrm>
              <a:custGeom>
                <a:avLst/>
                <a:gdLst>
                  <a:gd name="connsiteX0" fmla="*/ 22273 w 22273"/>
                  <a:gd name="connsiteY0" fmla="*/ 0 h 87312"/>
                  <a:gd name="connsiteX1" fmla="*/ 48 w 22273"/>
                  <a:gd name="connsiteY1" fmla="*/ 57150 h 87312"/>
                  <a:gd name="connsiteX2" fmla="*/ 17510 w 22273"/>
                  <a:gd name="connsiteY2" fmla="*/ 87312 h 8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73" h="87312">
                    <a:moveTo>
                      <a:pt x="22273" y="0"/>
                    </a:moveTo>
                    <a:cubicBezTo>
                      <a:pt x="11557" y="21299"/>
                      <a:pt x="842" y="42598"/>
                      <a:pt x="48" y="57150"/>
                    </a:cubicBezTo>
                    <a:cubicBezTo>
                      <a:pt x="-746" y="71702"/>
                      <a:pt x="8382" y="79507"/>
                      <a:pt x="17510" y="87312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フリーフォーム: 図形 95">
                <a:extLst>
                  <a:ext uri="{FF2B5EF4-FFF2-40B4-BE49-F238E27FC236}">
                    <a16:creationId xmlns:a16="http://schemas.microsoft.com/office/drawing/2014/main" id="{1EE8FD9E-B82E-405B-9C14-F1DCAB0A1E96}"/>
                  </a:ext>
                </a:extLst>
              </p:cNvPr>
              <p:cNvSpPr/>
              <p:nvPr/>
            </p:nvSpPr>
            <p:spPr>
              <a:xfrm>
                <a:off x="6181656" y="3652838"/>
                <a:ext cx="44519" cy="95250"/>
              </a:xfrm>
              <a:custGeom>
                <a:avLst/>
                <a:gdLst>
                  <a:gd name="connsiteX0" fmla="*/ 44519 w 44519"/>
                  <a:gd name="connsiteY0" fmla="*/ 0 h 95250"/>
                  <a:gd name="connsiteX1" fmla="*/ 6419 w 44519"/>
                  <a:gd name="connsiteY1" fmla="*/ 39687 h 95250"/>
                  <a:gd name="connsiteX2" fmla="*/ 1657 w 44519"/>
                  <a:gd name="connsiteY2" fmla="*/ 55562 h 95250"/>
                  <a:gd name="connsiteX3" fmla="*/ 23882 w 44519"/>
                  <a:gd name="connsiteY3" fmla="*/ 9525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519" h="95250">
                    <a:moveTo>
                      <a:pt x="44519" y="0"/>
                    </a:moveTo>
                    <a:cubicBezTo>
                      <a:pt x="29041" y="15213"/>
                      <a:pt x="13563" y="30427"/>
                      <a:pt x="6419" y="39687"/>
                    </a:cubicBezTo>
                    <a:cubicBezTo>
                      <a:pt x="-725" y="48947"/>
                      <a:pt x="-1253" y="46302"/>
                      <a:pt x="1657" y="55562"/>
                    </a:cubicBezTo>
                    <a:cubicBezTo>
                      <a:pt x="4567" y="64822"/>
                      <a:pt x="14224" y="80036"/>
                      <a:pt x="23882" y="9525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フリーフォーム: 図形 96">
                <a:extLst>
                  <a:ext uri="{FF2B5EF4-FFF2-40B4-BE49-F238E27FC236}">
                    <a16:creationId xmlns:a16="http://schemas.microsoft.com/office/drawing/2014/main" id="{7856CD1B-6F2D-41F8-A9D1-47DE22BE9056}"/>
                  </a:ext>
                </a:extLst>
              </p:cNvPr>
              <p:cNvSpPr/>
              <p:nvPr/>
            </p:nvSpPr>
            <p:spPr>
              <a:xfrm>
                <a:off x="6259513" y="3646488"/>
                <a:ext cx="29885" cy="101600"/>
              </a:xfrm>
              <a:custGeom>
                <a:avLst/>
                <a:gdLst>
                  <a:gd name="connsiteX0" fmla="*/ 0 w 29885"/>
                  <a:gd name="connsiteY0" fmla="*/ 0 h 101600"/>
                  <a:gd name="connsiteX1" fmla="*/ 26987 w 29885"/>
                  <a:gd name="connsiteY1" fmla="*/ 50800 h 101600"/>
                  <a:gd name="connsiteX2" fmla="*/ 26987 w 29885"/>
                  <a:gd name="connsiteY2" fmla="*/ 68262 h 101600"/>
                  <a:gd name="connsiteX3" fmla="*/ 7937 w 29885"/>
                  <a:gd name="connsiteY3" fmla="*/ 101600 h 10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885" h="101600">
                    <a:moveTo>
                      <a:pt x="0" y="0"/>
                    </a:moveTo>
                    <a:cubicBezTo>
                      <a:pt x="11244" y="19711"/>
                      <a:pt x="22489" y="39423"/>
                      <a:pt x="26987" y="50800"/>
                    </a:cubicBezTo>
                    <a:cubicBezTo>
                      <a:pt x="31485" y="62177"/>
                      <a:pt x="30162" y="59795"/>
                      <a:pt x="26987" y="68262"/>
                    </a:cubicBezTo>
                    <a:cubicBezTo>
                      <a:pt x="23812" y="76729"/>
                      <a:pt x="15874" y="89164"/>
                      <a:pt x="7937" y="10160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フリーフォーム: 図形 97">
                <a:extLst>
                  <a:ext uri="{FF2B5EF4-FFF2-40B4-BE49-F238E27FC236}">
                    <a16:creationId xmlns:a16="http://schemas.microsoft.com/office/drawing/2014/main" id="{73EFD163-C624-4243-B524-62E7B1A49606}"/>
                  </a:ext>
                </a:extLst>
              </p:cNvPr>
              <p:cNvSpPr/>
              <p:nvPr/>
            </p:nvSpPr>
            <p:spPr>
              <a:xfrm>
                <a:off x="6216650" y="3798888"/>
                <a:ext cx="69508" cy="11506"/>
              </a:xfrm>
              <a:custGeom>
                <a:avLst/>
                <a:gdLst>
                  <a:gd name="connsiteX0" fmla="*/ 0 w 69508"/>
                  <a:gd name="connsiteY0" fmla="*/ 0 h 11506"/>
                  <a:gd name="connsiteX1" fmla="*/ 60325 w 69508"/>
                  <a:gd name="connsiteY1" fmla="*/ 11112 h 11506"/>
                  <a:gd name="connsiteX2" fmla="*/ 68263 w 69508"/>
                  <a:gd name="connsiteY2" fmla="*/ 7937 h 11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508" h="11506">
                    <a:moveTo>
                      <a:pt x="0" y="0"/>
                    </a:moveTo>
                    <a:cubicBezTo>
                      <a:pt x="20108" y="3704"/>
                      <a:pt x="48948" y="9789"/>
                      <a:pt x="60325" y="11112"/>
                    </a:cubicBezTo>
                    <a:cubicBezTo>
                      <a:pt x="71702" y="12435"/>
                      <a:pt x="69982" y="10186"/>
                      <a:pt x="68263" y="7937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" name="フリーフォーム: 図形 98">
                <a:extLst>
                  <a:ext uri="{FF2B5EF4-FFF2-40B4-BE49-F238E27FC236}">
                    <a16:creationId xmlns:a16="http://schemas.microsoft.com/office/drawing/2014/main" id="{40B81A71-4AEE-4409-A0FE-747CFF6B0DF8}"/>
                  </a:ext>
                </a:extLst>
              </p:cNvPr>
              <p:cNvSpPr/>
              <p:nvPr/>
            </p:nvSpPr>
            <p:spPr>
              <a:xfrm>
                <a:off x="6213475" y="3816350"/>
                <a:ext cx="50800" cy="19050"/>
              </a:xfrm>
              <a:custGeom>
                <a:avLst/>
                <a:gdLst>
                  <a:gd name="connsiteX0" fmla="*/ 0 w 50800"/>
                  <a:gd name="connsiteY0" fmla="*/ 0 h 19050"/>
                  <a:gd name="connsiteX1" fmla="*/ 50800 w 50800"/>
                  <a:gd name="connsiteY1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800" h="19050">
                    <a:moveTo>
                      <a:pt x="0" y="0"/>
                    </a:moveTo>
                    <a:lnTo>
                      <a:pt x="50800" y="19050"/>
                    </a:ln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フリーフォーム: 図形 99">
                <a:extLst>
                  <a:ext uri="{FF2B5EF4-FFF2-40B4-BE49-F238E27FC236}">
                    <a16:creationId xmlns:a16="http://schemas.microsoft.com/office/drawing/2014/main" id="{6C544EB3-79AA-4477-B9E9-64402152300A}"/>
                  </a:ext>
                </a:extLst>
              </p:cNvPr>
              <p:cNvSpPr/>
              <p:nvPr/>
            </p:nvSpPr>
            <p:spPr>
              <a:xfrm>
                <a:off x="6288088" y="3441700"/>
                <a:ext cx="48077" cy="128588"/>
              </a:xfrm>
              <a:custGeom>
                <a:avLst/>
                <a:gdLst>
                  <a:gd name="connsiteX0" fmla="*/ 0 w 48077"/>
                  <a:gd name="connsiteY0" fmla="*/ 0 h 128588"/>
                  <a:gd name="connsiteX1" fmla="*/ 38100 w 48077"/>
                  <a:gd name="connsiteY1" fmla="*/ 42863 h 128588"/>
                  <a:gd name="connsiteX2" fmla="*/ 42862 w 48077"/>
                  <a:gd name="connsiteY2" fmla="*/ 68263 h 128588"/>
                  <a:gd name="connsiteX3" fmla="*/ 46037 w 48077"/>
                  <a:gd name="connsiteY3" fmla="*/ 101600 h 128588"/>
                  <a:gd name="connsiteX4" fmla="*/ 9525 w 48077"/>
                  <a:gd name="connsiteY4" fmla="*/ 128588 h 1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077" h="128588">
                    <a:moveTo>
                      <a:pt x="0" y="0"/>
                    </a:moveTo>
                    <a:cubicBezTo>
                      <a:pt x="15478" y="15743"/>
                      <a:pt x="30956" y="31486"/>
                      <a:pt x="38100" y="42863"/>
                    </a:cubicBezTo>
                    <a:cubicBezTo>
                      <a:pt x="45244" y="54240"/>
                      <a:pt x="41539" y="58474"/>
                      <a:pt x="42862" y="68263"/>
                    </a:cubicBezTo>
                    <a:cubicBezTo>
                      <a:pt x="44185" y="78052"/>
                      <a:pt x="51593" y="91546"/>
                      <a:pt x="46037" y="101600"/>
                    </a:cubicBezTo>
                    <a:cubicBezTo>
                      <a:pt x="40481" y="111654"/>
                      <a:pt x="25003" y="120121"/>
                      <a:pt x="9525" y="128588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フリーフォーム: 図形 100">
                <a:extLst>
                  <a:ext uri="{FF2B5EF4-FFF2-40B4-BE49-F238E27FC236}">
                    <a16:creationId xmlns:a16="http://schemas.microsoft.com/office/drawing/2014/main" id="{964F1F47-6349-45E2-8D1B-89ECE20A1E3D}"/>
                  </a:ext>
                </a:extLst>
              </p:cNvPr>
              <p:cNvSpPr/>
              <p:nvPr/>
            </p:nvSpPr>
            <p:spPr>
              <a:xfrm>
                <a:off x="5823572" y="3338513"/>
                <a:ext cx="59829" cy="174625"/>
              </a:xfrm>
              <a:custGeom>
                <a:avLst/>
                <a:gdLst>
                  <a:gd name="connsiteX0" fmla="*/ 13666 w 59829"/>
                  <a:gd name="connsiteY0" fmla="*/ 174625 h 174625"/>
                  <a:gd name="connsiteX1" fmla="*/ 4141 w 59829"/>
                  <a:gd name="connsiteY1" fmla="*/ 107950 h 174625"/>
                  <a:gd name="connsiteX2" fmla="*/ 4141 w 59829"/>
                  <a:gd name="connsiteY2" fmla="*/ 71437 h 174625"/>
                  <a:gd name="connsiteX3" fmla="*/ 54941 w 59829"/>
                  <a:gd name="connsiteY3" fmla="*/ 25400 h 174625"/>
                  <a:gd name="connsiteX4" fmla="*/ 54941 w 59829"/>
                  <a:gd name="connsiteY4" fmla="*/ 0 h 17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829" h="174625">
                    <a:moveTo>
                      <a:pt x="13666" y="174625"/>
                    </a:moveTo>
                    <a:cubicBezTo>
                      <a:pt x="9697" y="149886"/>
                      <a:pt x="5728" y="125148"/>
                      <a:pt x="4141" y="107950"/>
                    </a:cubicBezTo>
                    <a:cubicBezTo>
                      <a:pt x="2553" y="90752"/>
                      <a:pt x="-4326" y="85195"/>
                      <a:pt x="4141" y="71437"/>
                    </a:cubicBezTo>
                    <a:cubicBezTo>
                      <a:pt x="12608" y="57679"/>
                      <a:pt x="46474" y="37306"/>
                      <a:pt x="54941" y="25400"/>
                    </a:cubicBezTo>
                    <a:cubicBezTo>
                      <a:pt x="63408" y="13494"/>
                      <a:pt x="59174" y="6747"/>
                      <a:pt x="54941" y="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フリーフォーム: 図形 101">
                <a:extLst>
                  <a:ext uri="{FF2B5EF4-FFF2-40B4-BE49-F238E27FC236}">
                    <a16:creationId xmlns:a16="http://schemas.microsoft.com/office/drawing/2014/main" id="{445C89D9-B19F-46C1-8E4B-D6D1FF252E63}"/>
                  </a:ext>
                </a:extLst>
              </p:cNvPr>
              <p:cNvSpPr/>
              <p:nvPr/>
            </p:nvSpPr>
            <p:spPr>
              <a:xfrm>
                <a:off x="6378575" y="3440113"/>
                <a:ext cx="255588" cy="520700"/>
              </a:xfrm>
              <a:custGeom>
                <a:avLst/>
                <a:gdLst>
                  <a:gd name="connsiteX0" fmla="*/ 255588 w 255588"/>
                  <a:gd name="connsiteY0" fmla="*/ 0 h 520700"/>
                  <a:gd name="connsiteX1" fmla="*/ 222250 w 255588"/>
                  <a:gd name="connsiteY1" fmla="*/ 46037 h 520700"/>
                  <a:gd name="connsiteX2" fmla="*/ 215900 w 255588"/>
                  <a:gd name="connsiteY2" fmla="*/ 88900 h 520700"/>
                  <a:gd name="connsiteX3" fmla="*/ 219075 w 255588"/>
                  <a:gd name="connsiteY3" fmla="*/ 127000 h 520700"/>
                  <a:gd name="connsiteX4" fmla="*/ 192088 w 255588"/>
                  <a:gd name="connsiteY4" fmla="*/ 250825 h 520700"/>
                  <a:gd name="connsiteX5" fmla="*/ 141288 w 255588"/>
                  <a:gd name="connsiteY5" fmla="*/ 384175 h 520700"/>
                  <a:gd name="connsiteX6" fmla="*/ 0 w 255588"/>
                  <a:gd name="connsiteY6" fmla="*/ 520700 h 52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5588" h="520700">
                    <a:moveTo>
                      <a:pt x="255588" y="0"/>
                    </a:moveTo>
                    <a:cubicBezTo>
                      <a:pt x="242226" y="15610"/>
                      <a:pt x="228865" y="31220"/>
                      <a:pt x="222250" y="46037"/>
                    </a:cubicBezTo>
                    <a:cubicBezTo>
                      <a:pt x="215635" y="60854"/>
                      <a:pt x="216429" y="75406"/>
                      <a:pt x="215900" y="88900"/>
                    </a:cubicBezTo>
                    <a:cubicBezTo>
                      <a:pt x="215371" y="102394"/>
                      <a:pt x="223044" y="100013"/>
                      <a:pt x="219075" y="127000"/>
                    </a:cubicBezTo>
                    <a:cubicBezTo>
                      <a:pt x="215106" y="153988"/>
                      <a:pt x="205052" y="207963"/>
                      <a:pt x="192088" y="250825"/>
                    </a:cubicBezTo>
                    <a:cubicBezTo>
                      <a:pt x="179124" y="293687"/>
                      <a:pt x="173303" y="339196"/>
                      <a:pt x="141288" y="384175"/>
                    </a:cubicBezTo>
                    <a:cubicBezTo>
                      <a:pt x="109273" y="429154"/>
                      <a:pt x="54636" y="474927"/>
                      <a:pt x="0" y="52070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フリーフォーム: 図形 102">
                <a:extLst>
                  <a:ext uri="{FF2B5EF4-FFF2-40B4-BE49-F238E27FC236}">
                    <a16:creationId xmlns:a16="http://schemas.microsoft.com/office/drawing/2014/main" id="{69326549-3283-409A-B6AD-2416B40765FD}"/>
                  </a:ext>
                </a:extLst>
              </p:cNvPr>
              <p:cNvSpPr/>
              <p:nvPr/>
            </p:nvSpPr>
            <p:spPr>
              <a:xfrm>
                <a:off x="5490633" y="2681817"/>
                <a:ext cx="313267" cy="685800"/>
              </a:xfrm>
              <a:custGeom>
                <a:avLst/>
                <a:gdLst>
                  <a:gd name="connsiteX0" fmla="*/ 313267 w 313267"/>
                  <a:gd name="connsiteY0" fmla="*/ 0 h 685800"/>
                  <a:gd name="connsiteX1" fmla="*/ 262467 w 313267"/>
                  <a:gd name="connsiteY1" fmla="*/ 27516 h 685800"/>
                  <a:gd name="connsiteX2" fmla="*/ 198967 w 313267"/>
                  <a:gd name="connsiteY2" fmla="*/ 110066 h 685800"/>
                  <a:gd name="connsiteX3" fmla="*/ 150284 w 313267"/>
                  <a:gd name="connsiteY3" fmla="*/ 232833 h 685800"/>
                  <a:gd name="connsiteX4" fmla="*/ 194734 w 313267"/>
                  <a:gd name="connsiteY4" fmla="*/ 182033 h 685800"/>
                  <a:gd name="connsiteX5" fmla="*/ 302684 w 313267"/>
                  <a:gd name="connsiteY5" fmla="*/ 69850 h 685800"/>
                  <a:gd name="connsiteX6" fmla="*/ 268817 w 313267"/>
                  <a:gd name="connsiteY6" fmla="*/ 133350 h 685800"/>
                  <a:gd name="connsiteX7" fmla="*/ 224367 w 313267"/>
                  <a:gd name="connsiteY7" fmla="*/ 198966 h 685800"/>
                  <a:gd name="connsiteX8" fmla="*/ 222250 w 313267"/>
                  <a:gd name="connsiteY8" fmla="*/ 239183 h 685800"/>
                  <a:gd name="connsiteX9" fmla="*/ 169334 w 313267"/>
                  <a:gd name="connsiteY9" fmla="*/ 273050 h 685800"/>
                  <a:gd name="connsiteX10" fmla="*/ 112184 w 313267"/>
                  <a:gd name="connsiteY10" fmla="*/ 395816 h 685800"/>
                  <a:gd name="connsiteX11" fmla="*/ 78317 w 313267"/>
                  <a:gd name="connsiteY11" fmla="*/ 548216 h 685800"/>
                  <a:gd name="connsiteX12" fmla="*/ 0 w 313267"/>
                  <a:gd name="connsiteY12" fmla="*/ 685800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3267" h="685800">
                    <a:moveTo>
                      <a:pt x="313267" y="0"/>
                    </a:moveTo>
                    <a:cubicBezTo>
                      <a:pt x="297392" y="4586"/>
                      <a:pt x="281517" y="9172"/>
                      <a:pt x="262467" y="27516"/>
                    </a:cubicBezTo>
                    <a:cubicBezTo>
                      <a:pt x="243417" y="45860"/>
                      <a:pt x="217664" y="75847"/>
                      <a:pt x="198967" y="110066"/>
                    </a:cubicBezTo>
                    <a:cubicBezTo>
                      <a:pt x="180270" y="144286"/>
                      <a:pt x="150989" y="220839"/>
                      <a:pt x="150284" y="232833"/>
                    </a:cubicBezTo>
                    <a:cubicBezTo>
                      <a:pt x="149579" y="244827"/>
                      <a:pt x="169334" y="209197"/>
                      <a:pt x="194734" y="182033"/>
                    </a:cubicBezTo>
                    <a:cubicBezTo>
                      <a:pt x="220134" y="154869"/>
                      <a:pt x="290337" y="77964"/>
                      <a:pt x="302684" y="69850"/>
                    </a:cubicBezTo>
                    <a:cubicBezTo>
                      <a:pt x="315031" y="61736"/>
                      <a:pt x="281870" y="111831"/>
                      <a:pt x="268817" y="133350"/>
                    </a:cubicBezTo>
                    <a:cubicBezTo>
                      <a:pt x="255764" y="154869"/>
                      <a:pt x="232128" y="181327"/>
                      <a:pt x="224367" y="198966"/>
                    </a:cubicBezTo>
                    <a:cubicBezTo>
                      <a:pt x="216606" y="216605"/>
                      <a:pt x="231422" y="226836"/>
                      <a:pt x="222250" y="239183"/>
                    </a:cubicBezTo>
                    <a:cubicBezTo>
                      <a:pt x="213078" y="251530"/>
                      <a:pt x="187678" y="246945"/>
                      <a:pt x="169334" y="273050"/>
                    </a:cubicBezTo>
                    <a:cubicBezTo>
                      <a:pt x="150990" y="299155"/>
                      <a:pt x="127353" y="349955"/>
                      <a:pt x="112184" y="395816"/>
                    </a:cubicBezTo>
                    <a:cubicBezTo>
                      <a:pt x="97015" y="441677"/>
                      <a:pt x="97014" y="499885"/>
                      <a:pt x="78317" y="548216"/>
                    </a:cubicBezTo>
                    <a:cubicBezTo>
                      <a:pt x="59620" y="596547"/>
                      <a:pt x="29810" y="641173"/>
                      <a:pt x="0" y="68580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フリーフォーム: 図形 103">
                <a:extLst>
                  <a:ext uri="{FF2B5EF4-FFF2-40B4-BE49-F238E27FC236}">
                    <a16:creationId xmlns:a16="http://schemas.microsoft.com/office/drawing/2014/main" id="{8457C9BF-5BA9-48BD-8549-F29203F2A78A}"/>
                  </a:ext>
                </a:extLst>
              </p:cNvPr>
              <p:cNvSpPr/>
              <p:nvPr/>
            </p:nvSpPr>
            <p:spPr>
              <a:xfrm>
                <a:off x="5895975" y="3897313"/>
                <a:ext cx="105600" cy="255587"/>
              </a:xfrm>
              <a:custGeom>
                <a:avLst/>
                <a:gdLst>
                  <a:gd name="connsiteX0" fmla="*/ 101600 w 105600"/>
                  <a:gd name="connsiteY0" fmla="*/ 0 h 255587"/>
                  <a:gd name="connsiteX1" fmla="*/ 101600 w 105600"/>
                  <a:gd name="connsiteY1" fmla="*/ 58737 h 255587"/>
                  <a:gd name="connsiteX2" fmla="*/ 96838 w 105600"/>
                  <a:gd name="connsiteY2" fmla="*/ 119062 h 255587"/>
                  <a:gd name="connsiteX3" fmla="*/ 0 w 105600"/>
                  <a:gd name="connsiteY3" fmla="*/ 255587 h 255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600" h="255587">
                    <a:moveTo>
                      <a:pt x="101600" y="0"/>
                    </a:moveTo>
                    <a:cubicBezTo>
                      <a:pt x="101997" y="19446"/>
                      <a:pt x="102394" y="38893"/>
                      <a:pt x="101600" y="58737"/>
                    </a:cubicBezTo>
                    <a:cubicBezTo>
                      <a:pt x="100806" y="78581"/>
                      <a:pt x="113771" y="86254"/>
                      <a:pt x="96838" y="119062"/>
                    </a:cubicBezTo>
                    <a:cubicBezTo>
                      <a:pt x="79905" y="151870"/>
                      <a:pt x="39952" y="203728"/>
                      <a:pt x="0" y="255587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" name="フリーフォーム: 図形 104">
                <a:extLst>
                  <a:ext uri="{FF2B5EF4-FFF2-40B4-BE49-F238E27FC236}">
                    <a16:creationId xmlns:a16="http://schemas.microsoft.com/office/drawing/2014/main" id="{8026CA28-B403-4872-AC79-B8C49374E7DF}"/>
                  </a:ext>
                </a:extLst>
              </p:cNvPr>
              <p:cNvSpPr/>
              <p:nvPr/>
            </p:nvSpPr>
            <p:spPr>
              <a:xfrm>
                <a:off x="6540114" y="3908425"/>
                <a:ext cx="44836" cy="250825"/>
              </a:xfrm>
              <a:custGeom>
                <a:avLst/>
                <a:gdLst>
                  <a:gd name="connsiteX0" fmla="*/ 11499 w 44836"/>
                  <a:gd name="connsiteY0" fmla="*/ 0 h 250825"/>
                  <a:gd name="connsiteX1" fmla="*/ 386 w 44836"/>
                  <a:gd name="connsiteY1" fmla="*/ 93663 h 250825"/>
                  <a:gd name="connsiteX2" fmla="*/ 6736 w 44836"/>
                  <a:gd name="connsiteY2" fmla="*/ 173038 h 250825"/>
                  <a:gd name="connsiteX3" fmla="*/ 44836 w 44836"/>
                  <a:gd name="connsiteY3" fmla="*/ 250825 h 25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836" h="250825">
                    <a:moveTo>
                      <a:pt x="11499" y="0"/>
                    </a:moveTo>
                    <a:cubicBezTo>
                      <a:pt x="6339" y="32411"/>
                      <a:pt x="1180" y="64823"/>
                      <a:pt x="386" y="93663"/>
                    </a:cubicBezTo>
                    <a:cubicBezTo>
                      <a:pt x="-408" y="122503"/>
                      <a:pt x="-672" y="146844"/>
                      <a:pt x="6736" y="173038"/>
                    </a:cubicBezTo>
                    <a:cubicBezTo>
                      <a:pt x="14144" y="199232"/>
                      <a:pt x="29490" y="225028"/>
                      <a:pt x="44836" y="250825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フリーフォーム: 図形 105">
                <a:extLst>
                  <a:ext uri="{FF2B5EF4-FFF2-40B4-BE49-F238E27FC236}">
                    <a16:creationId xmlns:a16="http://schemas.microsoft.com/office/drawing/2014/main" id="{3358EE1C-B488-451C-947A-DEEE6D90DA25}"/>
                  </a:ext>
                </a:extLst>
              </p:cNvPr>
              <p:cNvSpPr/>
              <p:nvPr/>
            </p:nvSpPr>
            <p:spPr>
              <a:xfrm>
                <a:off x="5899150" y="4151313"/>
                <a:ext cx="236538" cy="412750"/>
              </a:xfrm>
              <a:custGeom>
                <a:avLst/>
                <a:gdLst>
                  <a:gd name="connsiteX0" fmla="*/ 0 w 236538"/>
                  <a:gd name="connsiteY0" fmla="*/ 0 h 412750"/>
                  <a:gd name="connsiteX1" fmla="*/ 53975 w 236538"/>
                  <a:gd name="connsiteY1" fmla="*/ 128587 h 412750"/>
                  <a:gd name="connsiteX2" fmla="*/ 119063 w 236538"/>
                  <a:gd name="connsiteY2" fmla="*/ 257175 h 412750"/>
                  <a:gd name="connsiteX3" fmla="*/ 207963 w 236538"/>
                  <a:gd name="connsiteY3" fmla="*/ 319087 h 412750"/>
                  <a:gd name="connsiteX4" fmla="*/ 236538 w 236538"/>
                  <a:gd name="connsiteY4" fmla="*/ 412750 h 4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538" h="412750">
                    <a:moveTo>
                      <a:pt x="0" y="0"/>
                    </a:moveTo>
                    <a:cubicBezTo>
                      <a:pt x="17065" y="42862"/>
                      <a:pt x="34131" y="85725"/>
                      <a:pt x="53975" y="128587"/>
                    </a:cubicBezTo>
                    <a:cubicBezTo>
                      <a:pt x="73819" y="171449"/>
                      <a:pt x="93398" y="225425"/>
                      <a:pt x="119063" y="257175"/>
                    </a:cubicBezTo>
                    <a:cubicBezTo>
                      <a:pt x="144728" y="288925"/>
                      <a:pt x="188384" y="293158"/>
                      <a:pt x="207963" y="319087"/>
                    </a:cubicBezTo>
                    <a:cubicBezTo>
                      <a:pt x="227542" y="345016"/>
                      <a:pt x="232040" y="378883"/>
                      <a:pt x="236538" y="41275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" name="フリーフォーム: 図形 106">
                <a:extLst>
                  <a:ext uri="{FF2B5EF4-FFF2-40B4-BE49-F238E27FC236}">
                    <a16:creationId xmlns:a16="http://schemas.microsoft.com/office/drawing/2014/main" id="{A9C5F1E0-EE21-4C6F-829A-AED7BF6C1E0D}"/>
                  </a:ext>
                </a:extLst>
              </p:cNvPr>
              <p:cNvSpPr/>
              <p:nvPr/>
            </p:nvSpPr>
            <p:spPr>
              <a:xfrm>
                <a:off x="5688710" y="4036563"/>
                <a:ext cx="278703" cy="795787"/>
              </a:xfrm>
              <a:custGeom>
                <a:avLst/>
                <a:gdLst>
                  <a:gd name="connsiteX0" fmla="*/ 278703 w 278703"/>
                  <a:gd name="connsiteY0" fmla="*/ 22675 h 795787"/>
                  <a:gd name="connsiteX1" fmla="*/ 202503 w 278703"/>
                  <a:gd name="connsiteY1" fmla="*/ 3625 h 795787"/>
                  <a:gd name="connsiteX2" fmla="*/ 139003 w 278703"/>
                  <a:gd name="connsiteY2" fmla="*/ 5212 h 795787"/>
                  <a:gd name="connsiteX3" fmla="*/ 124715 w 278703"/>
                  <a:gd name="connsiteY3" fmla="*/ 56012 h 795787"/>
                  <a:gd name="connsiteX4" fmla="*/ 73915 w 278703"/>
                  <a:gd name="connsiteY4" fmla="*/ 122687 h 795787"/>
                  <a:gd name="connsiteX5" fmla="*/ 4065 w 278703"/>
                  <a:gd name="connsiteY5" fmla="*/ 165550 h 795787"/>
                  <a:gd name="connsiteX6" fmla="*/ 10415 w 278703"/>
                  <a:gd name="connsiteY6" fmla="*/ 233812 h 795787"/>
                  <a:gd name="connsiteX7" fmla="*/ 27878 w 278703"/>
                  <a:gd name="connsiteY7" fmla="*/ 370337 h 795787"/>
                  <a:gd name="connsiteX8" fmla="*/ 54865 w 278703"/>
                  <a:gd name="connsiteY8" fmla="*/ 495750 h 795787"/>
                  <a:gd name="connsiteX9" fmla="*/ 77090 w 278703"/>
                  <a:gd name="connsiteY9" fmla="*/ 598937 h 795787"/>
                  <a:gd name="connsiteX10" fmla="*/ 110428 w 278703"/>
                  <a:gd name="connsiteY10" fmla="*/ 795787 h 795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703" h="795787">
                    <a:moveTo>
                      <a:pt x="278703" y="22675"/>
                    </a:moveTo>
                    <a:cubicBezTo>
                      <a:pt x="252244" y="14605"/>
                      <a:pt x="225786" y="6535"/>
                      <a:pt x="202503" y="3625"/>
                    </a:cubicBezTo>
                    <a:cubicBezTo>
                      <a:pt x="179220" y="715"/>
                      <a:pt x="151968" y="-3519"/>
                      <a:pt x="139003" y="5212"/>
                    </a:cubicBezTo>
                    <a:cubicBezTo>
                      <a:pt x="126038" y="13943"/>
                      <a:pt x="135563" y="36433"/>
                      <a:pt x="124715" y="56012"/>
                    </a:cubicBezTo>
                    <a:cubicBezTo>
                      <a:pt x="113867" y="75591"/>
                      <a:pt x="94023" y="104431"/>
                      <a:pt x="73915" y="122687"/>
                    </a:cubicBezTo>
                    <a:cubicBezTo>
                      <a:pt x="53807" y="140943"/>
                      <a:pt x="14648" y="147029"/>
                      <a:pt x="4065" y="165550"/>
                    </a:cubicBezTo>
                    <a:cubicBezTo>
                      <a:pt x="-6518" y="184071"/>
                      <a:pt x="6446" y="199681"/>
                      <a:pt x="10415" y="233812"/>
                    </a:cubicBezTo>
                    <a:cubicBezTo>
                      <a:pt x="14384" y="267943"/>
                      <a:pt x="20470" y="326681"/>
                      <a:pt x="27878" y="370337"/>
                    </a:cubicBezTo>
                    <a:cubicBezTo>
                      <a:pt x="35286" y="413993"/>
                      <a:pt x="54865" y="495750"/>
                      <a:pt x="54865" y="495750"/>
                    </a:cubicBezTo>
                    <a:cubicBezTo>
                      <a:pt x="63067" y="533850"/>
                      <a:pt x="67829" y="548931"/>
                      <a:pt x="77090" y="598937"/>
                    </a:cubicBezTo>
                    <a:cubicBezTo>
                      <a:pt x="86350" y="648943"/>
                      <a:pt x="98389" y="722365"/>
                      <a:pt x="110428" y="795787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" name="フリーフォーム: 図形 107">
                <a:extLst>
                  <a:ext uri="{FF2B5EF4-FFF2-40B4-BE49-F238E27FC236}">
                    <a16:creationId xmlns:a16="http://schemas.microsoft.com/office/drawing/2014/main" id="{89621CF6-0825-4E4A-9AE0-45BB9C886C92}"/>
                  </a:ext>
                </a:extLst>
              </p:cNvPr>
              <p:cNvSpPr/>
              <p:nvPr/>
            </p:nvSpPr>
            <p:spPr>
              <a:xfrm>
                <a:off x="5827713" y="4473575"/>
                <a:ext cx="207962" cy="336550"/>
              </a:xfrm>
              <a:custGeom>
                <a:avLst/>
                <a:gdLst>
                  <a:gd name="connsiteX0" fmla="*/ 207962 w 207962"/>
                  <a:gd name="connsiteY0" fmla="*/ 0 h 336550"/>
                  <a:gd name="connsiteX1" fmla="*/ 131762 w 207962"/>
                  <a:gd name="connsiteY1" fmla="*/ 42863 h 336550"/>
                  <a:gd name="connsiteX2" fmla="*/ 80962 w 207962"/>
                  <a:gd name="connsiteY2" fmla="*/ 147638 h 336550"/>
                  <a:gd name="connsiteX3" fmla="*/ 41275 w 207962"/>
                  <a:gd name="connsiteY3" fmla="*/ 230188 h 336550"/>
                  <a:gd name="connsiteX4" fmla="*/ 0 w 207962"/>
                  <a:gd name="connsiteY4" fmla="*/ 33655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962" h="336550">
                    <a:moveTo>
                      <a:pt x="207962" y="0"/>
                    </a:moveTo>
                    <a:cubicBezTo>
                      <a:pt x="180445" y="9128"/>
                      <a:pt x="152929" y="18257"/>
                      <a:pt x="131762" y="42863"/>
                    </a:cubicBezTo>
                    <a:cubicBezTo>
                      <a:pt x="110595" y="67469"/>
                      <a:pt x="80962" y="147638"/>
                      <a:pt x="80962" y="147638"/>
                    </a:cubicBezTo>
                    <a:cubicBezTo>
                      <a:pt x="65881" y="178859"/>
                      <a:pt x="54769" y="198703"/>
                      <a:pt x="41275" y="230188"/>
                    </a:cubicBezTo>
                    <a:cubicBezTo>
                      <a:pt x="27781" y="261673"/>
                      <a:pt x="13890" y="299111"/>
                      <a:pt x="0" y="33655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フリーフォーム: 図形 108">
                <a:extLst>
                  <a:ext uri="{FF2B5EF4-FFF2-40B4-BE49-F238E27FC236}">
                    <a16:creationId xmlns:a16="http://schemas.microsoft.com/office/drawing/2014/main" id="{BBE31CBE-FBB9-4BE4-AB9C-AC0CB966D292}"/>
                  </a:ext>
                </a:extLst>
              </p:cNvPr>
              <p:cNvSpPr/>
              <p:nvPr/>
            </p:nvSpPr>
            <p:spPr>
              <a:xfrm>
                <a:off x="5961063" y="4579938"/>
                <a:ext cx="76200" cy="96837"/>
              </a:xfrm>
              <a:custGeom>
                <a:avLst/>
                <a:gdLst>
                  <a:gd name="connsiteX0" fmla="*/ 0 w 76200"/>
                  <a:gd name="connsiteY0" fmla="*/ 0 h 96837"/>
                  <a:gd name="connsiteX1" fmla="*/ 76200 w 76200"/>
                  <a:gd name="connsiteY1" fmla="*/ 96837 h 96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200" h="96837">
                    <a:moveTo>
                      <a:pt x="0" y="0"/>
                    </a:moveTo>
                    <a:lnTo>
                      <a:pt x="76200" y="96837"/>
                    </a:ln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" name="フリーフォーム: 図形 109">
                <a:extLst>
                  <a:ext uri="{FF2B5EF4-FFF2-40B4-BE49-F238E27FC236}">
                    <a16:creationId xmlns:a16="http://schemas.microsoft.com/office/drawing/2014/main" id="{88A79352-C8CB-40B9-B5D8-20CFE04F5798}"/>
                  </a:ext>
                </a:extLst>
              </p:cNvPr>
              <p:cNvSpPr/>
              <p:nvPr/>
            </p:nvSpPr>
            <p:spPr>
              <a:xfrm>
                <a:off x="6380269" y="4029075"/>
                <a:ext cx="228722" cy="979488"/>
              </a:xfrm>
              <a:custGeom>
                <a:avLst/>
                <a:gdLst>
                  <a:gd name="connsiteX0" fmla="*/ 204681 w 228722"/>
                  <a:gd name="connsiteY0" fmla="*/ 0 h 979488"/>
                  <a:gd name="connsiteX1" fmla="*/ 228494 w 228722"/>
                  <a:gd name="connsiteY1" fmla="*/ 98425 h 979488"/>
                  <a:gd name="connsiteX2" fmla="*/ 191981 w 228722"/>
                  <a:gd name="connsiteY2" fmla="*/ 214313 h 979488"/>
                  <a:gd name="connsiteX3" fmla="*/ 157056 w 228722"/>
                  <a:gd name="connsiteY3" fmla="*/ 311150 h 979488"/>
                  <a:gd name="connsiteX4" fmla="*/ 131656 w 228722"/>
                  <a:gd name="connsiteY4" fmla="*/ 352425 h 979488"/>
                  <a:gd name="connsiteX5" fmla="*/ 30056 w 228722"/>
                  <a:gd name="connsiteY5" fmla="*/ 379413 h 979488"/>
                  <a:gd name="connsiteX6" fmla="*/ 3069 w 228722"/>
                  <a:gd name="connsiteY6" fmla="*/ 431800 h 979488"/>
                  <a:gd name="connsiteX7" fmla="*/ 33231 w 228722"/>
                  <a:gd name="connsiteY7" fmla="*/ 506413 h 979488"/>
                  <a:gd name="connsiteX8" fmla="*/ 33231 w 228722"/>
                  <a:gd name="connsiteY8" fmla="*/ 577850 h 979488"/>
                  <a:gd name="connsiteX9" fmla="*/ 9419 w 228722"/>
                  <a:gd name="connsiteY9" fmla="*/ 765175 h 979488"/>
                  <a:gd name="connsiteX10" fmla="*/ 9419 w 228722"/>
                  <a:gd name="connsiteY10" fmla="*/ 820738 h 979488"/>
                  <a:gd name="connsiteX11" fmla="*/ 123719 w 228722"/>
                  <a:gd name="connsiteY11" fmla="*/ 979488 h 97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8722" h="979488">
                    <a:moveTo>
                      <a:pt x="204681" y="0"/>
                    </a:moveTo>
                    <a:cubicBezTo>
                      <a:pt x="217646" y="31353"/>
                      <a:pt x="230611" y="62706"/>
                      <a:pt x="228494" y="98425"/>
                    </a:cubicBezTo>
                    <a:cubicBezTo>
                      <a:pt x="226377" y="134144"/>
                      <a:pt x="203887" y="178859"/>
                      <a:pt x="191981" y="214313"/>
                    </a:cubicBezTo>
                    <a:cubicBezTo>
                      <a:pt x="180075" y="249767"/>
                      <a:pt x="167110" y="288131"/>
                      <a:pt x="157056" y="311150"/>
                    </a:cubicBezTo>
                    <a:cubicBezTo>
                      <a:pt x="147002" y="334169"/>
                      <a:pt x="152823" y="341048"/>
                      <a:pt x="131656" y="352425"/>
                    </a:cubicBezTo>
                    <a:cubicBezTo>
                      <a:pt x="110489" y="363802"/>
                      <a:pt x="51487" y="366184"/>
                      <a:pt x="30056" y="379413"/>
                    </a:cubicBezTo>
                    <a:cubicBezTo>
                      <a:pt x="8625" y="392642"/>
                      <a:pt x="2540" y="410633"/>
                      <a:pt x="3069" y="431800"/>
                    </a:cubicBezTo>
                    <a:cubicBezTo>
                      <a:pt x="3598" y="452967"/>
                      <a:pt x="28204" y="482071"/>
                      <a:pt x="33231" y="506413"/>
                    </a:cubicBezTo>
                    <a:cubicBezTo>
                      <a:pt x="38258" y="530755"/>
                      <a:pt x="37200" y="534723"/>
                      <a:pt x="33231" y="577850"/>
                    </a:cubicBezTo>
                    <a:cubicBezTo>
                      <a:pt x="29262" y="620977"/>
                      <a:pt x="13388" y="724694"/>
                      <a:pt x="9419" y="765175"/>
                    </a:cubicBezTo>
                    <a:cubicBezTo>
                      <a:pt x="5450" y="805656"/>
                      <a:pt x="-9631" y="785019"/>
                      <a:pt x="9419" y="820738"/>
                    </a:cubicBezTo>
                    <a:cubicBezTo>
                      <a:pt x="28469" y="856457"/>
                      <a:pt x="76094" y="917972"/>
                      <a:pt x="123719" y="979488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フリーフォーム: 図形 110">
                <a:extLst>
                  <a:ext uri="{FF2B5EF4-FFF2-40B4-BE49-F238E27FC236}">
                    <a16:creationId xmlns:a16="http://schemas.microsoft.com/office/drawing/2014/main" id="{39AB5F53-8A03-4F3E-BA76-67AF83BE2FC8}"/>
                  </a:ext>
                </a:extLst>
              </p:cNvPr>
              <p:cNvSpPr/>
              <p:nvPr/>
            </p:nvSpPr>
            <p:spPr>
              <a:xfrm>
                <a:off x="6591300" y="4032250"/>
                <a:ext cx="322263" cy="509588"/>
              </a:xfrm>
              <a:custGeom>
                <a:avLst/>
                <a:gdLst>
                  <a:gd name="connsiteX0" fmla="*/ 0 w 322263"/>
                  <a:gd name="connsiteY0" fmla="*/ 0 h 509588"/>
                  <a:gd name="connsiteX1" fmla="*/ 131763 w 322263"/>
                  <a:gd name="connsiteY1" fmla="*/ 30163 h 509588"/>
                  <a:gd name="connsiteX2" fmla="*/ 177800 w 322263"/>
                  <a:gd name="connsiteY2" fmla="*/ 95250 h 509588"/>
                  <a:gd name="connsiteX3" fmla="*/ 192088 w 322263"/>
                  <a:gd name="connsiteY3" fmla="*/ 204788 h 509588"/>
                  <a:gd name="connsiteX4" fmla="*/ 192088 w 322263"/>
                  <a:gd name="connsiteY4" fmla="*/ 280988 h 509588"/>
                  <a:gd name="connsiteX5" fmla="*/ 255588 w 322263"/>
                  <a:gd name="connsiteY5" fmla="*/ 363538 h 509588"/>
                  <a:gd name="connsiteX6" fmla="*/ 304800 w 322263"/>
                  <a:gd name="connsiteY6" fmla="*/ 403225 h 509588"/>
                  <a:gd name="connsiteX7" fmla="*/ 322263 w 322263"/>
                  <a:gd name="connsiteY7" fmla="*/ 509588 h 50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2263" h="509588">
                    <a:moveTo>
                      <a:pt x="0" y="0"/>
                    </a:moveTo>
                    <a:cubicBezTo>
                      <a:pt x="51065" y="7144"/>
                      <a:pt x="102130" y="14288"/>
                      <a:pt x="131763" y="30163"/>
                    </a:cubicBezTo>
                    <a:cubicBezTo>
                      <a:pt x="161396" y="46038"/>
                      <a:pt x="167746" y="66146"/>
                      <a:pt x="177800" y="95250"/>
                    </a:cubicBezTo>
                    <a:cubicBezTo>
                      <a:pt x="187854" y="124354"/>
                      <a:pt x="189707" y="173832"/>
                      <a:pt x="192088" y="204788"/>
                    </a:cubicBezTo>
                    <a:cubicBezTo>
                      <a:pt x="194469" y="235744"/>
                      <a:pt x="181505" y="254530"/>
                      <a:pt x="192088" y="280988"/>
                    </a:cubicBezTo>
                    <a:cubicBezTo>
                      <a:pt x="202671" y="307446"/>
                      <a:pt x="236803" y="343165"/>
                      <a:pt x="255588" y="363538"/>
                    </a:cubicBezTo>
                    <a:cubicBezTo>
                      <a:pt x="274373" y="383911"/>
                      <a:pt x="293688" y="378883"/>
                      <a:pt x="304800" y="403225"/>
                    </a:cubicBezTo>
                    <a:cubicBezTo>
                      <a:pt x="315912" y="427567"/>
                      <a:pt x="319087" y="468577"/>
                      <a:pt x="322263" y="509588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" name="フリーフォーム: 図形 111">
                <a:extLst>
                  <a:ext uri="{FF2B5EF4-FFF2-40B4-BE49-F238E27FC236}">
                    <a16:creationId xmlns:a16="http://schemas.microsoft.com/office/drawing/2014/main" id="{1333C0E0-3A9E-4248-B29A-BC127DEC3E54}"/>
                  </a:ext>
                </a:extLst>
              </p:cNvPr>
              <p:cNvSpPr/>
              <p:nvPr/>
            </p:nvSpPr>
            <p:spPr>
              <a:xfrm>
                <a:off x="6556375" y="4457700"/>
                <a:ext cx="369888" cy="193697"/>
              </a:xfrm>
              <a:custGeom>
                <a:avLst/>
                <a:gdLst>
                  <a:gd name="connsiteX0" fmla="*/ 0 w 369888"/>
                  <a:gd name="connsiteY0" fmla="*/ 0 h 193697"/>
                  <a:gd name="connsiteX1" fmla="*/ 42863 w 369888"/>
                  <a:gd name="connsiteY1" fmla="*/ 39688 h 193697"/>
                  <a:gd name="connsiteX2" fmla="*/ 80963 w 369888"/>
                  <a:gd name="connsiteY2" fmla="*/ 133350 h 193697"/>
                  <a:gd name="connsiteX3" fmla="*/ 174625 w 369888"/>
                  <a:gd name="connsiteY3" fmla="*/ 193675 h 193697"/>
                  <a:gd name="connsiteX4" fmla="*/ 273050 w 369888"/>
                  <a:gd name="connsiteY4" fmla="*/ 127000 h 193697"/>
                  <a:gd name="connsiteX5" fmla="*/ 369888 w 369888"/>
                  <a:gd name="connsiteY5" fmla="*/ 87313 h 19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9888" h="193697">
                    <a:moveTo>
                      <a:pt x="0" y="0"/>
                    </a:moveTo>
                    <a:cubicBezTo>
                      <a:pt x="14684" y="8731"/>
                      <a:pt x="29369" y="17463"/>
                      <a:pt x="42863" y="39688"/>
                    </a:cubicBezTo>
                    <a:cubicBezTo>
                      <a:pt x="56357" y="61913"/>
                      <a:pt x="59003" y="107685"/>
                      <a:pt x="80963" y="133350"/>
                    </a:cubicBezTo>
                    <a:cubicBezTo>
                      <a:pt x="102923" y="159015"/>
                      <a:pt x="142611" y="194733"/>
                      <a:pt x="174625" y="193675"/>
                    </a:cubicBezTo>
                    <a:cubicBezTo>
                      <a:pt x="206639" y="192617"/>
                      <a:pt x="240506" y="144727"/>
                      <a:pt x="273050" y="127000"/>
                    </a:cubicBezTo>
                    <a:cubicBezTo>
                      <a:pt x="305594" y="109273"/>
                      <a:pt x="337741" y="98293"/>
                      <a:pt x="369888" y="87313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" name="フリーフォーム: 図形 112">
                <a:extLst>
                  <a:ext uri="{FF2B5EF4-FFF2-40B4-BE49-F238E27FC236}">
                    <a16:creationId xmlns:a16="http://schemas.microsoft.com/office/drawing/2014/main" id="{D0B05285-0BA8-48F6-B072-1AECDE4D580B}"/>
                  </a:ext>
                </a:extLst>
              </p:cNvPr>
              <p:cNvSpPr/>
              <p:nvPr/>
            </p:nvSpPr>
            <p:spPr>
              <a:xfrm>
                <a:off x="6518275" y="4589463"/>
                <a:ext cx="106363" cy="179387"/>
              </a:xfrm>
              <a:custGeom>
                <a:avLst/>
                <a:gdLst>
                  <a:gd name="connsiteX0" fmla="*/ 106363 w 106363"/>
                  <a:gd name="connsiteY0" fmla="*/ 0 h 179387"/>
                  <a:gd name="connsiteX1" fmla="*/ 57150 w 106363"/>
                  <a:gd name="connsiteY1" fmla="*/ 46037 h 179387"/>
                  <a:gd name="connsiteX2" fmla="*/ 34925 w 106363"/>
                  <a:gd name="connsiteY2" fmla="*/ 104775 h 179387"/>
                  <a:gd name="connsiteX3" fmla="*/ 0 w 106363"/>
                  <a:gd name="connsiteY3" fmla="*/ 179387 h 179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363" h="179387">
                    <a:moveTo>
                      <a:pt x="106363" y="0"/>
                    </a:moveTo>
                    <a:cubicBezTo>
                      <a:pt x="87709" y="14287"/>
                      <a:pt x="69056" y="28575"/>
                      <a:pt x="57150" y="46037"/>
                    </a:cubicBezTo>
                    <a:cubicBezTo>
                      <a:pt x="45244" y="63500"/>
                      <a:pt x="44450" y="82550"/>
                      <a:pt x="34925" y="104775"/>
                    </a:cubicBezTo>
                    <a:cubicBezTo>
                      <a:pt x="25400" y="127000"/>
                      <a:pt x="12700" y="153193"/>
                      <a:pt x="0" y="179387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フリーフォーム: 図形 113">
                <a:extLst>
                  <a:ext uri="{FF2B5EF4-FFF2-40B4-BE49-F238E27FC236}">
                    <a16:creationId xmlns:a16="http://schemas.microsoft.com/office/drawing/2014/main" id="{DD9FB86D-9A5A-4116-A719-381026A3C78F}"/>
                  </a:ext>
                </a:extLst>
              </p:cNvPr>
              <p:cNvSpPr/>
              <p:nvPr/>
            </p:nvSpPr>
            <p:spPr>
              <a:xfrm>
                <a:off x="6653213" y="3838575"/>
                <a:ext cx="88900" cy="192088"/>
              </a:xfrm>
              <a:custGeom>
                <a:avLst/>
                <a:gdLst>
                  <a:gd name="connsiteX0" fmla="*/ 88900 w 88900"/>
                  <a:gd name="connsiteY0" fmla="*/ 0 h 192088"/>
                  <a:gd name="connsiteX1" fmla="*/ 77787 w 88900"/>
                  <a:gd name="connsiteY1" fmla="*/ 63500 h 192088"/>
                  <a:gd name="connsiteX2" fmla="*/ 58737 w 88900"/>
                  <a:gd name="connsiteY2" fmla="*/ 134938 h 192088"/>
                  <a:gd name="connsiteX3" fmla="*/ 0 w 88900"/>
                  <a:gd name="connsiteY3" fmla="*/ 192088 h 192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900" h="192088">
                    <a:moveTo>
                      <a:pt x="88900" y="0"/>
                    </a:moveTo>
                    <a:cubicBezTo>
                      <a:pt x="85857" y="20505"/>
                      <a:pt x="82814" y="41010"/>
                      <a:pt x="77787" y="63500"/>
                    </a:cubicBezTo>
                    <a:cubicBezTo>
                      <a:pt x="72760" y="85990"/>
                      <a:pt x="71701" y="113507"/>
                      <a:pt x="58737" y="134938"/>
                    </a:cubicBezTo>
                    <a:cubicBezTo>
                      <a:pt x="45772" y="156369"/>
                      <a:pt x="22886" y="174228"/>
                      <a:pt x="0" y="192088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" name="フリーフォーム: 図形 114">
                <a:extLst>
                  <a:ext uri="{FF2B5EF4-FFF2-40B4-BE49-F238E27FC236}">
                    <a16:creationId xmlns:a16="http://schemas.microsoft.com/office/drawing/2014/main" id="{97801D6A-3520-4974-8B34-76CD800B0D3B}"/>
                  </a:ext>
                </a:extLst>
              </p:cNvPr>
              <p:cNvSpPr/>
              <p:nvPr/>
            </p:nvSpPr>
            <p:spPr>
              <a:xfrm>
                <a:off x="6680200" y="3840163"/>
                <a:ext cx="84142" cy="204787"/>
              </a:xfrm>
              <a:custGeom>
                <a:avLst/>
                <a:gdLst>
                  <a:gd name="connsiteX0" fmla="*/ 63500 w 84142"/>
                  <a:gd name="connsiteY0" fmla="*/ 0 h 204787"/>
                  <a:gd name="connsiteX1" fmla="*/ 84138 w 84142"/>
                  <a:gd name="connsiteY1" fmla="*/ 101600 h 204787"/>
                  <a:gd name="connsiteX2" fmla="*/ 61913 w 84142"/>
                  <a:gd name="connsiteY2" fmla="*/ 144462 h 204787"/>
                  <a:gd name="connsiteX3" fmla="*/ 0 w 84142"/>
                  <a:gd name="connsiteY3" fmla="*/ 204787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142" h="204787">
                    <a:moveTo>
                      <a:pt x="63500" y="0"/>
                    </a:moveTo>
                    <a:cubicBezTo>
                      <a:pt x="73951" y="38761"/>
                      <a:pt x="84403" y="77523"/>
                      <a:pt x="84138" y="101600"/>
                    </a:cubicBezTo>
                    <a:cubicBezTo>
                      <a:pt x="83874" y="125677"/>
                      <a:pt x="75936" y="127264"/>
                      <a:pt x="61913" y="144462"/>
                    </a:cubicBezTo>
                    <a:cubicBezTo>
                      <a:pt x="47890" y="161660"/>
                      <a:pt x="23945" y="183223"/>
                      <a:pt x="0" y="204787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" name="フリーフォーム: 図形 115">
                <a:extLst>
                  <a:ext uri="{FF2B5EF4-FFF2-40B4-BE49-F238E27FC236}">
                    <a16:creationId xmlns:a16="http://schemas.microsoft.com/office/drawing/2014/main" id="{AC989D8A-E652-43A9-9D53-23F116EFD4DD}"/>
                  </a:ext>
                </a:extLst>
              </p:cNvPr>
              <p:cNvSpPr/>
              <p:nvPr/>
            </p:nvSpPr>
            <p:spPr>
              <a:xfrm>
                <a:off x="6770688" y="3986213"/>
                <a:ext cx="76200" cy="122237"/>
              </a:xfrm>
              <a:custGeom>
                <a:avLst/>
                <a:gdLst>
                  <a:gd name="connsiteX0" fmla="*/ 76200 w 76200"/>
                  <a:gd name="connsiteY0" fmla="*/ 0 h 122237"/>
                  <a:gd name="connsiteX1" fmla="*/ 55562 w 76200"/>
                  <a:gd name="connsiteY1" fmla="*/ 61912 h 122237"/>
                  <a:gd name="connsiteX2" fmla="*/ 0 w 76200"/>
                  <a:gd name="connsiteY2" fmla="*/ 122237 h 122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200" h="122237">
                    <a:moveTo>
                      <a:pt x="76200" y="0"/>
                    </a:moveTo>
                    <a:cubicBezTo>
                      <a:pt x="72231" y="20769"/>
                      <a:pt x="68262" y="41539"/>
                      <a:pt x="55562" y="61912"/>
                    </a:cubicBezTo>
                    <a:cubicBezTo>
                      <a:pt x="42862" y="82285"/>
                      <a:pt x="21431" y="102261"/>
                      <a:pt x="0" y="122237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フリーフォーム: 図形 116">
                <a:extLst>
                  <a:ext uri="{FF2B5EF4-FFF2-40B4-BE49-F238E27FC236}">
                    <a16:creationId xmlns:a16="http://schemas.microsoft.com/office/drawing/2014/main" id="{EC58508B-ACCB-4BC0-85E2-0DE11FC198B5}"/>
                  </a:ext>
                </a:extLst>
              </p:cNvPr>
              <p:cNvSpPr/>
              <p:nvPr/>
            </p:nvSpPr>
            <p:spPr>
              <a:xfrm>
                <a:off x="6784975" y="3648075"/>
                <a:ext cx="206387" cy="534988"/>
              </a:xfrm>
              <a:custGeom>
                <a:avLst/>
                <a:gdLst>
                  <a:gd name="connsiteX0" fmla="*/ 0 w 206387"/>
                  <a:gd name="connsiteY0" fmla="*/ 534988 h 534988"/>
                  <a:gd name="connsiteX1" fmla="*/ 47625 w 206387"/>
                  <a:gd name="connsiteY1" fmla="*/ 473075 h 534988"/>
                  <a:gd name="connsiteX2" fmla="*/ 88900 w 206387"/>
                  <a:gd name="connsiteY2" fmla="*/ 441325 h 534988"/>
                  <a:gd name="connsiteX3" fmla="*/ 76200 w 206387"/>
                  <a:gd name="connsiteY3" fmla="*/ 381000 h 534988"/>
                  <a:gd name="connsiteX4" fmla="*/ 66675 w 206387"/>
                  <a:gd name="connsiteY4" fmla="*/ 339725 h 534988"/>
                  <a:gd name="connsiteX5" fmla="*/ 93663 w 206387"/>
                  <a:gd name="connsiteY5" fmla="*/ 292100 h 534988"/>
                  <a:gd name="connsiteX6" fmla="*/ 182563 w 206387"/>
                  <a:gd name="connsiteY6" fmla="*/ 230188 h 534988"/>
                  <a:gd name="connsiteX7" fmla="*/ 206375 w 206387"/>
                  <a:gd name="connsiteY7" fmla="*/ 203200 h 534988"/>
                  <a:gd name="connsiteX8" fmla="*/ 185738 w 206387"/>
                  <a:gd name="connsiteY8" fmla="*/ 80963 h 534988"/>
                  <a:gd name="connsiteX9" fmla="*/ 177800 w 206387"/>
                  <a:gd name="connsiteY9" fmla="*/ 55563 h 534988"/>
                  <a:gd name="connsiteX10" fmla="*/ 206375 w 206387"/>
                  <a:gd name="connsiteY10" fmla="*/ 0 h 53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387" h="534988">
                    <a:moveTo>
                      <a:pt x="0" y="534988"/>
                    </a:moveTo>
                    <a:cubicBezTo>
                      <a:pt x="16404" y="511836"/>
                      <a:pt x="32808" y="488685"/>
                      <a:pt x="47625" y="473075"/>
                    </a:cubicBezTo>
                    <a:cubicBezTo>
                      <a:pt x="62442" y="457464"/>
                      <a:pt x="84137" y="456671"/>
                      <a:pt x="88900" y="441325"/>
                    </a:cubicBezTo>
                    <a:cubicBezTo>
                      <a:pt x="93663" y="425979"/>
                      <a:pt x="79904" y="397933"/>
                      <a:pt x="76200" y="381000"/>
                    </a:cubicBezTo>
                    <a:cubicBezTo>
                      <a:pt x="72496" y="364067"/>
                      <a:pt x="63765" y="354541"/>
                      <a:pt x="66675" y="339725"/>
                    </a:cubicBezTo>
                    <a:cubicBezTo>
                      <a:pt x="69585" y="324909"/>
                      <a:pt x="74348" y="310356"/>
                      <a:pt x="93663" y="292100"/>
                    </a:cubicBezTo>
                    <a:cubicBezTo>
                      <a:pt x="112978" y="273844"/>
                      <a:pt x="163778" y="245005"/>
                      <a:pt x="182563" y="230188"/>
                    </a:cubicBezTo>
                    <a:cubicBezTo>
                      <a:pt x="201348" y="215371"/>
                      <a:pt x="205846" y="228071"/>
                      <a:pt x="206375" y="203200"/>
                    </a:cubicBezTo>
                    <a:cubicBezTo>
                      <a:pt x="206904" y="178329"/>
                      <a:pt x="190500" y="105569"/>
                      <a:pt x="185738" y="80963"/>
                    </a:cubicBezTo>
                    <a:cubicBezTo>
                      <a:pt x="180976" y="56357"/>
                      <a:pt x="174361" y="69057"/>
                      <a:pt x="177800" y="55563"/>
                    </a:cubicBezTo>
                    <a:cubicBezTo>
                      <a:pt x="181239" y="42069"/>
                      <a:pt x="193807" y="21034"/>
                      <a:pt x="206375" y="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" name="フリーフォーム: 図形 117">
                <a:extLst>
                  <a:ext uri="{FF2B5EF4-FFF2-40B4-BE49-F238E27FC236}">
                    <a16:creationId xmlns:a16="http://schemas.microsoft.com/office/drawing/2014/main" id="{611050F7-0C9D-4552-932C-1972385C2575}"/>
                  </a:ext>
                </a:extLst>
              </p:cNvPr>
              <p:cNvSpPr/>
              <p:nvPr/>
            </p:nvSpPr>
            <p:spPr>
              <a:xfrm>
                <a:off x="6869113" y="4092575"/>
                <a:ext cx="16962" cy="150410"/>
              </a:xfrm>
              <a:custGeom>
                <a:avLst/>
                <a:gdLst>
                  <a:gd name="connsiteX0" fmla="*/ 0 w 16962"/>
                  <a:gd name="connsiteY0" fmla="*/ 0 h 150410"/>
                  <a:gd name="connsiteX1" fmla="*/ 15875 w 16962"/>
                  <a:gd name="connsiteY1" fmla="*/ 128588 h 150410"/>
                  <a:gd name="connsiteX2" fmla="*/ 14287 w 16962"/>
                  <a:gd name="connsiteY2" fmla="*/ 149225 h 150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962" h="150410">
                    <a:moveTo>
                      <a:pt x="0" y="0"/>
                    </a:moveTo>
                    <a:cubicBezTo>
                      <a:pt x="6747" y="51858"/>
                      <a:pt x="13494" y="103717"/>
                      <a:pt x="15875" y="128588"/>
                    </a:cubicBezTo>
                    <a:cubicBezTo>
                      <a:pt x="18256" y="153459"/>
                      <a:pt x="16271" y="151342"/>
                      <a:pt x="14287" y="149225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" name="フリーフォーム: 図形 118">
                <a:extLst>
                  <a:ext uri="{FF2B5EF4-FFF2-40B4-BE49-F238E27FC236}">
                    <a16:creationId xmlns:a16="http://schemas.microsoft.com/office/drawing/2014/main" id="{845FAA5D-E625-4EDB-97FA-58D6EDB398BD}"/>
                  </a:ext>
                </a:extLst>
              </p:cNvPr>
              <p:cNvSpPr/>
              <p:nvPr/>
            </p:nvSpPr>
            <p:spPr>
              <a:xfrm>
                <a:off x="6982936" y="3865563"/>
                <a:ext cx="106839" cy="630237"/>
              </a:xfrm>
              <a:custGeom>
                <a:avLst/>
                <a:gdLst>
                  <a:gd name="connsiteX0" fmla="*/ 16352 w 106839"/>
                  <a:gd name="connsiteY0" fmla="*/ 0 h 630237"/>
                  <a:gd name="connsiteX1" fmla="*/ 19527 w 106839"/>
                  <a:gd name="connsiteY1" fmla="*/ 84137 h 630237"/>
                  <a:gd name="connsiteX2" fmla="*/ 8414 w 106839"/>
                  <a:gd name="connsiteY2" fmla="*/ 146050 h 630237"/>
                  <a:gd name="connsiteX3" fmla="*/ 477 w 106839"/>
                  <a:gd name="connsiteY3" fmla="*/ 258762 h 630237"/>
                  <a:gd name="connsiteX4" fmla="*/ 22702 w 106839"/>
                  <a:gd name="connsiteY4" fmla="*/ 366712 h 630237"/>
                  <a:gd name="connsiteX5" fmla="*/ 106839 w 106839"/>
                  <a:gd name="connsiteY5" fmla="*/ 630237 h 63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9" h="630237">
                    <a:moveTo>
                      <a:pt x="16352" y="0"/>
                    </a:moveTo>
                    <a:cubicBezTo>
                      <a:pt x="18601" y="29898"/>
                      <a:pt x="20850" y="59796"/>
                      <a:pt x="19527" y="84137"/>
                    </a:cubicBezTo>
                    <a:cubicBezTo>
                      <a:pt x="18204" y="108478"/>
                      <a:pt x="11589" y="116946"/>
                      <a:pt x="8414" y="146050"/>
                    </a:cubicBezTo>
                    <a:cubicBezTo>
                      <a:pt x="5239" y="175154"/>
                      <a:pt x="-1904" y="221985"/>
                      <a:pt x="477" y="258762"/>
                    </a:cubicBezTo>
                    <a:cubicBezTo>
                      <a:pt x="2858" y="295539"/>
                      <a:pt x="4975" y="304800"/>
                      <a:pt x="22702" y="366712"/>
                    </a:cubicBezTo>
                    <a:cubicBezTo>
                      <a:pt x="40429" y="428624"/>
                      <a:pt x="73634" y="529430"/>
                      <a:pt x="106839" y="630237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" name="フリーフォーム: 図形 119">
                <a:extLst>
                  <a:ext uri="{FF2B5EF4-FFF2-40B4-BE49-F238E27FC236}">
                    <a16:creationId xmlns:a16="http://schemas.microsoft.com/office/drawing/2014/main" id="{2B47970D-1642-42D5-A9CC-7CEC7A1FCE27}"/>
                  </a:ext>
                </a:extLst>
              </p:cNvPr>
              <p:cNvSpPr/>
              <p:nvPr/>
            </p:nvSpPr>
            <p:spPr>
              <a:xfrm>
                <a:off x="6992938" y="4140200"/>
                <a:ext cx="320675" cy="193675"/>
              </a:xfrm>
              <a:custGeom>
                <a:avLst/>
                <a:gdLst>
                  <a:gd name="connsiteX0" fmla="*/ 0 w 320675"/>
                  <a:gd name="connsiteY0" fmla="*/ 0 h 193675"/>
                  <a:gd name="connsiteX1" fmla="*/ 44450 w 320675"/>
                  <a:gd name="connsiteY1" fmla="*/ 112713 h 193675"/>
                  <a:gd name="connsiteX2" fmla="*/ 144462 w 320675"/>
                  <a:gd name="connsiteY2" fmla="*/ 150813 h 193675"/>
                  <a:gd name="connsiteX3" fmla="*/ 238125 w 320675"/>
                  <a:gd name="connsiteY3" fmla="*/ 163513 h 193675"/>
                  <a:gd name="connsiteX4" fmla="*/ 320675 w 320675"/>
                  <a:gd name="connsiteY4" fmla="*/ 193675 h 193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0675" h="193675">
                    <a:moveTo>
                      <a:pt x="0" y="0"/>
                    </a:moveTo>
                    <a:cubicBezTo>
                      <a:pt x="10186" y="43789"/>
                      <a:pt x="20373" y="87578"/>
                      <a:pt x="44450" y="112713"/>
                    </a:cubicBezTo>
                    <a:cubicBezTo>
                      <a:pt x="68527" y="137849"/>
                      <a:pt x="112183" y="142346"/>
                      <a:pt x="144462" y="150813"/>
                    </a:cubicBezTo>
                    <a:cubicBezTo>
                      <a:pt x="176741" y="159280"/>
                      <a:pt x="208756" y="156369"/>
                      <a:pt x="238125" y="163513"/>
                    </a:cubicBezTo>
                    <a:cubicBezTo>
                      <a:pt x="267494" y="170657"/>
                      <a:pt x="294084" y="182166"/>
                      <a:pt x="320675" y="193675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" name="フリーフォーム: 図形 120">
                <a:extLst>
                  <a:ext uri="{FF2B5EF4-FFF2-40B4-BE49-F238E27FC236}">
                    <a16:creationId xmlns:a16="http://schemas.microsoft.com/office/drawing/2014/main" id="{933517DF-4D72-4E3A-A9AB-FC79AE13E389}"/>
                  </a:ext>
                </a:extLst>
              </p:cNvPr>
              <p:cNvSpPr/>
              <p:nvPr/>
            </p:nvSpPr>
            <p:spPr>
              <a:xfrm>
                <a:off x="7204000" y="3506788"/>
                <a:ext cx="108025" cy="488950"/>
              </a:xfrm>
              <a:custGeom>
                <a:avLst/>
                <a:gdLst>
                  <a:gd name="connsiteX0" fmla="*/ 25475 w 108025"/>
                  <a:gd name="connsiteY0" fmla="*/ 0 h 488950"/>
                  <a:gd name="connsiteX1" fmla="*/ 75 w 108025"/>
                  <a:gd name="connsiteY1" fmla="*/ 77787 h 488950"/>
                  <a:gd name="connsiteX2" fmla="*/ 19125 w 108025"/>
                  <a:gd name="connsiteY2" fmla="*/ 231775 h 488950"/>
                  <a:gd name="connsiteX3" fmla="*/ 58813 w 108025"/>
                  <a:gd name="connsiteY3" fmla="*/ 334962 h 488950"/>
                  <a:gd name="connsiteX4" fmla="*/ 96913 w 108025"/>
                  <a:gd name="connsiteY4" fmla="*/ 434975 h 488950"/>
                  <a:gd name="connsiteX5" fmla="*/ 108025 w 108025"/>
                  <a:gd name="connsiteY5" fmla="*/ 488950 h 48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025" h="488950">
                    <a:moveTo>
                      <a:pt x="25475" y="0"/>
                    </a:moveTo>
                    <a:cubicBezTo>
                      <a:pt x="13304" y="19579"/>
                      <a:pt x="1133" y="39158"/>
                      <a:pt x="75" y="77787"/>
                    </a:cubicBezTo>
                    <a:cubicBezTo>
                      <a:pt x="-983" y="116416"/>
                      <a:pt x="9335" y="188913"/>
                      <a:pt x="19125" y="231775"/>
                    </a:cubicBezTo>
                    <a:cubicBezTo>
                      <a:pt x="28915" y="274638"/>
                      <a:pt x="45848" y="301096"/>
                      <a:pt x="58813" y="334962"/>
                    </a:cubicBezTo>
                    <a:cubicBezTo>
                      <a:pt x="71778" y="368828"/>
                      <a:pt x="88711" y="409310"/>
                      <a:pt x="96913" y="434975"/>
                    </a:cubicBezTo>
                    <a:cubicBezTo>
                      <a:pt x="105115" y="460640"/>
                      <a:pt x="106570" y="474795"/>
                      <a:pt x="108025" y="48895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フリーフォーム: 図形 121">
                <a:extLst>
                  <a:ext uri="{FF2B5EF4-FFF2-40B4-BE49-F238E27FC236}">
                    <a16:creationId xmlns:a16="http://schemas.microsoft.com/office/drawing/2014/main" id="{D2B0F8D7-5D43-425E-852F-1D9E798EE541}"/>
                  </a:ext>
                </a:extLst>
              </p:cNvPr>
              <p:cNvSpPr/>
              <p:nvPr/>
            </p:nvSpPr>
            <p:spPr>
              <a:xfrm>
                <a:off x="7035800" y="3749675"/>
                <a:ext cx="358775" cy="288925"/>
              </a:xfrm>
              <a:custGeom>
                <a:avLst/>
                <a:gdLst>
                  <a:gd name="connsiteX0" fmla="*/ 0 w 358775"/>
                  <a:gd name="connsiteY0" fmla="*/ 0 h 288925"/>
                  <a:gd name="connsiteX1" fmla="*/ 65088 w 358775"/>
                  <a:gd name="connsiteY1" fmla="*/ 117475 h 288925"/>
                  <a:gd name="connsiteX2" fmla="*/ 204788 w 358775"/>
                  <a:gd name="connsiteY2" fmla="*/ 196850 h 288925"/>
                  <a:gd name="connsiteX3" fmla="*/ 358775 w 358775"/>
                  <a:gd name="connsiteY3" fmla="*/ 288925 h 288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8775" h="288925">
                    <a:moveTo>
                      <a:pt x="0" y="0"/>
                    </a:moveTo>
                    <a:cubicBezTo>
                      <a:pt x="15478" y="42333"/>
                      <a:pt x="30957" y="84667"/>
                      <a:pt x="65088" y="117475"/>
                    </a:cubicBezTo>
                    <a:cubicBezTo>
                      <a:pt x="99219" y="150283"/>
                      <a:pt x="155840" y="168275"/>
                      <a:pt x="204788" y="196850"/>
                    </a:cubicBezTo>
                    <a:cubicBezTo>
                      <a:pt x="253736" y="225425"/>
                      <a:pt x="306255" y="257175"/>
                      <a:pt x="358775" y="288925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フリーフォーム: 図形 122">
                <a:extLst>
                  <a:ext uri="{FF2B5EF4-FFF2-40B4-BE49-F238E27FC236}">
                    <a16:creationId xmlns:a16="http://schemas.microsoft.com/office/drawing/2014/main" id="{1DD53AAF-E283-4F27-A470-A384AD5E0F00}"/>
                  </a:ext>
                </a:extLst>
              </p:cNvPr>
              <p:cNvSpPr/>
              <p:nvPr/>
            </p:nvSpPr>
            <p:spPr>
              <a:xfrm>
                <a:off x="7140575" y="3998913"/>
                <a:ext cx="227013" cy="29612"/>
              </a:xfrm>
              <a:custGeom>
                <a:avLst/>
                <a:gdLst>
                  <a:gd name="connsiteX0" fmla="*/ 0 w 227013"/>
                  <a:gd name="connsiteY0" fmla="*/ 0 h 29612"/>
                  <a:gd name="connsiteX1" fmla="*/ 66675 w 227013"/>
                  <a:gd name="connsiteY1" fmla="*/ 9525 h 29612"/>
                  <a:gd name="connsiteX2" fmla="*/ 161925 w 227013"/>
                  <a:gd name="connsiteY2" fmla="*/ 28575 h 29612"/>
                  <a:gd name="connsiteX3" fmla="*/ 227013 w 227013"/>
                  <a:gd name="connsiteY3" fmla="*/ 25400 h 29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013" h="29612">
                    <a:moveTo>
                      <a:pt x="0" y="0"/>
                    </a:moveTo>
                    <a:cubicBezTo>
                      <a:pt x="19844" y="2381"/>
                      <a:pt x="39688" y="4763"/>
                      <a:pt x="66675" y="9525"/>
                    </a:cubicBezTo>
                    <a:cubicBezTo>
                      <a:pt x="93662" y="14287"/>
                      <a:pt x="135202" y="25929"/>
                      <a:pt x="161925" y="28575"/>
                    </a:cubicBezTo>
                    <a:cubicBezTo>
                      <a:pt x="188648" y="31221"/>
                      <a:pt x="207830" y="28310"/>
                      <a:pt x="227013" y="2540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" name="フリーフォーム: 図形 123">
                <a:extLst>
                  <a:ext uri="{FF2B5EF4-FFF2-40B4-BE49-F238E27FC236}">
                    <a16:creationId xmlns:a16="http://schemas.microsoft.com/office/drawing/2014/main" id="{94AB6984-F0E5-4F77-83FD-B9F83F8F6CDA}"/>
                  </a:ext>
                </a:extLst>
              </p:cNvPr>
              <p:cNvSpPr/>
              <p:nvPr/>
            </p:nvSpPr>
            <p:spPr>
              <a:xfrm>
                <a:off x="5270500" y="3968666"/>
                <a:ext cx="325438" cy="233447"/>
              </a:xfrm>
              <a:custGeom>
                <a:avLst/>
                <a:gdLst>
                  <a:gd name="connsiteX0" fmla="*/ 0 w 325438"/>
                  <a:gd name="connsiteY0" fmla="*/ 60409 h 233447"/>
                  <a:gd name="connsiteX1" fmla="*/ 100013 w 325438"/>
                  <a:gd name="connsiteY1" fmla="*/ 46122 h 233447"/>
                  <a:gd name="connsiteX2" fmla="*/ 187325 w 325438"/>
                  <a:gd name="connsiteY2" fmla="*/ 84 h 233447"/>
                  <a:gd name="connsiteX3" fmla="*/ 234950 w 325438"/>
                  <a:gd name="connsiteY3" fmla="*/ 58822 h 233447"/>
                  <a:gd name="connsiteX4" fmla="*/ 288925 w 325438"/>
                  <a:gd name="connsiteY4" fmla="*/ 165184 h 233447"/>
                  <a:gd name="connsiteX5" fmla="*/ 325438 w 325438"/>
                  <a:gd name="connsiteY5" fmla="*/ 233447 h 233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5438" h="233447">
                    <a:moveTo>
                      <a:pt x="0" y="60409"/>
                    </a:moveTo>
                    <a:cubicBezTo>
                      <a:pt x="34396" y="58292"/>
                      <a:pt x="68792" y="56176"/>
                      <a:pt x="100013" y="46122"/>
                    </a:cubicBezTo>
                    <a:cubicBezTo>
                      <a:pt x="131234" y="36068"/>
                      <a:pt x="164836" y="-2033"/>
                      <a:pt x="187325" y="84"/>
                    </a:cubicBezTo>
                    <a:cubicBezTo>
                      <a:pt x="209815" y="2201"/>
                      <a:pt x="218017" y="31305"/>
                      <a:pt x="234950" y="58822"/>
                    </a:cubicBezTo>
                    <a:cubicBezTo>
                      <a:pt x="251883" y="86339"/>
                      <a:pt x="273844" y="136080"/>
                      <a:pt x="288925" y="165184"/>
                    </a:cubicBezTo>
                    <a:cubicBezTo>
                      <a:pt x="304006" y="194288"/>
                      <a:pt x="314722" y="213867"/>
                      <a:pt x="325438" y="233447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フリーフォーム: 図形 124">
                <a:extLst>
                  <a:ext uri="{FF2B5EF4-FFF2-40B4-BE49-F238E27FC236}">
                    <a16:creationId xmlns:a16="http://schemas.microsoft.com/office/drawing/2014/main" id="{4EA302A2-23D4-4527-A5AE-89A922EB74C9}"/>
                  </a:ext>
                </a:extLst>
              </p:cNvPr>
              <p:cNvSpPr/>
              <p:nvPr/>
            </p:nvSpPr>
            <p:spPr>
              <a:xfrm>
                <a:off x="5564188" y="4155042"/>
                <a:ext cx="115887" cy="45483"/>
              </a:xfrm>
              <a:custGeom>
                <a:avLst/>
                <a:gdLst>
                  <a:gd name="connsiteX0" fmla="*/ 0 w 115887"/>
                  <a:gd name="connsiteY0" fmla="*/ 18496 h 45483"/>
                  <a:gd name="connsiteX1" fmla="*/ 65087 w 115887"/>
                  <a:gd name="connsiteY1" fmla="*/ 1033 h 45483"/>
                  <a:gd name="connsiteX2" fmla="*/ 115887 w 115887"/>
                  <a:gd name="connsiteY2" fmla="*/ 45483 h 45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887" h="45483">
                    <a:moveTo>
                      <a:pt x="0" y="18496"/>
                    </a:moveTo>
                    <a:cubicBezTo>
                      <a:pt x="22886" y="7515"/>
                      <a:pt x="45773" y="-3465"/>
                      <a:pt x="65087" y="1033"/>
                    </a:cubicBezTo>
                    <a:cubicBezTo>
                      <a:pt x="84401" y="5531"/>
                      <a:pt x="100144" y="25507"/>
                      <a:pt x="115887" y="45483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フリーフォーム: 図形 125">
                <a:extLst>
                  <a:ext uri="{FF2B5EF4-FFF2-40B4-BE49-F238E27FC236}">
                    <a16:creationId xmlns:a16="http://schemas.microsoft.com/office/drawing/2014/main" id="{CF93E06E-820B-4F1B-9A11-408A957FA3F9}"/>
                  </a:ext>
                </a:extLst>
              </p:cNvPr>
              <p:cNvSpPr/>
              <p:nvPr/>
            </p:nvSpPr>
            <p:spPr>
              <a:xfrm>
                <a:off x="5202238" y="3959225"/>
                <a:ext cx="98425" cy="149225"/>
              </a:xfrm>
              <a:custGeom>
                <a:avLst/>
                <a:gdLst>
                  <a:gd name="connsiteX0" fmla="*/ 0 w 98425"/>
                  <a:gd name="connsiteY0" fmla="*/ 0 h 149225"/>
                  <a:gd name="connsiteX1" fmla="*/ 36512 w 98425"/>
                  <a:gd name="connsiteY1" fmla="*/ 41275 h 149225"/>
                  <a:gd name="connsiteX2" fmla="*/ 69850 w 98425"/>
                  <a:gd name="connsiteY2" fmla="*/ 85725 h 149225"/>
                  <a:gd name="connsiteX3" fmla="*/ 98425 w 98425"/>
                  <a:gd name="connsiteY3" fmla="*/ 149225 h 14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425" h="149225">
                    <a:moveTo>
                      <a:pt x="0" y="0"/>
                    </a:moveTo>
                    <a:cubicBezTo>
                      <a:pt x="12435" y="13494"/>
                      <a:pt x="24870" y="26988"/>
                      <a:pt x="36512" y="41275"/>
                    </a:cubicBezTo>
                    <a:cubicBezTo>
                      <a:pt x="48154" y="55562"/>
                      <a:pt x="59531" y="67733"/>
                      <a:pt x="69850" y="85725"/>
                    </a:cubicBezTo>
                    <a:cubicBezTo>
                      <a:pt x="80169" y="103717"/>
                      <a:pt x="89297" y="126471"/>
                      <a:pt x="98425" y="149225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" name="フリーフォーム: 図形 126">
                <a:extLst>
                  <a:ext uri="{FF2B5EF4-FFF2-40B4-BE49-F238E27FC236}">
                    <a16:creationId xmlns:a16="http://schemas.microsoft.com/office/drawing/2014/main" id="{19099846-8F90-4CC8-80C1-7C12D531BEB4}"/>
                  </a:ext>
                </a:extLst>
              </p:cNvPr>
              <p:cNvSpPr/>
              <p:nvPr/>
            </p:nvSpPr>
            <p:spPr>
              <a:xfrm>
                <a:off x="5121275" y="3836988"/>
                <a:ext cx="86707" cy="122237"/>
              </a:xfrm>
              <a:custGeom>
                <a:avLst/>
                <a:gdLst>
                  <a:gd name="connsiteX0" fmla="*/ 84138 w 86707"/>
                  <a:gd name="connsiteY0" fmla="*/ 122237 h 122237"/>
                  <a:gd name="connsiteX1" fmla="*/ 76200 w 86707"/>
                  <a:gd name="connsiteY1" fmla="*/ 60325 h 122237"/>
                  <a:gd name="connsiteX2" fmla="*/ 0 w 86707"/>
                  <a:gd name="connsiteY2" fmla="*/ 0 h 122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707" h="122237">
                    <a:moveTo>
                      <a:pt x="84138" y="122237"/>
                    </a:moveTo>
                    <a:cubicBezTo>
                      <a:pt x="87180" y="101467"/>
                      <a:pt x="90223" y="80698"/>
                      <a:pt x="76200" y="60325"/>
                    </a:cubicBezTo>
                    <a:cubicBezTo>
                      <a:pt x="62177" y="39952"/>
                      <a:pt x="31088" y="19976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" name="フリーフォーム: 図形 127">
                <a:extLst>
                  <a:ext uri="{FF2B5EF4-FFF2-40B4-BE49-F238E27FC236}">
                    <a16:creationId xmlns:a16="http://schemas.microsoft.com/office/drawing/2014/main" id="{9A8F4180-388B-4409-B6D7-CB8B05F276C9}"/>
                  </a:ext>
                </a:extLst>
              </p:cNvPr>
              <p:cNvSpPr/>
              <p:nvPr/>
            </p:nvSpPr>
            <p:spPr>
              <a:xfrm>
                <a:off x="4818063" y="3462611"/>
                <a:ext cx="254000" cy="233089"/>
              </a:xfrm>
              <a:custGeom>
                <a:avLst/>
                <a:gdLst>
                  <a:gd name="connsiteX0" fmla="*/ 0 w 254000"/>
                  <a:gd name="connsiteY0" fmla="*/ 33064 h 233089"/>
                  <a:gd name="connsiteX1" fmla="*/ 77787 w 254000"/>
                  <a:gd name="connsiteY1" fmla="*/ 1314 h 233089"/>
                  <a:gd name="connsiteX2" fmla="*/ 131762 w 254000"/>
                  <a:gd name="connsiteY2" fmla="*/ 12427 h 233089"/>
                  <a:gd name="connsiteX3" fmla="*/ 180975 w 254000"/>
                  <a:gd name="connsiteY3" fmla="*/ 69577 h 233089"/>
                  <a:gd name="connsiteX4" fmla="*/ 201612 w 254000"/>
                  <a:gd name="connsiteY4" fmla="*/ 128314 h 233089"/>
                  <a:gd name="connsiteX5" fmla="*/ 254000 w 254000"/>
                  <a:gd name="connsiteY5" fmla="*/ 233089 h 23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000" h="233089">
                    <a:moveTo>
                      <a:pt x="0" y="33064"/>
                    </a:moveTo>
                    <a:cubicBezTo>
                      <a:pt x="27913" y="18908"/>
                      <a:pt x="55827" y="4753"/>
                      <a:pt x="77787" y="1314"/>
                    </a:cubicBezTo>
                    <a:cubicBezTo>
                      <a:pt x="99747" y="-2126"/>
                      <a:pt x="114564" y="1050"/>
                      <a:pt x="131762" y="12427"/>
                    </a:cubicBezTo>
                    <a:cubicBezTo>
                      <a:pt x="148960" y="23804"/>
                      <a:pt x="169333" y="50263"/>
                      <a:pt x="180975" y="69577"/>
                    </a:cubicBezTo>
                    <a:cubicBezTo>
                      <a:pt x="192617" y="88892"/>
                      <a:pt x="189441" y="101062"/>
                      <a:pt x="201612" y="128314"/>
                    </a:cubicBezTo>
                    <a:cubicBezTo>
                      <a:pt x="213783" y="155566"/>
                      <a:pt x="233891" y="194327"/>
                      <a:pt x="254000" y="233089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" name="フリーフォーム: 図形 128">
                <a:extLst>
                  <a:ext uri="{FF2B5EF4-FFF2-40B4-BE49-F238E27FC236}">
                    <a16:creationId xmlns:a16="http://schemas.microsoft.com/office/drawing/2014/main" id="{4F95A342-853D-4F2B-8739-8927CEFD6782}"/>
                  </a:ext>
                </a:extLst>
              </p:cNvPr>
              <p:cNvSpPr/>
              <p:nvPr/>
            </p:nvSpPr>
            <p:spPr>
              <a:xfrm>
                <a:off x="5045075" y="3633788"/>
                <a:ext cx="98712" cy="569912"/>
              </a:xfrm>
              <a:custGeom>
                <a:avLst/>
                <a:gdLst>
                  <a:gd name="connsiteX0" fmla="*/ 0 w 98712"/>
                  <a:gd name="connsiteY0" fmla="*/ 0 h 569912"/>
                  <a:gd name="connsiteX1" fmla="*/ 53975 w 98712"/>
                  <a:gd name="connsiteY1" fmla="*/ 31750 h 569912"/>
                  <a:gd name="connsiteX2" fmla="*/ 98425 w 98712"/>
                  <a:gd name="connsiteY2" fmla="*/ 111125 h 569912"/>
                  <a:gd name="connsiteX3" fmla="*/ 73025 w 98712"/>
                  <a:gd name="connsiteY3" fmla="*/ 220662 h 569912"/>
                  <a:gd name="connsiteX4" fmla="*/ 71438 w 98712"/>
                  <a:gd name="connsiteY4" fmla="*/ 327025 h 569912"/>
                  <a:gd name="connsiteX5" fmla="*/ 71438 w 98712"/>
                  <a:gd name="connsiteY5" fmla="*/ 414337 h 569912"/>
                  <a:gd name="connsiteX6" fmla="*/ 33338 w 98712"/>
                  <a:gd name="connsiteY6" fmla="*/ 569912 h 569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712" h="569912">
                    <a:moveTo>
                      <a:pt x="0" y="0"/>
                    </a:moveTo>
                    <a:cubicBezTo>
                      <a:pt x="18785" y="6614"/>
                      <a:pt x="37571" y="13229"/>
                      <a:pt x="53975" y="31750"/>
                    </a:cubicBezTo>
                    <a:cubicBezTo>
                      <a:pt x="70379" y="50271"/>
                      <a:pt x="95250" y="79640"/>
                      <a:pt x="98425" y="111125"/>
                    </a:cubicBezTo>
                    <a:cubicBezTo>
                      <a:pt x="101600" y="142610"/>
                      <a:pt x="77523" y="184679"/>
                      <a:pt x="73025" y="220662"/>
                    </a:cubicBezTo>
                    <a:cubicBezTo>
                      <a:pt x="68527" y="256645"/>
                      <a:pt x="71702" y="294746"/>
                      <a:pt x="71438" y="327025"/>
                    </a:cubicBezTo>
                    <a:cubicBezTo>
                      <a:pt x="71174" y="359304"/>
                      <a:pt x="77788" y="373856"/>
                      <a:pt x="71438" y="414337"/>
                    </a:cubicBezTo>
                    <a:cubicBezTo>
                      <a:pt x="65088" y="454818"/>
                      <a:pt x="49213" y="512365"/>
                      <a:pt x="33338" y="569912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" name="フリーフォーム: 図形 129">
                <a:extLst>
                  <a:ext uri="{FF2B5EF4-FFF2-40B4-BE49-F238E27FC236}">
                    <a16:creationId xmlns:a16="http://schemas.microsoft.com/office/drawing/2014/main" id="{A61A8301-D27E-4F33-B9A3-AF2538517265}"/>
                  </a:ext>
                </a:extLst>
              </p:cNvPr>
              <p:cNvSpPr/>
              <p:nvPr/>
            </p:nvSpPr>
            <p:spPr>
              <a:xfrm>
                <a:off x="4723427" y="3498850"/>
                <a:ext cx="151916" cy="838200"/>
              </a:xfrm>
              <a:custGeom>
                <a:avLst/>
                <a:gdLst>
                  <a:gd name="connsiteX0" fmla="*/ 102573 w 151916"/>
                  <a:gd name="connsiteY0" fmla="*/ 0 h 838200"/>
                  <a:gd name="connsiteX1" fmla="*/ 126386 w 151916"/>
                  <a:gd name="connsiteY1" fmla="*/ 65088 h 838200"/>
                  <a:gd name="connsiteX2" fmla="*/ 151786 w 151916"/>
                  <a:gd name="connsiteY2" fmla="*/ 144463 h 838200"/>
                  <a:gd name="connsiteX3" fmla="*/ 132736 w 151916"/>
                  <a:gd name="connsiteY3" fmla="*/ 265113 h 838200"/>
                  <a:gd name="connsiteX4" fmla="*/ 62886 w 151916"/>
                  <a:gd name="connsiteY4" fmla="*/ 449263 h 838200"/>
                  <a:gd name="connsiteX5" fmla="*/ 2561 w 151916"/>
                  <a:gd name="connsiteY5" fmla="*/ 600075 h 838200"/>
                  <a:gd name="connsiteX6" fmla="*/ 16848 w 151916"/>
                  <a:gd name="connsiteY6" fmla="*/ 838200 h 83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916" h="838200">
                    <a:moveTo>
                      <a:pt x="102573" y="0"/>
                    </a:moveTo>
                    <a:cubicBezTo>
                      <a:pt x="110378" y="20505"/>
                      <a:pt x="118184" y="41011"/>
                      <a:pt x="126386" y="65088"/>
                    </a:cubicBezTo>
                    <a:cubicBezTo>
                      <a:pt x="134588" y="89165"/>
                      <a:pt x="150728" y="111126"/>
                      <a:pt x="151786" y="144463"/>
                    </a:cubicBezTo>
                    <a:cubicBezTo>
                      <a:pt x="152844" y="177800"/>
                      <a:pt x="147553" y="214313"/>
                      <a:pt x="132736" y="265113"/>
                    </a:cubicBezTo>
                    <a:cubicBezTo>
                      <a:pt x="117919" y="315913"/>
                      <a:pt x="84582" y="393436"/>
                      <a:pt x="62886" y="449263"/>
                    </a:cubicBezTo>
                    <a:cubicBezTo>
                      <a:pt x="41190" y="505090"/>
                      <a:pt x="10234" y="535252"/>
                      <a:pt x="2561" y="600075"/>
                    </a:cubicBezTo>
                    <a:cubicBezTo>
                      <a:pt x="-5112" y="664898"/>
                      <a:pt x="5868" y="751549"/>
                      <a:pt x="16848" y="83820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" name="フリーフォーム: 図形 130">
                <a:extLst>
                  <a:ext uri="{FF2B5EF4-FFF2-40B4-BE49-F238E27FC236}">
                    <a16:creationId xmlns:a16="http://schemas.microsoft.com/office/drawing/2014/main" id="{ADEC1B00-9099-42B3-96D1-540F367C7A77}"/>
                  </a:ext>
                </a:extLst>
              </p:cNvPr>
              <p:cNvSpPr/>
              <p:nvPr/>
            </p:nvSpPr>
            <p:spPr>
              <a:xfrm>
                <a:off x="4333875" y="4201376"/>
                <a:ext cx="401638" cy="110274"/>
              </a:xfrm>
              <a:custGeom>
                <a:avLst/>
                <a:gdLst>
                  <a:gd name="connsiteX0" fmla="*/ 0 w 401638"/>
                  <a:gd name="connsiteY0" fmla="*/ 110274 h 110274"/>
                  <a:gd name="connsiteX1" fmla="*/ 47625 w 401638"/>
                  <a:gd name="connsiteY1" fmla="*/ 62649 h 110274"/>
                  <a:gd name="connsiteX2" fmla="*/ 133350 w 401638"/>
                  <a:gd name="connsiteY2" fmla="*/ 5499 h 110274"/>
                  <a:gd name="connsiteX3" fmla="*/ 225425 w 401638"/>
                  <a:gd name="connsiteY3" fmla="*/ 5499 h 110274"/>
                  <a:gd name="connsiteX4" fmla="*/ 336550 w 401638"/>
                  <a:gd name="connsiteY4" fmla="*/ 34074 h 110274"/>
                  <a:gd name="connsiteX5" fmla="*/ 401638 w 401638"/>
                  <a:gd name="connsiteY5" fmla="*/ 65824 h 110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1638" h="110274">
                    <a:moveTo>
                      <a:pt x="0" y="110274"/>
                    </a:moveTo>
                    <a:cubicBezTo>
                      <a:pt x="12700" y="95192"/>
                      <a:pt x="25400" y="80111"/>
                      <a:pt x="47625" y="62649"/>
                    </a:cubicBezTo>
                    <a:cubicBezTo>
                      <a:pt x="69850" y="45187"/>
                      <a:pt x="103717" y="15024"/>
                      <a:pt x="133350" y="5499"/>
                    </a:cubicBezTo>
                    <a:cubicBezTo>
                      <a:pt x="162983" y="-4026"/>
                      <a:pt x="191558" y="737"/>
                      <a:pt x="225425" y="5499"/>
                    </a:cubicBezTo>
                    <a:cubicBezTo>
                      <a:pt x="259292" y="10261"/>
                      <a:pt x="307181" y="24020"/>
                      <a:pt x="336550" y="34074"/>
                    </a:cubicBezTo>
                    <a:cubicBezTo>
                      <a:pt x="365919" y="44128"/>
                      <a:pt x="383778" y="54976"/>
                      <a:pt x="401638" y="65824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" name="フリーフォーム: 図形 131">
                <a:extLst>
                  <a:ext uri="{FF2B5EF4-FFF2-40B4-BE49-F238E27FC236}">
                    <a16:creationId xmlns:a16="http://schemas.microsoft.com/office/drawing/2014/main" id="{73D2458B-7DC2-4550-998D-74DD178910F6}"/>
                  </a:ext>
                </a:extLst>
              </p:cNvPr>
              <p:cNvSpPr/>
              <p:nvPr/>
            </p:nvSpPr>
            <p:spPr>
              <a:xfrm>
                <a:off x="4168978" y="3911600"/>
                <a:ext cx="114097" cy="641350"/>
              </a:xfrm>
              <a:custGeom>
                <a:avLst/>
                <a:gdLst>
                  <a:gd name="connsiteX0" fmla="*/ 104572 w 114097"/>
                  <a:gd name="connsiteY0" fmla="*/ 0 h 641350"/>
                  <a:gd name="connsiteX1" fmla="*/ 12497 w 114097"/>
                  <a:gd name="connsiteY1" fmla="*/ 90488 h 641350"/>
                  <a:gd name="connsiteX2" fmla="*/ 1385 w 114097"/>
                  <a:gd name="connsiteY2" fmla="*/ 147638 h 641350"/>
                  <a:gd name="connsiteX3" fmla="*/ 17260 w 114097"/>
                  <a:gd name="connsiteY3" fmla="*/ 201613 h 641350"/>
                  <a:gd name="connsiteX4" fmla="*/ 80760 w 114097"/>
                  <a:gd name="connsiteY4" fmla="*/ 295275 h 641350"/>
                  <a:gd name="connsiteX5" fmla="*/ 98222 w 114097"/>
                  <a:gd name="connsiteY5" fmla="*/ 369888 h 641350"/>
                  <a:gd name="connsiteX6" fmla="*/ 83935 w 114097"/>
                  <a:gd name="connsiteY6" fmla="*/ 469900 h 641350"/>
                  <a:gd name="connsiteX7" fmla="*/ 91872 w 114097"/>
                  <a:gd name="connsiteY7" fmla="*/ 592138 h 641350"/>
                  <a:gd name="connsiteX8" fmla="*/ 114097 w 114097"/>
                  <a:gd name="connsiteY8" fmla="*/ 641350 h 64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097" h="641350">
                    <a:moveTo>
                      <a:pt x="104572" y="0"/>
                    </a:moveTo>
                    <a:cubicBezTo>
                      <a:pt x="67133" y="32941"/>
                      <a:pt x="29695" y="65882"/>
                      <a:pt x="12497" y="90488"/>
                    </a:cubicBezTo>
                    <a:cubicBezTo>
                      <a:pt x="-4701" y="115094"/>
                      <a:pt x="591" y="129117"/>
                      <a:pt x="1385" y="147638"/>
                    </a:cubicBezTo>
                    <a:cubicBezTo>
                      <a:pt x="2179" y="166159"/>
                      <a:pt x="4031" y="177007"/>
                      <a:pt x="17260" y="201613"/>
                    </a:cubicBezTo>
                    <a:cubicBezTo>
                      <a:pt x="30489" y="226219"/>
                      <a:pt x="67266" y="267229"/>
                      <a:pt x="80760" y="295275"/>
                    </a:cubicBezTo>
                    <a:cubicBezTo>
                      <a:pt x="94254" y="323321"/>
                      <a:pt x="97693" y="340784"/>
                      <a:pt x="98222" y="369888"/>
                    </a:cubicBezTo>
                    <a:cubicBezTo>
                      <a:pt x="98751" y="398992"/>
                      <a:pt x="84993" y="432858"/>
                      <a:pt x="83935" y="469900"/>
                    </a:cubicBezTo>
                    <a:cubicBezTo>
                      <a:pt x="82877" y="506942"/>
                      <a:pt x="86845" y="563563"/>
                      <a:pt x="91872" y="592138"/>
                    </a:cubicBezTo>
                    <a:cubicBezTo>
                      <a:pt x="96899" y="620713"/>
                      <a:pt x="105498" y="631031"/>
                      <a:pt x="114097" y="64135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" name="フリーフォーム: 図形 132">
                <a:extLst>
                  <a:ext uri="{FF2B5EF4-FFF2-40B4-BE49-F238E27FC236}">
                    <a16:creationId xmlns:a16="http://schemas.microsoft.com/office/drawing/2014/main" id="{9ECB4DF0-B48A-4463-86AE-3A44B9996198}"/>
                  </a:ext>
                </a:extLst>
              </p:cNvPr>
              <p:cNvSpPr/>
              <p:nvPr/>
            </p:nvSpPr>
            <p:spPr>
              <a:xfrm>
                <a:off x="4279900" y="4567238"/>
                <a:ext cx="284163" cy="179387"/>
              </a:xfrm>
              <a:custGeom>
                <a:avLst/>
                <a:gdLst>
                  <a:gd name="connsiteX0" fmla="*/ 0 w 284163"/>
                  <a:gd name="connsiteY0" fmla="*/ 0 h 179387"/>
                  <a:gd name="connsiteX1" fmla="*/ 106363 w 284163"/>
                  <a:gd name="connsiteY1" fmla="*/ 68262 h 179387"/>
                  <a:gd name="connsiteX2" fmla="*/ 252413 w 284163"/>
                  <a:gd name="connsiteY2" fmla="*/ 138112 h 179387"/>
                  <a:gd name="connsiteX3" fmla="*/ 284163 w 284163"/>
                  <a:gd name="connsiteY3" fmla="*/ 179387 h 179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4163" h="179387">
                    <a:moveTo>
                      <a:pt x="0" y="0"/>
                    </a:moveTo>
                    <a:cubicBezTo>
                      <a:pt x="32147" y="22621"/>
                      <a:pt x="64294" y="45243"/>
                      <a:pt x="106363" y="68262"/>
                    </a:cubicBezTo>
                    <a:cubicBezTo>
                      <a:pt x="148432" y="91281"/>
                      <a:pt x="222780" y="119591"/>
                      <a:pt x="252413" y="138112"/>
                    </a:cubicBezTo>
                    <a:cubicBezTo>
                      <a:pt x="282046" y="156633"/>
                      <a:pt x="283104" y="168010"/>
                      <a:pt x="284163" y="179387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" name="フリーフォーム: 図形 133">
                <a:extLst>
                  <a:ext uri="{FF2B5EF4-FFF2-40B4-BE49-F238E27FC236}">
                    <a16:creationId xmlns:a16="http://schemas.microsoft.com/office/drawing/2014/main" id="{CAACF145-5199-40F2-A955-4AEB354C03DC}"/>
                  </a:ext>
                </a:extLst>
              </p:cNvPr>
              <p:cNvSpPr/>
              <p:nvPr/>
            </p:nvSpPr>
            <p:spPr>
              <a:xfrm>
                <a:off x="4564063" y="4670657"/>
                <a:ext cx="425450" cy="82391"/>
              </a:xfrm>
              <a:custGeom>
                <a:avLst/>
                <a:gdLst>
                  <a:gd name="connsiteX0" fmla="*/ 0 w 425450"/>
                  <a:gd name="connsiteY0" fmla="*/ 82318 h 82391"/>
                  <a:gd name="connsiteX1" fmla="*/ 77787 w 425450"/>
                  <a:gd name="connsiteY1" fmla="*/ 69618 h 82391"/>
                  <a:gd name="connsiteX2" fmla="*/ 155575 w 425450"/>
                  <a:gd name="connsiteY2" fmla="*/ 2943 h 82391"/>
                  <a:gd name="connsiteX3" fmla="*/ 238125 w 425450"/>
                  <a:gd name="connsiteY3" fmla="*/ 15643 h 82391"/>
                  <a:gd name="connsiteX4" fmla="*/ 336550 w 425450"/>
                  <a:gd name="connsiteY4" fmla="*/ 50568 h 82391"/>
                  <a:gd name="connsiteX5" fmla="*/ 425450 w 425450"/>
                  <a:gd name="connsiteY5" fmla="*/ 17231 h 82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5450" h="82391">
                    <a:moveTo>
                      <a:pt x="0" y="82318"/>
                    </a:moveTo>
                    <a:cubicBezTo>
                      <a:pt x="25929" y="82582"/>
                      <a:pt x="51858" y="82847"/>
                      <a:pt x="77787" y="69618"/>
                    </a:cubicBezTo>
                    <a:cubicBezTo>
                      <a:pt x="103716" y="56389"/>
                      <a:pt x="128852" y="11939"/>
                      <a:pt x="155575" y="2943"/>
                    </a:cubicBezTo>
                    <a:cubicBezTo>
                      <a:pt x="182298" y="-6053"/>
                      <a:pt x="207962" y="7705"/>
                      <a:pt x="238125" y="15643"/>
                    </a:cubicBezTo>
                    <a:cubicBezTo>
                      <a:pt x="268288" y="23581"/>
                      <a:pt x="305329" y="50303"/>
                      <a:pt x="336550" y="50568"/>
                    </a:cubicBezTo>
                    <a:cubicBezTo>
                      <a:pt x="367771" y="50833"/>
                      <a:pt x="396610" y="34032"/>
                      <a:pt x="425450" y="17231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" name="フリーフォーム: 図形 134">
                <a:extLst>
                  <a:ext uri="{FF2B5EF4-FFF2-40B4-BE49-F238E27FC236}">
                    <a16:creationId xmlns:a16="http://schemas.microsoft.com/office/drawing/2014/main" id="{158F2992-7074-4966-825B-75CCD04FE758}"/>
                  </a:ext>
                </a:extLst>
              </p:cNvPr>
              <p:cNvSpPr/>
              <p:nvPr/>
            </p:nvSpPr>
            <p:spPr>
              <a:xfrm>
                <a:off x="4991100" y="4198938"/>
                <a:ext cx="102574" cy="495300"/>
              </a:xfrm>
              <a:custGeom>
                <a:avLst/>
                <a:gdLst>
                  <a:gd name="connsiteX0" fmla="*/ 92075 w 102574"/>
                  <a:gd name="connsiteY0" fmla="*/ 0 h 495300"/>
                  <a:gd name="connsiteX1" fmla="*/ 92075 w 102574"/>
                  <a:gd name="connsiteY1" fmla="*/ 57150 h 495300"/>
                  <a:gd name="connsiteX2" fmla="*/ 101600 w 102574"/>
                  <a:gd name="connsiteY2" fmla="*/ 176212 h 495300"/>
                  <a:gd name="connsiteX3" fmla="*/ 65088 w 102574"/>
                  <a:gd name="connsiteY3" fmla="*/ 277812 h 495300"/>
                  <a:gd name="connsiteX4" fmla="*/ 33338 w 102574"/>
                  <a:gd name="connsiteY4" fmla="*/ 357187 h 495300"/>
                  <a:gd name="connsiteX5" fmla="*/ 4763 w 102574"/>
                  <a:gd name="connsiteY5" fmla="*/ 404812 h 495300"/>
                  <a:gd name="connsiteX6" fmla="*/ 6350 w 102574"/>
                  <a:gd name="connsiteY6" fmla="*/ 452437 h 495300"/>
                  <a:gd name="connsiteX7" fmla="*/ 0 w 102574"/>
                  <a:gd name="connsiteY7" fmla="*/ 495300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2574" h="495300">
                    <a:moveTo>
                      <a:pt x="92075" y="0"/>
                    </a:moveTo>
                    <a:cubicBezTo>
                      <a:pt x="91281" y="13890"/>
                      <a:pt x="90488" y="27781"/>
                      <a:pt x="92075" y="57150"/>
                    </a:cubicBezTo>
                    <a:cubicBezTo>
                      <a:pt x="93662" y="86519"/>
                      <a:pt x="106098" y="139435"/>
                      <a:pt x="101600" y="176212"/>
                    </a:cubicBezTo>
                    <a:cubicBezTo>
                      <a:pt x="97102" y="212989"/>
                      <a:pt x="76465" y="247650"/>
                      <a:pt x="65088" y="277812"/>
                    </a:cubicBezTo>
                    <a:cubicBezTo>
                      <a:pt x="53711" y="307974"/>
                      <a:pt x="43392" y="336020"/>
                      <a:pt x="33338" y="357187"/>
                    </a:cubicBezTo>
                    <a:cubicBezTo>
                      <a:pt x="23284" y="378354"/>
                      <a:pt x="9261" y="388937"/>
                      <a:pt x="4763" y="404812"/>
                    </a:cubicBezTo>
                    <a:cubicBezTo>
                      <a:pt x="265" y="420687"/>
                      <a:pt x="7144" y="437356"/>
                      <a:pt x="6350" y="452437"/>
                    </a:cubicBezTo>
                    <a:cubicBezTo>
                      <a:pt x="5556" y="467518"/>
                      <a:pt x="2778" y="481409"/>
                      <a:pt x="0" y="49530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" name="フリーフォーム: 図形 135">
                <a:extLst>
                  <a:ext uri="{FF2B5EF4-FFF2-40B4-BE49-F238E27FC236}">
                    <a16:creationId xmlns:a16="http://schemas.microsoft.com/office/drawing/2014/main" id="{CCB6CAA0-1406-43DB-BA89-A13ACC8912BC}"/>
                  </a:ext>
                </a:extLst>
              </p:cNvPr>
              <p:cNvSpPr/>
              <p:nvPr/>
            </p:nvSpPr>
            <p:spPr>
              <a:xfrm>
                <a:off x="4738688" y="4418013"/>
                <a:ext cx="127000" cy="212725"/>
              </a:xfrm>
              <a:custGeom>
                <a:avLst/>
                <a:gdLst>
                  <a:gd name="connsiteX0" fmla="*/ 0 w 127000"/>
                  <a:gd name="connsiteY0" fmla="*/ 0 h 212725"/>
                  <a:gd name="connsiteX1" fmla="*/ 22225 w 127000"/>
                  <a:gd name="connsiteY1" fmla="*/ 80962 h 212725"/>
                  <a:gd name="connsiteX2" fmla="*/ 46037 w 127000"/>
                  <a:gd name="connsiteY2" fmla="*/ 141287 h 212725"/>
                  <a:gd name="connsiteX3" fmla="*/ 127000 w 127000"/>
                  <a:gd name="connsiteY3" fmla="*/ 212725 h 212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00" h="212725">
                    <a:moveTo>
                      <a:pt x="0" y="0"/>
                    </a:moveTo>
                    <a:cubicBezTo>
                      <a:pt x="7276" y="28707"/>
                      <a:pt x="14552" y="57414"/>
                      <a:pt x="22225" y="80962"/>
                    </a:cubicBezTo>
                    <a:cubicBezTo>
                      <a:pt x="29898" y="104510"/>
                      <a:pt x="28575" y="119327"/>
                      <a:pt x="46037" y="141287"/>
                    </a:cubicBezTo>
                    <a:cubicBezTo>
                      <a:pt x="63499" y="163247"/>
                      <a:pt x="95249" y="187986"/>
                      <a:pt x="127000" y="212725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" name="フリーフォーム: 図形 136">
                <a:extLst>
                  <a:ext uri="{FF2B5EF4-FFF2-40B4-BE49-F238E27FC236}">
                    <a16:creationId xmlns:a16="http://schemas.microsoft.com/office/drawing/2014/main" id="{F7260118-284C-4A7C-9FC3-A5364572A8CA}"/>
                  </a:ext>
                </a:extLst>
              </p:cNvPr>
              <p:cNvSpPr/>
              <p:nvPr/>
            </p:nvSpPr>
            <p:spPr>
              <a:xfrm>
                <a:off x="4633638" y="4264025"/>
                <a:ext cx="66950" cy="244475"/>
              </a:xfrm>
              <a:custGeom>
                <a:avLst/>
                <a:gdLst>
                  <a:gd name="connsiteX0" fmla="*/ 66950 w 66950"/>
                  <a:gd name="connsiteY0" fmla="*/ 0 h 244475"/>
                  <a:gd name="connsiteX1" fmla="*/ 19325 w 66950"/>
                  <a:gd name="connsiteY1" fmla="*/ 73025 h 244475"/>
                  <a:gd name="connsiteX2" fmla="*/ 275 w 66950"/>
                  <a:gd name="connsiteY2" fmla="*/ 144463 h 244475"/>
                  <a:gd name="connsiteX3" fmla="*/ 9800 w 66950"/>
                  <a:gd name="connsiteY3" fmla="*/ 244475 h 24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950" h="244475">
                    <a:moveTo>
                      <a:pt x="66950" y="0"/>
                    </a:moveTo>
                    <a:cubicBezTo>
                      <a:pt x="48693" y="24474"/>
                      <a:pt x="30437" y="48948"/>
                      <a:pt x="19325" y="73025"/>
                    </a:cubicBezTo>
                    <a:cubicBezTo>
                      <a:pt x="8213" y="97102"/>
                      <a:pt x="1862" y="115888"/>
                      <a:pt x="275" y="144463"/>
                    </a:cubicBezTo>
                    <a:cubicBezTo>
                      <a:pt x="-1313" y="173038"/>
                      <a:pt x="4243" y="208756"/>
                      <a:pt x="9800" y="244475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" name="フリーフォーム: 図形 137">
                <a:extLst>
                  <a:ext uri="{FF2B5EF4-FFF2-40B4-BE49-F238E27FC236}">
                    <a16:creationId xmlns:a16="http://schemas.microsoft.com/office/drawing/2014/main" id="{12AFDE55-1B89-4413-887A-08307D1A6869}"/>
                  </a:ext>
                </a:extLst>
              </p:cNvPr>
              <p:cNvSpPr/>
              <p:nvPr/>
            </p:nvSpPr>
            <p:spPr>
              <a:xfrm>
                <a:off x="4664871" y="2959100"/>
                <a:ext cx="405604" cy="523875"/>
              </a:xfrm>
              <a:custGeom>
                <a:avLst/>
                <a:gdLst>
                  <a:gd name="connsiteX0" fmla="*/ 154779 w 405604"/>
                  <a:gd name="connsiteY0" fmla="*/ 523875 h 523875"/>
                  <a:gd name="connsiteX1" fmla="*/ 108742 w 405604"/>
                  <a:gd name="connsiteY1" fmla="*/ 449263 h 523875"/>
                  <a:gd name="connsiteX2" fmla="*/ 53179 w 405604"/>
                  <a:gd name="connsiteY2" fmla="*/ 373063 h 523875"/>
                  <a:gd name="connsiteX3" fmla="*/ 16667 w 405604"/>
                  <a:gd name="connsiteY3" fmla="*/ 307975 h 523875"/>
                  <a:gd name="connsiteX4" fmla="*/ 2379 w 405604"/>
                  <a:gd name="connsiteY4" fmla="*/ 177800 h 523875"/>
                  <a:gd name="connsiteX5" fmla="*/ 64292 w 405604"/>
                  <a:gd name="connsiteY5" fmla="*/ 125413 h 523875"/>
                  <a:gd name="connsiteX6" fmla="*/ 121442 w 405604"/>
                  <a:gd name="connsiteY6" fmla="*/ 141288 h 523875"/>
                  <a:gd name="connsiteX7" fmla="*/ 240504 w 405604"/>
                  <a:gd name="connsiteY7" fmla="*/ 101600 h 523875"/>
                  <a:gd name="connsiteX8" fmla="*/ 405604 w 405604"/>
                  <a:gd name="connsiteY8" fmla="*/ 0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5604" h="523875">
                    <a:moveTo>
                      <a:pt x="154779" y="523875"/>
                    </a:moveTo>
                    <a:cubicBezTo>
                      <a:pt x="140227" y="499136"/>
                      <a:pt x="125675" y="474398"/>
                      <a:pt x="108742" y="449263"/>
                    </a:cubicBezTo>
                    <a:cubicBezTo>
                      <a:pt x="91809" y="424128"/>
                      <a:pt x="68525" y="396611"/>
                      <a:pt x="53179" y="373063"/>
                    </a:cubicBezTo>
                    <a:cubicBezTo>
                      <a:pt x="37833" y="349515"/>
                      <a:pt x="25134" y="340519"/>
                      <a:pt x="16667" y="307975"/>
                    </a:cubicBezTo>
                    <a:cubicBezTo>
                      <a:pt x="8200" y="275431"/>
                      <a:pt x="-5558" y="208227"/>
                      <a:pt x="2379" y="177800"/>
                    </a:cubicBezTo>
                    <a:cubicBezTo>
                      <a:pt x="10316" y="147373"/>
                      <a:pt x="44448" y="131498"/>
                      <a:pt x="64292" y="125413"/>
                    </a:cubicBezTo>
                    <a:cubicBezTo>
                      <a:pt x="84136" y="119328"/>
                      <a:pt x="92073" y="145257"/>
                      <a:pt x="121442" y="141288"/>
                    </a:cubicBezTo>
                    <a:cubicBezTo>
                      <a:pt x="150811" y="137319"/>
                      <a:pt x="193144" y="125148"/>
                      <a:pt x="240504" y="101600"/>
                    </a:cubicBezTo>
                    <a:cubicBezTo>
                      <a:pt x="287864" y="78052"/>
                      <a:pt x="346734" y="39026"/>
                      <a:pt x="405604" y="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" name="フリーフォーム: 図形 138">
                <a:extLst>
                  <a:ext uri="{FF2B5EF4-FFF2-40B4-BE49-F238E27FC236}">
                    <a16:creationId xmlns:a16="http://schemas.microsoft.com/office/drawing/2014/main" id="{659BCE58-F1AE-4DA8-949F-B57D9611E240}"/>
                  </a:ext>
                </a:extLst>
              </p:cNvPr>
              <p:cNvSpPr/>
              <p:nvPr/>
            </p:nvSpPr>
            <p:spPr>
              <a:xfrm>
                <a:off x="4057650" y="3276600"/>
                <a:ext cx="387350" cy="955675"/>
              </a:xfrm>
              <a:custGeom>
                <a:avLst/>
                <a:gdLst>
                  <a:gd name="connsiteX0" fmla="*/ 0 w 387350"/>
                  <a:gd name="connsiteY0" fmla="*/ 0 h 955675"/>
                  <a:gd name="connsiteX1" fmla="*/ 57150 w 387350"/>
                  <a:gd name="connsiteY1" fmla="*/ 127000 h 955675"/>
                  <a:gd name="connsiteX2" fmla="*/ 120650 w 387350"/>
                  <a:gd name="connsiteY2" fmla="*/ 346075 h 955675"/>
                  <a:gd name="connsiteX3" fmla="*/ 177800 w 387350"/>
                  <a:gd name="connsiteY3" fmla="*/ 565150 h 955675"/>
                  <a:gd name="connsiteX4" fmla="*/ 228600 w 387350"/>
                  <a:gd name="connsiteY4" fmla="*/ 685800 h 955675"/>
                  <a:gd name="connsiteX5" fmla="*/ 387350 w 387350"/>
                  <a:gd name="connsiteY5" fmla="*/ 955675 h 955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350" h="955675">
                    <a:moveTo>
                      <a:pt x="0" y="0"/>
                    </a:moveTo>
                    <a:cubicBezTo>
                      <a:pt x="18521" y="34660"/>
                      <a:pt x="37042" y="69321"/>
                      <a:pt x="57150" y="127000"/>
                    </a:cubicBezTo>
                    <a:cubicBezTo>
                      <a:pt x="77258" y="184679"/>
                      <a:pt x="100542" y="273050"/>
                      <a:pt x="120650" y="346075"/>
                    </a:cubicBezTo>
                    <a:cubicBezTo>
                      <a:pt x="140758" y="419100"/>
                      <a:pt x="159808" y="508529"/>
                      <a:pt x="177800" y="565150"/>
                    </a:cubicBezTo>
                    <a:cubicBezTo>
                      <a:pt x="195792" y="621771"/>
                      <a:pt x="193675" y="620712"/>
                      <a:pt x="228600" y="685800"/>
                    </a:cubicBezTo>
                    <a:cubicBezTo>
                      <a:pt x="263525" y="750888"/>
                      <a:pt x="325437" y="853281"/>
                      <a:pt x="387350" y="955675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" name="フリーフォーム: 図形 139">
                <a:extLst>
                  <a:ext uri="{FF2B5EF4-FFF2-40B4-BE49-F238E27FC236}">
                    <a16:creationId xmlns:a16="http://schemas.microsoft.com/office/drawing/2014/main" id="{1EB4470C-AE04-491A-B0EC-4F8DDC1D4F9D}"/>
                  </a:ext>
                </a:extLst>
              </p:cNvPr>
              <p:cNvSpPr/>
              <p:nvPr/>
            </p:nvSpPr>
            <p:spPr>
              <a:xfrm>
                <a:off x="5060950" y="2619375"/>
                <a:ext cx="742950" cy="349250"/>
              </a:xfrm>
              <a:custGeom>
                <a:avLst/>
                <a:gdLst>
                  <a:gd name="connsiteX0" fmla="*/ 0 w 742950"/>
                  <a:gd name="connsiteY0" fmla="*/ 349250 h 349250"/>
                  <a:gd name="connsiteX1" fmla="*/ 139700 w 742950"/>
                  <a:gd name="connsiteY1" fmla="*/ 238125 h 349250"/>
                  <a:gd name="connsiteX2" fmla="*/ 342900 w 742950"/>
                  <a:gd name="connsiteY2" fmla="*/ 111125 h 349250"/>
                  <a:gd name="connsiteX3" fmla="*/ 469900 w 742950"/>
                  <a:gd name="connsiteY3" fmla="*/ 50800 h 349250"/>
                  <a:gd name="connsiteX4" fmla="*/ 593725 w 742950"/>
                  <a:gd name="connsiteY4" fmla="*/ 28575 h 349250"/>
                  <a:gd name="connsiteX5" fmla="*/ 742950 w 742950"/>
                  <a:gd name="connsiteY5" fmla="*/ 0 h 34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2950" h="349250">
                    <a:moveTo>
                      <a:pt x="0" y="349250"/>
                    </a:moveTo>
                    <a:cubicBezTo>
                      <a:pt x="41275" y="313531"/>
                      <a:pt x="82550" y="277812"/>
                      <a:pt x="139700" y="238125"/>
                    </a:cubicBezTo>
                    <a:cubicBezTo>
                      <a:pt x="196850" y="198437"/>
                      <a:pt x="287867" y="142346"/>
                      <a:pt x="342900" y="111125"/>
                    </a:cubicBezTo>
                    <a:cubicBezTo>
                      <a:pt x="397933" y="79904"/>
                      <a:pt x="428096" y="64558"/>
                      <a:pt x="469900" y="50800"/>
                    </a:cubicBezTo>
                    <a:cubicBezTo>
                      <a:pt x="511704" y="37042"/>
                      <a:pt x="593725" y="28575"/>
                      <a:pt x="593725" y="28575"/>
                    </a:cubicBezTo>
                    <a:lnTo>
                      <a:pt x="742950" y="0"/>
                    </a:ln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" name="フリーフォーム: 図形 140">
                <a:extLst>
                  <a:ext uri="{FF2B5EF4-FFF2-40B4-BE49-F238E27FC236}">
                    <a16:creationId xmlns:a16="http://schemas.microsoft.com/office/drawing/2014/main" id="{8AE66EA8-481B-441B-A804-C8F555D255AE}"/>
                  </a:ext>
                </a:extLst>
              </p:cNvPr>
              <p:cNvSpPr/>
              <p:nvPr/>
            </p:nvSpPr>
            <p:spPr>
              <a:xfrm>
                <a:off x="4041775" y="2280036"/>
                <a:ext cx="2482850" cy="450464"/>
              </a:xfrm>
              <a:custGeom>
                <a:avLst/>
                <a:gdLst>
                  <a:gd name="connsiteX0" fmla="*/ 0 w 2482850"/>
                  <a:gd name="connsiteY0" fmla="*/ 450464 h 450464"/>
                  <a:gd name="connsiteX1" fmla="*/ 241300 w 2482850"/>
                  <a:gd name="connsiteY1" fmla="*/ 348864 h 450464"/>
                  <a:gd name="connsiteX2" fmla="*/ 409575 w 2482850"/>
                  <a:gd name="connsiteY2" fmla="*/ 275839 h 450464"/>
                  <a:gd name="connsiteX3" fmla="*/ 612775 w 2482850"/>
                  <a:gd name="connsiteY3" fmla="*/ 186939 h 450464"/>
                  <a:gd name="connsiteX4" fmla="*/ 800100 w 2482850"/>
                  <a:gd name="connsiteY4" fmla="*/ 110739 h 450464"/>
                  <a:gd name="connsiteX5" fmla="*/ 1000125 w 2482850"/>
                  <a:gd name="connsiteY5" fmla="*/ 82164 h 450464"/>
                  <a:gd name="connsiteX6" fmla="*/ 1193800 w 2482850"/>
                  <a:gd name="connsiteY6" fmla="*/ 78989 h 450464"/>
                  <a:gd name="connsiteX7" fmla="*/ 1412875 w 2482850"/>
                  <a:gd name="connsiteY7" fmla="*/ 91689 h 450464"/>
                  <a:gd name="connsiteX8" fmla="*/ 1657350 w 2482850"/>
                  <a:gd name="connsiteY8" fmla="*/ 63114 h 450464"/>
                  <a:gd name="connsiteX9" fmla="*/ 1739900 w 2482850"/>
                  <a:gd name="connsiteY9" fmla="*/ 37714 h 450464"/>
                  <a:gd name="connsiteX10" fmla="*/ 1898650 w 2482850"/>
                  <a:gd name="connsiteY10" fmla="*/ 9139 h 450464"/>
                  <a:gd name="connsiteX11" fmla="*/ 2098675 w 2482850"/>
                  <a:gd name="connsiteY11" fmla="*/ 2789 h 450464"/>
                  <a:gd name="connsiteX12" fmla="*/ 2232025 w 2482850"/>
                  <a:gd name="connsiteY12" fmla="*/ 25014 h 450464"/>
                  <a:gd name="connsiteX13" fmla="*/ 2482850 w 2482850"/>
                  <a:gd name="connsiteY13" fmla="*/ 240914 h 450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82850" h="450464">
                    <a:moveTo>
                      <a:pt x="0" y="450464"/>
                    </a:moveTo>
                    <a:lnTo>
                      <a:pt x="241300" y="348864"/>
                    </a:lnTo>
                    <a:lnTo>
                      <a:pt x="409575" y="275839"/>
                    </a:lnTo>
                    <a:lnTo>
                      <a:pt x="612775" y="186939"/>
                    </a:lnTo>
                    <a:cubicBezTo>
                      <a:pt x="677862" y="159422"/>
                      <a:pt x="735542" y="128202"/>
                      <a:pt x="800100" y="110739"/>
                    </a:cubicBezTo>
                    <a:cubicBezTo>
                      <a:pt x="864658" y="93276"/>
                      <a:pt x="934508" y="87456"/>
                      <a:pt x="1000125" y="82164"/>
                    </a:cubicBezTo>
                    <a:cubicBezTo>
                      <a:pt x="1065742" y="76872"/>
                      <a:pt x="1125008" y="77401"/>
                      <a:pt x="1193800" y="78989"/>
                    </a:cubicBezTo>
                    <a:cubicBezTo>
                      <a:pt x="1262592" y="80577"/>
                      <a:pt x="1335617" y="94335"/>
                      <a:pt x="1412875" y="91689"/>
                    </a:cubicBezTo>
                    <a:cubicBezTo>
                      <a:pt x="1490133" y="89043"/>
                      <a:pt x="1602846" y="72110"/>
                      <a:pt x="1657350" y="63114"/>
                    </a:cubicBezTo>
                    <a:cubicBezTo>
                      <a:pt x="1711854" y="54118"/>
                      <a:pt x="1699683" y="46710"/>
                      <a:pt x="1739900" y="37714"/>
                    </a:cubicBezTo>
                    <a:cubicBezTo>
                      <a:pt x="1780117" y="28718"/>
                      <a:pt x="1838854" y="14960"/>
                      <a:pt x="1898650" y="9139"/>
                    </a:cubicBezTo>
                    <a:cubicBezTo>
                      <a:pt x="1958446" y="3318"/>
                      <a:pt x="2043113" y="143"/>
                      <a:pt x="2098675" y="2789"/>
                    </a:cubicBezTo>
                    <a:cubicBezTo>
                      <a:pt x="2154237" y="5435"/>
                      <a:pt x="2167996" y="-14673"/>
                      <a:pt x="2232025" y="25014"/>
                    </a:cubicBezTo>
                    <a:cubicBezTo>
                      <a:pt x="2296054" y="64701"/>
                      <a:pt x="2389452" y="152807"/>
                      <a:pt x="2482850" y="240914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" name="フリーフォーム: 図形 141">
                <a:extLst>
                  <a:ext uri="{FF2B5EF4-FFF2-40B4-BE49-F238E27FC236}">
                    <a16:creationId xmlns:a16="http://schemas.microsoft.com/office/drawing/2014/main" id="{09F4F945-32DE-44AA-A088-E0C68258EC9D}"/>
                  </a:ext>
                </a:extLst>
              </p:cNvPr>
              <p:cNvSpPr/>
              <p:nvPr/>
            </p:nvSpPr>
            <p:spPr>
              <a:xfrm>
                <a:off x="5810250" y="2517775"/>
                <a:ext cx="714375" cy="168306"/>
              </a:xfrm>
              <a:custGeom>
                <a:avLst/>
                <a:gdLst>
                  <a:gd name="connsiteX0" fmla="*/ 0 w 714375"/>
                  <a:gd name="connsiteY0" fmla="*/ 101600 h 168306"/>
                  <a:gd name="connsiteX1" fmla="*/ 238125 w 714375"/>
                  <a:gd name="connsiteY1" fmla="*/ 168275 h 168306"/>
                  <a:gd name="connsiteX2" fmla="*/ 342900 w 714375"/>
                  <a:gd name="connsiteY2" fmla="*/ 111125 h 168306"/>
                  <a:gd name="connsiteX3" fmla="*/ 495300 w 714375"/>
                  <a:gd name="connsiteY3" fmla="*/ 28575 h 168306"/>
                  <a:gd name="connsiteX4" fmla="*/ 584200 w 714375"/>
                  <a:gd name="connsiteY4" fmla="*/ 15875 h 168306"/>
                  <a:gd name="connsiteX5" fmla="*/ 714375 w 714375"/>
                  <a:gd name="connsiteY5" fmla="*/ 0 h 168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4375" h="168306">
                    <a:moveTo>
                      <a:pt x="0" y="101600"/>
                    </a:moveTo>
                    <a:cubicBezTo>
                      <a:pt x="90487" y="134144"/>
                      <a:pt x="180975" y="166688"/>
                      <a:pt x="238125" y="168275"/>
                    </a:cubicBezTo>
                    <a:cubicBezTo>
                      <a:pt x="295275" y="169863"/>
                      <a:pt x="342900" y="111125"/>
                      <a:pt x="342900" y="111125"/>
                    </a:cubicBezTo>
                    <a:cubicBezTo>
                      <a:pt x="385762" y="87842"/>
                      <a:pt x="455083" y="44450"/>
                      <a:pt x="495300" y="28575"/>
                    </a:cubicBezTo>
                    <a:cubicBezTo>
                      <a:pt x="535517" y="12700"/>
                      <a:pt x="584200" y="15875"/>
                      <a:pt x="584200" y="15875"/>
                    </a:cubicBezTo>
                    <a:lnTo>
                      <a:pt x="714375" y="0"/>
                    </a:ln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" name="フリーフォーム: 図形 142">
                <a:extLst>
                  <a:ext uri="{FF2B5EF4-FFF2-40B4-BE49-F238E27FC236}">
                    <a16:creationId xmlns:a16="http://schemas.microsoft.com/office/drawing/2014/main" id="{077CB62D-6FC7-44AD-A2DE-4531C2F3C4FA}"/>
                  </a:ext>
                </a:extLst>
              </p:cNvPr>
              <p:cNvSpPr/>
              <p:nvPr/>
            </p:nvSpPr>
            <p:spPr>
              <a:xfrm>
                <a:off x="5765800" y="1949891"/>
                <a:ext cx="1289050" cy="366272"/>
              </a:xfrm>
              <a:custGeom>
                <a:avLst/>
                <a:gdLst>
                  <a:gd name="connsiteX0" fmla="*/ 0 w 1289050"/>
                  <a:gd name="connsiteY0" fmla="*/ 366272 h 366272"/>
                  <a:gd name="connsiteX1" fmla="*/ 49213 w 1289050"/>
                  <a:gd name="connsiteY1" fmla="*/ 294834 h 366272"/>
                  <a:gd name="connsiteX2" fmla="*/ 100013 w 1289050"/>
                  <a:gd name="connsiteY2" fmla="*/ 248797 h 366272"/>
                  <a:gd name="connsiteX3" fmla="*/ 219075 w 1289050"/>
                  <a:gd name="connsiteY3" fmla="*/ 59884 h 366272"/>
                  <a:gd name="connsiteX4" fmla="*/ 239713 w 1289050"/>
                  <a:gd name="connsiteY4" fmla="*/ 23372 h 366272"/>
                  <a:gd name="connsiteX5" fmla="*/ 434975 w 1289050"/>
                  <a:gd name="connsiteY5" fmla="*/ 5909 h 366272"/>
                  <a:gd name="connsiteX6" fmla="*/ 631825 w 1289050"/>
                  <a:gd name="connsiteY6" fmla="*/ 128147 h 366272"/>
                  <a:gd name="connsiteX7" fmla="*/ 960438 w 1289050"/>
                  <a:gd name="connsiteY7" fmla="*/ 213872 h 366272"/>
                  <a:gd name="connsiteX8" fmla="*/ 1289050 w 1289050"/>
                  <a:gd name="connsiteY8" fmla="*/ 328172 h 366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89050" h="366272">
                    <a:moveTo>
                      <a:pt x="0" y="366272"/>
                    </a:moveTo>
                    <a:cubicBezTo>
                      <a:pt x="16272" y="340342"/>
                      <a:pt x="32544" y="314413"/>
                      <a:pt x="49213" y="294834"/>
                    </a:cubicBezTo>
                    <a:cubicBezTo>
                      <a:pt x="65882" y="275255"/>
                      <a:pt x="71703" y="287955"/>
                      <a:pt x="100013" y="248797"/>
                    </a:cubicBezTo>
                    <a:cubicBezTo>
                      <a:pt x="128323" y="209639"/>
                      <a:pt x="195792" y="97455"/>
                      <a:pt x="219075" y="59884"/>
                    </a:cubicBezTo>
                    <a:cubicBezTo>
                      <a:pt x="242358" y="22313"/>
                      <a:pt x="203730" y="32368"/>
                      <a:pt x="239713" y="23372"/>
                    </a:cubicBezTo>
                    <a:cubicBezTo>
                      <a:pt x="275696" y="14376"/>
                      <a:pt x="369623" y="-11554"/>
                      <a:pt x="434975" y="5909"/>
                    </a:cubicBezTo>
                    <a:cubicBezTo>
                      <a:pt x="500327" y="23372"/>
                      <a:pt x="544248" y="93486"/>
                      <a:pt x="631825" y="128147"/>
                    </a:cubicBezTo>
                    <a:cubicBezTo>
                      <a:pt x="719402" y="162807"/>
                      <a:pt x="850901" y="180535"/>
                      <a:pt x="960438" y="213872"/>
                    </a:cubicBezTo>
                    <a:cubicBezTo>
                      <a:pt x="1069975" y="247209"/>
                      <a:pt x="1179512" y="287690"/>
                      <a:pt x="1289050" y="328172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" name="フリーフォーム: 図形 143">
                <a:extLst>
                  <a:ext uri="{FF2B5EF4-FFF2-40B4-BE49-F238E27FC236}">
                    <a16:creationId xmlns:a16="http://schemas.microsoft.com/office/drawing/2014/main" id="{03E5D148-070E-40B3-BEA6-B99125FF2BCF}"/>
                  </a:ext>
                </a:extLst>
              </p:cNvPr>
              <p:cNvSpPr/>
              <p:nvPr/>
            </p:nvSpPr>
            <p:spPr>
              <a:xfrm>
                <a:off x="7056967" y="2277533"/>
                <a:ext cx="800446" cy="853017"/>
              </a:xfrm>
              <a:custGeom>
                <a:avLst/>
                <a:gdLst>
                  <a:gd name="connsiteX0" fmla="*/ 0 w 800446"/>
                  <a:gd name="connsiteY0" fmla="*/ 0 h 853017"/>
                  <a:gd name="connsiteX1" fmla="*/ 139700 w 800446"/>
                  <a:gd name="connsiteY1" fmla="*/ 71967 h 853017"/>
                  <a:gd name="connsiteX2" fmla="*/ 311150 w 800446"/>
                  <a:gd name="connsiteY2" fmla="*/ 162984 h 853017"/>
                  <a:gd name="connsiteX3" fmla="*/ 429683 w 800446"/>
                  <a:gd name="connsiteY3" fmla="*/ 283634 h 853017"/>
                  <a:gd name="connsiteX4" fmla="*/ 620183 w 800446"/>
                  <a:gd name="connsiteY4" fmla="*/ 370417 h 853017"/>
                  <a:gd name="connsiteX5" fmla="*/ 694266 w 800446"/>
                  <a:gd name="connsiteY5" fmla="*/ 442384 h 853017"/>
                  <a:gd name="connsiteX6" fmla="*/ 797983 w 800446"/>
                  <a:gd name="connsiteY6" fmla="*/ 577850 h 853017"/>
                  <a:gd name="connsiteX7" fmla="*/ 757766 w 800446"/>
                  <a:gd name="connsiteY7" fmla="*/ 853017 h 853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0446" h="853017">
                    <a:moveTo>
                      <a:pt x="0" y="0"/>
                    </a:moveTo>
                    <a:lnTo>
                      <a:pt x="139700" y="71967"/>
                    </a:lnTo>
                    <a:cubicBezTo>
                      <a:pt x="191558" y="99131"/>
                      <a:pt x="262820" y="127706"/>
                      <a:pt x="311150" y="162984"/>
                    </a:cubicBezTo>
                    <a:cubicBezTo>
                      <a:pt x="359480" y="198262"/>
                      <a:pt x="378178" y="249062"/>
                      <a:pt x="429683" y="283634"/>
                    </a:cubicBezTo>
                    <a:cubicBezTo>
                      <a:pt x="481188" y="318206"/>
                      <a:pt x="576086" y="343959"/>
                      <a:pt x="620183" y="370417"/>
                    </a:cubicBezTo>
                    <a:cubicBezTo>
                      <a:pt x="664280" y="396875"/>
                      <a:pt x="664633" y="407812"/>
                      <a:pt x="694266" y="442384"/>
                    </a:cubicBezTo>
                    <a:cubicBezTo>
                      <a:pt x="723899" y="476956"/>
                      <a:pt x="787400" y="509411"/>
                      <a:pt x="797983" y="577850"/>
                    </a:cubicBezTo>
                    <a:cubicBezTo>
                      <a:pt x="808566" y="646289"/>
                      <a:pt x="783166" y="749653"/>
                      <a:pt x="757766" y="853017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" name="フリーフォーム: 図形 144">
                <a:extLst>
                  <a:ext uri="{FF2B5EF4-FFF2-40B4-BE49-F238E27FC236}">
                    <a16:creationId xmlns:a16="http://schemas.microsoft.com/office/drawing/2014/main" id="{054FD319-51B5-477C-9E3E-C6F0B8906851}"/>
                  </a:ext>
                </a:extLst>
              </p:cNvPr>
              <p:cNvSpPr/>
              <p:nvPr/>
            </p:nvSpPr>
            <p:spPr>
              <a:xfrm>
                <a:off x="7135283" y="2952750"/>
                <a:ext cx="176801" cy="565150"/>
              </a:xfrm>
              <a:custGeom>
                <a:avLst/>
                <a:gdLst>
                  <a:gd name="connsiteX0" fmla="*/ 0 w 176801"/>
                  <a:gd name="connsiteY0" fmla="*/ 0 h 565150"/>
                  <a:gd name="connsiteX1" fmla="*/ 91017 w 176801"/>
                  <a:gd name="connsiteY1" fmla="*/ 57150 h 565150"/>
                  <a:gd name="connsiteX2" fmla="*/ 150284 w 176801"/>
                  <a:gd name="connsiteY2" fmla="*/ 141817 h 565150"/>
                  <a:gd name="connsiteX3" fmla="*/ 173567 w 176801"/>
                  <a:gd name="connsiteY3" fmla="*/ 273050 h 565150"/>
                  <a:gd name="connsiteX4" fmla="*/ 82550 w 176801"/>
                  <a:gd name="connsiteY4" fmla="*/ 565150 h 565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01" h="565150">
                    <a:moveTo>
                      <a:pt x="0" y="0"/>
                    </a:moveTo>
                    <a:cubicBezTo>
                      <a:pt x="32985" y="16757"/>
                      <a:pt x="65970" y="33514"/>
                      <a:pt x="91017" y="57150"/>
                    </a:cubicBezTo>
                    <a:cubicBezTo>
                      <a:pt x="116064" y="80786"/>
                      <a:pt x="136526" y="105834"/>
                      <a:pt x="150284" y="141817"/>
                    </a:cubicBezTo>
                    <a:cubicBezTo>
                      <a:pt x="164042" y="177800"/>
                      <a:pt x="184856" y="202495"/>
                      <a:pt x="173567" y="273050"/>
                    </a:cubicBezTo>
                    <a:cubicBezTo>
                      <a:pt x="162278" y="343605"/>
                      <a:pt x="122414" y="454377"/>
                      <a:pt x="82550" y="56515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" name="フリーフォーム: 図形 145">
                <a:extLst>
                  <a:ext uri="{FF2B5EF4-FFF2-40B4-BE49-F238E27FC236}">
                    <a16:creationId xmlns:a16="http://schemas.microsoft.com/office/drawing/2014/main" id="{8DEB3415-0CCB-4B9E-9E4A-95D3FB19AC49}"/>
                  </a:ext>
                </a:extLst>
              </p:cNvPr>
              <p:cNvSpPr/>
              <p:nvPr/>
            </p:nvSpPr>
            <p:spPr>
              <a:xfrm>
                <a:off x="7672917" y="3128433"/>
                <a:ext cx="139700" cy="889000"/>
              </a:xfrm>
              <a:custGeom>
                <a:avLst/>
                <a:gdLst>
                  <a:gd name="connsiteX0" fmla="*/ 139700 w 139700"/>
                  <a:gd name="connsiteY0" fmla="*/ 0 h 889000"/>
                  <a:gd name="connsiteX1" fmla="*/ 131233 w 139700"/>
                  <a:gd name="connsiteY1" fmla="*/ 103717 h 889000"/>
                  <a:gd name="connsiteX2" fmla="*/ 131233 w 139700"/>
                  <a:gd name="connsiteY2" fmla="*/ 338667 h 889000"/>
                  <a:gd name="connsiteX3" fmla="*/ 131233 w 139700"/>
                  <a:gd name="connsiteY3" fmla="*/ 537634 h 889000"/>
                  <a:gd name="connsiteX4" fmla="*/ 112183 w 139700"/>
                  <a:gd name="connsiteY4" fmla="*/ 668867 h 889000"/>
                  <a:gd name="connsiteX5" fmla="*/ 0 w 139700"/>
                  <a:gd name="connsiteY5" fmla="*/ 889000 h 889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700" h="889000">
                    <a:moveTo>
                      <a:pt x="139700" y="0"/>
                    </a:moveTo>
                    <a:cubicBezTo>
                      <a:pt x="136172" y="23636"/>
                      <a:pt x="132644" y="47273"/>
                      <a:pt x="131233" y="103717"/>
                    </a:cubicBezTo>
                    <a:cubicBezTo>
                      <a:pt x="129822" y="160162"/>
                      <a:pt x="131233" y="338667"/>
                      <a:pt x="131233" y="338667"/>
                    </a:cubicBezTo>
                    <a:cubicBezTo>
                      <a:pt x="131233" y="410986"/>
                      <a:pt x="134408" y="482601"/>
                      <a:pt x="131233" y="537634"/>
                    </a:cubicBezTo>
                    <a:cubicBezTo>
                      <a:pt x="128058" y="592667"/>
                      <a:pt x="134055" y="610306"/>
                      <a:pt x="112183" y="668867"/>
                    </a:cubicBezTo>
                    <a:cubicBezTo>
                      <a:pt x="90311" y="727428"/>
                      <a:pt x="45155" y="808214"/>
                      <a:pt x="0" y="88900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" name="フリーフォーム: 図形 146">
                <a:extLst>
                  <a:ext uri="{FF2B5EF4-FFF2-40B4-BE49-F238E27FC236}">
                    <a16:creationId xmlns:a16="http://schemas.microsoft.com/office/drawing/2014/main" id="{F6363A72-C7AC-45AC-8DC4-E44571AA4680}"/>
                  </a:ext>
                </a:extLst>
              </p:cNvPr>
              <p:cNvSpPr/>
              <p:nvPr/>
            </p:nvSpPr>
            <p:spPr>
              <a:xfrm>
                <a:off x="7804150" y="3615267"/>
                <a:ext cx="178995" cy="929216"/>
              </a:xfrm>
              <a:custGeom>
                <a:avLst/>
                <a:gdLst>
                  <a:gd name="connsiteX0" fmla="*/ 0 w 178995"/>
                  <a:gd name="connsiteY0" fmla="*/ 0 h 929216"/>
                  <a:gd name="connsiteX1" fmla="*/ 69850 w 178995"/>
                  <a:gd name="connsiteY1" fmla="*/ 55033 h 929216"/>
                  <a:gd name="connsiteX2" fmla="*/ 107950 w 178995"/>
                  <a:gd name="connsiteY2" fmla="*/ 61383 h 929216"/>
                  <a:gd name="connsiteX3" fmla="*/ 171450 w 178995"/>
                  <a:gd name="connsiteY3" fmla="*/ 211666 h 929216"/>
                  <a:gd name="connsiteX4" fmla="*/ 171450 w 178995"/>
                  <a:gd name="connsiteY4" fmla="*/ 387350 h 929216"/>
                  <a:gd name="connsiteX5" fmla="*/ 114300 w 178995"/>
                  <a:gd name="connsiteY5" fmla="*/ 465666 h 929216"/>
                  <a:gd name="connsiteX6" fmla="*/ 86783 w 178995"/>
                  <a:gd name="connsiteY6" fmla="*/ 577850 h 929216"/>
                  <a:gd name="connsiteX7" fmla="*/ 86783 w 178995"/>
                  <a:gd name="connsiteY7" fmla="*/ 637116 h 929216"/>
                  <a:gd name="connsiteX8" fmla="*/ 57150 w 178995"/>
                  <a:gd name="connsiteY8" fmla="*/ 675216 h 929216"/>
                  <a:gd name="connsiteX9" fmla="*/ 42333 w 178995"/>
                  <a:gd name="connsiteY9" fmla="*/ 757766 h 929216"/>
                  <a:gd name="connsiteX10" fmla="*/ 42333 w 178995"/>
                  <a:gd name="connsiteY10" fmla="*/ 929216 h 929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8995" h="929216">
                    <a:moveTo>
                      <a:pt x="0" y="0"/>
                    </a:moveTo>
                    <a:cubicBezTo>
                      <a:pt x="25929" y="22401"/>
                      <a:pt x="51858" y="44803"/>
                      <a:pt x="69850" y="55033"/>
                    </a:cubicBezTo>
                    <a:cubicBezTo>
                      <a:pt x="87842" y="65263"/>
                      <a:pt x="91017" y="35278"/>
                      <a:pt x="107950" y="61383"/>
                    </a:cubicBezTo>
                    <a:cubicBezTo>
                      <a:pt x="124883" y="87488"/>
                      <a:pt x="160867" y="157338"/>
                      <a:pt x="171450" y="211666"/>
                    </a:cubicBezTo>
                    <a:cubicBezTo>
                      <a:pt x="182033" y="265994"/>
                      <a:pt x="180975" y="345017"/>
                      <a:pt x="171450" y="387350"/>
                    </a:cubicBezTo>
                    <a:cubicBezTo>
                      <a:pt x="161925" y="429683"/>
                      <a:pt x="128411" y="433916"/>
                      <a:pt x="114300" y="465666"/>
                    </a:cubicBezTo>
                    <a:cubicBezTo>
                      <a:pt x="100189" y="497416"/>
                      <a:pt x="91369" y="549275"/>
                      <a:pt x="86783" y="577850"/>
                    </a:cubicBezTo>
                    <a:cubicBezTo>
                      <a:pt x="82197" y="606425"/>
                      <a:pt x="91722" y="620888"/>
                      <a:pt x="86783" y="637116"/>
                    </a:cubicBezTo>
                    <a:cubicBezTo>
                      <a:pt x="81844" y="653344"/>
                      <a:pt x="64558" y="655108"/>
                      <a:pt x="57150" y="675216"/>
                    </a:cubicBezTo>
                    <a:cubicBezTo>
                      <a:pt x="49742" y="695324"/>
                      <a:pt x="44802" y="715433"/>
                      <a:pt x="42333" y="757766"/>
                    </a:cubicBezTo>
                    <a:cubicBezTo>
                      <a:pt x="39864" y="800099"/>
                      <a:pt x="41098" y="864657"/>
                      <a:pt x="42333" y="929216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" name="フリーフォーム: 図形 147">
                <a:extLst>
                  <a:ext uri="{FF2B5EF4-FFF2-40B4-BE49-F238E27FC236}">
                    <a16:creationId xmlns:a16="http://schemas.microsoft.com/office/drawing/2014/main" id="{A94B127F-9538-4F70-B899-D89A9C474CF5}"/>
                  </a:ext>
                </a:extLst>
              </p:cNvPr>
              <p:cNvSpPr/>
              <p:nvPr/>
            </p:nvSpPr>
            <p:spPr>
              <a:xfrm>
                <a:off x="7757583" y="3799417"/>
                <a:ext cx="80434" cy="76200"/>
              </a:xfrm>
              <a:custGeom>
                <a:avLst/>
                <a:gdLst>
                  <a:gd name="connsiteX0" fmla="*/ 0 w 80434"/>
                  <a:gd name="connsiteY0" fmla="*/ 76200 h 76200"/>
                  <a:gd name="connsiteX1" fmla="*/ 23284 w 80434"/>
                  <a:gd name="connsiteY1" fmla="*/ 25400 h 76200"/>
                  <a:gd name="connsiteX2" fmla="*/ 80434 w 80434"/>
                  <a:gd name="connsiteY2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434" h="76200">
                    <a:moveTo>
                      <a:pt x="0" y="76200"/>
                    </a:moveTo>
                    <a:cubicBezTo>
                      <a:pt x="4939" y="57150"/>
                      <a:pt x="9878" y="38100"/>
                      <a:pt x="23284" y="25400"/>
                    </a:cubicBezTo>
                    <a:cubicBezTo>
                      <a:pt x="36690" y="12700"/>
                      <a:pt x="58562" y="6350"/>
                      <a:pt x="80434" y="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" name="フリーフォーム: 図形 148">
                <a:extLst>
                  <a:ext uri="{FF2B5EF4-FFF2-40B4-BE49-F238E27FC236}">
                    <a16:creationId xmlns:a16="http://schemas.microsoft.com/office/drawing/2014/main" id="{6EFAFEBA-F994-4D50-B351-C46FD18A7B9B}"/>
                  </a:ext>
                </a:extLst>
              </p:cNvPr>
              <p:cNvSpPr/>
              <p:nvPr/>
            </p:nvSpPr>
            <p:spPr>
              <a:xfrm>
                <a:off x="7338483" y="4006050"/>
                <a:ext cx="476250" cy="110867"/>
              </a:xfrm>
              <a:custGeom>
                <a:avLst/>
                <a:gdLst>
                  <a:gd name="connsiteX0" fmla="*/ 0 w 476250"/>
                  <a:gd name="connsiteY0" fmla="*/ 110867 h 110867"/>
                  <a:gd name="connsiteX1" fmla="*/ 148167 w 476250"/>
                  <a:gd name="connsiteY1" fmla="*/ 38900 h 110867"/>
                  <a:gd name="connsiteX2" fmla="*/ 264584 w 476250"/>
                  <a:gd name="connsiteY2" fmla="*/ 800 h 110867"/>
                  <a:gd name="connsiteX3" fmla="*/ 476250 w 476250"/>
                  <a:gd name="connsiteY3" fmla="*/ 72767 h 110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0" h="110867">
                    <a:moveTo>
                      <a:pt x="0" y="110867"/>
                    </a:moveTo>
                    <a:cubicBezTo>
                      <a:pt x="52035" y="84055"/>
                      <a:pt x="104070" y="57244"/>
                      <a:pt x="148167" y="38900"/>
                    </a:cubicBezTo>
                    <a:cubicBezTo>
                      <a:pt x="192264" y="20556"/>
                      <a:pt x="209904" y="-4844"/>
                      <a:pt x="264584" y="800"/>
                    </a:cubicBezTo>
                    <a:cubicBezTo>
                      <a:pt x="319264" y="6444"/>
                      <a:pt x="397757" y="39605"/>
                      <a:pt x="476250" y="72767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" name="フリーフォーム: 図形 149">
                <a:extLst>
                  <a:ext uri="{FF2B5EF4-FFF2-40B4-BE49-F238E27FC236}">
                    <a16:creationId xmlns:a16="http://schemas.microsoft.com/office/drawing/2014/main" id="{DA41E5F8-BF42-45FB-8EFF-740AB04BB941}"/>
                  </a:ext>
                </a:extLst>
              </p:cNvPr>
              <p:cNvSpPr/>
              <p:nvPr/>
            </p:nvSpPr>
            <p:spPr>
              <a:xfrm>
                <a:off x="7340600" y="4163483"/>
                <a:ext cx="67733" cy="289984"/>
              </a:xfrm>
              <a:custGeom>
                <a:avLst/>
                <a:gdLst>
                  <a:gd name="connsiteX0" fmla="*/ 0 w 67733"/>
                  <a:gd name="connsiteY0" fmla="*/ 0 h 289984"/>
                  <a:gd name="connsiteX1" fmla="*/ 10583 w 67733"/>
                  <a:gd name="connsiteY1" fmla="*/ 78317 h 289984"/>
                  <a:gd name="connsiteX2" fmla="*/ 16933 w 67733"/>
                  <a:gd name="connsiteY2" fmla="*/ 169334 h 289984"/>
                  <a:gd name="connsiteX3" fmla="*/ 67733 w 67733"/>
                  <a:gd name="connsiteY3" fmla="*/ 289984 h 289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733" h="289984">
                    <a:moveTo>
                      <a:pt x="0" y="0"/>
                    </a:moveTo>
                    <a:cubicBezTo>
                      <a:pt x="3880" y="25047"/>
                      <a:pt x="7761" y="50095"/>
                      <a:pt x="10583" y="78317"/>
                    </a:cubicBezTo>
                    <a:cubicBezTo>
                      <a:pt x="13405" y="106539"/>
                      <a:pt x="7408" y="134056"/>
                      <a:pt x="16933" y="169334"/>
                    </a:cubicBezTo>
                    <a:cubicBezTo>
                      <a:pt x="26458" y="204612"/>
                      <a:pt x="47095" y="247298"/>
                      <a:pt x="67733" y="289984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" name="フリーフォーム: 図形 150">
                <a:extLst>
                  <a:ext uri="{FF2B5EF4-FFF2-40B4-BE49-F238E27FC236}">
                    <a16:creationId xmlns:a16="http://schemas.microsoft.com/office/drawing/2014/main" id="{5086DB2C-5C52-4933-B240-92379150498C}"/>
                  </a:ext>
                </a:extLst>
              </p:cNvPr>
              <p:cNvSpPr/>
              <p:nvPr/>
            </p:nvSpPr>
            <p:spPr>
              <a:xfrm>
                <a:off x="7613650" y="4292600"/>
                <a:ext cx="251883" cy="185281"/>
              </a:xfrm>
              <a:custGeom>
                <a:avLst/>
                <a:gdLst>
                  <a:gd name="connsiteX0" fmla="*/ 251883 w 251883"/>
                  <a:gd name="connsiteY0" fmla="*/ 0 h 185281"/>
                  <a:gd name="connsiteX1" fmla="*/ 205317 w 251883"/>
                  <a:gd name="connsiteY1" fmla="*/ 103717 h 185281"/>
                  <a:gd name="connsiteX2" fmla="*/ 139700 w 251883"/>
                  <a:gd name="connsiteY2" fmla="*/ 182033 h 185281"/>
                  <a:gd name="connsiteX3" fmla="*/ 0 w 251883"/>
                  <a:gd name="connsiteY3" fmla="*/ 162983 h 18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883" h="185281">
                    <a:moveTo>
                      <a:pt x="251883" y="0"/>
                    </a:moveTo>
                    <a:cubicBezTo>
                      <a:pt x="237948" y="36689"/>
                      <a:pt x="224014" y="73378"/>
                      <a:pt x="205317" y="103717"/>
                    </a:cubicBezTo>
                    <a:cubicBezTo>
                      <a:pt x="186620" y="134056"/>
                      <a:pt x="173919" y="172155"/>
                      <a:pt x="139700" y="182033"/>
                    </a:cubicBezTo>
                    <a:cubicBezTo>
                      <a:pt x="105481" y="191911"/>
                      <a:pt x="52740" y="177447"/>
                      <a:pt x="0" y="162983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" name="フリーフォーム: 図形 151">
                <a:extLst>
                  <a:ext uri="{FF2B5EF4-FFF2-40B4-BE49-F238E27FC236}">
                    <a16:creationId xmlns:a16="http://schemas.microsoft.com/office/drawing/2014/main" id="{B7441D04-6B2B-4400-B27A-536280E9828E}"/>
                  </a:ext>
                </a:extLst>
              </p:cNvPr>
              <p:cNvSpPr/>
              <p:nvPr/>
            </p:nvSpPr>
            <p:spPr>
              <a:xfrm>
                <a:off x="7404100" y="4375150"/>
                <a:ext cx="298450" cy="213783"/>
              </a:xfrm>
              <a:custGeom>
                <a:avLst/>
                <a:gdLst>
                  <a:gd name="connsiteX0" fmla="*/ 298450 w 298450"/>
                  <a:gd name="connsiteY0" fmla="*/ 0 h 213783"/>
                  <a:gd name="connsiteX1" fmla="*/ 188383 w 298450"/>
                  <a:gd name="connsiteY1" fmla="*/ 95250 h 213783"/>
                  <a:gd name="connsiteX2" fmla="*/ 139700 w 298450"/>
                  <a:gd name="connsiteY2" fmla="*/ 146050 h 213783"/>
                  <a:gd name="connsiteX3" fmla="*/ 0 w 298450"/>
                  <a:gd name="connsiteY3" fmla="*/ 213783 h 213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8450" h="213783">
                    <a:moveTo>
                      <a:pt x="298450" y="0"/>
                    </a:moveTo>
                    <a:cubicBezTo>
                      <a:pt x="256645" y="35454"/>
                      <a:pt x="214841" y="70908"/>
                      <a:pt x="188383" y="95250"/>
                    </a:cubicBezTo>
                    <a:cubicBezTo>
                      <a:pt x="161925" y="119592"/>
                      <a:pt x="171097" y="126295"/>
                      <a:pt x="139700" y="146050"/>
                    </a:cubicBezTo>
                    <a:cubicBezTo>
                      <a:pt x="108303" y="165805"/>
                      <a:pt x="54151" y="189794"/>
                      <a:pt x="0" y="213783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" name="フリーフォーム: 図形 152">
                <a:extLst>
                  <a:ext uri="{FF2B5EF4-FFF2-40B4-BE49-F238E27FC236}">
                    <a16:creationId xmlns:a16="http://schemas.microsoft.com/office/drawing/2014/main" id="{5325C2D8-C376-4D3B-A748-6F1F3828C5FC}"/>
                  </a:ext>
                </a:extLst>
              </p:cNvPr>
              <p:cNvSpPr/>
              <p:nvPr/>
            </p:nvSpPr>
            <p:spPr>
              <a:xfrm>
                <a:off x="7226300" y="4313767"/>
                <a:ext cx="215900" cy="463550"/>
              </a:xfrm>
              <a:custGeom>
                <a:avLst/>
                <a:gdLst>
                  <a:gd name="connsiteX0" fmla="*/ 0 w 215900"/>
                  <a:gd name="connsiteY0" fmla="*/ 0 h 463550"/>
                  <a:gd name="connsiteX1" fmla="*/ 44450 w 215900"/>
                  <a:gd name="connsiteY1" fmla="*/ 80433 h 463550"/>
                  <a:gd name="connsiteX2" fmla="*/ 158750 w 215900"/>
                  <a:gd name="connsiteY2" fmla="*/ 247650 h 463550"/>
                  <a:gd name="connsiteX3" fmla="*/ 215900 w 215900"/>
                  <a:gd name="connsiteY3" fmla="*/ 463550 h 46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0" h="463550">
                    <a:moveTo>
                      <a:pt x="0" y="0"/>
                    </a:moveTo>
                    <a:cubicBezTo>
                      <a:pt x="8996" y="19579"/>
                      <a:pt x="17992" y="39158"/>
                      <a:pt x="44450" y="80433"/>
                    </a:cubicBezTo>
                    <a:cubicBezTo>
                      <a:pt x="70908" y="121708"/>
                      <a:pt x="130175" y="183797"/>
                      <a:pt x="158750" y="247650"/>
                    </a:cubicBezTo>
                    <a:cubicBezTo>
                      <a:pt x="187325" y="311503"/>
                      <a:pt x="201612" y="387526"/>
                      <a:pt x="215900" y="46355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" name="フリーフォーム: 図形 153">
                <a:extLst>
                  <a:ext uri="{FF2B5EF4-FFF2-40B4-BE49-F238E27FC236}">
                    <a16:creationId xmlns:a16="http://schemas.microsoft.com/office/drawing/2014/main" id="{AE3E4F2E-0138-4E0F-8240-2A9679C1CE55}"/>
                  </a:ext>
                </a:extLst>
              </p:cNvPr>
              <p:cNvSpPr/>
              <p:nvPr/>
            </p:nvSpPr>
            <p:spPr>
              <a:xfrm>
                <a:off x="7520517" y="4548717"/>
                <a:ext cx="313266" cy="510116"/>
              </a:xfrm>
              <a:custGeom>
                <a:avLst/>
                <a:gdLst>
                  <a:gd name="connsiteX0" fmla="*/ 313266 w 313266"/>
                  <a:gd name="connsiteY0" fmla="*/ 0 h 510116"/>
                  <a:gd name="connsiteX1" fmla="*/ 167216 w 313266"/>
                  <a:gd name="connsiteY1" fmla="*/ 207433 h 510116"/>
                  <a:gd name="connsiteX2" fmla="*/ 107950 w 313266"/>
                  <a:gd name="connsiteY2" fmla="*/ 340783 h 510116"/>
                  <a:gd name="connsiteX3" fmla="*/ 0 w 313266"/>
                  <a:gd name="connsiteY3" fmla="*/ 510116 h 510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3266" h="510116">
                    <a:moveTo>
                      <a:pt x="313266" y="0"/>
                    </a:moveTo>
                    <a:cubicBezTo>
                      <a:pt x="257350" y="75318"/>
                      <a:pt x="201435" y="150636"/>
                      <a:pt x="167216" y="207433"/>
                    </a:cubicBezTo>
                    <a:cubicBezTo>
                      <a:pt x="132997" y="264230"/>
                      <a:pt x="135819" y="290336"/>
                      <a:pt x="107950" y="340783"/>
                    </a:cubicBezTo>
                    <a:cubicBezTo>
                      <a:pt x="80081" y="391230"/>
                      <a:pt x="40040" y="450673"/>
                      <a:pt x="0" y="510116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" name="フリーフォーム: 図形 154">
                <a:extLst>
                  <a:ext uri="{FF2B5EF4-FFF2-40B4-BE49-F238E27FC236}">
                    <a16:creationId xmlns:a16="http://schemas.microsoft.com/office/drawing/2014/main" id="{8623E5CD-33A9-4AC1-8548-945EB2770E29}"/>
                  </a:ext>
                </a:extLst>
              </p:cNvPr>
              <p:cNvSpPr/>
              <p:nvPr/>
            </p:nvSpPr>
            <p:spPr>
              <a:xfrm>
                <a:off x="6963833" y="4353983"/>
                <a:ext cx="560917" cy="698500"/>
              </a:xfrm>
              <a:custGeom>
                <a:avLst/>
                <a:gdLst>
                  <a:gd name="connsiteX0" fmla="*/ 0 w 560917"/>
                  <a:gd name="connsiteY0" fmla="*/ 0 h 698500"/>
                  <a:gd name="connsiteX1" fmla="*/ 59267 w 560917"/>
                  <a:gd name="connsiteY1" fmla="*/ 124884 h 698500"/>
                  <a:gd name="connsiteX2" fmla="*/ 169334 w 560917"/>
                  <a:gd name="connsiteY2" fmla="*/ 260350 h 698500"/>
                  <a:gd name="connsiteX3" fmla="*/ 364067 w 560917"/>
                  <a:gd name="connsiteY3" fmla="*/ 423334 h 698500"/>
                  <a:gd name="connsiteX4" fmla="*/ 474134 w 560917"/>
                  <a:gd name="connsiteY4" fmla="*/ 503767 h 698500"/>
                  <a:gd name="connsiteX5" fmla="*/ 560917 w 560917"/>
                  <a:gd name="connsiteY5" fmla="*/ 698500 h 698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0917" h="698500">
                    <a:moveTo>
                      <a:pt x="0" y="0"/>
                    </a:moveTo>
                    <a:cubicBezTo>
                      <a:pt x="15522" y="40746"/>
                      <a:pt x="31045" y="81492"/>
                      <a:pt x="59267" y="124884"/>
                    </a:cubicBezTo>
                    <a:cubicBezTo>
                      <a:pt x="87489" y="168276"/>
                      <a:pt x="118534" y="210608"/>
                      <a:pt x="169334" y="260350"/>
                    </a:cubicBezTo>
                    <a:cubicBezTo>
                      <a:pt x="220134" y="310092"/>
                      <a:pt x="313267" y="382765"/>
                      <a:pt x="364067" y="423334"/>
                    </a:cubicBezTo>
                    <a:cubicBezTo>
                      <a:pt x="414867" y="463903"/>
                      <a:pt x="441326" y="457906"/>
                      <a:pt x="474134" y="503767"/>
                    </a:cubicBezTo>
                    <a:cubicBezTo>
                      <a:pt x="506942" y="549628"/>
                      <a:pt x="533929" y="624064"/>
                      <a:pt x="560917" y="69850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" name="フリーフォーム: 図形 155">
                <a:extLst>
                  <a:ext uri="{FF2B5EF4-FFF2-40B4-BE49-F238E27FC236}">
                    <a16:creationId xmlns:a16="http://schemas.microsoft.com/office/drawing/2014/main" id="{58DE7840-138A-485A-81C4-078A5CF24CA5}"/>
                  </a:ext>
                </a:extLst>
              </p:cNvPr>
              <p:cNvSpPr/>
              <p:nvPr/>
            </p:nvSpPr>
            <p:spPr>
              <a:xfrm>
                <a:off x="6965950" y="4646083"/>
                <a:ext cx="546100" cy="753534"/>
              </a:xfrm>
              <a:custGeom>
                <a:avLst/>
                <a:gdLst>
                  <a:gd name="connsiteX0" fmla="*/ 0 w 546100"/>
                  <a:gd name="connsiteY0" fmla="*/ 0 h 753534"/>
                  <a:gd name="connsiteX1" fmla="*/ 129117 w 546100"/>
                  <a:gd name="connsiteY1" fmla="*/ 150284 h 753534"/>
                  <a:gd name="connsiteX2" fmla="*/ 395817 w 546100"/>
                  <a:gd name="connsiteY2" fmla="*/ 372534 h 753534"/>
                  <a:gd name="connsiteX3" fmla="*/ 514350 w 546100"/>
                  <a:gd name="connsiteY3" fmla="*/ 495300 h 753534"/>
                  <a:gd name="connsiteX4" fmla="*/ 546100 w 546100"/>
                  <a:gd name="connsiteY4" fmla="*/ 753534 h 753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6100" h="753534">
                    <a:moveTo>
                      <a:pt x="0" y="0"/>
                    </a:moveTo>
                    <a:cubicBezTo>
                      <a:pt x="31574" y="44097"/>
                      <a:pt x="63148" y="88195"/>
                      <a:pt x="129117" y="150284"/>
                    </a:cubicBezTo>
                    <a:cubicBezTo>
                      <a:pt x="195087" y="212373"/>
                      <a:pt x="331612" y="315031"/>
                      <a:pt x="395817" y="372534"/>
                    </a:cubicBezTo>
                    <a:cubicBezTo>
                      <a:pt x="460022" y="430037"/>
                      <a:pt x="489303" y="431800"/>
                      <a:pt x="514350" y="495300"/>
                    </a:cubicBezTo>
                    <a:cubicBezTo>
                      <a:pt x="539397" y="558800"/>
                      <a:pt x="542748" y="656167"/>
                      <a:pt x="546100" y="753534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" name="フリーフォーム: 図形 156">
                <a:extLst>
                  <a:ext uri="{FF2B5EF4-FFF2-40B4-BE49-F238E27FC236}">
                    <a16:creationId xmlns:a16="http://schemas.microsoft.com/office/drawing/2014/main" id="{EB2D3FB3-C014-4CC2-9DB5-C41ABBEACF68}"/>
                  </a:ext>
                </a:extLst>
              </p:cNvPr>
              <p:cNvSpPr/>
              <p:nvPr/>
            </p:nvSpPr>
            <p:spPr>
              <a:xfrm>
                <a:off x="6817783" y="4584700"/>
                <a:ext cx="86784" cy="283633"/>
              </a:xfrm>
              <a:custGeom>
                <a:avLst/>
                <a:gdLst>
                  <a:gd name="connsiteX0" fmla="*/ 86784 w 86784"/>
                  <a:gd name="connsiteY0" fmla="*/ 0 h 283633"/>
                  <a:gd name="connsiteX1" fmla="*/ 38100 w 86784"/>
                  <a:gd name="connsiteY1" fmla="*/ 154517 h 283633"/>
                  <a:gd name="connsiteX2" fmla="*/ 0 w 86784"/>
                  <a:gd name="connsiteY2" fmla="*/ 283633 h 28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784" h="283633">
                    <a:moveTo>
                      <a:pt x="86784" y="0"/>
                    </a:moveTo>
                    <a:cubicBezTo>
                      <a:pt x="69674" y="53622"/>
                      <a:pt x="52564" y="107245"/>
                      <a:pt x="38100" y="154517"/>
                    </a:cubicBezTo>
                    <a:cubicBezTo>
                      <a:pt x="23636" y="201789"/>
                      <a:pt x="11818" y="242711"/>
                      <a:pt x="0" y="283633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" name="フリーフォーム: 図形 157">
                <a:extLst>
                  <a:ext uri="{FF2B5EF4-FFF2-40B4-BE49-F238E27FC236}">
                    <a16:creationId xmlns:a16="http://schemas.microsoft.com/office/drawing/2014/main" id="{F0912E7F-AA01-4104-B966-1FD093B7917B}"/>
                  </a:ext>
                </a:extLst>
              </p:cNvPr>
              <p:cNvSpPr/>
              <p:nvPr/>
            </p:nvSpPr>
            <p:spPr>
              <a:xfrm>
                <a:off x="6775450" y="4603750"/>
                <a:ext cx="190500" cy="381000"/>
              </a:xfrm>
              <a:custGeom>
                <a:avLst/>
                <a:gdLst>
                  <a:gd name="connsiteX0" fmla="*/ 190500 w 190500"/>
                  <a:gd name="connsiteY0" fmla="*/ 0 h 381000"/>
                  <a:gd name="connsiteX1" fmla="*/ 143933 w 190500"/>
                  <a:gd name="connsiteY1" fmla="*/ 124883 h 381000"/>
                  <a:gd name="connsiteX2" fmla="*/ 101600 w 190500"/>
                  <a:gd name="connsiteY2" fmla="*/ 213783 h 381000"/>
                  <a:gd name="connsiteX3" fmla="*/ 0 w 190500"/>
                  <a:gd name="connsiteY3" fmla="*/ 38100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0" h="381000">
                    <a:moveTo>
                      <a:pt x="190500" y="0"/>
                    </a:moveTo>
                    <a:cubicBezTo>
                      <a:pt x="174625" y="44626"/>
                      <a:pt x="158750" y="89253"/>
                      <a:pt x="143933" y="124883"/>
                    </a:cubicBezTo>
                    <a:cubicBezTo>
                      <a:pt x="129116" y="160513"/>
                      <a:pt x="125589" y="171097"/>
                      <a:pt x="101600" y="213783"/>
                    </a:cubicBezTo>
                    <a:cubicBezTo>
                      <a:pt x="77611" y="256469"/>
                      <a:pt x="38805" y="318734"/>
                      <a:pt x="0" y="38100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" name="フリーフォーム: 図形 158">
                <a:extLst>
                  <a:ext uri="{FF2B5EF4-FFF2-40B4-BE49-F238E27FC236}">
                    <a16:creationId xmlns:a16="http://schemas.microsoft.com/office/drawing/2014/main" id="{97D37142-5905-40B1-9EA6-DE8C6B9B5C58}"/>
                  </a:ext>
                </a:extLst>
              </p:cNvPr>
              <p:cNvSpPr/>
              <p:nvPr/>
            </p:nvSpPr>
            <p:spPr>
              <a:xfrm>
                <a:off x="6642100" y="4751917"/>
                <a:ext cx="114300" cy="554566"/>
              </a:xfrm>
              <a:custGeom>
                <a:avLst/>
                <a:gdLst>
                  <a:gd name="connsiteX0" fmla="*/ 114300 w 114300"/>
                  <a:gd name="connsiteY0" fmla="*/ 0 h 554566"/>
                  <a:gd name="connsiteX1" fmla="*/ 74083 w 114300"/>
                  <a:gd name="connsiteY1" fmla="*/ 171450 h 554566"/>
                  <a:gd name="connsiteX2" fmla="*/ 55033 w 114300"/>
                  <a:gd name="connsiteY2" fmla="*/ 349250 h 554566"/>
                  <a:gd name="connsiteX3" fmla="*/ 0 w 114300"/>
                  <a:gd name="connsiteY3" fmla="*/ 554566 h 554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554566">
                    <a:moveTo>
                      <a:pt x="114300" y="0"/>
                    </a:moveTo>
                    <a:cubicBezTo>
                      <a:pt x="99130" y="56621"/>
                      <a:pt x="83961" y="113242"/>
                      <a:pt x="74083" y="171450"/>
                    </a:cubicBezTo>
                    <a:cubicBezTo>
                      <a:pt x="64205" y="229658"/>
                      <a:pt x="67380" y="285397"/>
                      <a:pt x="55033" y="349250"/>
                    </a:cubicBezTo>
                    <a:cubicBezTo>
                      <a:pt x="42686" y="413103"/>
                      <a:pt x="21343" y="483834"/>
                      <a:pt x="0" y="554566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" name="フリーフォーム: 図形 159">
                <a:extLst>
                  <a:ext uri="{FF2B5EF4-FFF2-40B4-BE49-F238E27FC236}">
                    <a16:creationId xmlns:a16="http://schemas.microsoft.com/office/drawing/2014/main" id="{1E3ECFD2-37A6-489B-AD73-B235F030FC5D}"/>
                  </a:ext>
                </a:extLst>
              </p:cNvPr>
              <p:cNvSpPr/>
              <p:nvPr/>
            </p:nvSpPr>
            <p:spPr>
              <a:xfrm>
                <a:off x="6489700" y="5003800"/>
                <a:ext cx="141817" cy="300567"/>
              </a:xfrm>
              <a:custGeom>
                <a:avLst/>
                <a:gdLst>
                  <a:gd name="connsiteX0" fmla="*/ 0 w 141817"/>
                  <a:gd name="connsiteY0" fmla="*/ 0 h 300567"/>
                  <a:gd name="connsiteX1" fmla="*/ 38100 w 141817"/>
                  <a:gd name="connsiteY1" fmla="*/ 65617 h 300567"/>
                  <a:gd name="connsiteX2" fmla="*/ 80433 w 141817"/>
                  <a:gd name="connsiteY2" fmla="*/ 152400 h 300567"/>
                  <a:gd name="connsiteX3" fmla="*/ 103717 w 141817"/>
                  <a:gd name="connsiteY3" fmla="*/ 215900 h 300567"/>
                  <a:gd name="connsiteX4" fmla="*/ 141817 w 141817"/>
                  <a:gd name="connsiteY4" fmla="*/ 300567 h 30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817" h="300567">
                    <a:moveTo>
                      <a:pt x="0" y="0"/>
                    </a:moveTo>
                    <a:cubicBezTo>
                      <a:pt x="12347" y="20108"/>
                      <a:pt x="24695" y="40217"/>
                      <a:pt x="38100" y="65617"/>
                    </a:cubicBezTo>
                    <a:cubicBezTo>
                      <a:pt x="51505" y="91017"/>
                      <a:pt x="69497" y="127353"/>
                      <a:pt x="80433" y="152400"/>
                    </a:cubicBezTo>
                    <a:cubicBezTo>
                      <a:pt x="91369" y="177447"/>
                      <a:pt x="93486" y="191206"/>
                      <a:pt x="103717" y="215900"/>
                    </a:cubicBezTo>
                    <a:cubicBezTo>
                      <a:pt x="113948" y="240594"/>
                      <a:pt x="127882" y="270580"/>
                      <a:pt x="141817" y="300567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" name="フリーフォーム: 図形 160">
                <a:extLst>
                  <a:ext uri="{FF2B5EF4-FFF2-40B4-BE49-F238E27FC236}">
                    <a16:creationId xmlns:a16="http://schemas.microsoft.com/office/drawing/2014/main" id="{F3D8D9B3-6F6B-478F-8A24-6D6D89F83EE4}"/>
                  </a:ext>
                </a:extLst>
              </p:cNvPr>
              <p:cNvSpPr/>
              <p:nvPr/>
            </p:nvSpPr>
            <p:spPr>
              <a:xfrm>
                <a:off x="4618567" y="4762500"/>
                <a:ext cx="279400" cy="694267"/>
              </a:xfrm>
              <a:custGeom>
                <a:avLst/>
                <a:gdLst>
                  <a:gd name="connsiteX0" fmla="*/ 0 w 279400"/>
                  <a:gd name="connsiteY0" fmla="*/ 0 h 694267"/>
                  <a:gd name="connsiteX1" fmla="*/ 21166 w 279400"/>
                  <a:gd name="connsiteY1" fmla="*/ 118533 h 694267"/>
                  <a:gd name="connsiteX2" fmla="*/ 29633 w 279400"/>
                  <a:gd name="connsiteY2" fmla="*/ 182033 h 694267"/>
                  <a:gd name="connsiteX3" fmla="*/ 122766 w 279400"/>
                  <a:gd name="connsiteY3" fmla="*/ 266700 h 694267"/>
                  <a:gd name="connsiteX4" fmla="*/ 177800 w 279400"/>
                  <a:gd name="connsiteY4" fmla="*/ 376767 h 694267"/>
                  <a:gd name="connsiteX5" fmla="*/ 279400 w 279400"/>
                  <a:gd name="connsiteY5" fmla="*/ 694267 h 69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694267">
                    <a:moveTo>
                      <a:pt x="0" y="0"/>
                    </a:moveTo>
                    <a:cubicBezTo>
                      <a:pt x="8113" y="44097"/>
                      <a:pt x="16227" y="88194"/>
                      <a:pt x="21166" y="118533"/>
                    </a:cubicBezTo>
                    <a:cubicBezTo>
                      <a:pt x="26105" y="148872"/>
                      <a:pt x="12700" y="157339"/>
                      <a:pt x="29633" y="182033"/>
                    </a:cubicBezTo>
                    <a:cubicBezTo>
                      <a:pt x="46566" y="206727"/>
                      <a:pt x="98071" y="234244"/>
                      <a:pt x="122766" y="266700"/>
                    </a:cubicBezTo>
                    <a:cubicBezTo>
                      <a:pt x="147461" y="299156"/>
                      <a:pt x="151694" y="305506"/>
                      <a:pt x="177800" y="376767"/>
                    </a:cubicBezTo>
                    <a:cubicBezTo>
                      <a:pt x="203906" y="448028"/>
                      <a:pt x="241653" y="571147"/>
                      <a:pt x="279400" y="694267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" name="フリーフォーム: 図形 161">
                <a:extLst>
                  <a:ext uri="{FF2B5EF4-FFF2-40B4-BE49-F238E27FC236}">
                    <a16:creationId xmlns:a16="http://schemas.microsoft.com/office/drawing/2014/main" id="{364387FF-E034-40DF-A2C9-77F06D0726F4}"/>
                  </a:ext>
                </a:extLst>
              </p:cNvPr>
              <p:cNvSpPr/>
              <p:nvPr/>
            </p:nvSpPr>
            <p:spPr>
              <a:xfrm>
                <a:off x="4897438" y="4722813"/>
                <a:ext cx="22357" cy="198437"/>
              </a:xfrm>
              <a:custGeom>
                <a:avLst/>
                <a:gdLst>
                  <a:gd name="connsiteX0" fmla="*/ 15875 w 22357"/>
                  <a:gd name="connsiteY0" fmla="*/ 0 h 198437"/>
                  <a:gd name="connsiteX1" fmla="*/ 20637 w 22357"/>
                  <a:gd name="connsiteY1" fmla="*/ 61912 h 198437"/>
                  <a:gd name="connsiteX2" fmla="*/ 20637 w 22357"/>
                  <a:gd name="connsiteY2" fmla="*/ 142875 h 198437"/>
                  <a:gd name="connsiteX3" fmla="*/ 0 w 22357"/>
                  <a:gd name="connsiteY3" fmla="*/ 198437 h 19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57" h="198437">
                    <a:moveTo>
                      <a:pt x="15875" y="0"/>
                    </a:moveTo>
                    <a:cubicBezTo>
                      <a:pt x="17859" y="19050"/>
                      <a:pt x="19843" y="38100"/>
                      <a:pt x="20637" y="61912"/>
                    </a:cubicBezTo>
                    <a:cubicBezTo>
                      <a:pt x="21431" y="85724"/>
                      <a:pt x="24076" y="120121"/>
                      <a:pt x="20637" y="142875"/>
                    </a:cubicBezTo>
                    <a:cubicBezTo>
                      <a:pt x="17198" y="165629"/>
                      <a:pt x="8599" y="182033"/>
                      <a:pt x="0" y="198437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" name="フリーフォーム: 図形 162">
                <a:extLst>
                  <a:ext uri="{FF2B5EF4-FFF2-40B4-BE49-F238E27FC236}">
                    <a16:creationId xmlns:a16="http://schemas.microsoft.com/office/drawing/2014/main" id="{3918E2CD-9136-45EE-8F63-EC9DC14096A6}"/>
                  </a:ext>
                </a:extLst>
              </p:cNvPr>
              <p:cNvSpPr/>
              <p:nvPr/>
            </p:nvSpPr>
            <p:spPr>
              <a:xfrm>
                <a:off x="5078156" y="4424363"/>
                <a:ext cx="39944" cy="466725"/>
              </a:xfrm>
              <a:custGeom>
                <a:avLst/>
                <a:gdLst>
                  <a:gd name="connsiteX0" fmla="*/ 1844 w 39944"/>
                  <a:gd name="connsiteY0" fmla="*/ 0 h 466725"/>
                  <a:gd name="connsiteX1" fmla="*/ 257 w 39944"/>
                  <a:gd name="connsiteY1" fmla="*/ 103187 h 466725"/>
                  <a:gd name="connsiteX2" fmla="*/ 6607 w 39944"/>
                  <a:gd name="connsiteY2" fmla="*/ 231775 h 466725"/>
                  <a:gd name="connsiteX3" fmla="*/ 12957 w 39944"/>
                  <a:gd name="connsiteY3" fmla="*/ 317500 h 466725"/>
                  <a:gd name="connsiteX4" fmla="*/ 39944 w 39944"/>
                  <a:gd name="connsiteY4" fmla="*/ 46672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44" h="466725">
                    <a:moveTo>
                      <a:pt x="1844" y="0"/>
                    </a:moveTo>
                    <a:cubicBezTo>
                      <a:pt x="653" y="32279"/>
                      <a:pt x="-537" y="64558"/>
                      <a:pt x="257" y="103187"/>
                    </a:cubicBezTo>
                    <a:cubicBezTo>
                      <a:pt x="1051" y="141816"/>
                      <a:pt x="4490" y="196056"/>
                      <a:pt x="6607" y="231775"/>
                    </a:cubicBezTo>
                    <a:cubicBezTo>
                      <a:pt x="8724" y="267494"/>
                      <a:pt x="7401" y="278342"/>
                      <a:pt x="12957" y="317500"/>
                    </a:cubicBezTo>
                    <a:cubicBezTo>
                      <a:pt x="18513" y="356658"/>
                      <a:pt x="29228" y="411691"/>
                      <a:pt x="39944" y="466725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" name="フリーフォーム: 図形 163">
                <a:extLst>
                  <a:ext uri="{FF2B5EF4-FFF2-40B4-BE49-F238E27FC236}">
                    <a16:creationId xmlns:a16="http://schemas.microsoft.com/office/drawing/2014/main" id="{F64884BF-B6ED-4D94-A74A-C92ABD447192}"/>
                  </a:ext>
                </a:extLst>
              </p:cNvPr>
              <p:cNvSpPr/>
              <p:nvPr/>
            </p:nvSpPr>
            <p:spPr>
              <a:xfrm>
                <a:off x="5192359" y="3906838"/>
                <a:ext cx="28929" cy="749300"/>
              </a:xfrm>
              <a:custGeom>
                <a:avLst/>
                <a:gdLst>
                  <a:gd name="connsiteX0" fmla="*/ 354 w 28929"/>
                  <a:gd name="connsiteY0" fmla="*/ 0 h 749300"/>
                  <a:gd name="connsiteX1" fmla="*/ 1941 w 28929"/>
                  <a:gd name="connsiteY1" fmla="*/ 207962 h 749300"/>
                  <a:gd name="connsiteX2" fmla="*/ 1941 w 28929"/>
                  <a:gd name="connsiteY2" fmla="*/ 474662 h 749300"/>
                  <a:gd name="connsiteX3" fmla="*/ 28929 w 28929"/>
                  <a:gd name="connsiteY3" fmla="*/ 749300 h 74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29" h="749300">
                    <a:moveTo>
                      <a:pt x="354" y="0"/>
                    </a:moveTo>
                    <a:cubicBezTo>
                      <a:pt x="1015" y="64426"/>
                      <a:pt x="1677" y="128852"/>
                      <a:pt x="1941" y="207962"/>
                    </a:cubicBezTo>
                    <a:cubicBezTo>
                      <a:pt x="2206" y="287072"/>
                      <a:pt x="-2557" y="384439"/>
                      <a:pt x="1941" y="474662"/>
                    </a:cubicBezTo>
                    <a:cubicBezTo>
                      <a:pt x="6439" y="564885"/>
                      <a:pt x="21521" y="680773"/>
                      <a:pt x="28929" y="74930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65" name="フリーフォーム: 図形 164">
                <a:extLst>
                  <a:ext uri="{FF2B5EF4-FFF2-40B4-BE49-F238E27FC236}">
                    <a16:creationId xmlns:a16="http://schemas.microsoft.com/office/drawing/2014/main" id="{0C7109BB-9002-47CB-B25E-255E577A2A7E}"/>
                  </a:ext>
                </a:extLst>
              </p:cNvPr>
              <p:cNvSpPr/>
              <p:nvPr/>
            </p:nvSpPr>
            <p:spPr>
              <a:xfrm>
                <a:off x="5310709" y="4071938"/>
                <a:ext cx="128154" cy="417512"/>
              </a:xfrm>
              <a:custGeom>
                <a:avLst/>
                <a:gdLst>
                  <a:gd name="connsiteX0" fmla="*/ 10591 w 128154"/>
                  <a:gd name="connsiteY0" fmla="*/ 84137 h 417512"/>
                  <a:gd name="connsiteX1" fmla="*/ 1066 w 128154"/>
                  <a:gd name="connsiteY1" fmla="*/ 31750 h 417512"/>
                  <a:gd name="connsiteX2" fmla="*/ 32816 w 128154"/>
                  <a:gd name="connsiteY2" fmla="*/ 0 h 417512"/>
                  <a:gd name="connsiteX3" fmla="*/ 89966 w 128154"/>
                  <a:gd name="connsiteY3" fmla="*/ 12700 h 417512"/>
                  <a:gd name="connsiteX4" fmla="*/ 126479 w 128154"/>
                  <a:gd name="connsiteY4" fmla="*/ 131762 h 417512"/>
                  <a:gd name="connsiteX5" fmla="*/ 116954 w 128154"/>
                  <a:gd name="connsiteY5" fmla="*/ 292100 h 417512"/>
                  <a:gd name="connsiteX6" fmla="*/ 72504 w 128154"/>
                  <a:gd name="connsiteY6" fmla="*/ 417512 h 417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154" h="417512">
                    <a:moveTo>
                      <a:pt x="10591" y="84137"/>
                    </a:moveTo>
                    <a:cubicBezTo>
                      <a:pt x="3976" y="64955"/>
                      <a:pt x="-2638" y="45773"/>
                      <a:pt x="1066" y="31750"/>
                    </a:cubicBezTo>
                    <a:cubicBezTo>
                      <a:pt x="4770" y="17727"/>
                      <a:pt x="17999" y="3175"/>
                      <a:pt x="32816" y="0"/>
                    </a:cubicBezTo>
                    <a:lnTo>
                      <a:pt x="89966" y="12700"/>
                    </a:lnTo>
                    <a:cubicBezTo>
                      <a:pt x="105576" y="34660"/>
                      <a:pt x="121981" y="85195"/>
                      <a:pt x="126479" y="131762"/>
                    </a:cubicBezTo>
                    <a:cubicBezTo>
                      <a:pt x="130977" y="178329"/>
                      <a:pt x="125950" y="244475"/>
                      <a:pt x="116954" y="292100"/>
                    </a:cubicBezTo>
                    <a:cubicBezTo>
                      <a:pt x="107958" y="339725"/>
                      <a:pt x="90231" y="378618"/>
                      <a:pt x="72504" y="417512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6" name="フリーフォーム: 図形 165">
                <a:extLst>
                  <a:ext uri="{FF2B5EF4-FFF2-40B4-BE49-F238E27FC236}">
                    <a16:creationId xmlns:a16="http://schemas.microsoft.com/office/drawing/2014/main" id="{8E4AB9C7-719F-4346-89C5-F89E0C8989B3}"/>
                  </a:ext>
                </a:extLst>
              </p:cNvPr>
              <p:cNvSpPr/>
              <p:nvPr/>
            </p:nvSpPr>
            <p:spPr>
              <a:xfrm>
                <a:off x="5820833" y="4830233"/>
                <a:ext cx="112382" cy="558800"/>
              </a:xfrm>
              <a:custGeom>
                <a:avLst/>
                <a:gdLst>
                  <a:gd name="connsiteX0" fmla="*/ 0 w 112382"/>
                  <a:gd name="connsiteY0" fmla="*/ 0 h 558800"/>
                  <a:gd name="connsiteX1" fmla="*/ 69850 w 112382"/>
                  <a:gd name="connsiteY1" fmla="*/ 162984 h 558800"/>
                  <a:gd name="connsiteX2" fmla="*/ 107950 w 112382"/>
                  <a:gd name="connsiteY2" fmla="*/ 298450 h 558800"/>
                  <a:gd name="connsiteX3" fmla="*/ 110067 w 112382"/>
                  <a:gd name="connsiteY3" fmla="*/ 558800 h 55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382" h="558800">
                    <a:moveTo>
                      <a:pt x="0" y="0"/>
                    </a:moveTo>
                    <a:cubicBezTo>
                      <a:pt x="25929" y="56621"/>
                      <a:pt x="51858" y="113242"/>
                      <a:pt x="69850" y="162984"/>
                    </a:cubicBezTo>
                    <a:cubicBezTo>
                      <a:pt x="87842" y="212726"/>
                      <a:pt x="101247" y="232481"/>
                      <a:pt x="107950" y="298450"/>
                    </a:cubicBezTo>
                    <a:cubicBezTo>
                      <a:pt x="114653" y="364419"/>
                      <a:pt x="112360" y="461609"/>
                      <a:pt x="110067" y="55880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7" name="フリーフォーム: 図形 166">
                <a:extLst>
                  <a:ext uri="{FF2B5EF4-FFF2-40B4-BE49-F238E27FC236}">
                    <a16:creationId xmlns:a16="http://schemas.microsoft.com/office/drawing/2014/main" id="{2F6D0C15-1FE4-4477-BE46-BEC49C230D2A}"/>
                  </a:ext>
                </a:extLst>
              </p:cNvPr>
              <p:cNvSpPr/>
              <p:nvPr/>
            </p:nvSpPr>
            <p:spPr>
              <a:xfrm>
                <a:off x="5525049" y="4301067"/>
                <a:ext cx="60834" cy="1041400"/>
              </a:xfrm>
              <a:custGeom>
                <a:avLst/>
                <a:gdLst>
                  <a:gd name="connsiteX0" fmla="*/ 60834 w 60834"/>
                  <a:gd name="connsiteY0" fmla="*/ 0 h 1041400"/>
                  <a:gd name="connsiteX1" fmla="*/ 22734 w 60834"/>
                  <a:gd name="connsiteY1" fmla="*/ 150283 h 1041400"/>
                  <a:gd name="connsiteX2" fmla="*/ 1568 w 60834"/>
                  <a:gd name="connsiteY2" fmla="*/ 330200 h 1041400"/>
                  <a:gd name="connsiteX3" fmla="*/ 1568 w 60834"/>
                  <a:gd name="connsiteY3" fmla="*/ 514350 h 1041400"/>
                  <a:gd name="connsiteX4" fmla="*/ 1568 w 60834"/>
                  <a:gd name="connsiteY4" fmla="*/ 768350 h 1041400"/>
                  <a:gd name="connsiteX5" fmla="*/ 16384 w 60834"/>
                  <a:gd name="connsiteY5" fmla="*/ 1041400 h 1041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834" h="1041400">
                    <a:moveTo>
                      <a:pt x="60834" y="0"/>
                    </a:moveTo>
                    <a:cubicBezTo>
                      <a:pt x="46723" y="47625"/>
                      <a:pt x="32612" y="95250"/>
                      <a:pt x="22734" y="150283"/>
                    </a:cubicBezTo>
                    <a:cubicBezTo>
                      <a:pt x="12856" y="205316"/>
                      <a:pt x="5096" y="269522"/>
                      <a:pt x="1568" y="330200"/>
                    </a:cubicBezTo>
                    <a:cubicBezTo>
                      <a:pt x="-1960" y="390878"/>
                      <a:pt x="1568" y="514350"/>
                      <a:pt x="1568" y="514350"/>
                    </a:cubicBezTo>
                    <a:cubicBezTo>
                      <a:pt x="1568" y="587375"/>
                      <a:pt x="-901" y="680508"/>
                      <a:pt x="1568" y="768350"/>
                    </a:cubicBezTo>
                    <a:cubicBezTo>
                      <a:pt x="4037" y="856192"/>
                      <a:pt x="10210" y="948796"/>
                      <a:pt x="16384" y="104140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8" name="フリーフォーム: 図形 167">
                <a:extLst>
                  <a:ext uri="{FF2B5EF4-FFF2-40B4-BE49-F238E27FC236}">
                    <a16:creationId xmlns:a16="http://schemas.microsoft.com/office/drawing/2014/main" id="{411B96EA-D958-4BEE-8A68-DC6C986233DD}"/>
                  </a:ext>
                </a:extLst>
              </p:cNvPr>
              <p:cNvSpPr/>
              <p:nvPr/>
            </p:nvSpPr>
            <p:spPr>
              <a:xfrm>
                <a:off x="6078899" y="4567767"/>
                <a:ext cx="70421" cy="901700"/>
              </a:xfrm>
              <a:custGeom>
                <a:avLst/>
                <a:gdLst>
                  <a:gd name="connsiteX0" fmla="*/ 53084 w 70421"/>
                  <a:gd name="connsiteY0" fmla="*/ 0 h 901700"/>
                  <a:gd name="connsiteX1" fmla="*/ 31918 w 70421"/>
                  <a:gd name="connsiteY1" fmla="*/ 65616 h 901700"/>
                  <a:gd name="connsiteX2" fmla="*/ 44618 w 70421"/>
                  <a:gd name="connsiteY2" fmla="*/ 165100 h 901700"/>
                  <a:gd name="connsiteX3" fmla="*/ 70018 w 70421"/>
                  <a:gd name="connsiteY3" fmla="*/ 268816 h 901700"/>
                  <a:gd name="connsiteX4" fmla="*/ 59434 w 70421"/>
                  <a:gd name="connsiteY4" fmla="*/ 385233 h 901700"/>
                  <a:gd name="connsiteX5" fmla="*/ 48851 w 70421"/>
                  <a:gd name="connsiteY5" fmla="*/ 520700 h 901700"/>
                  <a:gd name="connsiteX6" fmla="*/ 8634 w 70421"/>
                  <a:gd name="connsiteY6" fmla="*/ 664633 h 901700"/>
                  <a:gd name="connsiteX7" fmla="*/ 168 w 70421"/>
                  <a:gd name="connsiteY7" fmla="*/ 804333 h 901700"/>
                  <a:gd name="connsiteX8" fmla="*/ 168 w 70421"/>
                  <a:gd name="connsiteY8" fmla="*/ 901700 h 90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421" h="901700">
                    <a:moveTo>
                      <a:pt x="53084" y="0"/>
                    </a:moveTo>
                    <a:cubicBezTo>
                      <a:pt x="43206" y="19049"/>
                      <a:pt x="33329" y="38099"/>
                      <a:pt x="31918" y="65616"/>
                    </a:cubicBezTo>
                    <a:cubicBezTo>
                      <a:pt x="30507" y="93133"/>
                      <a:pt x="38268" y="131233"/>
                      <a:pt x="44618" y="165100"/>
                    </a:cubicBezTo>
                    <a:cubicBezTo>
                      <a:pt x="50968" y="198967"/>
                      <a:pt x="67549" y="232127"/>
                      <a:pt x="70018" y="268816"/>
                    </a:cubicBezTo>
                    <a:cubicBezTo>
                      <a:pt x="72487" y="305505"/>
                      <a:pt x="62962" y="343252"/>
                      <a:pt x="59434" y="385233"/>
                    </a:cubicBezTo>
                    <a:cubicBezTo>
                      <a:pt x="55906" y="427214"/>
                      <a:pt x="57318" y="474133"/>
                      <a:pt x="48851" y="520700"/>
                    </a:cubicBezTo>
                    <a:cubicBezTo>
                      <a:pt x="40384" y="567267"/>
                      <a:pt x="16748" y="617361"/>
                      <a:pt x="8634" y="664633"/>
                    </a:cubicBezTo>
                    <a:cubicBezTo>
                      <a:pt x="520" y="711905"/>
                      <a:pt x="1579" y="764822"/>
                      <a:pt x="168" y="804333"/>
                    </a:cubicBezTo>
                    <a:cubicBezTo>
                      <a:pt x="-1243" y="843844"/>
                      <a:pt x="6871" y="861131"/>
                      <a:pt x="168" y="90170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69" name="フリーフォーム: 図形 168">
                <a:extLst>
                  <a:ext uri="{FF2B5EF4-FFF2-40B4-BE49-F238E27FC236}">
                    <a16:creationId xmlns:a16="http://schemas.microsoft.com/office/drawing/2014/main" id="{CDF022DE-3552-4E4C-926B-422748E95542}"/>
                  </a:ext>
                </a:extLst>
              </p:cNvPr>
              <p:cNvSpPr/>
              <p:nvPr/>
            </p:nvSpPr>
            <p:spPr>
              <a:xfrm>
                <a:off x="6536267" y="5302250"/>
                <a:ext cx="93133" cy="302683"/>
              </a:xfrm>
              <a:custGeom>
                <a:avLst/>
                <a:gdLst>
                  <a:gd name="connsiteX0" fmla="*/ 93133 w 93133"/>
                  <a:gd name="connsiteY0" fmla="*/ 0 h 302683"/>
                  <a:gd name="connsiteX1" fmla="*/ 63500 w 93133"/>
                  <a:gd name="connsiteY1" fmla="*/ 131233 h 302683"/>
                  <a:gd name="connsiteX2" fmla="*/ 35983 w 93133"/>
                  <a:gd name="connsiteY2" fmla="*/ 215900 h 302683"/>
                  <a:gd name="connsiteX3" fmla="*/ 0 w 93133"/>
                  <a:gd name="connsiteY3" fmla="*/ 302683 h 302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133" h="302683">
                    <a:moveTo>
                      <a:pt x="93133" y="0"/>
                    </a:moveTo>
                    <a:cubicBezTo>
                      <a:pt x="83079" y="47625"/>
                      <a:pt x="73025" y="95250"/>
                      <a:pt x="63500" y="131233"/>
                    </a:cubicBezTo>
                    <a:cubicBezTo>
                      <a:pt x="53975" y="167216"/>
                      <a:pt x="46566" y="187325"/>
                      <a:pt x="35983" y="215900"/>
                    </a:cubicBezTo>
                    <a:cubicBezTo>
                      <a:pt x="25400" y="244475"/>
                      <a:pt x="12700" y="273579"/>
                      <a:pt x="0" y="302683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0" name="フリーフォーム: 図形 169">
                <a:extLst>
                  <a:ext uri="{FF2B5EF4-FFF2-40B4-BE49-F238E27FC236}">
                    <a16:creationId xmlns:a16="http://schemas.microsoft.com/office/drawing/2014/main" id="{F957C594-E3E3-4EBF-ABC6-C37588E51D51}"/>
                  </a:ext>
                </a:extLst>
              </p:cNvPr>
              <p:cNvSpPr/>
              <p:nvPr/>
            </p:nvSpPr>
            <p:spPr>
              <a:xfrm>
                <a:off x="6521450" y="2517775"/>
                <a:ext cx="614363" cy="439738"/>
              </a:xfrm>
              <a:custGeom>
                <a:avLst/>
                <a:gdLst>
                  <a:gd name="connsiteX0" fmla="*/ 0 w 614363"/>
                  <a:gd name="connsiteY0" fmla="*/ 0 h 439738"/>
                  <a:gd name="connsiteX1" fmla="*/ 39688 w 614363"/>
                  <a:gd name="connsiteY1" fmla="*/ 52388 h 439738"/>
                  <a:gd name="connsiteX2" fmla="*/ 152400 w 614363"/>
                  <a:gd name="connsiteY2" fmla="*/ 171450 h 439738"/>
                  <a:gd name="connsiteX3" fmla="*/ 287338 w 614363"/>
                  <a:gd name="connsiteY3" fmla="*/ 255588 h 439738"/>
                  <a:gd name="connsiteX4" fmla="*/ 442913 w 614363"/>
                  <a:gd name="connsiteY4" fmla="*/ 369888 h 439738"/>
                  <a:gd name="connsiteX5" fmla="*/ 569913 w 614363"/>
                  <a:gd name="connsiteY5" fmla="*/ 423863 h 439738"/>
                  <a:gd name="connsiteX6" fmla="*/ 614363 w 614363"/>
                  <a:gd name="connsiteY6" fmla="*/ 439738 h 439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4363" h="439738">
                    <a:moveTo>
                      <a:pt x="0" y="0"/>
                    </a:moveTo>
                    <a:cubicBezTo>
                      <a:pt x="7144" y="11906"/>
                      <a:pt x="14288" y="23813"/>
                      <a:pt x="39688" y="52388"/>
                    </a:cubicBezTo>
                    <a:cubicBezTo>
                      <a:pt x="65088" y="80963"/>
                      <a:pt x="111125" y="137583"/>
                      <a:pt x="152400" y="171450"/>
                    </a:cubicBezTo>
                    <a:cubicBezTo>
                      <a:pt x="193675" y="205317"/>
                      <a:pt x="238919" y="222515"/>
                      <a:pt x="287338" y="255588"/>
                    </a:cubicBezTo>
                    <a:cubicBezTo>
                      <a:pt x="335757" y="288661"/>
                      <a:pt x="395817" y="341842"/>
                      <a:pt x="442913" y="369888"/>
                    </a:cubicBezTo>
                    <a:cubicBezTo>
                      <a:pt x="490009" y="397934"/>
                      <a:pt x="541338" y="412221"/>
                      <a:pt x="569913" y="423863"/>
                    </a:cubicBezTo>
                    <a:cubicBezTo>
                      <a:pt x="598488" y="435505"/>
                      <a:pt x="606425" y="437621"/>
                      <a:pt x="614363" y="439738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1" name="フリーフォーム: 図形 170">
                <a:extLst>
                  <a:ext uri="{FF2B5EF4-FFF2-40B4-BE49-F238E27FC236}">
                    <a16:creationId xmlns:a16="http://schemas.microsoft.com/office/drawing/2014/main" id="{2A648693-5F1D-4D72-802A-5441793D0CE8}"/>
                  </a:ext>
                </a:extLst>
              </p:cNvPr>
              <p:cNvSpPr/>
              <p:nvPr/>
            </p:nvSpPr>
            <p:spPr>
              <a:xfrm>
                <a:off x="4190712" y="2683933"/>
                <a:ext cx="559088" cy="1350434"/>
              </a:xfrm>
              <a:custGeom>
                <a:avLst/>
                <a:gdLst>
                  <a:gd name="connsiteX0" fmla="*/ 34155 w 559088"/>
                  <a:gd name="connsiteY0" fmla="*/ 0 h 1350434"/>
                  <a:gd name="connsiteX1" fmla="*/ 288 w 559088"/>
                  <a:gd name="connsiteY1" fmla="*/ 80434 h 1350434"/>
                  <a:gd name="connsiteX2" fmla="*/ 51088 w 559088"/>
                  <a:gd name="connsiteY2" fmla="*/ 110067 h 1350434"/>
                  <a:gd name="connsiteX3" fmla="*/ 203488 w 559088"/>
                  <a:gd name="connsiteY3" fmla="*/ 186267 h 1350434"/>
                  <a:gd name="connsiteX4" fmla="*/ 237355 w 559088"/>
                  <a:gd name="connsiteY4" fmla="*/ 241300 h 1350434"/>
                  <a:gd name="connsiteX5" fmla="*/ 220421 w 559088"/>
                  <a:gd name="connsiteY5" fmla="*/ 368300 h 1350434"/>
                  <a:gd name="connsiteX6" fmla="*/ 190788 w 559088"/>
                  <a:gd name="connsiteY6" fmla="*/ 520700 h 1350434"/>
                  <a:gd name="connsiteX7" fmla="*/ 237355 w 559088"/>
                  <a:gd name="connsiteY7" fmla="*/ 698500 h 1350434"/>
                  <a:gd name="connsiteX8" fmla="*/ 326255 w 559088"/>
                  <a:gd name="connsiteY8" fmla="*/ 838200 h 1350434"/>
                  <a:gd name="connsiteX9" fmla="*/ 427855 w 559088"/>
                  <a:gd name="connsiteY9" fmla="*/ 910167 h 1350434"/>
                  <a:gd name="connsiteX10" fmla="*/ 559088 w 559088"/>
                  <a:gd name="connsiteY10" fmla="*/ 1350434 h 1350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9088" h="1350434">
                    <a:moveTo>
                      <a:pt x="34155" y="0"/>
                    </a:moveTo>
                    <a:cubicBezTo>
                      <a:pt x="15810" y="31045"/>
                      <a:pt x="-2534" y="62090"/>
                      <a:pt x="288" y="80434"/>
                    </a:cubicBezTo>
                    <a:cubicBezTo>
                      <a:pt x="3110" y="98779"/>
                      <a:pt x="17221" y="92428"/>
                      <a:pt x="51088" y="110067"/>
                    </a:cubicBezTo>
                    <a:cubicBezTo>
                      <a:pt x="84955" y="127706"/>
                      <a:pt x="172444" y="164395"/>
                      <a:pt x="203488" y="186267"/>
                    </a:cubicBezTo>
                    <a:cubicBezTo>
                      <a:pt x="234532" y="208139"/>
                      <a:pt x="234533" y="210961"/>
                      <a:pt x="237355" y="241300"/>
                    </a:cubicBezTo>
                    <a:cubicBezTo>
                      <a:pt x="240177" y="271639"/>
                      <a:pt x="228182" y="321733"/>
                      <a:pt x="220421" y="368300"/>
                    </a:cubicBezTo>
                    <a:cubicBezTo>
                      <a:pt x="212660" y="414867"/>
                      <a:pt x="187966" y="465667"/>
                      <a:pt x="190788" y="520700"/>
                    </a:cubicBezTo>
                    <a:cubicBezTo>
                      <a:pt x="193610" y="575733"/>
                      <a:pt x="214777" y="645583"/>
                      <a:pt x="237355" y="698500"/>
                    </a:cubicBezTo>
                    <a:cubicBezTo>
                      <a:pt x="259933" y="751417"/>
                      <a:pt x="294505" y="802922"/>
                      <a:pt x="326255" y="838200"/>
                    </a:cubicBezTo>
                    <a:cubicBezTo>
                      <a:pt x="358005" y="873478"/>
                      <a:pt x="389049" y="824795"/>
                      <a:pt x="427855" y="910167"/>
                    </a:cubicBezTo>
                    <a:cubicBezTo>
                      <a:pt x="466661" y="995539"/>
                      <a:pt x="512874" y="1172986"/>
                      <a:pt x="559088" y="1350434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2" name="フリーフォーム: 図形 171">
                <a:extLst>
                  <a:ext uri="{FF2B5EF4-FFF2-40B4-BE49-F238E27FC236}">
                    <a16:creationId xmlns:a16="http://schemas.microsoft.com/office/drawing/2014/main" id="{393E4293-E46D-48ED-A658-328F950E43B4}"/>
                  </a:ext>
                </a:extLst>
              </p:cNvPr>
              <p:cNvSpPr/>
              <p:nvPr/>
            </p:nvSpPr>
            <p:spPr>
              <a:xfrm>
                <a:off x="5930900" y="4037013"/>
                <a:ext cx="447091" cy="577465"/>
              </a:xfrm>
              <a:custGeom>
                <a:avLst/>
                <a:gdLst>
                  <a:gd name="connsiteX0" fmla="*/ 309563 w 447091"/>
                  <a:gd name="connsiteY0" fmla="*/ 0 h 577465"/>
                  <a:gd name="connsiteX1" fmla="*/ 401638 w 447091"/>
                  <a:gd name="connsiteY1" fmla="*/ 90487 h 577465"/>
                  <a:gd name="connsiteX2" fmla="*/ 414338 w 447091"/>
                  <a:gd name="connsiteY2" fmla="*/ 100012 h 577465"/>
                  <a:gd name="connsiteX3" fmla="*/ 446088 w 447091"/>
                  <a:gd name="connsiteY3" fmla="*/ 182562 h 577465"/>
                  <a:gd name="connsiteX4" fmla="*/ 434975 w 447091"/>
                  <a:gd name="connsiteY4" fmla="*/ 257175 h 577465"/>
                  <a:gd name="connsiteX5" fmla="*/ 393700 w 447091"/>
                  <a:gd name="connsiteY5" fmla="*/ 346075 h 577465"/>
                  <a:gd name="connsiteX6" fmla="*/ 377825 w 447091"/>
                  <a:gd name="connsiteY6" fmla="*/ 455612 h 577465"/>
                  <a:gd name="connsiteX7" fmla="*/ 387350 w 447091"/>
                  <a:gd name="connsiteY7" fmla="*/ 511175 h 577465"/>
                  <a:gd name="connsiteX8" fmla="*/ 374650 w 447091"/>
                  <a:gd name="connsiteY8" fmla="*/ 550862 h 577465"/>
                  <a:gd name="connsiteX9" fmla="*/ 280988 w 447091"/>
                  <a:gd name="connsiteY9" fmla="*/ 569912 h 577465"/>
                  <a:gd name="connsiteX10" fmla="*/ 255588 w 447091"/>
                  <a:gd name="connsiteY10" fmla="*/ 420687 h 577465"/>
                  <a:gd name="connsiteX11" fmla="*/ 215900 w 447091"/>
                  <a:gd name="connsiteY11" fmla="*/ 368300 h 577465"/>
                  <a:gd name="connsiteX12" fmla="*/ 104775 w 447091"/>
                  <a:gd name="connsiteY12" fmla="*/ 288925 h 577465"/>
                  <a:gd name="connsiteX13" fmla="*/ 0 w 447091"/>
                  <a:gd name="connsiteY13" fmla="*/ 184150 h 577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7091" h="577465">
                    <a:moveTo>
                      <a:pt x="309563" y="0"/>
                    </a:moveTo>
                    <a:lnTo>
                      <a:pt x="401638" y="90487"/>
                    </a:lnTo>
                    <a:cubicBezTo>
                      <a:pt x="419100" y="107156"/>
                      <a:pt x="406930" y="84666"/>
                      <a:pt x="414338" y="100012"/>
                    </a:cubicBezTo>
                    <a:cubicBezTo>
                      <a:pt x="421746" y="115358"/>
                      <a:pt x="442649" y="156368"/>
                      <a:pt x="446088" y="182562"/>
                    </a:cubicBezTo>
                    <a:cubicBezTo>
                      <a:pt x="449527" y="208756"/>
                      <a:pt x="443706" y="229923"/>
                      <a:pt x="434975" y="257175"/>
                    </a:cubicBezTo>
                    <a:cubicBezTo>
                      <a:pt x="426244" y="284427"/>
                      <a:pt x="403225" y="313002"/>
                      <a:pt x="393700" y="346075"/>
                    </a:cubicBezTo>
                    <a:cubicBezTo>
                      <a:pt x="384175" y="379148"/>
                      <a:pt x="378883" y="428095"/>
                      <a:pt x="377825" y="455612"/>
                    </a:cubicBezTo>
                    <a:cubicBezTo>
                      <a:pt x="376767" y="483129"/>
                      <a:pt x="387879" y="495300"/>
                      <a:pt x="387350" y="511175"/>
                    </a:cubicBezTo>
                    <a:cubicBezTo>
                      <a:pt x="386821" y="527050"/>
                      <a:pt x="392377" y="541073"/>
                      <a:pt x="374650" y="550862"/>
                    </a:cubicBezTo>
                    <a:cubicBezTo>
                      <a:pt x="356923" y="560652"/>
                      <a:pt x="300832" y="591608"/>
                      <a:pt x="280988" y="569912"/>
                    </a:cubicBezTo>
                    <a:cubicBezTo>
                      <a:pt x="261144" y="548216"/>
                      <a:pt x="266436" y="454289"/>
                      <a:pt x="255588" y="420687"/>
                    </a:cubicBezTo>
                    <a:cubicBezTo>
                      <a:pt x="244740" y="387085"/>
                      <a:pt x="241035" y="390260"/>
                      <a:pt x="215900" y="368300"/>
                    </a:cubicBezTo>
                    <a:cubicBezTo>
                      <a:pt x="190765" y="346340"/>
                      <a:pt x="140758" y="319617"/>
                      <a:pt x="104775" y="288925"/>
                    </a:cubicBezTo>
                    <a:cubicBezTo>
                      <a:pt x="68792" y="258233"/>
                      <a:pt x="34396" y="221191"/>
                      <a:pt x="0" y="18415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3" name="フリーフォーム: 図形 172">
                <a:extLst>
                  <a:ext uri="{FF2B5EF4-FFF2-40B4-BE49-F238E27FC236}">
                    <a16:creationId xmlns:a16="http://schemas.microsoft.com/office/drawing/2014/main" id="{F29B77AF-0125-4DE6-931D-9C3CBB6AF08F}"/>
                  </a:ext>
                </a:extLst>
              </p:cNvPr>
              <p:cNvSpPr/>
              <p:nvPr/>
            </p:nvSpPr>
            <p:spPr>
              <a:xfrm>
                <a:off x="6238462" y="4859338"/>
                <a:ext cx="148051" cy="665162"/>
              </a:xfrm>
              <a:custGeom>
                <a:avLst/>
                <a:gdLst>
                  <a:gd name="connsiteX0" fmla="*/ 148051 w 148051"/>
                  <a:gd name="connsiteY0" fmla="*/ 0 h 665162"/>
                  <a:gd name="connsiteX1" fmla="*/ 73438 w 148051"/>
                  <a:gd name="connsiteY1" fmla="*/ 74612 h 665162"/>
                  <a:gd name="connsiteX2" fmla="*/ 5176 w 148051"/>
                  <a:gd name="connsiteY2" fmla="*/ 198437 h 665162"/>
                  <a:gd name="connsiteX3" fmla="*/ 5176 w 148051"/>
                  <a:gd name="connsiteY3" fmla="*/ 336550 h 665162"/>
                  <a:gd name="connsiteX4" fmla="*/ 8351 w 148051"/>
                  <a:gd name="connsiteY4" fmla="*/ 457200 h 665162"/>
                  <a:gd name="connsiteX5" fmla="*/ 32163 w 148051"/>
                  <a:gd name="connsiteY5" fmla="*/ 665162 h 665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051" h="665162">
                    <a:moveTo>
                      <a:pt x="148051" y="0"/>
                    </a:moveTo>
                    <a:cubicBezTo>
                      <a:pt x="122650" y="20769"/>
                      <a:pt x="97250" y="41539"/>
                      <a:pt x="73438" y="74612"/>
                    </a:cubicBezTo>
                    <a:cubicBezTo>
                      <a:pt x="49626" y="107685"/>
                      <a:pt x="16553" y="154781"/>
                      <a:pt x="5176" y="198437"/>
                    </a:cubicBezTo>
                    <a:cubicBezTo>
                      <a:pt x="-6201" y="242093"/>
                      <a:pt x="4647" y="293423"/>
                      <a:pt x="5176" y="336550"/>
                    </a:cubicBezTo>
                    <a:cubicBezTo>
                      <a:pt x="5705" y="379677"/>
                      <a:pt x="3853" y="402431"/>
                      <a:pt x="8351" y="457200"/>
                    </a:cubicBezTo>
                    <a:cubicBezTo>
                      <a:pt x="12849" y="511969"/>
                      <a:pt x="22506" y="588565"/>
                      <a:pt x="32163" y="665162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4" name="フリーフォーム: 図形 173">
                <a:extLst>
                  <a:ext uri="{FF2B5EF4-FFF2-40B4-BE49-F238E27FC236}">
                    <a16:creationId xmlns:a16="http://schemas.microsoft.com/office/drawing/2014/main" id="{75DBF91E-0CCD-4CC1-8351-74C86C646797}"/>
                  </a:ext>
                </a:extLst>
              </p:cNvPr>
              <p:cNvSpPr/>
              <p:nvPr/>
            </p:nvSpPr>
            <p:spPr>
              <a:xfrm>
                <a:off x="5741988" y="3430588"/>
                <a:ext cx="99289" cy="269875"/>
              </a:xfrm>
              <a:custGeom>
                <a:avLst/>
                <a:gdLst>
                  <a:gd name="connsiteX0" fmla="*/ 0 w 99289"/>
                  <a:gd name="connsiteY0" fmla="*/ 0 h 269875"/>
                  <a:gd name="connsiteX1" fmla="*/ 42862 w 99289"/>
                  <a:gd name="connsiteY1" fmla="*/ 101600 h 269875"/>
                  <a:gd name="connsiteX2" fmla="*/ 66675 w 99289"/>
                  <a:gd name="connsiteY2" fmla="*/ 122237 h 269875"/>
                  <a:gd name="connsiteX3" fmla="*/ 95250 w 99289"/>
                  <a:gd name="connsiteY3" fmla="*/ 176212 h 269875"/>
                  <a:gd name="connsiteX4" fmla="*/ 98425 w 99289"/>
                  <a:gd name="connsiteY4" fmla="*/ 269875 h 269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289" h="269875">
                    <a:moveTo>
                      <a:pt x="0" y="0"/>
                    </a:moveTo>
                    <a:cubicBezTo>
                      <a:pt x="15875" y="40613"/>
                      <a:pt x="31750" y="81227"/>
                      <a:pt x="42862" y="101600"/>
                    </a:cubicBezTo>
                    <a:cubicBezTo>
                      <a:pt x="53974" y="121973"/>
                      <a:pt x="57944" y="109802"/>
                      <a:pt x="66675" y="122237"/>
                    </a:cubicBezTo>
                    <a:cubicBezTo>
                      <a:pt x="75406" y="134672"/>
                      <a:pt x="89958" y="151606"/>
                      <a:pt x="95250" y="176212"/>
                    </a:cubicBezTo>
                    <a:cubicBezTo>
                      <a:pt x="100542" y="200818"/>
                      <a:pt x="99483" y="235346"/>
                      <a:pt x="98425" y="269875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5" name="フリーフォーム: 図形 174">
                <a:extLst>
                  <a:ext uri="{FF2B5EF4-FFF2-40B4-BE49-F238E27FC236}">
                    <a16:creationId xmlns:a16="http://schemas.microsoft.com/office/drawing/2014/main" id="{98B5954D-3A9B-40BA-8A96-AEEB396E68F4}"/>
                  </a:ext>
                </a:extLst>
              </p:cNvPr>
              <p:cNvSpPr/>
              <p:nvPr/>
            </p:nvSpPr>
            <p:spPr>
              <a:xfrm>
                <a:off x="5824538" y="2327275"/>
                <a:ext cx="482426" cy="297562"/>
              </a:xfrm>
              <a:custGeom>
                <a:avLst/>
                <a:gdLst>
                  <a:gd name="connsiteX0" fmla="*/ 419100 w 482426"/>
                  <a:gd name="connsiteY0" fmla="*/ 0 h 297562"/>
                  <a:gd name="connsiteX1" fmla="*/ 471487 w 482426"/>
                  <a:gd name="connsiteY1" fmla="*/ 66675 h 297562"/>
                  <a:gd name="connsiteX2" fmla="*/ 479425 w 482426"/>
                  <a:gd name="connsiteY2" fmla="*/ 107950 h 297562"/>
                  <a:gd name="connsiteX3" fmla="*/ 433387 w 482426"/>
                  <a:gd name="connsiteY3" fmla="*/ 168275 h 297562"/>
                  <a:gd name="connsiteX4" fmla="*/ 342900 w 482426"/>
                  <a:gd name="connsiteY4" fmla="*/ 242888 h 297562"/>
                  <a:gd name="connsiteX5" fmla="*/ 277812 w 482426"/>
                  <a:gd name="connsiteY5" fmla="*/ 292100 h 297562"/>
                  <a:gd name="connsiteX6" fmla="*/ 141287 w 482426"/>
                  <a:gd name="connsiteY6" fmla="*/ 295275 h 297562"/>
                  <a:gd name="connsiteX7" fmla="*/ 77787 w 482426"/>
                  <a:gd name="connsiteY7" fmla="*/ 282575 h 297562"/>
                  <a:gd name="connsiteX8" fmla="*/ 52387 w 482426"/>
                  <a:gd name="connsiteY8" fmla="*/ 261938 h 297562"/>
                  <a:gd name="connsiteX9" fmla="*/ 68262 w 482426"/>
                  <a:gd name="connsiteY9" fmla="*/ 220663 h 297562"/>
                  <a:gd name="connsiteX10" fmla="*/ 33337 w 482426"/>
                  <a:gd name="connsiteY10" fmla="*/ 228600 h 297562"/>
                  <a:gd name="connsiteX11" fmla="*/ 0 w 482426"/>
                  <a:gd name="connsiteY11" fmla="*/ 255588 h 297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82426" h="297562">
                    <a:moveTo>
                      <a:pt x="419100" y="0"/>
                    </a:moveTo>
                    <a:cubicBezTo>
                      <a:pt x="440266" y="24341"/>
                      <a:pt x="461433" y="48683"/>
                      <a:pt x="471487" y="66675"/>
                    </a:cubicBezTo>
                    <a:cubicBezTo>
                      <a:pt x="481541" y="84667"/>
                      <a:pt x="485775" y="91017"/>
                      <a:pt x="479425" y="107950"/>
                    </a:cubicBezTo>
                    <a:cubicBezTo>
                      <a:pt x="473075" y="124883"/>
                      <a:pt x="456141" y="145785"/>
                      <a:pt x="433387" y="168275"/>
                    </a:cubicBezTo>
                    <a:cubicBezTo>
                      <a:pt x="410633" y="190765"/>
                      <a:pt x="368829" y="222251"/>
                      <a:pt x="342900" y="242888"/>
                    </a:cubicBezTo>
                    <a:cubicBezTo>
                      <a:pt x="316971" y="263526"/>
                      <a:pt x="311414" y="283369"/>
                      <a:pt x="277812" y="292100"/>
                    </a:cubicBezTo>
                    <a:cubicBezTo>
                      <a:pt x="244210" y="300831"/>
                      <a:pt x="174624" y="296862"/>
                      <a:pt x="141287" y="295275"/>
                    </a:cubicBezTo>
                    <a:cubicBezTo>
                      <a:pt x="107950" y="293688"/>
                      <a:pt x="92604" y="288131"/>
                      <a:pt x="77787" y="282575"/>
                    </a:cubicBezTo>
                    <a:cubicBezTo>
                      <a:pt x="62970" y="277019"/>
                      <a:pt x="53974" y="272257"/>
                      <a:pt x="52387" y="261938"/>
                    </a:cubicBezTo>
                    <a:cubicBezTo>
                      <a:pt x="50799" y="251619"/>
                      <a:pt x="71437" y="226219"/>
                      <a:pt x="68262" y="220663"/>
                    </a:cubicBezTo>
                    <a:cubicBezTo>
                      <a:pt x="65087" y="215107"/>
                      <a:pt x="44714" y="222779"/>
                      <a:pt x="33337" y="228600"/>
                    </a:cubicBezTo>
                    <a:cubicBezTo>
                      <a:pt x="21960" y="234421"/>
                      <a:pt x="10980" y="245004"/>
                      <a:pt x="0" y="255588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6" name="フリーフォーム: 図形 175">
                <a:extLst>
                  <a:ext uri="{FF2B5EF4-FFF2-40B4-BE49-F238E27FC236}">
                    <a16:creationId xmlns:a16="http://schemas.microsoft.com/office/drawing/2014/main" id="{60C24FE2-E6D0-42E4-8A1E-F0FCCE1ADCF3}"/>
                  </a:ext>
                </a:extLst>
              </p:cNvPr>
              <p:cNvSpPr/>
              <p:nvPr/>
            </p:nvSpPr>
            <p:spPr>
              <a:xfrm>
                <a:off x="6063491" y="1984138"/>
                <a:ext cx="938972" cy="417750"/>
              </a:xfrm>
              <a:custGeom>
                <a:avLst/>
                <a:gdLst>
                  <a:gd name="connsiteX0" fmla="*/ 215072 w 938972"/>
                  <a:gd name="connsiteY0" fmla="*/ 36750 h 417750"/>
                  <a:gd name="connsiteX1" fmla="*/ 164272 w 938972"/>
                  <a:gd name="connsiteY1" fmla="*/ 5000 h 417750"/>
                  <a:gd name="connsiteX2" fmla="*/ 119822 w 938972"/>
                  <a:gd name="connsiteY2" fmla="*/ 237 h 417750"/>
                  <a:gd name="connsiteX3" fmla="*/ 45209 w 938972"/>
                  <a:gd name="connsiteY3" fmla="*/ 6587 h 417750"/>
                  <a:gd name="connsiteX4" fmla="*/ 7109 w 938972"/>
                  <a:gd name="connsiteY4" fmla="*/ 8175 h 417750"/>
                  <a:gd name="connsiteX5" fmla="*/ 7109 w 938972"/>
                  <a:gd name="connsiteY5" fmla="*/ 35162 h 417750"/>
                  <a:gd name="connsiteX6" fmla="*/ 80134 w 938972"/>
                  <a:gd name="connsiteY6" fmla="*/ 68500 h 417750"/>
                  <a:gd name="connsiteX7" fmla="*/ 156334 w 938972"/>
                  <a:gd name="connsiteY7" fmla="*/ 127237 h 417750"/>
                  <a:gd name="connsiteX8" fmla="*/ 235709 w 938972"/>
                  <a:gd name="connsiteY8" fmla="*/ 211375 h 417750"/>
                  <a:gd name="connsiteX9" fmla="*/ 321434 w 938972"/>
                  <a:gd name="connsiteY9" fmla="*/ 222487 h 417750"/>
                  <a:gd name="connsiteX10" fmla="*/ 502409 w 938972"/>
                  <a:gd name="connsiteY10" fmla="*/ 278050 h 417750"/>
                  <a:gd name="connsiteX11" fmla="*/ 769109 w 938972"/>
                  <a:gd name="connsiteY11" fmla="*/ 336787 h 417750"/>
                  <a:gd name="connsiteX12" fmla="*/ 938972 w 938972"/>
                  <a:gd name="connsiteY12" fmla="*/ 417750 h 41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38972" h="417750">
                    <a:moveTo>
                      <a:pt x="215072" y="36750"/>
                    </a:moveTo>
                    <a:cubicBezTo>
                      <a:pt x="197609" y="23917"/>
                      <a:pt x="180147" y="11085"/>
                      <a:pt x="164272" y="5000"/>
                    </a:cubicBezTo>
                    <a:cubicBezTo>
                      <a:pt x="148397" y="-1085"/>
                      <a:pt x="139666" y="-27"/>
                      <a:pt x="119822" y="237"/>
                    </a:cubicBezTo>
                    <a:cubicBezTo>
                      <a:pt x="99978" y="501"/>
                      <a:pt x="63995" y="5264"/>
                      <a:pt x="45209" y="6587"/>
                    </a:cubicBezTo>
                    <a:cubicBezTo>
                      <a:pt x="26423" y="7910"/>
                      <a:pt x="13459" y="3413"/>
                      <a:pt x="7109" y="8175"/>
                    </a:cubicBezTo>
                    <a:cubicBezTo>
                      <a:pt x="759" y="12937"/>
                      <a:pt x="-5062" y="25108"/>
                      <a:pt x="7109" y="35162"/>
                    </a:cubicBezTo>
                    <a:cubicBezTo>
                      <a:pt x="19280" y="45216"/>
                      <a:pt x="55263" y="53154"/>
                      <a:pt x="80134" y="68500"/>
                    </a:cubicBezTo>
                    <a:cubicBezTo>
                      <a:pt x="105005" y="83846"/>
                      <a:pt x="130405" y="103425"/>
                      <a:pt x="156334" y="127237"/>
                    </a:cubicBezTo>
                    <a:cubicBezTo>
                      <a:pt x="182263" y="151049"/>
                      <a:pt x="208192" y="195500"/>
                      <a:pt x="235709" y="211375"/>
                    </a:cubicBezTo>
                    <a:cubicBezTo>
                      <a:pt x="263226" y="227250"/>
                      <a:pt x="276984" y="211374"/>
                      <a:pt x="321434" y="222487"/>
                    </a:cubicBezTo>
                    <a:cubicBezTo>
                      <a:pt x="365884" y="233600"/>
                      <a:pt x="427797" y="259000"/>
                      <a:pt x="502409" y="278050"/>
                    </a:cubicBezTo>
                    <a:cubicBezTo>
                      <a:pt x="577021" y="297100"/>
                      <a:pt x="696349" y="313504"/>
                      <a:pt x="769109" y="336787"/>
                    </a:cubicBezTo>
                    <a:cubicBezTo>
                      <a:pt x="841870" y="360070"/>
                      <a:pt x="890421" y="388910"/>
                      <a:pt x="938972" y="41775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7" name="フリーフォーム: 図形 176">
                <a:extLst>
                  <a:ext uri="{FF2B5EF4-FFF2-40B4-BE49-F238E27FC236}">
                    <a16:creationId xmlns:a16="http://schemas.microsoft.com/office/drawing/2014/main" id="{64100110-0F90-4DB8-956B-45D9AFBCDBC5}"/>
                  </a:ext>
                </a:extLst>
              </p:cNvPr>
              <p:cNvSpPr/>
              <p:nvPr/>
            </p:nvSpPr>
            <p:spPr>
              <a:xfrm>
                <a:off x="7005638" y="2406650"/>
                <a:ext cx="730481" cy="690563"/>
              </a:xfrm>
              <a:custGeom>
                <a:avLst/>
                <a:gdLst>
                  <a:gd name="connsiteX0" fmla="*/ 0 w 730481"/>
                  <a:gd name="connsiteY0" fmla="*/ 0 h 690563"/>
                  <a:gd name="connsiteX1" fmla="*/ 74612 w 730481"/>
                  <a:gd name="connsiteY1" fmla="*/ 69850 h 690563"/>
                  <a:gd name="connsiteX2" fmla="*/ 211137 w 730481"/>
                  <a:gd name="connsiteY2" fmla="*/ 141288 h 690563"/>
                  <a:gd name="connsiteX3" fmla="*/ 315912 w 730481"/>
                  <a:gd name="connsiteY3" fmla="*/ 196850 h 690563"/>
                  <a:gd name="connsiteX4" fmla="*/ 547687 w 730481"/>
                  <a:gd name="connsiteY4" fmla="*/ 269875 h 690563"/>
                  <a:gd name="connsiteX5" fmla="*/ 663575 w 730481"/>
                  <a:gd name="connsiteY5" fmla="*/ 328613 h 690563"/>
                  <a:gd name="connsiteX6" fmla="*/ 722312 w 730481"/>
                  <a:gd name="connsiteY6" fmla="*/ 360363 h 690563"/>
                  <a:gd name="connsiteX7" fmla="*/ 723900 w 730481"/>
                  <a:gd name="connsiteY7" fmla="*/ 471488 h 690563"/>
                  <a:gd name="connsiteX8" fmla="*/ 665162 w 730481"/>
                  <a:gd name="connsiteY8" fmla="*/ 587375 h 690563"/>
                  <a:gd name="connsiteX9" fmla="*/ 588962 w 730481"/>
                  <a:gd name="connsiteY9" fmla="*/ 690563 h 690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30481" h="690563">
                    <a:moveTo>
                      <a:pt x="0" y="0"/>
                    </a:moveTo>
                    <a:cubicBezTo>
                      <a:pt x="19711" y="23151"/>
                      <a:pt x="39423" y="46302"/>
                      <a:pt x="74612" y="69850"/>
                    </a:cubicBezTo>
                    <a:cubicBezTo>
                      <a:pt x="109801" y="93398"/>
                      <a:pt x="211137" y="141288"/>
                      <a:pt x="211137" y="141288"/>
                    </a:cubicBezTo>
                    <a:cubicBezTo>
                      <a:pt x="251354" y="162455"/>
                      <a:pt x="259820" y="175419"/>
                      <a:pt x="315912" y="196850"/>
                    </a:cubicBezTo>
                    <a:cubicBezTo>
                      <a:pt x="372004" y="218281"/>
                      <a:pt x="489743" y="247914"/>
                      <a:pt x="547687" y="269875"/>
                    </a:cubicBezTo>
                    <a:cubicBezTo>
                      <a:pt x="605631" y="291836"/>
                      <a:pt x="634471" y="313532"/>
                      <a:pt x="663575" y="328613"/>
                    </a:cubicBezTo>
                    <a:cubicBezTo>
                      <a:pt x="692679" y="343694"/>
                      <a:pt x="712258" y="336551"/>
                      <a:pt x="722312" y="360363"/>
                    </a:cubicBezTo>
                    <a:cubicBezTo>
                      <a:pt x="732366" y="384175"/>
                      <a:pt x="733425" y="433653"/>
                      <a:pt x="723900" y="471488"/>
                    </a:cubicBezTo>
                    <a:cubicBezTo>
                      <a:pt x="714375" y="509323"/>
                      <a:pt x="687652" y="550863"/>
                      <a:pt x="665162" y="587375"/>
                    </a:cubicBezTo>
                    <a:cubicBezTo>
                      <a:pt x="642672" y="623887"/>
                      <a:pt x="615817" y="657225"/>
                      <a:pt x="588962" y="690563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8" name="フリーフォーム: 図形 177">
                <a:extLst>
                  <a:ext uri="{FF2B5EF4-FFF2-40B4-BE49-F238E27FC236}">
                    <a16:creationId xmlns:a16="http://schemas.microsoft.com/office/drawing/2014/main" id="{9787C14C-4433-4D7E-895C-6B55213853B1}"/>
                  </a:ext>
                </a:extLst>
              </p:cNvPr>
              <p:cNvSpPr/>
              <p:nvPr/>
            </p:nvSpPr>
            <p:spPr>
              <a:xfrm>
                <a:off x="7464425" y="3095625"/>
                <a:ext cx="142937" cy="903288"/>
              </a:xfrm>
              <a:custGeom>
                <a:avLst/>
                <a:gdLst>
                  <a:gd name="connsiteX0" fmla="*/ 127000 w 142937"/>
                  <a:gd name="connsiteY0" fmla="*/ 0 h 903288"/>
                  <a:gd name="connsiteX1" fmla="*/ 128588 w 142937"/>
                  <a:gd name="connsiteY1" fmla="*/ 130175 h 903288"/>
                  <a:gd name="connsiteX2" fmla="*/ 142875 w 142937"/>
                  <a:gd name="connsiteY2" fmla="*/ 404813 h 903288"/>
                  <a:gd name="connsiteX3" fmla="*/ 122238 w 142937"/>
                  <a:gd name="connsiteY3" fmla="*/ 542925 h 903288"/>
                  <a:gd name="connsiteX4" fmla="*/ 88900 w 142937"/>
                  <a:gd name="connsiteY4" fmla="*/ 660400 h 903288"/>
                  <a:gd name="connsiteX5" fmla="*/ 79375 w 142937"/>
                  <a:gd name="connsiteY5" fmla="*/ 781050 h 903288"/>
                  <a:gd name="connsiteX6" fmla="*/ 0 w 142937"/>
                  <a:gd name="connsiteY6" fmla="*/ 903288 h 903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937" h="903288">
                    <a:moveTo>
                      <a:pt x="127000" y="0"/>
                    </a:moveTo>
                    <a:cubicBezTo>
                      <a:pt x="126471" y="31353"/>
                      <a:pt x="125942" y="62706"/>
                      <a:pt x="128588" y="130175"/>
                    </a:cubicBezTo>
                    <a:cubicBezTo>
                      <a:pt x="131234" y="197644"/>
                      <a:pt x="143933" y="336021"/>
                      <a:pt x="142875" y="404813"/>
                    </a:cubicBezTo>
                    <a:cubicBezTo>
                      <a:pt x="141817" y="473605"/>
                      <a:pt x="131234" y="500327"/>
                      <a:pt x="122238" y="542925"/>
                    </a:cubicBezTo>
                    <a:cubicBezTo>
                      <a:pt x="113242" y="585523"/>
                      <a:pt x="96044" y="620713"/>
                      <a:pt x="88900" y="660400"/>
                    </a:cubicBezTo>
                    <a:cubicBezTo>
                      <a:pt x="81756" y="700087"/>
                      <a:pt x="94192" y="740569"/>
                      <a:pt x="79375" y="781050"/>
                    </a:cubicBezTo>
                    <a:cubicBezTo>
                      <a:pt x="64558" y="821531"/>
                      <a:pt x="32279" y="862409"/>
                      <a:pt x="0" y="903288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9" name="フリーフォーム: 図形 178">
                <a:extLst>
                  <a:ext uri="{FF2B5EF4-FFF2-40B4-BE49-F238E27FC236}">
                    <a16:creationId xmlns:a16="http://schemas.microsoft.com/office/drawing/2014/main" id="{AF014463-D900-4F1D-AFB2-7567FD5FF431}"/>
                  </a:ext>
                </a:extLst>
              </p:cNvPr>
              <p:cNvSpPr/>
              <p:nvPr/>
            </p:nvSpPr>
            <p:spPr>
              <a:xfrm>
                <a:off x="7507288" y="3684588"/>
                <a:ext cx="274637" cy="293687"/>
              </a:xfrm>
              <a:custGeom>
                <a:avLst/>
                <a:gdLst>
                  <a:gd name="connsiteX0" fmla="*/ 274637 w 274637"/>
                  <a:gd name="connsiteY0" fmla="*/ 0 h 293687"/>
                  <a:gd name="connsiteX1" fmla="*/ 217487 w 274637"/>
                  <a:gd name="connsiteY1" fmla="*/ 136525 h 293687"/>
                  <a:gd name="connsiteX2" fmla="*/ 139700 w 274637"/>
                  <a:gd name="connsiteY2" fmla="*/ 234950 h 293687"/>
                  <a:gd name="connsiteX3" fmla="*/ 0 w 274637"/>
                  <a:gd name="connsiteY3" fmla="*/ 293687 h 29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4637" h="293687">
                    <a:moveTo>
                      <a:pt x="274637" y="0"/>
                    </a:moveTo>
                    <a:cubicBezTo>
                      <a:pt x="257307" y="48683"/>
                      <a:pt x="239977" y="97367"/>
                      <a:pt x="217487" y="136525"/>
                    </a:cubicBezTo>
                    <a:cubicBezTo>
                      <a:pt x="194997" y="175683"/>
                      <a:pt x="175948" y="208756"/>
                      <a:pt x="139700" y="234950"/>
                    </a:cubicBezTo>
                    <a:cubicBezTo>
                      <a:pt x="103452" y="261144"/>
                      <a:pt x="51726" y="277415"/>
                      <a:pt x="0" y="293687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" name="フリーフォーム: 図形 179">
                <a:extLst>
                  <a:ext uri="{FF2B5EF4-FFF2-40B4-BE49-F238E27FC236}">
                    <a16:creationId xmlns:a16="http://schemas.microsoft.com/office/drawing/2014/main" id="{5C09BBB7-D9FA-426A-B812-6E8AA1C75969}"/>
                  </a:ext>
                </a:extLst>
              </p:cNvPr>
              <p:cNvSpPr/>
              <p:nvPr/>
            </p:nvSpPr>
            <p:spPr>
              <a:xfrm>
                <a:off x="4812562" y="3636963"/>
                <a:ext cx="145026" cy="727075"/>
              </a:xfrm>
              <a:custGeom>
                <a:avLst/>
                <a:gdLst>
                  <a:gd name="connsiteX0" fmla="*/ 86463 w 145026"/>
                  <a:gd name="connsiteY0" fmla="*/ 0 h 727075"/>
                  <a:gd name="connsiteX1" fmla="*/ 143613 w 145026"/>
                  <a:gd name="connsiteY1" fmla="*/ 34925 h 727075"/>
                  <a:gd name="connsiteX2" fmla="*/ 122976 w 145026"/>
                  <a:gd name="connsiteY2" fmla="*/ 180975 h 727075"/>
                  <a:gd name="connsiteX3" fmla="*/ 72176 w 145026"/>
                  <a:gd name="connsiteY3" fmla="*/ 249237 h 727075"/>
                  <a:gd name="connsiteX4" fmla="*/ 18201 w 145026"/>
                  <a:gd name="connsiteY4" fmla="*/ 342900 h 727075"/>
                  <a:gd name="connsiteX5" fmla="*/ 2326 w 145026"/>
                  <a:gd name="connsiteY5" fmla="*/ 390525 h 727075"/>
                  <a:gd name="connsiteX6" fmla="*/ 62651 w 145026"/>
                  <a:gd name="connsiteY6" fmla="*/ 515937 h 727075"/>
                  <a:gd name="connsiteX7" fmla="*/ 122976 w 145026"/>
                  <a:gd name="connsiteY7" fmla="*/ 604837 h 727075"/>
                  <a:gd name="connsiteX8" fmla="*/ 142026 w 145026"/>
                  <a:gd name="connsiteY8" fmla="*/ 727075 h 727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026" h="727075">
                    <a:moveTo>
                      <a:pt x="86463" y="0"/>
                    </a:moveTo>
                    <a:cubicBezTo>
                      <a:pt x="111995" y="2381"/>
                      <a:pt x="137528" y="4763"/>
                      <a:pt x="143613" y="34925"/>
                    </a:cubicBezTo>
                    <a:cubicBezTo>
                      <a:pt x="149698" y="65087"/>
                      <a:pt x="134882" y="145256"/>
                      <a:pt x="122976" y="180975"/>
                    </a:cubicBezTo>
                    <a:cubicBezTo>
                      <a:pt x="111070" y="216694"/>
                      <a:pt x="89639" y="222249"/>
                      <a:pt x="72176" y="249237"/>
                    </a:cubicBezTo>
                    <a:cubicBezTo>
                      <a:pt x="54713" y="276225"/>
                      <a:pt x="29843" y="319352"/>
                      <a:pt x="18201" y="342900"/>
                    </a:cubicBezTo>
                    <a:cubicBezTo>
                      <a:pt x="6559" y="366448"/>
                      <a:pt x="-5082" y="361686"/>
                      <a:pt x="2326" y="390525"/>
                    </a:cubicBezTo>
                    <a:cubicBezTo>
                      <a:pt x="9734" y="419364"/>
                      <a:pt x="42543" y="480218"/>
                      <a:pt x="62651" y="515937"/>
                    </a:cubicBezTo>
                    <a:cubicBezTo>
                      <a:pt x="82759" y="551656"/>
                      <a:pt x="109747" y="569647"/>
                      <a:pt x="122976" y="604837"/>
                    </a:cubicBezTo>
                    <a:cubicBezTo>
                      <a:pt x="136205" y="640027"/>
                      <a:pt x="139115" y="683551"/>
                      <a:pt x="142026" y="727075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" name="フリーフォーム: 図形 180">
                <a:extLst>
                  <a:ext uri="{FF2B5EF4-FFF2-40B4-BE49-F238E27FC236}">
                    <a16:creationId xmlns:a16="http://schemas.microsoft.com/office/drawing/2014/main" id="{1F9BCACD-58F8-4BDD-945E-01A95B5904DB}"/>
                  </a:ext>
                </a:extLst>
              </p:cNvPr>
              <p:cNvSpPr/>
              <p:nvPr/>
            </p:nvSpPr>
            <p:spPr>
              <a:xfrm>
                <a:off x="4551020" y="4229100"/>
                <a:ext cx="76543" cy="260350"/>
              </a:xfrm>
              <a:custGeom>
                <a:avLst/>
                <a:gdLst>
                  <a:gd name="connsiteX0" fmla="*/ 76543 w 76543"/>
                  <a:gd name="connsiteY0" fmla="*/ 0 h 260350"/>
                  <a:gd name="connsiteX1" fmla="*/ 25743 w 76543"/>
                  <a:gd name="connsiteY1" fmla="*/ 42863 h 260350"/>
                  <a:gd name="connsiteX2" fmla="*/ 5105 w 76543"/>
                  <a:gd name="connsiteY2" fmla="*/ 88900 h 260350"/>
                  <a:gd name="connsiteX3" fmla="*/ 5105 w 76543"/>
                  <a:gd name="connsiteY3" fmla="*/ 163513 h 260350"/>
                  <a:gd name="connsiteX4" fmla="*/ 62255 w 76543"/>
                  <a:gd name="connsiteY4" fmla="*/ 260350 h 260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43" h="260350">
                    <a:moveTo>
                      <a:pt x="76543" y="0"/>
                    </a:moveTo>
                    <a:cubicBezTo>
                      <a:pt x="57096" y="14023"/>
                      <a:pt x="37649" y="28046"/>
                      <a:pt x="25743" y="42863"/>
                    </a:cubicBezTo>
                    <a:cubicBezTo>
                      <a:pt x="13837" y="57680"/>
                      <a:pt x="8545" y="68792"/>
                      <a:pt x="5105" y="88900"/>
                    </a:cubicBezTo>
                    <a:cubicBezTo>
                      <a:pt x="1665" y="109008"/>
                      <a:pt x="-4420" y="134938"/>
                      <a:pt x="5105" y="163513"/>
                    </a:cubicBezTo>
                    <a:cubicBezTo>
                      <a:pt x="14630" y="192088"/>
                      <a:pt x="38442" y="226219"/>
                      <a:pt x="62255" y="26035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2" name="フリーフォーム: 図形 181">
                <a:extLst>
                  <a:ext uri="{FF2B5EF4-FFF2-40B4-BE49-F238E27FC236}">
                    <a16:creationId xmlns:a16="http://schemas.microsoft.com/office/drawing/2014/main" id="{0F3DABA4-18A4-400F-AEE8-8D71442520BE}"/>
                  </a:ext>
                </a:extLst>
              </p:cNvPr>
              <p:cNvSpPr/>
              <p:nvPr/>
            </p:nvSpPr>
            <p:spPr>
              <a:xfrm>
                <a:off x="4803276" y="4337050"/>
                <a:ext cx="83049" cy="225425"/>
              </a:xfrm>
              <a:custGeom>
                <a:avLst/>
                <a:gdLst>
                  <a:gd name="connsiteX0" fmla="*/ 83049 w 83049"/>
                  <a:gd name="connsiteY0" fmla="*/ 0 h 225425"/>
                  <a:gd name="connsiteX1" fmla="*/ 13199 w 83049"/>
                  <a:gd name="connsiteY1" fmla="*/ 52388 h 225425"/>
                  <a:gd name="connsiteX2" fmla="*/ 3674 w 83049"/>
                  <a:gd name="connsiteY2" fmla="*/ 84138 h 225425"/>
                  <a:gd name="connsiteX3" fmla="*/ 3674 w 83049"/>
                  <a:gd name="connsiteY3" fmla="*/ 146050 h 225425"/>
                  <a:gd name="connsiteX4" fmla="*/ 48124 w 83049"/>
                  <a:gd name="connsiteY4" fmla="*/ 209550 h 225425"/>
                  <a:gd name="connsiteX5" fmla="*/ 83049 w 83049"/>
                  <a:gd name="connsiteY5" fmla="*/ 225425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049" h="225425">
                    <a:moveTo>
                      <a:pt x="83049" y="0"/>
                    </a:moveTo>
                    <a:cubicBezTo>
                      <a:pt x="54738" y="19182"/>
                      <a:pt x="26428" y="38365"/>
                      <a:pt x="13199" y="52388"/>
                    </a:cubicBezTo>
                    <a:cubicBezTo>
                      <a:pt x="-30" y="66411"/>
                      <a:pt x="5262" y="68528"/>
                      <a:pt x="3674" y="84138"/>
                    </a:cubicBezTo>
                    <a:cubicBezTo>
                      <a:pt x="2086" y="99748"/>
                      <a:pt x="-3734" y="125148"/>
                      <a:pt x="3674" y="146050"/>
                    </a:cubicBezTo>
                    <a:cubicBezTo>
                      <a:pt x="11082" y="166952"/>
                      <a:pt x="34895" y="196321"/>
                      <a:pt x="48124" y="209550"/>
                    </a:cubicBezTo>
                    <a:cubicBezTo>
                      <a:pt x="61353" y="222779"/>
                      <a:pt x="72201" y="224102"/>
                      <a:pt x="83049" y="225425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3" name="フリーフォーム: 図形 182">
                <a:extLst>
                  <a:ext uri="{FF2B5EF4-FFF2-40B4-BE49-F238E27FC236}">
                    <a16:creationId xmlns:a16="http://schemas.microsoft.com/office/drawing/2014/main" id="{4B073627-97C7-492A-BFA2-23363BDCE2D4}"/>
                  </a:ext>
                </a:extLst>
              </p:cNvPr>
              <p:cNvSpPr/>
              <p:nvPr/>
            </p:nvSpPr>
            <p:spPr>
              <a:xfrm>
                <a:off x="4932363" y="4673600"/>
                <a:ext cx="119062" cy="373095"/>
              </a:xfrm>
              <a:custGeom>
                <a:avLst/>
                <a:gdLst>
                  <a:gd name="connsiteX0" fmla="*/ 119062 w 119062"/>
                  <a:gd name="connsiteY0" fmla="*/ 0 h 373095"/>
                  <a:gd name="connsiteX1" fmla="*/ 55562 w 119062"/>
                  <a:gd name="connsiteY1" fmla="*/ 39688 h 373095"/>
                  <a:gd name="connsiteX2" fmla="*/ 42862 w 119062"/>
                  <a:gd name="connsiteY2" fmla="*/ 142875 h 373095"/>
                  <a:gd name="connsiteX3" fmla="*/ 61912 w 119062"/>
                  <a:gd name="connsiteY3" fmla="*/ 292100 h 373095"/>
                  <a:gd name="connsiteX4" fmla="*/ 52387 w 119062"/>
                  <a:gd name="connsiteY4" fmla="*/ 369888 h 373095"/>
                  <a:gd name="connsiteX5" fmla="*/ 0 w 119062"/>
                  <a:gd name="connsiteY5" fmla="*/ 350838 h 373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62" h="373095">
                    <a:moveTo>
                      <a:pt x="119062" y="0"/>
                    </a:moveTo>
                    <a:cubicBezTo>
                      <a:pt x="93662" y="7938"/>
                      <a:pt x="68262" y="15876"/>
                      <a:pt x="55562" y="39688"/>
                    </a:cubicBezTo>
                    <a:cubicBezTo>
                      <a:pt x="42862" y="63501"/>
                      <a:pt x="41804" y="100806"/>
                      <a:pt x="42862" y="142875"/>
                    </a:cubicBezTo>
                    <a:cubicBezTo>
                      <a:pt x="43920" y="184944"/>
                      <a:pt x="60324" y="254265"/>
                      <a:pt x="61912" y="292100"/>
                    </a:cubicBezTo>
                    <a:cubicBezTo>
                      <a:pt x="63499" y="329936"/>
                      <a:pt x="62706" y="360098"/>
                      <a:pt x="52387" y="369888"/>
                    </a:cubicBezTo>
                    <a:cubicBezTo>
                      <a:pt x="42068" y="379678"/>
                      <a:pt x="21034" y="365258"/>
                      <a:pt x="0" y="350838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4" name="フリーフォーム: 図形 183">
                <a:extLst>
                  <a:ext uri="{FF2B5EF4-FFF2-40B4-BE49-F238E27FC236}">
                    <a16:creationId xmlns:a16="http://schemas.microsoft.com/office/drawing/2014/main" id="{67CF2F0A-F7FB-4AF2-B300-9BA5C1C97CFE}"/>
                  </a:ext>
                </a:extLst>
              </p:cNvPr>
              <p:cNvSpPr/>
              <p:nvPr/>
            </p:nvSpPr>
            <p:spPr>
              <a:xfrm>
                <a:off x="5461000" y="4175125"/>
                <a:ext cx="84077" cy="212725"/>
              </a:xfrm>
              <a:custGeom>
                <a:avLst/>
                <a:gdLst>
                  <a:gd name="connsiteX0" fmla="*/ 82550 w 84077"/>
                  <a:gd name="connsiteY0" fmla="*/ 0 h 212725"/>
                  <a:gd name="connsiteX1" fmla="*/ 82550 w 84077"/>
                  <a:gd name="connsiteY1" fmla="*/ 92075 h 212725"/>
                  <a:gd name="connsiteX2" fmla="*/ 66675 w 84077"/>
                  <a:gd name="connsiteY2" fmla="*/ 152400 h 212725"/>
                  <a:gd name="connsiteX3" fmla="*/ 0 w 84077"/>
                  <a:gd name="connsiteY3" fmla="*/ 212725 h 212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077" h="212725">
                    <a:moveTo>
                      <a:pt x="82550" y="0"/>
                    </a:moveTo>
                    <a:cubicBezTo>
                      <a:pt x="83873" y="33337"/>
                      <a:pt x="85196" y="66675"/>
                      <a:pt x="82550" y="92075"/>
                    </a:cubicBezTo>
                    <a:cubicBezTo>
                      <a:pt x="79904" y="117475"/>
                      <a:pt x="80433" y="132292"/>
                      <a:pt x="66675" y="152400"/>
                    </a:cubicBezTo>
                    <a:cubicBezTo>
                      <a:pt x="52917" y="172508"/>
                      <a:pt x="26458" y="192616"/>
                      <a:pt x="0" y="212725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5" name="フリーフォーム: 図形 184">
                <a:extLst>
                  <a:ext uri="{FF2B5EF4-FFF2-40B4-BE49-F238E27FC236}">
                    <a16:creationId xmlns:a16="http://schemas.microsoft.com/office/drawing/2014/main" id="{A8DCB5E1-43C3-4F8A-BAB6-32873457C2A4}"/>
                  </a:ext>
                </a:extLst>
              </p:cNvPr>
              <p:cNvSpPr/>
              <p:nvPr/>
            </p:nvSpPr>
            <p:spPr>
              <a:xfrm>
                <a:off x="5578475" y="4298950"/>
                <a:ext cx="66863" cy="346075"/>
              </a:xfrm>
              <a:custGeom>
                <a:avLst/>
                <a:gdLst>
                  <a:gd name="connsiteX0" fmla="*/ 50800 w 66863"/>
                  <a:gd name="connsiteY0" fmla="*/ 0 h 346075"/>
                  <a:gd name="connsiteX1" fmla="*/ 66675 w 66863"/>
                  <a:gd name="connsiteY1" fmla="*/ 120650 h 346075"/>
                  <a:gd name="connsiteX2" fmla="*/ 41275 w 66863"/>
                  <a:gd name="connsiteY2" fmla="*/ 193675 h 346075"/>
                  <a:gd name="connsiteX3" fmla="*/ 41275 w 66863"/>
                  <a:gd name="connsiteY3" fmla="*/ 295275 h 346075"/>
                  <a:gd name="connsiteX4" fmla="*/ 0 w 66863"/>
                  <a:gd name="connsiteY4" fmla="*/ 346075 h 346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863" h="346075">
                    <a:moveTo>
                      <a:pt x="50800" y="0"/>
                    </a:moveTo>
                    <a:cubicBezTo>
                      <a:pt x="59531" y="44185"/>
                      <a:pt x="68262" y="88371"/>
                      <a:pt x="66675" y="120650"/>
                    </a:cubicBezTo>
                    <a:cubicBezTo>
                      <a:pt x="65088" y="152929"/>
                      <a:pt x="45508" y="164571"/>
                      <a:pt x="41275" y="193675"/>
                    </a:cubicBezTo>
                    <a:cubicBezTo>
                      <a:pt x="37042" y="222779"/>
                      <a:pt x="48154" y="269875"/>
                      <a:pt x="41275" y="295275"/>
                    </a:cubicBezTo>
                    <a:cubicBezTo>
                      <a:pt x="34396" y="320675"/>
                      <a:pt x="17198" y="333375"/>
                      <a:pt x="0" y="346075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6" name="フリーフォーム: 図形 185">
                <a:extLst>
                  <a:ext uri="{FF2B5EF4-FFF2-40B4-BE49-F238E27FC236}">
                    <a16:creationId xmlns:a16="http://schemas.microsoft.com/office/drawing/2014/main" id="{36189234-A9D7-4712-A656-038B149073A7}"/>
                  </a:ext>
                </a:extLst>
              </p:cNvPr>
              <p:cNvSpPr/>
              <p:nvPr/>
            </p:nvSpPr>
            <p:spPr>
              <a:xfrm>
                <a:off x="5635625" y="5356225"/>
                <a:ext cx="73025" cy="149225"/>
              </a:xfrm>
              <a:custGeom>
                <a:avLst/>
                <a:gdLst>
                  <a:gd name="connsiteX0" fmla="*/ 0 w 73025"/>
                  <a:gd name="connsiteY0" fmla="*/ 0 h 149225"/>
                  <a:gd name="connsiteX1" fmla="*/ 53975 w 73025"/>
                  <a:gd name="connsiteY1" fmla="*/ 76200 h 149225"/>
                  <a:gd name="connsiteX2" fmla="*/ 73025 w 73025"/>
                  <a:gd name="connsiteY2" fmla="*/ 149225 h 14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025" h="149225">
                    <a:moveTo>
                      <a:pt x="0" y="0"/>
                    </a:moveTo>
                    <a:cubicBezTo>
                      <a:pt x="20902" y="25664"/>
                      <a:pt x="41804" y="51329"/>
                      <a:pt x="53975" y="76200"/>
                    </a:cubicBezTo>
                    <a:cubicBezTo>
                      <a:pt x="66146" y="101071"/>
                      <a:pt x="69585" y="125148"/>
                      <a:pt x="73025" y="149225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7" name="フリーフォーム: 図形 186">
                <a:extLst>
                  <a:ext uri="{FF2B5EF4-FFF2-40B4-BE49-F238E27FC236}">
                    <a16:creationId xmlns:a16="http://schemas.microsoft.com/office/drawing/2014/main" id="{1E52ACA5-4035-4D0A-8182-1E5E6425EE0A}"/>
                  </a:ext>
                </a:extLst>
              </p:cNvPr>
              <p:cNvSpPr/>
              <p:nvPr/>
            </p:nvSpPr>
            <p:spPr>
              <a:xfrm>
                <a:off x="5901103" y="4651375"/>
                <a:ext cx="97217" cy="292100"/>
              </a:xfrm>
              <a:custGeom>
                <a:avLst/>
                <a:gdLst>
                  <a:gd name="connsiteX0" fmla="*/ 90122 w 97217"/>
                  <a:gd name="connsiteY0" fmla="*/ 0 h 292100"/>
                  <a:gd name="connsiteX1" fmla="*/ 71072 w 97217"/>
                  <a:gd name="connsiteY1" fmla="*/ 60325 h 292100"/>
                  <a:gd name="connsiteX2" fmla="*/ 96472 w 97217"/>
                  <a:gd name="connsiteY2" fmla="*/ 193675 h 292100"/>
                  <a:gd name="connsiteX3" fmla="*/ 36147 w 97217"/>
                  <a:gd name="connsiteY3" fmla="*/ 158750 h 292100"/>
                  <a:gd name="connsiteX4" fmla="*/ 13922 w 97217"/>
                  <a:gd name="connsiteY4" fmla="*/ 165100 h 292100"/>
                  <a:gd name="connsiteX5" fmla="*/ 1222 w 97217"/>
                  <a:gd name="connsiteY5" fmla="*/ 222250 h 292100"/>
                  <a:gd name="connsiteX6" fmla="*/ 1222 w 97217"/>
                  <a:gd name="connsiteY6" fmla="*/ 292100 h 2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217" h="292100">
                    <a:moveTo>
                      <a:pt x="90122" y="0"/>
                    </a:moveTo>
                    <a:cubicBezTo>
                      <a:pt x="80068" y="14023"/>
                      <a:pt x="70014" y="28046"/>
                      <a:pt x="71072" y="60325"/>
                    </a:cubicBezTo>
                    <a:cubicBezTo>
                      <a:pt x="72130" y="92604"/>
                      <a:pt x="102293" y="177271"/>
                      <a:pt x="96472" y="193675"/>
                    </a:cubicBezTo>
                    <a:cubicBezTo>
                      <a:pt x="90651" y="210079"/>
                      <a:pt x="49905" y="163512"/>
                      <a:pt x="36147" y="158750"/>
                    </a:cubicBezTo>
                    <a:cubicBezTo>
                      <a:pt x="22389" y="153988"/>
                      <a:pt x="19743" y="154517"/>
                      <a:pt x="13922" y="165100"/>
                    </a:cubicBezTo>
                    <a:cubicBezTo>
                      <a:pt x="8101" y="175683"/>
                      <a:pt x="3339" y="201083"/>
                      <a:pt x="1222" y="222250"/>
                    </a:cubicBezTo>
                    <a:cubicBezTo>
                      <a:pt x="-895" y="243417"/>
                      <a:pt x="163" y="267758"/>
                      <a:pt x="1222" y="29210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8" name="フリーフォーム: 図形 187">
                <a:extLst>
                  <a:ext uri="{FF2B5EF4-FFF2-40B4-BE49-F238E27FC236}">
                    <a16:creationId xmlns:a16="http://schemas.microsoft.com/office/drawing/2014/main" id="{1741BFCC-4F2F-48F1-B380-3FB10BCAA9ED}"/>
                  </a:ext>
                </a:extLst>
              </p:cNvPr>
              <p:cNvSpPr/>
              <p:nvPr/>
            </p:nvSpPr>
            <p:spPr>
              <a:xfrm>
                <a:off x="6445161" y="4476750"/>
                <a:ext cx="82639" cy="273050"/>
              </a:xfrm>
              <a:custGeom>
                <a:avLst/>
                <a:gdLst>
                  <a:gd name="connsiteX0" fmla="*/ 82639 w 82639"/>
                  <a:gd name="connsiteY0" fmla="*/ 0 h 273050"/>
                  <a:gd name="connsiteX1" fmla="*/ 57239 w 82639"/>
                  <a:gd name="connsiteY1" fmla="*/ 85725 h 273050"/>
                  <a:gd name="connsiteX2" fmla="*/ 22314 w 82639"/>
                  <a:gd name="connsiteY2" fmla="*/ 155575 h 273050"/>
                  <a:gd name="connsiteX3" fmla="*/ 89 w 82639"/>
                  <a:gd name="connsiteY3" fmla="*/ 206375 h 273050"/>
                  <a:gd name="connsiteX4" fmla="*/ 15964 w 82639"/>
                  <a:gd name="connsiteY4" fmla="*/ 273050 h 27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639" h="273050">
                    <a:moveTo>
                      <a:pt x="82639" y="0"/>
                    </a:moveTo>
                    <a:cubicBezTo>
                      <a:pt x="74966" y="29898"/>
                      <a:pt x="67293" y="59796"/>
                      <a:pt x="57239" y="85725"/>
                    </a:cubicBezTo>
                    <a:cubicBezTo>
                      <a:pt x="47185" y="111654"/>
                      <a:pt x="31839" y="135467"/>
                      <a:pt x="22314" y="155575"/>
                    </a:cubicBezTo>
                    <a:cubicBezTo>
                      <a:pt x="12789" y="175683"/>
                      <a:pt x="1147" y="186796"/>
                      <a:pt x="89" y="206375"/>
                    </a:cubicBezTo>
                    <a:cubicBezTo>
                      <a:pt x="-969" y="225954"/>
                      <a:pt x="7497" y="249502"/>
                      <a:pt x="15964" y="27305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9" name="フリーフォーム: 図形 188">
                <a:extLst>
                  <a:ext uri="{FF2B5EF4-FFF2-40B4-BE49-F238E27FC236}">
                    <a16:creationId xmlns:a16="http://schemas.microsoft.com/office/drawing/2014/main" id="{F2E5E335-05BF-449A-AD8E-23BC93475136}"/>
                  </a:ext>
                </a:extLst>
              </p:cNvPr>
              <p:cNvSpPr/>
              <p:nvPr/>
            </p:nvSpPr>
            <p:spPr>
              <a:xfrm>
                <a:off x="6626225" y="4264025"/>
                <a:ext cx="53975" cy="107950"/>
              </a:xfrm>
              <a:custGeom>
                <a:avLst/>
                <a:gdLst>
                  <a:gd name="connsiteX0" fmla="*/ 53975 w 53975"/>
                  <a:gd name="connsiteY0" fmla="*/ 0 h 107950"/>
                  <a:gd name="connsiteX1" fmla="*/ 0 w 53975"/>
                  <a:gd name="connsiteY1" fmla="*/ 107950 h 10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975" h="107950">
                    <a:moveTo>
                      <a:pt x="53975" y="0"/>
                    </a:moveTo>
                    <a:lnTo>
                      <a:pt x="0" y="107950"/>
                    </a:ln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0" name="フリーフォーム: 図形 189">
                <a:extLst>
                  <a:ext uri="{FF2B5EF4-FFF2-40B4-BE49-F238E27FC236}">
                    <a16:creationId xmlns:a16="http://schemas.microsoft.com/office/drawing/2014/main" id="{202D24A9-783E-46E2-9BA3-FDD002893578}"/>
                  </a:ext>
                </a:extLst>
              </p:cNvPr>
              <p:cNvSpPr/>
              <p:nvPr/>
            </p:nvSpPr>
            <p:spPr>
              <a:xfrm>
                <a:off x="6677025" y="4279900"/>
                <a:ext cx="149225" cy="165100"/>
              </a:xfrm>
              <a:custGeom>
                <a:avLst/>
                <a:gdLst>
                  <a:gd name="connsiteX0" fmla="*/ 0 w 149225"/>
                  <a:gd name="connsiteY0" fmla="*/ 0 h 165100"/>
                  <a:gd name="connsiteX1" fmla="*/ 50800 w 149225"/>
                  <a:gd name="connsiteY1" fmla="*/ 57150 h 165100"/>
                  <a:gd name="connsiteX2" fmla="*/ 76200 w 149225"/>
                  <a:gd name="connsiteY2" fmla="*/ 111125 h 165100"/>
                  <a:gd name="connsiteX3" fmla="*/ 149225 w 149225"/>
                  <a:gd name="connsiteY3" fmla="*/ 165100 h 165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225" h="165100">
                    <a:moveTo>
                      <a:pt x="0" y="0"/>
                    </a:moveTo>
                    <a:cubicBezTo>
                      <a:pt x="19050" y="19314"/>
                      <a:pt x="38100" y="38629"/>
                      <a:pt x="50800" y="57150"/>
                    </a:cubicBezTo>
                    <a:cubicBezTo>
                      <a:pt x="63500" y="75671"/>
                      <a:pt x="59796" y="93133"/>
                      <a:pt x="76200" y="111125"/>
                    </a:cubicBezTo>
                    <a:cubicBezTo>
                      <a:pt x="92604" y="129117"/>
                      <a:pt x="120914" y="147108"/>
                      <a:pt x="149225" y="16510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1" name="フリーフォーム: 図形 190">
                <a:extLst>
                  <a:ext uri="{FF2B5EF4-FFF2-40B4-BE49-F238E27FC236}">
                    <a16:creationId xmlns:a16="http://schemas.microsoft.com/office/drawing/2014/main" id="{25BB0BFE-3937-41EC-A3DA-5C10BEAFC01F}"/>
                  </a:ext>
                </a:extLst>
              </p:cNvPr>
              <p:cNvSpPr/>
              <p:nvPr/>
            </p:nvSpPr>
            <p:spPr>
              <a:xfrm>
                <a:off x="6972300" y="4727575"/>
                <a:ext cx="149225" cy="501650"/>
              </a:xfrm>
              <a:custGeom>
                <a:avLst/>
                <a:gdLst>
                  <a:gd name="connsiteX0" fmla="*/ 0 w 149225"/>
                  <a:gd name="connsiteY0" fmla="*/ 0 h 501650"/>
                  <a:gd name="connsiteX1" fmla="*/ 38100 w 149225"/>
                  <a:gd name="connsiteY1" fmla="*/ 127000 h 501650"/>
                  <a:gd name="connsiteX2" fmla="*/ 47625 w 149225"/>
                  <a:gd name="connsiteY2" fmla="*/ 266700 h 501650"/>
                  <a:gd name="connsiteX3" fmla="*/ 104775 w 149225"/>
                  <a:gd name="connsiteY3" fmla="*/ 422275 h 501650"/>
                  <a:gd name="connsiteX4" fmla="*/ 149225 w 149225"/>
                  <a:gd name="connsiteY4" fmla="*/ 501650 h 50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225" h="501650">
                    <a:moveTo>
                      <a:pt x="0" y="0"/>
                    </a:moveTo>
                    <a:cubicBezTo>
                      <a:pt x="15081" y="41275"/>
                      <a:pt x="30163" y="82550"/>
                      <a:pt x="38100" y="127000"/>
                    </a:cubicBezTo>
                    <a:cubicBezTo>
                      <a:pt x="46037" y="171450"/>
                      <a:pt x="36513" y="217488"/>
                      <a:pt x="47625" y="266700"/>
                    </a:cubicBezTo>
                    <a:cubicBezTo>
                      <a:pt x="58737" y="315912"/>
                      <a:pt x="87842" y="383117"/>
                      <a:pt x="104775" y="422275"/>
                    </a:cubicBezTo>
                    <a:cubicBezTo>
                      <a:pt x="121708" y="461433"/>
                      <a:pt x="138642" y="488421"/>
                      <a:pt x="149225" y="50165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2" name="フリーフォーム: 図形 191">
                <a:extLst>
                  <a:ext uri="{FF2B5EF4-FFF2-40B4-BE49-F238E27FC236}">
                    <a16:creationId xmlns:a16="http://schemas.microsoft.com/office/drawing/2014/main" id="{C8CF2F76-BCF2-4E3E-9BD4-6392AED5D8ED}"/>
                  </a:ext>
                </a:extLst>
              </p:cNvPr>
              <p:cNvSpPr/>
              <p:nvPr/>
            </p:nvSpPr>
            <p:spPr>
              <a:xfrm>
                <a:off x="6867525" y="4826000"/>
                <a:ext cx="25752" cy="184150"/>
              </a:xfrm>
              <a:custGeom>
                <a:avLst/>
                <a:gdLst>
                  <a:gd name="connsiteX0" fmla="*/ 25400 w 25752"/>
                  <a:gd name="connsiteY0" fmla="*/ 0 h 184150"/>
                  <a:gd name="connsiteX1" fmla="*/ 22225 w 25752"/>
                  <a:gd name="connsiteY1" fmla="*/ 69850 h 184150"/>
                  <a:gd name="connsiteX2" fmla="*/ 0 w 25752"/>
                  <a:gd name="connsiteY2" fmla="*/ 184150 h 184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752" h="184150">
                    <a:moveTo>
                      <a:pt x="25400" y="0"/>
                    </a:moveTo>
                    <a:cubicBezTo>
                      <a:pt x="25929" y="19579"/>
                      <a:pt x="26458" y="39158"/>
                      <a:pt x="22225" y="69850"/>
                    </a:cubicBezTo>
                    <a:cubicBezTo>
                      <a:pt x="17992" y="100542"/>
                      <a:pt x="8996" y="142346"/>
                      <a:pt x="0" y="18415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3" name="フリーフォーム: 図形 192">
                <a:extLst>
                  <a:ext uri="{FF2B5EF4-FFF2-40B4-BE49-F238E27FC236}">
                    <a16:creationId xmlns:a16="http://schemas.microsoft.com/office/drawing/2014/main" id="{5612FDB0-CC2C-4876-BEBD-69BC89659ECB}"/>
                  </a:ext>
                </a:extLst>
              </p:cNvPr>
              <p:cNvSpPr/>
              <p:nvPr/>
            </p:nvSpPr>
            <p:spPr>
              <a:xfrm>
                <a:off x="7073900" y="4318000"/>
                <a:ext cx="114759" cy="285750"/>
              </a:xfrm>
              <a:custGeom>
                <a:avLst/>
                <a:gdLst>
                  <a:gd name="connsiteX0" fmla="*/ 0 w 114759"/>
                  <a:gd name="connsiteY0" fmla="*/ 0 h 285750"/>
                  <a:gd name="connsiteX1" fmla="*/ 57150 w 114759"/>
                  <a:gd name="connsiteY1" fmla="*/ 95250 h 285750"/>
                  <a:gd name="connsiteX2" fmla="*/ 114300 w 114759"/>
                  <a:gd name="connsiteY2" fmla="*/ 228600 h 285750"/>
                  <a:gd name="connsiteX3" fmla="*/ 79375 w 114759"/>
                  <a:gd name="connsiteY3" fmla="*/ 285750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759" h="285750">
                    <a:moveTo>
                      <a:pt x="0" y="0"/>
                    </a:moveTo>
                    <a:cubicBezTo>
                      <a:pt x="19050" y="28575"/>
                      <a:pt x="38100" y="57150"/>
                      <a:pt x="57150" y="95250"/>
                    </a:cubicBezTo>
                    <a:cubicBezTo>
                      <a:pt x="76200" y="133350"/>
                      <a:pt x="110596" y="196850"/>
                      <a:pt x="114300" y="228600"/>
                    </a:cubicBezTo>
                    <a:cubicBezTo>
                      <a:pt x="118004" y="260350"/>
                      <a:pt x="98689" y="273050"/>
                      <a:pt x="79375" y="28575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4" name="フリーフォーム: 図形 193">
                <a:extLst>
                  <a:ext uri="{FF2B5EF4-FFF2-40B4-BE49-F238E27FC236}">
                    <a16:creationId xmlns:a16="http://schemas.microsoft.com/office/drawing/2014/main" id="{43C9DEE6-35FF-40DB-B0BB-2619FDD72F7D}"/>
                  </a:ext>
                </a:extLst>
              </p:cNvPr>
              <p:cNvSpPr/>
              <p:nvPr/>
            </p:nvSpPr>
            <p:spPr>
              <a:xfrm>
                <a:off x="7440636" y="4100513"/>
                <a:ext cx="258739" cy="366712"/>
              </a:xfrm>
              <a:custGeom>
                <a:avLst/>
                <a:gdLst>
                  <a:gd name="connsiteX0" fmla="*/ 258739 w 258739"/>
                  <a:gd name="connsiteY0" fmla="*/ 0 h 366712"/>
                  <a:gd name="connsiteX1" fmla="*/ 163489 w 258739"/>
                  <a:gd name="connsiteY1" fmla="*/ 42862 h 366712"/>
                  <a:gd name="connsiteX2" fmla="*/ 99989 w 258739"/>
                  <a:gd name="connsiteY2" fmla="*/ 114300 h 366712"/>
                  <a:gd name="connsiteX3" fmla="*/ 34902 w 258739"/>
                  <a:gd name="connsiteY3" fmla="*/ 212725 h 366712"/>
                  <a:gd name="connsiteX4" fmla="*/ 4739 w 258739"/>
                  <a:gd name="connsiteY4" fmla="*/ 280987 h 366712"/>
                  <a:gd name="connsiteX5" fmla="*/ 3152 w 258739"/>
                  <a:gd name="connsiteY5" fmla="*/ 325437 h 366712"/>
                  <a:gd name="connsiteX6" fmla="*/ 34902 w 258739"/>
                  <a:gd name="connsiteY6" fmla="*/ 366712 h 366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739" h="366712">
                    <a:moveTo>
                      <a:pt x="258739" y="0"/>
                    </a:moveTo>
                    <a:cubicBezTo>
                      <a:pt x="224343" y="11906"/>
                      <a:pt x="189947" y="23812"/>
                      <a:pt x="163489" y="42862"/>
                    </a:cubicBezTo>
                    <a:cubicBezTo>
                      <a:pt x="137031" y="61912"/>
                      <a:pt x="121420" y="85990"/>
                      <a:pt x="99989" y="114300"/>
                    </a:cubicBezTo>
                    <a:cubicBezTo>
                      <a:pt x="78558" y="142611"/>
                      <a:pt x="50777" y="184944"/>
                      <a:pt x="34902" y="212725"/>
                    </a:cubicBezTo>
                    <a:cubicBezTo>
                      <a:pt x="19027" y="240506"/>
                      <a:pt x="10031" y="262202"/>
                      <a:pt x="4739" y="280987"/>
                    </a:cubicBezTo>
                    <a:cubicBezTo>
                      <a:pt x="-553" y="299772"/>
                      <a:pt x="-1875" y="311150"/>
                      <a:pt x="3152" y="325437"/>
                    </a:cubicBezTo>
                    <a:cubicBezTo>
                      <a:pt x="8179" y="339724"/>
                      <a:pt x="21540" y="353218"/>
                      <a:pt x="34902" y="366712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5" name="フリーフォーム: 図形 194">
                <a:extLst>
                  <a:ext uri="{FF2B5EF4-FFF2-40B4-BE49-F238E27FC236}">
                    <a16:creationId xmlns:a16="http://schemas.microsoft.com/office/drawing/2014/main" id="{8FDA25B1-EED7-48FC-A38E-10B8DE98BCE4}"/>
                  </a:ext>
                </a:extLst>
              </p:cNvPr>
              <p:cNvSpPr/>
              <p:nvPr/>
            </p:nvSpPr>
            <p:spPr>
              <a:xfrm>
                <a:off x="7808383" y="3757867"/>
                <a:ext cx="93134" cy="191833"/>
              </a:xfrm>
              <a:custGeom>
                <a:avLst/>
                <a:gdLst>
                  <a:gd name="connsiteX0" fmla="*/ 0 w 93134"/>
                  <a:gd name="connsiteY0" fmla="*/ 11916 h 191833"/>
                  <a:gd name="connsiteX1" fmla="*/ 50800 w 93134"/>
                  <a:gd name="connsiteY1" fmla="*/ 7683 h 191833"/>
                  <a:gd name="connsiteX2" fmla="*/ 63500 w 93134"/>
                  <a:gd name="connsiteY2" fmla="*/ 100816 h 191833"/>
                  <a:gd name="connsiteX3" fmla="*/ 71967 w 93134"/>
                  <a:gd name="connsiteY3" fmla="*/ 166433 h 191833"/>
                  <a:gd name="connsiteX4" fmla="*/ 93134 w 93134"/>
                  <a:gd name="connsiteY4" fmla="*/ 191833 h 19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134" h="191833">
                    <a:moveTo>
                      <a:pt x="0" y="11916"/>
                    </a:moveTo>
                    <a:cubicBezTo>
                      <a:pt x="20108" y="2391"/>
                      <a:pt x="40217" y="-7134"/>
                      <a:pt x="50800" y="7683"/>
                    </a:cubicBezTo>
                    <a:cubicBezTo>
                      <a:pt x="61383" y="22500"/>
                      <a:pt x="59972" y="74358"/>
                      <a:pt x="63500" y="100816"/>
                    </a:cubicBezTo>
                    <a:cubicBezTo>
                      <a:pt x="67028" y="127274"/>
                      <a:pt x="67028" y="151264"/>
                      <a:pt x="71967" y="166433"/>
                    </a:cubicBezTo>
                    <a:cubicBezTo>
                      <a:pt x="76906" y="181602"/>
                      <a:pt x="85020" y="186717"/>
                      <a:pt x="93134" y="191833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6" name="フリーフォーム: 図形 195">
                <a:extLst>
                  <a:ext uri="{FF2B5EF4-FFF2-40B4-BE49-F238E27FC236}">
                    <a16:creationId xmlns:a16="http://schemas.microsoft.com/office/drawing/2014/main" id="{609124F1-A42E-4B43-A90C-D335329951F7}"/>
                  </a:ext>
                </a:extLst>
              </p:cNvPr>
              <p:cNvSpPr/>
              <p:nvPr/>
            </p:nvSpPr>
            <p:spPr>
              <a:xfrm>
                <a:off x="7738533" y="3949700"/>
                <a:ext cx="84922" cy="309033"/>
              </a:xfrm>
              <a:custGeom>
                <a:avLst/>
                <a:gdLst>
                  <a:gd name="connsiteX0" fmla="*/ 6350 w 84922"/>
                  <a:gd name="connsiteY0" fmla="*/ 0 h 309033"/>
                  <a:gd name="connsiteX1" fmla="*/ 78317 w 84922"/>
                  <a:gd name="connsiteY1" fmla="*/ 29633 h 309033"/>
                  <a:gd name="connsiteX2" fmla="*/ 78317 w 84922"/>
                  <a:gd name="connsiteY2" fmla="*/ 124883 h 309033"/>
                  <a:gd name="connsiteX3" fmla="*/ 48684 w 84922"/>
                  <a:gd name="connsiteY3" fmla="*/ 239183 h 309033"/>
                  <a:gd name="connsiteX4" fmla="*/ 0 w 84922"/>
                  <a:gd name="connsiteY4" fmla="*/ 309033 h 309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922" h="309033">
                    <a:moveTo>
                      <a:pt x="6350" y="0"/>
                    </a:moveTo>
                    <a:cubicBezTo>
                      <a:pt x="36336" y="4409"/>
                      <a:pt x="66323" y="8819"/>
                      <a:pt x="78317" y="29633"/>
                    </a:cubicBezTo>
                    <a:cubicBezTo>
                      <a:pt x="90311" y="50447"/>
                      <a:pt x="83256" y="89958"/>
                      <a:pt x="78317" y="124883"/>
                    </a:cubicBezTo>
                    <a:cubicBezTo>
                      <a:pt x="73378" y="159808"/>
                      <a:pt x="61737" y="208491"/>
                      <a:pt x="48684" y="239183"/>
                    </a:cubicBezTo>
                    <a:cubicBezTo>
                      <a:pt x="35631" y="269875"/>
                      <a:pt x="17815" y="289454"/>
                      <a:pt x="0" y="309033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7" name="フリーフォーム: 図形 196">
                <a:extLst>
                  <a:ext uri="{FF2B5EF4-FFF2-40B4-BE49-F238E27FC236}">
                    <a16:creationId xmlns:a16="http://schemas.microsoft.com/office/drawing/2014/main" id="{7864B04D-F169-48F8-98FA-073CF767A105}"/>
                  </a:ext>
                </a:extLst>
              </p:cNvPr>
              <p:cNvSpPr/>
              <p:nvPr/>
            </p:nvSpPr>
            <p:spPr>
              <a:xfrm>
                <a:off x="7133167" y="4042833"/>
                <a:ext cx="251723" cy="131234"/>
              </a:xfrm>
              <a:custGeom>
                <a:avLst/>
                <a:gdLst>
                  <a:gd name="connsiteX0" fmla="*/ 0 w 251723"/>
                  <a:gd name="connsiteY0" fmla="*/ 0 h 131234"/>
                  <a:gd name="connsiteX1" fmla="*/ 107950 w 251723"/>
                  <a:gd name="connsiteY1" fmla="*/ 10584 h 131234"/>
                  <a:gd name="connsiteX2" fmla="*/ 205316 w 251723"/>
                  <a:gd name="connsiteY2" fmla="*/ 44450 h 131234"/>
                  <a:gd name="connsiteX3" fmla="*/ 247650 w 251723"/>
                  <a:gd name="connsiteY3" fmla="*/ 91017 h 131234"/>
                  <a:gd name="connsiteX4" fmla="*/ 247650 w 251723"/>
                  <a:gd name="connsiteY4" fmla="*/ 131234 h 13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1723" h="131234">
                    <a:moveTo>
                      <a:pt x="0" y="0"/>
                    </a:moveTo>
                    <a:cubicBezTo>
                      <a:pt x="36865" y="1588"/>
                      <a:pt x="73731" y="3176"/>
                      <a:pt x="107950" y="10584"/>
                    </a:cubicBezTo>
                    <a:cubicBezTo>
                      <a:pt x="142169" y="17992"/>
                      <a:pt x="182033" y="31045"/>
                      <a:pt x="205316" y="44450"/>
                    </a:cubicBezTo>
                    <a:cubicBezTo>
                      <a:pt x="228599" y="57855"/>
                      <a:pt x="240594" y="76553"/>
                      <a:pt x="247650" y="91017"/>
                    </a:cubicBezTo>
                    <a:cubicBezTo>
                      <a:pt x="254706" y="105481"/>
                      <a:pt x="251178" y="118357"/>
                      <a:pt x="247650" y="131234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8" name="フリーフォーム: 図形 197">
                <a:extLst>
                  <a:ext uri="{FF2B5EF4-FFF2-40B4-BE49-F238E27FC236}">
                    <a16:creationId xmlns:a16="http://schemas.microsoft.com/office/drawing/2014/main" id="{D0411AB8-6EC9-4C5C-A324-3265C2B8044A}"/>
                  </a:ext>
                </a:extLst>
              </p:cNvPr>
              <p:cNvSpPr/>
              <p:nvPr/>
            </p:nvSpPr>
            <p:spPr>
              <a:xfrm>
                <a:off x="6584950" y="4315883"/>
                <a:ext cx="150283" cy="222250"/>
              </a:xfrm>
              <a:custGeom>
                <a:avLst/>
                <a:gdLst>
                  <a:gd name="connsiteX0" fmla="*/ 0 w 150283"/>
                  <a:gd name="connsiteY0" fmla="*/ 0 h 222250"/>
                  <a:gd name="connsiteX1" fmla="*/ 40217 w 150283"/>
                  <a:gd name="connsiteY1" fmla="*/ 93134 h 222250"/>
                  <a:gd name="connsiteX2" fmla="*/ 88900 w 150283"/>
                  <a:gd name="connsiteY2" fmla="*/ 167217 h 222250"/>
                  <a:gd name="connsiteX3" fmla="*/ 150283 w 150283"/>
                  <a:gd name="connsiteY3" fmla="*/ 222250 h 222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283" h="222250">
                    <a:moveTo>
                      <a:pt x="0" y="0"/>
                    </a:moveTo>
                    <a:cubicBezTo>
                      <a:pt x="12700" y="32632"/>
                      <a:pt x="25400" y="65265"/>
                      <a:pt x="40217" y="93134"/>
                    </a:cubicBezTo>
                    <a:cubicBezTo>
                      <a:pt x="55034" y="121003"/>
                      <a:pt x="70556" y="145698"/>
                      <a:pt x="88900" y="167217"/>
                    </a:cubicBezTo>
                    <a:cubicBezTo>
                      <a:pt x="107244" y="188736"/>
                      <a:pt x="128763" y="205493"/>
                      <a:pt x="150283" y="22225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9" name="フリーフォーム: 図形 198">
                <a:extLst>
                  <a:ext uri="{FF2B5EF4-FFF2-40B4-BE49-F238E27FC236}">
                    <a16:creationId xmlns:a16="http://schemas.microsoft.com/office/drawing/2014/main" id="{BDAAD81A-A5DB-4FFC-B18E-598A0DBC7299}"/>
                  </a:ext>
                </a:extLst>
              </p:cNvPr>
              <p:cNvSpPr/>
              <p:nvPr/>
            </p:nvSpPr>
            <p:spPr>
              <a:xfrm>
                <a:off x="7078133" y="4790017"/>
                <a:ext cx="192617" cy="768350"/>
              </a:xfrm>
              <a:custGeom>
                <a:avLst/>
                <a:gdLst>
                  <a:gd name="connsiteX0" fmla="*/ 0 w 192617"/>
                  <a:gd name="connsiteY0" fmla="*/ 0 h 768350"/>
                  <a:gd name="connsiteX1" fmla="*/ 29634 w 192617"/>
                  <a:gd name="connsiteY1" fmla="*/ 173566 h 768350"/>
                  <a:gd name="connsiteX2" fmla="*/ 69850 w 192617"/>
                  <a:gd name="connsiteY2" fmla="*/ 258233 h 768350"/>
                  <a:gd name="connsiteX3" fmla="*/ 124884 w 192617"/>
                  <a:gd name="connsiteY3" fmla="*/ 472016 h 768350"/>
                  <a:gd name="connsiteX4" fmla="*/ 162984 w 192617"/>
                  <a:gd name="connsiteY4" fmla="*/ 620183 h 768350"/>
                  <a:gd name="connsiteX5" fmla="*/ 192617 w 192617"/>
                  <a:gd name="connsiteY5" fmla="*/ 768350 h 76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17" h="768350">
                    <a:moveTo>
                      <a:pt x="0" y="0"/>
                    </a:moveTo>
                    <a:cubicBezTo>
                      <a:pt x="8996" y="65263"/>
                      <a:pt x="17992" y="130527"/>
                      <a:pt x="29634" y="173566"/>
                    </a:cubicBezTo>
                    <a:cubicBezTo>
                      <a:pt x="41276" y="216605"/>
                      <a:pt x="53975" y="208491"/>
                      <a:pt x="69850" y="258233"/>
                    </a:cubicBezTo>
                    <a:cubicBezTo>
                      <a:pt x="85725" y="307975"/>
                      <a:pt x="124884" y="472016"/>
                      <a:pt x="124884" y="472016"/>
                    </a:cubicBezTo>
                    <a:cubicBezTo>
                      <a:pt x="140406" y="532341"/>
                      <a:pt x="151695" y="570794"/>
                      <a:pt x="162984" y="620183"/>
                    </a:cubicBezTo>
                    <a:cubicBezTo>
                      <a:pt x="174273" y="669572"/>
                      <a:pt x="183445" y="718961"/>
                      <a:pt x="192617" y="76835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0" name="フリーフォーム: 図形 199">
                <a:extLst>
                  <a:ext uri="{FF2B5EF4-FFF2-40B4-BE49-F238E27FC236}">
                    <a16:creationId xmlns:a16="http://schemas.microsoft.com/office/drawing/2014/main" id="{99903C35-EB64-4B4E-98ED-A576D69B76F8}"/>
                  </a:ext>
                </a:extLst>
              </p:cNvPr>
              <p:cNvSpPr/>
              <p:nvPr/>
            </p:nvSpPr>
            <p:spPr>
              <a:xfrm>
                <a:off x="6263217" y="4705350"/>
                <a:ext cx="110066" cy="44450"/>
              </a:xfrm>
              <a:custGeom>
                <a:avLst/>
                <a:gdLst>
                  <a:gd name="connsiteX0" fmla="*/ 0 w 110066"/>
                  <a:gd name="connsiteY0" fmla="*/ 44450 h 44450"/>
                  <a:gd name="connsiteX1" fmla="*/ 55033 w 110066"/>
                  <a:gd name="connsiteY1" fmla="*/ 10583 h 44450"/>
                  <a:gd name="connsiteX2" fmla="*/ 91016 w 110066"/>
                  <a:gd name="connsiteY2" fmla="*/ 2117 h 44450"/>
                  <a:gd name="connsiteX3" fmla="*/ 110066 w 110066"/>
                  <a:gd name="connsiteY3" fmla="*/ 0 h 4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066" h="44450">
                    <a:moveTo>
                      <a:pt x="0" y="44450"/>
                    </a:moveTo>
                    <a:cubicBezTo>
                      <a:pt x="19932" y="31044"/>
                      <a:pt x="39864" y="17638"/>
                      <a:pt x="55033" y="10583"/>
                    </a:cubicBezTo>
                    <a:cubicBezTo>
                      <a:pt x="70202" y="3528"/>
                      <a:pt x="81844" y="3881"/>
                      <a:pt x="91016" y="2117"/>
                    </a:cubicBezTo>
                    <a:cubicBezTo>
                      <a:pt x="100188" y="353"/>
                      <a:pt x="105127" y="176"/>
                      <a:pt x="110066" y="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1" name="フリーフォーム: 図形 200">
                <a:extLst>
                  <a:ext uri="{FF2B5EF4-FFF2-40B4-BE49-F238E27FC236}">
                    <a16:creationId xmlns:a16="http://schemas.microsoft.com/office/drawing/2014/main" id="{81D4A00F-9E58-403F-997F-3B7870971D51}"/>
                  </a:ext>
                </a:extLst>
              </p:cNvPr>
              <p:cNvSpPr/>
              <p:nvPr/>
            </p:nvSpPr>
            <p:spPr>
              <a:xfrm>
                <a:off x="6206067" y="4650317"/>
                <a:ext cx="16944" cy="116416"/>
              </a:xfrm>
              <a:custGeom>
                <a:avLst/>
                <a:gdLst>
                  <a:gd name="connsiteX0" fmla="*/ 0 w 16944"/>
                  <a:gd name="connsiteY0" fmla="*/ 0 h 116416"/>
                  <a:gd name="connsiteX1" fmla="*/ 16933 w 16944"/>
                  <a:gd name="connsiteY1" fmla="*/ 65616 h 116416"/>
                  <a:gd name="connsiteX2" fmla="*/ 2116 w 16944"/>
                  <a:gd name="connsiteY2" fmla="*/ 116416 h 11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944" h="116416">
                    <a:moveTo>
                      <a:pt x="0" y="0"/>
                    </a:moveTo>
                    <a:cubicBezTo>
                      <a:pt x="8290" y="23106"/>
                      <a:pt x="16580" y="46213"/>
                      <a:pt x="16933" y="65616"/>
                    </a:cubicBezTo>
                    <a:cubicBezTo>
                      <a:pt x="17286" y="85019"/>
                      <a:pt x="9701" y="100717"/>
                      <a:pt x="2116" y="116416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2" name="フリーフォーム: 図形 201">
                <a:extLst>
                  <a:ext uri="{FF2B5EF4-FFF2-40B4-BE49-F238E27FC236}">
                    <a16:creationId xmlns:a16="http://schemas.microsoft.com/office/drawing/2014/main" id="{57945A64-44C4-408C-A1CF-4EDCEC970D47}"/>
                  </a:ext>
                </a:extLst>
              </p:cNvPr>
              <p:cNvSpPr/>
              <p:nvPr/>
            </p:nvSpPr>
            <p:spPr>
              <a:xfrm>
                <a:off x="5871633" y="4210050"/>
                <a:ext cx="36372" cy="336550"/>
              </a:xfrm>
              <a:custGeom>
                <a:avLst/>
                <a:gdLst>
                  <a:gd name="connsiteX0" fmla="*/ 0 w 36372"/>
                  <a:gd name="connsiteY0" fmla="*/ 0 h 336550"/>
                  <a:gd name="connsiteX1" fmla="*/ 14817 w 36372"/>
                  <a:gd name="connsiteY1" fmla="*/ 97367 h 336550"/>
                  <a:gd name="connsiteX2" fmla="*/ 27517 w 36372"/>
                  <a:gd name="connsiteY2" fmla="*/ 213783 h 336550"/>
                  <a:gd name="connsiteX3" fmla="*/ 35984 w 36372"/>
                  <a:gd name="connsiteY3" fmla="*/ 283633 h 336550"/>
                  <a:gd name="connsiteX4" fmla="*/ 14817 w 36372"/>
                  <a:gd name="connsiteY4" fmla="*/ 33655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72" h="336550">
                    <a:moveTo>
                      <a:pt x="0" y="0"/>
                    </a:moveTo>
                    <a:cubicBezTo>
                      <a:pt x="5115" y="30868"/>
                      <a:pt x="10231" y="61737"/>
                      <a:pt x="14817" y="97367"/>
                    </a:cubicBezTo>
                    <a:cubicBezTo>
                      <a:pt x="19403" y="132998"/>
                      <a:pt x="23989" y="182739"/>
                      <a:pt x="27517" y="213783"/>
                    </a:cubicBezTo>
                    <a:cubicBezTo>
                      <a:pt x="31045" y="244827"/>
                      <a:pt x="38101" y="263172"/>
                      <a:pt x="35984" y="283633"/>
                    </a:cubicBezTo>
                    <a:cubicBezTo>
                      <a:pt x="33867" y="304094"/>
                      <a:pt x="24342" y="320322"/>
                      <a:pt x="14817" y="33655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3" name="フリーフォーム: 図形 202">
                <a:extLst>
                  <a:ext uri="{FF2B5EF4-FFF2-40B4-BE49-F238E27FC236}">
                    <a16:creationId xmlns:a16="http://schemas.microsoft.com/office/drawing/2014/main" id="{F4380B4B-E05A-4DCB-A806-FA1BB33B42BF}"/>
                  </a:ext>
                </a:extLst>
              </p:cNvPr>
              <p:cNvSpPr/>
              <p:nvPr/>
            </p:nvSpPr>
            <p:spPr>
              <a:xfrm>
                <a:off x="5619263" y="4455583"/>
                <a:ext cx="152887" cy="937684"/>
              </a:xfrm>
              <a:custGeom>
                <a:avLst/>
                <a:gdLst>
                  <a:gd name="connsiteX0" fmla="*/ 68220 w 152887"/>
                  <a:gd name="connsiteY0" fmla="*/ 0 h 937684"/>
                  <a:gd name="connsiteX1" fmla="*/ 44937 w 152887"/>
                  <a:gd name="connsiteY1" fmla="*/ 165100 h 937684"/>
                  <a:gd name="connsiteX2" fmla="*/ 13187 w 152887"/>
                  <a:gd name="connsiteY2" fmla="*/ 357717 h 937684"/>
                  <a:gd name="connsiteX3" fmla="*/ 4720 w 152887"/>
                  <a:gd name="connsiteY3" fmla="*/ 516467 h 937684"/>
                  <a:gd name="connsiteX4" fmla="*/ 4720 w 152887"/>
                  <a:gd name="connsiteY4" fmla="*/ 563034 h 937684"/>
                  <a:gd name="connsiteX5" fmla="*/ 63987 w 152887"/>
                  <a:gd name="connsiteY5" fmla="*/ 656167 h 937684"/>
                  <a:gd name="connsiteX6" fmla="*/ 116904 w 152887"/>
                  <a:gd name="connsiteY6" fmla="*/ 827617 h 937684"/>
                  <a:gd name="connsiteX7" fmla="*/ 152887 w 152887"/>
                  <a:gd name="connsiteY7" fmla="*/ 937684 h 93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887" h="937684">
                    <a:moveTo>
                      <a:pt x="68220" y="0"/>
                    </a:moveTo>
                    <a:cubicBezTo>
                      <a:pt x="61164" y="52740"/>
                      <a:pt x="54109" y="105481"/>
                      <a:pt x="44937" y="165100"/>
                    </a:cubicBezTo>
                    <a:cubicBezTo>
                      <a:pt x="35765" y="224720"/>
                      <a:pt x="19890" y="299156"/>
                      <a:pt x="13187" y="357717"/>
                    </a:cubicBezTo>
                    <a:cubicBezTo>
                      <a:pt x="6484" y="416278"/>
                      <a:pt x="6131" y="482248"/>
                      <a:pt x="4720" y="516467"/>
                    </a:cubicBezTo>
                    <a:cubicBezTo>
                      <a:pt x="3309" y="550686"/>
                      <a:pt x="-5158" y="539751"/>
                      <a:pt x="4720" y="563034"/>
                    </a:cubicBezTo>
                    <a:cubicBezTo>
                      <a:pt x="14598" y="586317"/>
                      <a:pt x="45290" y="612070"/>
                      <a:pt x="63987" y="656167"/>
                    </a:cubicBezTo>
                    <a:cubicBezTo>
                      <a:pt x="82684" y="700264"/>
                      <a:pt x="102087" y="780698"/>
                      <a:pt x="116904" y="827617"/>
                    </a:cubicBezTo>
                    <a:cubicBezTo>
                      <a:pt x="131721" y="874537"/>
                      <a:pt x="142304" y="906110"/>
                      <a:pt x="152887" y="937684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4" name="フリーフォーム: 図形 203">
                <a:extLst>
                  <a:ext uri="{FF2B5EF4-FFF2-40B4-BE49-F238E27FC236}">
                    <a16:creationId xmlns:a16="http://schemas.microsoft.com/office/drawing/2014/main" id="{14C19D83-6B1F-406A-9694-AAC571CA1C28}"/>
                  </a:ext>
                </a:extLst>
              </p:cNvPr>
              <p:cNvSpPr/>
              <p:nvPr/>
            </p:nvSpPr>
            <p:spPr>
              <a:xfrm>
                <a:off x="5733580" y="4692650"/>
                <a:ext cx="174037" cy="658283"/>
              </a:xfrm>
              <a:custGeom>
                <a:avLst/>
                <a:gdLst>
                  <a:gd name="connsiteX0" fmla="*/ 470 w 174037"/>
                  <a:gd name="connsiteY0" fmla="*/ 0 h 658283"/>
                  <a:gd name="connsiteX1" fmla="*/ 470 w 174037"/>
                  <a:gd name="connsiteY1" fmla="*/ 133350 h 658283"/>
                  <a:gd name="connsiteX2" fmla="*/ 470 w 174037"/>
                  <a:gd name="connsiteY2" fmla="*/ 334433 h 658283"/>
                  <a:gd name="connsiteX3" fmla="*/ 6820 w 174037"/>
                  <a:gd name="connsiteY3" fmla="*/ 488950 h 658283"/>
                  <a:gd name="connsiteX4" fmla="*/ 36453 w 174037"/>
                  <a:gd name="connsiteY4" fmla="*/ 601133 h 658283"/>
                  <a:gd name="connsiteX5" fmla="*/ 174037 w 174037"/>
                  <a:gd name="connsiteY5" fmla="*/ 658283 h 658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037" h="658283">
                    <a:moveTo>
                      <a:pt x="470" y="0"/>
                    </a:moveTo>
                    <a:lnTo>
                      <a:pt x="470" y="133350"/>
                    </a:lnTo>
                    <a:cubicBezTo>
                      <a:pt x="470" y="189089"/>
                      <a:pt x="-588" y="275166"/>
                      <a:pt x="470" y="334433"/>
                    </a:cubicBezTo>
                    <a:cubicBezTo>
                      <a:pt x="1528" y="393700"/>
                      <a:pt x="823" y="444500"/>
                      <a:pt x="6820" y="488950"/>
                    </a:cubicBezTo>
                    <a:cubicBezTo>
                      <a:pt x="12817" y="533400"/>
                      <a:pt x="8584" y="572911"/>
                      <a:pt x="36453" y="601133"/>
                    </a:cubicBezTo>
                    <a:cubicBezTo>
                      <a:pt x="64322" y="629355"/>
                      <a:pt x="119179" y="643819"/>
                      <a:pt x="174037" y="658283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5" name="フリーフォーム: 図形 204">
                <a:extLst>
                  <a:ext uri="{FF2B5EF4-FFF2-40B4-BE49-F238E27FC236}">
                    <a16:creationId xmlns:a16="http://schemas.microsoft.com/office/drawing/2014/main" id="{6872FA49-23F5-4BDB-AE1C-F1DAD8E45D11}"/>
                  </a:ext>
                </a:extLst>
              </p:cNvPr>
              <p:cNvSpPr/>
              <p:nvPr/>
            </p:nvSpPr>
            <p:spPr>
              <a:xfrm>
                <a:off x="5242983" y="4690533"/>
                <a:ext cx="74084" cy="146050"/>
              </a:xfrm>
              <a:custGeom>
                <a:avLst/>
                <a:gdLst>
                  <a:gd name="connsiteX0" fmla="*/ 74084 w 74084"/>
                  <a:gd name="connsiteY0" fmla="*/ 0 h 146050"/>
                  <a:gd name="connsiteX1" fmla="*/ 42334 w 74084"/>
                  <a:gd name="connsiteY1" fmla="*/ 82550 h 146050"/>
                  <a:gd name="connsiteX2" fmla="*/ 0 w 74084"/>
                  <a:gd name="connsiteY2" fmla="*/ 146050 h 14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084" h="146050">
                    <a:moveTo>
                      <a:pt x="74084" y="0"/>
                    </a:moveTo>
                    <a:cubicBezTo>
                      <a:pt x="64382" y="29104"/>
                      <a:pt x="54681" y="58208"/>
                      <a:pt x="42334" y="82550"/>
                    </a:cubicBezTo>
                    <a:cubicBezTo>
                      <a:pt x="29987" y="106892"/>
                      <a:pt x="14993" y="126471"/>
                      <a:pt x="0" y="14605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" name="フリーフォーム: 図形 205">
                <a:extLst>
                  <a:ext uri="{FF2B5EF4-FFF2-40B4-BE49-F238E27FC236}">
                    <a16:creationId xmlns:a16="http://schemas.microsoft.com/office/drawing/2014/main" id="{799C38E5-6550-46A8-B708-AA021D4403C7}"/>
                  </a:ext>
                </a:extLst>
              </p:cNvPr>
              <p:cNvSpPr/>
              <p:nvPr/>
            </p:nvSpPr>
            <p:spPr>
              <a:xfrm>
                <a:off x="4828764" y="5080000"/>
                <a:ext cx="285103" cy="889000"/>
              </a:xfrm>
              <a:custGeom>
                <a:avLst/>
                <a:gdLst>
                  <a:gd name="connsiteX0" fmla="*/ 285103 w 285103"/>
                  <a:gd name="connsiteY0" fmla="*/ 0 h 889000"/>
                  <a:gd name="connsiteX1" fmla="*/ 217369 w 285103"/>
                  <a:gd name="connsiteY1" fmla="*/ 143933 h 889000"/>
                  <a:gd name="connsiteX2" fmla="*/ 64969 w 285103"/>
                  <a:gd name="connsiteY2" fmla="*/ 404283 h 889000"/>
                  <a:gd name="connsiteX3" fmla="*/ 5703 w 285103"/>
                  <a:gd name="connsiteY3" fmla="*/ 645583 h 889000"/>
                  <a:gd name="connsiteX4" fmla="*/ 5703 w 285103"/>
                  <a:gd name="connsiteY4" fmla="*/ 889000 h 889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103" h="889000">
                    <a:moveTo>
                      <a:pt x="285103" y="0"/>
                    </a:moveTo>
                    <a:cubicBezTo>
                      <a:pt x="269580" y="38276"/>
                      <a:pt x="254058" y="76553"/>
                      <a:pt x="217369" y="143933"/>
                    </a:cubicBezTo>
                    <a:cubicBezTo>
                      <a:pt x="180680" y="211313"/>
                      <a:pt x="100247" y="320675"/>
                      <a:pt x="64969" y="404283"/>
                    </a:cubicBezTo>
                    <a:cubicBezTo>
                      <a:pt x="29691" y="487891"/>
                      <a:pt x="15581" y="564797"/>
                      <a:pt x="5703" y="645583"/>
                    </a:cubicBezTo>
                    <a:cubicBezTo>
                      <a:pt x="-4175" y="726369"/>
                      <a:pt x="764" y="807684"/>
                      <a:pt x="5703" y="88900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" name="フリーフォーム: 図形 206">
                <a:extLst>
                  <a:ext uri="{FF2B5EF4-FFF2-40B4-BE49-F238E27FC236}">
                    <a16:creationId xmlns:a16="http://schemas.microsoft.com/office/drawing/2014/main" id="{7CDDFB0F-208E-49C9-B52B-0D902AE87224}"/>
                  </a:ext>
                </a:extLst>
              </p:cNvPr>
              <p:cNvSpPr/>
              <p:nvPr/>
            </p:nvSpPr>
            <p:spPr>
              <a:xfrm>
                <a:off x="6768124" y="5127625"/>
                <a:ext cx="680426" cy="807239"/>
              </a:xfrm>
              <a:custGeom>
                <a:avLst/>
                <a:gdLst>
                  <a:gd name="connsiteX0" fmla="*/ 16851 w 680426"/>
                  <a:gd name="connsiteY0" fmla="*/ 0 h 807239"/>
                  <a:gd name="connsiteX1" fmla="*/ 4151 w 680426"/>
                  <a:gd name="connsiteY1" fmla="*/ 149225 h 807239"/>
                  <a:gd name="connsiteX2" fmla="*/ 80351 w 680426"/>
                  <a:gd name="connsiteY2" fmla="*/ 298450 h 807239"/>
                  <a:gd name="connsiteX3" fmla="*/ 147026 w 680426"/>
                  <a:gd name="connsiteY3" fmla="*/ 450850 h 807239"/>
                  <a:gd name="connsiteX4" fmla="*/ 197826 w 680426"/>
                  <a:gd name="connsiteY4" fmla="*/ 577850 h 807239"/>
                  <a:gd name="connsiteX5" fmla="*/ 337526 w 680426"/>
                  <a:gd name="connsiteY5" fmla="*/ 787400 h 807239"/>
                  <a:gd name="connsiteX6" fmla="*/ 499451 w 680426"/>
                  <a:gd name="connsiteY6" fmla="*/ 787400 h 807239"/>
                  <a:gd name="connsiteX7" fmla="*/ 680426 w 680426"/>
                  <a:gd name="connsiteY7" fmla="*/ 688975 h 807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0426" h="807239">
                    <a:moveTo>
                      <a:pt x="16851" y="0"/>
                    </a:moveTo>
                    <a:cubicBezTo>
                      <a:pt x="5209" y="49741"/>
                      <a:pt x="-6432" y="99483"/>
                      <a:pt x="4151" y="149225"/>
                    </a:cubicBezTo>
                    <a:cubicBezTo>
                      <a:pt x="14734" y="198967"/>
                      <a:pt x="56539" y="248179"/>
                      <a:pt x="80351" y="298450"/>
                    </a:cubicBezTo>
                    <a:cubicBezTo>
                      <a:pt x="104163" y="348721"/>
                      <a:pt x="127447" y="404283"/>
                      <a:pt x="147026" y="450850"/>
                    </a:cubicBezTo>
                    <a:cubicBezTo>
                      <a:pt x="166605" y="497417"/>
                      <a:pt x="166076" y="521758"/>
                      <a:pt x="197826" y="577850"/>
                    </a:cubicBezTo>
                    <a:cubicBezTo>
                      <a:pt x="229576" y="633942"/>
                      <a:pt x="287255" y="752475"/>
                      <a:pt x="337526" y="787400"/>
                    </a:cubicBezTo>
                    <a:cubicBezTo>
                      <a:pt x="387797" y="822325"/>
                      <a:pt x="442301" y="803804"/>
                      <a:pt x="499451" y="787400"/>
                    </a:cubicBezTo>
                    <a:cubicBezTo>
                      <a:pt x="556601" y="770996"/>
                      <a:pt x="618513" y="729985"/>
                      <a:pt x="680426" y="688975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" name="フリーフォーム: 図形 207">
                <a:extLst>
                  <a:ext uri="{FF2B5EF4-FFF2-40B4-BE49-F238E27FC236}">
                    <a16:creationId xmlns:a16="http://schemas.microsoft.com/office/drawing/2014/main" id="{A02FE5E9-9A60-4753-ADC8-D6EA998E0BFC}"/>
                  </a:ext>
                </a:extLst>
              </p:cNvPr>
              <p:cNvSpPr/>
              <p:nvPr/>
            </p:nvSpPr>
            <p:spPr>
              <a:xfrm>
                <a:off x="5727700" y="5422900"/>
                <a:ext cx="184150" cy="234950"/>
              </a:xfrm>
              <a:custGeom>
                <a:avLst/>
                <a:gdLst>
                  <a:gd name="connsiteX0" fmla="*/ 184150 w 184150"/>
                  <a:gd name="connsiteY0" fmla="*/ 0 h 234950"/>
                  <a:gd name="connsiteX1" fmla="*/ 146050 w 184150"/>
                  <a:gd name="connsiteY1" fmla="*/ 60325 h 234950"/>
                  <a:gd name="connsiteX2" fmla="*/ 73025 w 184150"/>
                  <a:gd name="connsiteY2" fmla="*/ 120650 h 234950"/>
                  <a:gd name="connsiteX3" fmla="*/ 0 w 184150"/>
                  <a:gd name="connsiteY3" fmla="*/ 234950 h 234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4150" h="234950">
                    <a:moveTo>
                      <a:pt x="184150" y="0"/>
                    </a:moveTo>
                    <a:cubicBezTo>
                      <a:pt x="174360" y="20108"/>
                      <a:pt x="164571" y="40217"/>
                      <a:pt x="146050" y="60325"/>
                    </a:cubicBezTo>
                    <a:cubicBezTo>
                      <a:pt x="127529" y="80433"/>
                      <a:pt x="97367" y="91546"/>
                      <a:pt x="73025" y="120650"/>
                    </a:cubicBezTo>
                    <a:cubicBezTo>
                      <a:pt x="48683" y="149754"/>
                      <a:pt x="24341" y="192352"/>
                      <a:pt x="0" y="23495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" name="フリーフォーム: 図形 208">
                <a:extLst>
                  <a:ext uri="{FF2B5EF4-FFF2-40B4-BE49-F238E27FC236}">
                    <a16:creationId xmlns:a16="http://schemas.microsoft.com/office/drawing/2014/main" id="{2B5058E3-0CA4-47ED-A448-36B901953F83}"/>
                  </a:ext>
                </a:extLst>
              </p:cNvPr>
              <p:cNvSpPr/>
              <p:nvPr/>
            </p:nvSpPr>
            <p:spPr>
              <a:xfrm>
                <a:off x="6040366" y="4519613"/>
                <a:ext cx="50575" cy="81062"/>
              </a:xfrm>
              <a:custGeom>
                <a:avLst/>
                <a:gdLst>
                  <a:gd name="connsiteX0" fmla="*/ 23884 w 50575"/>
                  <a:gd name="connsiteY0" fmla="*/ 0 h 81062"/>
                  <a:gd name="connsiteX1" fmla="*/ 47697 w 50575"/>
                  <a:gd name="connsiteY1" fmla="*/ 49212 h 81062"/>
                  <a:gd name="connsiteX2" fmla="*/ 47697 w 50575"/>
                  <a:gd name="connsiteY2" fmla="*/ 68262 h 81062"/>
                  <a:gd name="connsiteX3" fmla="*/ 25472 w 50575"/>
                  <a:gd name="connsiteY3" fmla="*/ 79375 h 81062"/>
                  <a:gd name="connsiteX4" fmla="*/ 12772 w 50575"/>
                  <a:gd name="connsiteY4" fmla="*/ 77787 h 81062"/>
                  <a:gd name="connsiteX5" fmla="*/ 72 w 50575"/>
                  <a:gd name="connsiteY5" fmla="*/ 49212 h 81062"/>
                  <a:gd name="connsiteX6" fmla="*/ 23884 w 50575"/>
                  <a:gd name="connsiteY6" fmla="*/ 0 h 81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575" h="81062">
                    <a:moveTo>
                      <a:pt x="23884" y="0"/>
                    </a:moveTo>
                    <a:cubicBezTo>
                      <a:pt x="31821" y="0"/>
                      <a:pt x="43728" y="37835"/>
                      <a:pt x="47697" y="49212"/>
                    </a:cubicBezTo>
                    <a:cubicBezTo>
                      <a:pt x="51666" y="60589"/>
                      <a:pt x="51401" y="63235"/>
                      <a:pt x="47697" y="68262"/>
                    </a:cubicBezTo>
                    <a:cubicBezTo>
                      <a:pt x="43993" y="73289"/>
                      <a:pt x="31293" y="77788"/>
                      <a:pt x="25472" y="79375"/>
                    </a:cubicBezTo>
                    <a:cubicBezTo>
                      <a:pt x="19651" y="80963"/>
                      <a:pt x="17005" y="82814"/>
                      <a:pt x="12772" y="77787"/>
                    </a:cubicBezTo>
                    <a:cubicBezTo>
                      <a:pt x="8539" y="72760"/>
                      <a:pt x="1395" y="61647"/>
                      <a:pt x="72" y="49212"/>
                    </a:cubicBezTo>
                    <a:cubicBezTo>
                      <a:pt x="-1251" y="36777"/>
                      <a:pt x="15947" y="0"/>
                      <a:pt x="23884" y="0"/>
                    </a:cubicBezTo>
                    <a:close/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" name="フリーフォーム: 図形 209">
                <a:extLst>
                  <a:ext uri="{FF2B5EF4-FFF2-40B4-BE49-F238E27FC236}">
                    <a16:creationId xmlns:a16="http://schemas.microsoft.com/office/drawing/2014/main" id="{06D9897D-FC9D-41AD-88E8-2416915F6F21}"/>
                  </a:ext>
                </a:extLst>
              </p:cNvPr>
              <p:cNvSpPr/>
              <p:nvPr/>
            </p:nvSpPr>
            <p:spPr>
              <a:xfrm>
                <a:off x="6043179" y="4949813"/>
                <a:ext cx="53704" cy="56285"/>
              </a:xfrm>
              <a:custGeom>
                <a:avLst/>
                <a:gdLst>
                  <a:gd name="connsiteX0" fmla="*/ 434 w 53704"/>
                  <a:gd name="connsiteY0" fmla="*/ 47637 h 56285"/>
                  <a:gd name="connsiteX1" fmla="*/ 29009 w 53704"/>
                  <a:gd name="connsiteY1" fmla="*/ 1600 h 56285"/>
                  <a:gd name="connsiteX2" fmla="*/ 49646 w 53704"/>
                  <a:gd name="connsiteY2" fmla="*/ 14300 h 56285"/>
                  <a:gd name="connsiteX3" fmla="*/ 52821 w 53704"/>
                  <a:gd name="connsiteY3" fmla="*/ 50812 h 56285"/>
                  <a:gd name="connsiteX4" fmla="*/ 434 w 53704"/>
                  <a:gd name="connsiteY4" fmla="*/ 47637 h 5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704" h="56285">
                    <a:moveTo>
                      <a:pt x="434" y="47637"/>
                    </a:moveTo>
                    <a:cubicBezTo>
                      <a:pt x="-3535" y="39435"/>
                      <a:pt x="20807" y="7156"/>
                      <a:pt x="29009" y="1600"/>
                    </a:cubicBezTo>
                    <a:cubicBezTo>
                      <a:pt x="37211" y="-3956"/>
                      <a:pt x="45677" y="6098"/>
                      <a:pt x="49646" y="14300"/>
                    </a:cubicBezTo>
                    <a:cubicBezTo>
                      <a:pt x="53615" y="22502"/>
                      <a:pt x="54673" y="41023"/>
                      <a:pt x="52821" y="50812"/>
                    </a:cubicBezTo>
                    <a:cubicBezTo>
                      <a:pt x="50969" y="60601"/>
                      <a:pt x="4403" y="55839"/>
                      <a:pt x="434" y="47637"/>
                    </a:cubicBezTo>
                    <a:close/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1" name="フリーフォーム: 図形 210">
                <a:extLst>
                  <a:ext uri="{FF2B5EF4-FFF2-40B4-BE49-F238E27FC236}">
                    <a16:creationId xmlns:a16="http://schemas.microsoft.com/office/drawing/2014/main" id="{90AAF72D-84F5-4C70-9A83-409FAD3E2F29}"/>
                  </a:ext>
                </a:extLst>
              </p:cNvPr>
              <p:cNvSpPr/>
              <p:nvPr/>
            </p:nvSpPr>
            <p:spPr>
              <a:xfrm>
                <a:off x="5768945" y="5701605"/>
                <a:ext cx="40442" cy="69081"/>
              </a:xfrm>
              <a:custGeom>
                <a:avLst/>
                <a:gdLst>
                  <a:gd name="connsiteX0" fmla="*/ 25430 w 40442"/>
                  <a:gd name="connsiteY0" fmla="*/ 68958 h 69081"/>
                  <a:gd name="connsiteX1" fmla="*/ 30 w 40442"/>
                  <a:gd name="connsiteY1" fmla="*/ 19745 h 69081"/>
                  <a:gd name="connsiteX2" fmla="*/ 20668 w 40442"/>
                  <a:gd name="connsiteY2" fmla="*/ 2283 h 69081"/>
                  <a:gd name="connsiteX3" fmla="*/ 39718 w 40442"/>
                  <a:gd name="connsiteY3" fmla="*/ 3870 h 69081"/>
                  <a:gd name="connsiteX4" fmla="*/ 25430 w 40442"/>
                  <a:gd name="connsiteY4" fmla="*/ 68958 h 69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442" h="69081">
                    <a:moveTo>
                      <a:pt x="25430" y="68958"/>
                    </a:moveTo>
                    <a:cubicBezTo>
                      <a:pt x="18815" y="71604"/>
                      <a:pt x="824" y="30857"/>
                      <a:pt x="30" y="19745"/>
                    </a:cubicBezTo>
                    <a:cubicBezTo>
                      <a:pt x="-764" y="8633"/>
                      <a:pt x="14053" y="4929"/>
                      <a:pt x="20668" y="2283"/>
                    </a:cubicBezTo>
                    <a:cubicBezTo>
                      <a:pt x="27283" y="-363"/>
                      <a:pt x="36014" y="-1686"/>
                      <a:pt x="39718" y="3870"/>
                    </a:cubicBezTo>
                    <a:cubicBezTo>
                      <a:pt x="43422" y="9426"/>
                      <a:pt x="32045" y="66312"/>
                      <a:pt x="25430" y="68958"/>
                    </a:cubicBezTo>
                    <a:close/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2" name="フリーフォーム: 図形 211">
                <a:extLst>
                  <a:ext uri="{FF2B5EF4-FFF2-40B4-BE49-F238E27FC236}">
                    <a16:creationId xmlns:a16="http://schemas.microsoft.com/office/drawing/2014/main" id="{F304DDFD-5C0E-4CD7-B42F-6F4C16F2B765}"/>
                  </a:ext>
                </a:extLst>
              </p:cNvPr>
              <p:cNvSpPr/>
              <p:nvPr/>
            </p:nvSpPr>
            <p:spPr>
              <a:xfrm>
                <a:off x="6216650" y="3541713"/>
                <a:ext cx="7938" cy="59714"/>
              </a:xfrm>
              <a:custGeom>
                <a:avLst/>
                <a:gdLst>
                  <a:gd name="connsiteX0" fmla="*/ 0 w 7938"/>
                  <a:gd name="connsiteY0" fmla="*/ 0 h 59714"/>
                  <a:gd name="connsiteX1" fmla="*/ 1588 w 7938"/>
                  <a:gd name="connsiteY1" fmla="*/ 53975 h 59714"/>
                  <a:gd name="connsiteX2" fmla="*/ 7938 w 7938"/>
                  <a:gd name="connsiteY2" fmla="*/ 55562 h 59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38" h="59714">
                    <a:moveTo>
                      <a:pt x="0" y="0"/>
                    </a:moveTo>
                    <a:cubicBezTo>
                      <a:pt x="132" y="22357"/>
                      <a:pt x="1588" y="53975"/>
                      <a:pt x="1588" y="53975"/>
                    </a:cubicBezTo>
                    <a:cubicBezTo>
                      <a:pt x="2911" y="63235"/>
                      <a:pt x="5424" y="59398"/>
                      <a:pt x="7938" y="55562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3" name="フリーフォーム: 図形 212">
                <a:extLst>
                  <a:ext uri="{FF2B5EF4-FFF2-40B4-BE49-F238E27FC236}">
                    <a16:creationId xmlns:a16="http://schemas.microsoft.com/office/drawing/2014/main" id="{410AC4E2-05A2-40ED-A76C-FAF6D756C1A1}"/>
                  </a:ext>
                </a:extLst>
              </p:cNvPr>
              <p:cNvSpPr/>
              <p:nvPr/>
            </p:nvSpPr>
            <p:spPr>
              <a:xfrm>
                <a:off x="6094413" y="5208588"/>
                <a:ext cx="493712" cy="338251"/>
              </a:xfrm>
              <a:custGeom>
                <a:avLst/>
                <a:gdLst>
                  <a:gd name="connsiteX0" fmla="*/ 0 w 493712"/>
                  <a:gd name="connsiteY0" fmla="*/ 19050 h 338251"/>
                  <a:gd name="connsiteX1" fmla="*/ 19050 w 493712"/>
                  <a:gd name="connsiteY1" fmla="*/ 87312 h 338251"/>
                  <a:gd name="connsiteX2" fmla="*/ 87312 w 493712"/>
                  <a:gd name="connsiteY2" fmla="*/ 231775 h 338251"/>
                  <a:gd name="connsiteX3" fmla="*/ 168275 w 493712"/>
                  <a:gd name="connsiteY3" fmla="*/ 338137 h 338251"/>
                  <a:gd name="connsiteX4" fmla="*/ 244475 w 493712"/>
                  <a:gd name="connsiteY4" fmla="*/ 249237 h 338251"/>
                  <a:gd name="connsiteX5" fmla="*/ 374650 w 493712"/>
                  <a:gd name="connsiteY5" fmla="*/ 106362 h 338251"/>
                  <a:gd name="connsiteX6" fmla="*/ 493712 w 493712"/>
                  <a:gd name="connsiteY6" fmla="*/ 0 h 33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712" h="338251">
                    <a:moveTo>
                      <a:pt x="0" y="19050"/>
                    </a:moveTo>
                    <a:cubicBezTo>
                      <a:pt x="2249" y="35454"/>
                      <a:pt x="4498" y="51858"/>
                      <a:pt x="19050" y="87312"/>
                    </a:cubicBezTo>
                    <a:cubicBezTo>
                      <a:pt x="33602" y="122766"/>
                      <a:pt x="62441" y="189971"/>
                      <a:pt x="87312" y="231775"/>
                    </a:cubicBezTo>
                    <a:cubicBezTo>
                      <a:pt x="112183" y="273579"/>
                      <a:pt x="142081" y="335227"/>
                      <a:pt x="168275" y="338137"/>
                    </a:cubicBezTo>
                    <a:cubicBezTo>
                      <a:pt x="194469" y="341047"/>
                      <a:pt x="210079" y="287866"/>
                      <a:pt x="244475" y="249237"/>
                    </a:cubicBezTo>
                    <a:cubicBezTo>
                      <a:pt x="278871" y="210608"/>
                      <a:pt x="333111" y="147901"/>
                      <a:pt x="374650" y="106362"/>
                    </a:cubicBezTo>
                    <a:cubicBezTo>
                      <a:pt x="416189" y="64823"/>
                      <a:pt x="454950" y="32411"/>
                      <a:pt x="493712" y="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4" name="フリーフォーム: 図形 213">
                <a:extLst>
                  <a:ext uri="{FF2B5EF4-FFF2-40B4-BE49-F238E27FC236}">
                    <a16:creationId xmlns:a16="http://schemas.microsoft.com/office/drawing/2014/main" id="{55437043-F244-4E0C-936D-5FD0A9602D70}"/>
                  </a:ext>
                </a:extLst>
              </p:cNvPr>
              <p:cNvSpPr/>
              <p:nvPr/>
            </p:nvSpPr>
            <p:spPr>
              <a:xfrm>
                <a:off x="6122988" y="5303838"/>
                <a:ext cx="439737" cy="349342"/>
              </a:xfrm>
              <a:custGeom>
                <a:avLst/>
                <a:gdLst>
                  <a:gd name="connsiteX0" fmla="*/ 0 w 439737"/>
                  <a:gd name="connsiteY0" fmla="*/ 125412 h 349342"/>
                  <a:gd name="connsiteX1" fmla="*/ 31750 w 439737"/>
                  <a:gd name="connsiteY1" fmla="*/ 169862 h 349342"/>
                  <a:gd name="connsiteX2" fmla="*/ 79375 w 439737"/>
                  <a:gd name="connsiteY2" fmla="*/ 255587 h 349342"/>
                  <a:gd name="connsiteX3" fmla="*/ 161925 w 439737"/>
                  <a:gd name="connsiteY3" fmla="*/ 349250 h 349342"/>
                  <a:gd name="connsiteX4" fmla="*/ 225425 w 439737"/>
                  <a:gd name="connsiteY4" fmla="*/ 238125 h 349342"/>
                  <a:gd name="connsiteX5" fmla="*/ 374650 w 439737"/>
                  <a:gd name="connsiteY5" fmla="*/ 74612 h 349342"/>
                  <a:gd name="connsiteX6" fmla="*/ 439737 w 439737"/>
                  <a:gd name="connsiteY6" fmla="*/ 0 h 349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9737" h="349342">
                    <a:moveTo>
                      <a:pt x="0" y="125412"/>
                    </a:moveTo>
                    <a:cubicBezTo>
                      <a:pt x="9260" y="136789"/>
                      <a:pt x="18521" y="148166"/>
                      <a:pt x="31750" y="169862"/>
                    </a:cubicBezTo>
                    <a:cubicBezTo>
                      <a:pt x="44979" y="191558"/>
                      <a:pt x="57679" y="225689"/>
                      <a:pt x="79375" y="255587"/>
                    </a:cubicBezTo>
                    <a:cubicBezTo>
                      <a:pt x="101071" y="285485"/>
                      <a:pt x="137583" y="352160"/>
                      <a:pt x="161925" y="349250"/>
                    </a:cubicBezTo>
                    <a:cubicBezTo>
                      <a:pt x="186267" y="346340"/>
                      <a:pt x="189971" y="283898"/>
                      <a:pt x="225425" y="238125"/>
                    </a:cubicBezTo>
                    <a:cubicBezTo>
                      <a:pt x="260879" y="192352"/>
                      <a:pt x="338931" y="114299"/>
                      <a:pt x="374650" y="74612"/>
                    </a:cubicBezTo>
                    <a:cubicBezTo>
                      <a:pt x="410369" y="34924"/>
                      <a:pt x="425053" y="17462"/>
                      <a:pt x="439737" y="0"/>
                    </a:cubicBezTo>
                  </a:path>
                </a:pathLst>
              </a:custGeom>
              <a:noFill/>
              <a:ln w="19050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B7F4847E-6633-4EA4-BEA6-6B2C72B6A5A8}"/>
                </a:ext>
              </a:extLst>
            </p:cNvPr>
            <p:cNvSpPr/>
            <p:nvPr/>
          </p:nvSpPr>
          <p:spPr>
            <a:xfrm>
              <a:off x="4428067" y="5956300"/>
              <a:ext cx="413790" cy="965200"/>
            </a:xfrm>
            <a:custGeom>
              <a:avLst/>
              <a:gdLst>
                <a:gd name="connsiteX0" fmla="*/ 404283 w 413790"/>
                <a:gd name="connsiteY0" fmla="*/ 0 h 965200"/>
                <a:gd name="connsiteX1" fmla="*/ 408516 w 413790"/>
                <a:gd name="connsiteY1" fmla="*/ 103717 h 965200"/>
                <a:gd name="connsiteX2" fmla="*/ 340783 w 413790"/>
                <a:gd name="connsiteY2" fmla="*/ 258233 h 965200"/>
                <a:gd name="connsiteX3" fmla="*/ 194733 w 413790"/>
                <a:gd name="connsiteY3" fmla="*/ 486833 h 965200"/>
                <a:gd name="connsiteX4" fmla="*/ 116416 w 413790"/>
                <a:gd name="connsiteY4" fmla="*/ 611717 h 965200"/>
                <a:gd name="connsiteX5" fmla="*/ 46566 w 413790"/>
                <a:gd name="connsiteY5" fmla="*/ 730250 h 965200"/>
                <a:gd name="connsiteX6" fmla="*/ 8466 w 413790"/>
                <a:gd name="connsiteY6" fmla="*/ 817033 h 965200"/>
                <a:gd name="connsiteX7" fmla="*/ 0 w 413790"/>
                <a:gd name="connsiteY7" fmla="*/ 965200 h 9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790" h="965200">
                  <a:moveTo>
                    <a:pt x="404283" y="0"/>
                  </a:moveTo>
                  <a:cubicBezTo>
                    <a:pt x="411691" y="30339"/>
                    <a:pt x="419099" y="60678"/>
                    <a:pt x="408516" y="103717"/>
                  </a:cubicBezTo>
                  <a:cubicBezTo>
                    <a:pt x="397933" y="146756"/>
                    <a:pt x="376413" y="194380"/>
                    <a:pt x="340783" y="258233"/>
                  </a:cubicBezTo>
                  <a:cubicBezTo>
                    <a:pt x="305153" y="322086"/>
                    <a:pt x="232127" y="427919"/>
                    <a:pt x="194733" y="486833"/>
                  </a:cubicBezTo>
                  <a:cubicBezTo>
                    <a:pt x="157339" y="545747"/>
                    <a:pt x="141110" y="571148"/>
                    <a:pt x="116416" y="611717"/>
                  </a:cubicBezTo>
                  <a:cubicBezTo>
                    <a:pt x="91721" y="652287"/>
                    <a:pt x="64558" y="696031"/>
                    <a:pt x="46566" y="730250"/>
                  </a:cubicBezTo>
                  <a:cubicBezTo>
                    <a:pt x="28574" y="764469"/>
                    <a:pt x="16227" y="777875"/>
                    <a:pt x="8466" y="817033"/>
                  </a:cubicBezTo>
                  <a:cubicBezTo>
                    <a:pt x="705" y="856191"/>
                    <a:pt x="0" y="965200"/>
                    <a:pt x="0" y="965200"/>
                  </a:cubicBezTo>
                </a:path>
              </a:pathLst>
            </a:custGeom>
            <a:noFill/>
            <a:ln w="19050"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173B2DA4-675D-4E24-81F9-822286ED73E8}"/>
                </a:ext>
              </a:extLst>
            </p:cNvPr>
            <p:cNvSpPr/>
            <p:nvPr/>
          </p:nvSpPr>
          <p:spPr>
            <a:xfrm>
              <a:off x="4764187" y="5945717"/>
              <a:ext cx="241730" cy="1011766"/>
            </a:xfrm>
            <a:custGeom>
              <a:avLst/>
              <a:gdLst>
                <a:gd name="connsiteX0" fmla="*/ 241730 w 241730"/>
                <a:gd name="connsiteY0" fmla="*/ 0 h 1011766"/>
                <a:gd name="connsiteX1" fmla="*/ 146480 w 241730"/>
                <a:gd name="connsiteY1" fmla="*/ 175683 h 1011766"/>
                <a:gd name="connsiteX2" fmla="*/ 87213 w 241730"/>
                <a:gd name="connsiteY2" fmla="*/ 361950 h 1011766"/>
                <a:gd name="connsiteX3" fmla="*/ 25830 w 241730"/>
                <a:gd name="connsiteY3" fmla="*/ 546100 h 1011766"/>
                <a:gd name="connsiteX4" fmla="*/ 430 w 241730"/>
                <a:gd name="connsiteY4" fmla="*/ 706966 h 1011766"/>
                <a:gd name="connsiteX5" fmla="*/ 23713 w 241730"/>
                <a:gd name="connsiteY5" fmla="*/ 783166 h 1011766"/>
                <a:gd name="connsiteX6" fmla="*/ 167646 w 241730"/>
                <a:gd name="connsiteY6" fmla="*/ 1011766 h 10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730" h="1011766">
                  <a:moveTo>
                    <a:pt x="241730" y="0"/>
                  </a:moveTo>
                  <a:cubicBezTo>
                    <a:pt x="206981" y="57679"/>
                    <a:pt x="172233" y="115358"/>
                    <a:pt x="146480" y="175683"/>
                  </a:cubicBezTo>
                  <a:cubicBezTo>
                    <a:pt x="120727" y="236008"/>
                    <a:pt x="107321" y="300214"/>
                    <a:pt x="87213" y="361950"/>
                  </a:cubicBezTo>
                  <a:cubicBezTo>
                    <a:pt x="67105" y="423686"/>
                    <a:pt x="40294" y="488597"/>
                    <a:pt x="25830" y="546100"/>
                  </a:cubicBezTo>
                  <a:cubicBezTo>
                    <a:pt x="11366" y="603603"/>
                    <a:pt x="783" y="667455"/>
                    <a:pt x="430" y="706966"/>
                  </a:cubicBezTo>
                  <a:cubicBezTo>
                    <a:pt x="77" y="746477"/>
                    <a:pt x="-4156" y="732366"/>
                    <a:pt x="23713" y="783166"/>
                  </a:cubicBezTo>
                  <a:cubicBezTo>
                    <a:pt x="51582" y="833966"/>
                    <a:pt x="109614" y="922866"/>
                    <a:pt x="167646" y="1011766"/>
                  </a:cubicBezTo>
                </a:path>
              </a:pathLst>
            </a:custGeom>
            <a:noFill/>
            <a:ln w="19050"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1C9717E0-A009-46E9-9BC8-0147171C6307}"/>
                </a:ext>
              </a:extLst>
            </p:cNvPr>
            <p:cNvSpPr/>
            <p:nvPr/>
          </p:nvSpPr>
          <p:spPr>
            <a:xfrm>
              <a:off x="5092687" y="6051550"/>
              <a:ext cx="116430" cy="853017"/>
            </a:xfrm>
            <a:custGeom>
              <a:avLst/>
              <a:gdLst>
                <a:gd name="connsiteX0" fmla="*/ 50813 w 116430"/>
                <a:gd name="connsiteY0" fmla="*/ 0 h 853017"/>
                <a:gd name="connsiteX1" fmla="*/ 35996 w 116430"/>
                <a:gd name="connsiteY1" fmla="*/ 179917 h 853017"/>
                <a:gd name="connsiteX2" fmla="*/ 27530 w 116430"/>
                <a:gd name="connsiteY2" fmla="*/ 450850 h 853017"/>
                <a:gd name="connsiteX3" fmla="*/ 13 w 116430"/>
                <a:gd name="connsiteY3" fmla="*/ 518583 h 853017"/>
                <a:gd name="connsiteX4" fmla="*/ 25413 w 116430"/>
                <a:gd name="connsiteY4" fmla="*/ 605367 h 853017"/>
                <a:gd name="connsiteX5" fmla="*/ 116430 w 116430"/>
                <a:gd name="connsiteY5" fmla="*/ 853017 h 853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30" h="853017">
                  <a:moveTo>
                    <a:pt x="50813" y="0"/>
                  </a:moveTo>
                  <a:cubicBezTo>
                    <a:pt x="45344" y="52387"/>
                    <a:pt x="39876" y="104775"/>
                    <a:pt x="35996" y="179917"/>
                  </a:cubicBezTo>
                  <a:cubicBezTo>
                    <a:pt x="32116" y="255059"/>
                    <a:pt x="33527" y="394406"/>
                    <a:pt x="27530" y="450850"/>
                  </a:cubicBezTo>
                  <a:cubicBezTo>
                    <a:pt x="21533" y="507294"/>
                    <a:pt x="366" y="492830"/>
                    <a:pt x="13" y="518583"/>
                  </a:cubicBezTo>
                  <a:cubicBezTo>
                    <a:pt x="-340" y="544336"/>
                    <a:pt x="6010" y="549628"/>
                    <a:pt x="25413" y="605367"/>
                  </a:cubicBezTo>
                  <a:cubicBezTo>
                    <a:pt x="44816" y="661106"/>
                    <a:pt x="80623" y="757061"/>
                    <a:pt x="116430" y="853017"/>
                  </a:cubicBezTo>
                </a:path>
              </a:pathLst>
            </a:custGeom>
            <a:noFill/>
            <a:ln w="19050"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173C2322-DD4E-42A8-94C7-87CEA1FBCBB4}"/>
                </a:ext>
              </a:extLst>
            </p:cNvPr>
            <p:cNvSpPr/>
            <p:nvPr/>
          </p:nvSpPr>
          <p:spPr>
            <a:xfrm>
              <a:off x="5564717" y="5604933"/>
              <a:ext cx="156991" cy="1301750"/>
            </a:xfrm>
            <a:custGeom>
              <a:avLst/>
              <a:gdLst>
                <a:gd name="connsiteX0" fmla="*/ 50800 w 156991"/>
                <a:gd name="connsiteY0" fmla="*/ 0 h 1301750"/>
                <a:gd name="connsiteX1" fmla="*/ 95250 w 156991"/>
                <a:gd name="connsiteY1" fmla="*/ 167217 h 1301750"/>
                <a:gd name="connsiteX2" fmla="*/ 112183 w 156991"/>
                <a:gd name="connsiteY2" fmla="*/ 383117 h 1301750"/>
                <a:gd name="connsiteX3" fmla="*/ 127000 w 156991"/>
                <a:gd name="connsiteY3" fmla="*/ 582084 h 1301750"/>
                <a:gd name="connsiteX4" fmla="*/ 152400 w 156991"/>
                <a:gd name="connsiteY4" fmla="*/ 700617 h 1301750"/>
                <a:gd name="connsiteX5" fmla="*/ 152400 w 156991"/>
                <a:gd name="connsiteY5" fmla="*/ 855134 h 1301750"/>
                <a:gd name="connsiteX6" fmla="*/ 105833 w 156991"/>
                <a:gd name="connsiteY6" fmla="*/ 1058334 h 1301750"/>
                <a:gd name="connsiteX7" fmla="*/ 55033 w 156991"/>
                <a:gd name="connsiteY7" fmla="*/ 1193800 h 1301750"/>
                <a:gd name="connsiteX8" fmla="*/ 0 w 156991"/>
                <a:gd name="connsiteY8" fmla="*/ 1301750 h 130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991" h="1301750">
                  <a:moveTo>
                    <a:pt x="50800" y="0"/>
                  </a:moveTo>
                  <a:cubicBezTo>
                    <a:pt x="67910" y="51682"/>
                    <a:pt x="85020" y="103364"/>
                    <a:pt x="95250" y="167217"/>
                  </a:cubicBezTo>
                  <a:cubicBezTo>
                    <a:pt x="105480" y="231070"/>
                    <a:pt x="106891" y="313973"/>
                    <a:pt x="112183" y="383117"/>
                  </a:cubicBezTo>
                  <a:cubicBezTo>
                    <a:pt x="117475" y="452261"/>
                    <a:pt x="120297" y="529167"/>
                    <a:pt x="127000" y="582084"/>
                  </a:cubicBezTo>
                  <a:cubicBezTo>
                    <a:pt x="133703" y="635001"/>
                    <a:pt x="148167" y="655109"/>
                    <a:pt x="152400" y="700617"/>
                  </a:cubicBezTo>
                  <a:cubicBezTo>
                    <a:pt x="156633" y="746125"/>
                    <a:pt x="160161" y="795515"/>
                    <a:pt x="152400" y="855134"/>
                  </a:cubicBezTo>
                  <a:cubicBezTo>
                    <a:pt x="144639" y="914753"/>
                    <a:pt x="122061" y="1001890"/>
                    <a:pt x="105833" y="1058334"/>
                  </a:cubicBezTo>
                  <a:cubicBezTo>
                    <a:pt x="89605" y="1114778"/>
                    <a:pt x="72672" y="1153231"/>
                    <a:pt x="55033" y="1193800"/>
                  </a:cubicBezTo>
                  <a:cubicBezTo>
                    <a:pt x="37394" y="1234369"/>
                    <a:pt x="18697" y="1268059"/>
                    <a:pt x="0" y="1301750"/>
                  </a:cubicBezTo>
                </a:path>
              </a:pathLst>
            </a:custGeom>
            <a:noFill/>
            <a:ln w="19050"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66FB9596-C753-43BA-8591-11C5D9247AEB}"/>
                </a:ext>
              </a:extLst>
            </p:cNvPr>
            <p:cNvSpPr/>
            <p:nvPr/>
          </p:nvSpPr>
          <p:spPr>
            <a:xfrm>
              <a:off x="5744520" y="5461000"/>
              <a:ext cx="338780" cy="503767"/>
            </a:xfrm>
            <a:custGeom>
              <a:avLst/>
              <a:gdLst>
                <a:gd name="connsiteX0" fmla="*/ 338780 w 338780"/>
                <a:gd name="connsiteY0" fmla="*/ 0 h 503767"/>
                <a:gd name="connsiteX1" fmla="*/ 313380 w 338780"/>
                <a:gd name="connsiteY1" fmla="*/ 86783 h 503767"/>
                <a:gd name="connsiteX2" fmla="*/ 262580 w 338780"/>
                <a:gd name="connsiteY2" fmla="*/ 186267 h 503767"/>
                <a:gd name="connsiteX3" fmla="*/ 114413 w 338780"/>
                <a:gd name="connsiteY3" fmla="*/ 332317 h 503767"/>
                <a:gd name="connsiteX4" fmla="*/ 10697 w 338780"/>
                <a:gd name="connsiteY4" fmla="*/ 433917 h 503767"/>
                <a:gd name="connsiteX5" fmla="*/ 8580 w 338780"/>
                <a:gd name="connsiteY5" fmla="*/ 503767 h 50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780" h="503767">
                  <a:moveTo>
                    <a:pt x="338780" y="0"/>
                  </a:moveTo>
                  <a:cubicBezTo>
                    <a:pt x="332430" y="27869"/>
                    <a:pt x="326080" y="55739"/>
                    <a:pt x="313380" y="86783"/>
                  </a:cubicBezTo>
                  <a:cubicBezTo>
                    <a:pt x="300680" y="117828"/>
                    <a:pt x="295741" y="145345"/>
                    <a:pt x="262580" y="186267"/>
                  </a:cubicBezTo>
                  <a:cubicBezTo>
                    <a:pt x="229419" y="227189"/>
                    <a:pt x="114413" y="332317"/>
                    <a:pt x="114413" y="332317"/>
                  </a:cubicBezTo>
                  <a:cubicBezTo>
                    <a:pt x="72432" y="373592"/>
                    <a:pt x="28336" y="405342"/>
                    <a:pt x="10697" y="433917"/>
                  </a:cubicBezTo>
                  <a:cubicBezTo>
                    <a:pt x="-6942" y="462492"/>
                    <a:pt x="819" y="483129"/>
                    <a:pt x="8580" y="503767"/>
                  </a:cubicBezTo>
                </a:path>
              </a:pathLst>
            </a:custGeom>
            <a:noFill/>
            <a:ln w="19050"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AB5EB4EF-67C8-4270-AAEE-BB360A163522}"/>
                </a:ext>
              </a:extLst>
            </p:cNvPr>
            <p:cNvSpPr/>
            <p:nvPr/>
          </p:nvSpPr>
          <p:spPr>
            <a:xfrm>
              <a:off x="5679017" y="5683250"/>
              <a:ext cx="268716" cy="1221317"/>
            </a:xfrm>
            <a:custGeom>
              <a:avLst/>
              <a:gdLst>
                <a:gd name="connsiteX0" fmla="*/ 0 w 268716"/>
                <a:gd name="connsiteY0" fmla="*/ 0 h 1221317"/>
                <a:gd name="connsiteX1" fmla="*/ 67733 w 268716"/>
                <a:gd name="connsiteY1" fmla="*/ 281517 h 1221317"/>
                <a:gd name="connsiteX2" fmla="*/ 97366 w 268716"/>
                <a:gd name="connsiteY2" fmla="*/ 412750 h 1221317"/>
                <a:gd name="connsiteX3" fmla="*/ 198966 w 268716"/>
                <a:gd name="connsiteY3" fmla="*/ 649817 h 1221317"/>
                <a:gd name="connsiteX4" fmla="*/ 256116 w 268716"/>
                <a:gd name="connsiteY4" fmla="*/ 878417 h 1221317"/>
                <a:gd name="connsiteX5" fmla="*/ 258233 w 268716"/>
                <a:gd name="connsiteY5" fmla="*/ 948267 h 1221317"/>
                <a:gd name="connsiteX6" fmla="*/ 139700 w 268716"/>
                <a:gd name="connsiteY6" fmla="*/ 1221317 h 1221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716" h="1221317">
                  <a:moveTo>
                    <a:pt x="0" y="0"/>
                  </a:moveTo>
                  <a:cubicBezTo>
                    <a:pt x="25752" y="106362"/>
                    <a:pt x="51505" y="212725"/>
                    <a:pt x="67733" y="281517"/>
                  </a:cubicBezTo>
                  <a:cubicBezTo>
                    <a:pt x="83961" y="350309"/>
                    <a:pt x="75494" y="351367"/>
                    <a:pt x="97366" y="412750"/>
                  </a:cubicBezTo>
                  <a:cubicBezTo>
                    <a:pt x="119238" y="474133"/>
                    <a:pt x="172508" y="572206"/>
                    <a:pt x="198966" y="649817"/>
                  </a:cubicBezTo>
                  <a:cubicBezTo>
                    <a:pt x="225424" y="727428"/>
                    <a:pt x="246238" y="828675"/>
                    <a:pt x="256116" y="878417"/>
                  </a:cubicBezTo>
                  <a:cubicBezTo>
                    <a:pt x="265994" y="928159"/>
                    <a:pt x="277636" y="891117"/>
                    <a:pt x="258233" y="948267"/>
                  </a:cubicBezTo>
                  <a:cubicBezTo>
                    <a:pt x="238830" y="1005417"/>
                    <a:pt x="164394" y="1175809"/>
                    <a:pt x="139700" y="1221317"/>
                  </a:cubicBezTo>
                </a:path>
              </a:pathLst>
            </a:custGeom>
            <a:noFill/>
            <a:ln w="19050"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DF08F217-9FFB-4FFE-9A58-C0F49EA6BD17}"/>
                </a:ext>
              </a:extLst>
            </p:cNvPr>
            <p:cNvSpPr/>
            <p:nvPr/>
          </p:nvSpPr>
          <p:spPr>
            <a:xfrm>
              <a:off x="5958417" y="6108700"/>
              <a:ext cx="292118" cy="281517"/>
            </a:xfrm>
            <a:custGeom>
              <a:avLst/>
              <a:gdLst>
                <a:gd name="connsiteX0" fmla="*/ 281516 w 292118"/>
                <a:gd name="connsiteY0" fmla="*/ 0 h 281517"/>
                <a:gd name="connsiteX1" fmla="*/ 258233 w 292118"/>
                <a:gd name="connsiteY1" fmla="*/ 74083 h 281517"/>
                <a:gd name="connsiteX2" fmla="*/ 0 w 292118"/>
                <a:gd name="connsiteY2" fmla="*/ 281517 h 28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2118" h="281517">
                  <a:moveTo>
                    <a:pt x="281516" y="0"/>
                  </a:moveTo>
                  <a:cubicBezTo>
                    <a:pt x="293334" y="13582"/>
                    <a:pt x="305152" y="27164"/>
                    <a:pt x="258233" y="74083"/>
                  </a:cubicBezTo>
                  <a:cubicBezTo>
                    <a:pt x="211314" y="121002"/>
                    <a:pt x="0" y="281517"/>
                    <a:pt x="0" y="281517"/>
                  </a:cubicBezTo>
                </a:path>
              </a:pathLst>
            </a:custGeom>
            <a:noFill/>
            <a:ln w="19050"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7DB17B9A-4A1C-4A6B-8D53-E704701249F6}"/>
                </a:ext>
              </a:extLst>
            </p:cNvPr>
            <p:cNvSpPr/>
            <p:nvPr/>
          </p:nvSpPr>
          <p:spPr>
            <a:xfrm>
              <a:off x="6248400" y="6208183"/>
              <a:ext cx="448733" cy="311150"/>
            </a:xfrm>
            <a:custGeom>
              <a:avLst/>
              <a:gdLst>
                <a:gd name="connsiteX0" fmla="*/ 448733 w 448733"/>
                <a:gd name="connsiteY0" fmla="*/ 0 h 311150"/>
                <a:gd name="connsiteX1" fmla="*/ 315383 w 448733"/>
                <a:gd name="connsiteY1" fmla="*/ 97367 h 311150"/>
                <a:gd name="connsiteX2" fmla="*/ 156633 w 448733"/>
                <a:gd name="connsiteY2" fmla="*/ 182034 h 311150"/>
                <a:gd name="connsiteX3" fmla="*/ 38100 w 448733"/>
                <a:gd name="connsiteY3" fmla="*/ 266700 h 311150"/>
                <a:gd name="connsiteX4" fmla="*/ 0 w 448733"/>
                <a:gd name="connsiteY4" fmla="*/ 311150 h 31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733" h="311150">
                  <a:moveTo>
                    <a:pt x="448733" y="0"/>
                  </a:moveTo>
                  <a:cubicBezTo>
                    <a:pt x="406399" y="33514"/>
                    <a:pt x="364066" y="67028"/>
                    <a:pt x="315383" y="97367"/>
                  </a:cubicBezTo>
                  <a:cubicBezTo>
                    <a:pt x="266700" y="127706"/>
                    <a:pt x="202847" y="153812"/>
                    <a:pt x="156633" y="182034"/>
                  </a:cubicBezTo>
                  <a:cubicBezTo>
                    <a:pt x="110419" y="210256"/>
                    <a:pt x="64205" y="245181"/>
                    <a:pt x="38100" y="266700"/>
                  </a:cubicBezTo>
                  <a:cubicBezTo>
                    <a:pt x="11995" y="288219"/>
                    <a:pt x="5997" y="299684"/>
                    <a:pt x="0" y="311150"/>
                  </a:cubicBezTo>
                </a:path>
              </a:pathLst>
            </a:custGeom>
            <a:noFill/>
            <a:ln w="19050"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DE468BE8-475E-4DDA-951F-E58D549063F9}"/>
                </a:ext>
              </a:extLst>
            </p:cNvPr>
            <p:cNvSpPr/>
            <p:nvPr/>
          </p:nvSpPr>
          <p:spPr>
            <a:xfrm>
              <a:off x="6512042" y="5594350"/>
              <a:ext cx="430625" cy="1079500"/>
            </a:xfrm>
            <a:custGeom>
              <a:avLst/>
              <a:gdLst>
                <a:gd name="connsiteX0" fmla="*/ 43275 w 430625"/>
                <a:gd name="connsiteY0" fmla="*/ 0 h 1079500"/>
                <a:gd name="connsiteX1" fmla="*/ 941 w 430625"/>
                <a:gd name="connsiteY1" fmla="*/ 112183 h 1079500"/>
                <a:gd name="connsiteX2" fmla="*/ 19991 w 430625"/>
                <a:gd name="connsiteY2" fmla="*/ 262467 h 1079500"/>
                <a:gd name="connsiteX3" fmla="*/ 87725 w 430625"/>
                <a:gd name="connsiteY3" fmla="*/ 372533 h 1079500"/>
                <a:gd name="connsiteX4" fmla="*/ 227425 w 430625"/>
                <a:gd name="connsiteY4" fmla="*/ 461433 h 1079500"/>
                <a:gd name="connsiteX5" fmla="*/ 293041 w 430625"/>
                <a:gd name="connsiteY5" fmla="*/ 599017 h 1079500"/>
                <a:gd name="connsiteX6" fmla="*/ 333258 w 430625"/>
                <a:gd name="connsiteY6" fmla="*/ 664633 h 1079500"/>
                <a:gd name="connsiteX7" fmla="*/ 358658 w 430625"/>
                <a:gd name="connsiteY7" fmla="*/ 795867 h 1079500"/>
                <a:gd name="connsiteX8" fmla="*/ 400991 w 430625"/>
                <a:gd name="connsiteY8" fmla="*/ 1001183 h 1079500"/>
                <a:gd name="connsiteX9" fmla="*/ 430625 w 430625"/>
                <a:gd name="connsiteY9" fmla="*/ 1079500 h 10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0625" h="1079500">
                  <a:moveTo>
                    <a:pt x="43275" y="0"/>
                  </a:moveTo>
                  <a:cubicBezTo>
                    <a:pt x="24048" y="34219"/>
                    <a:pt x="4822" y="68439"/>
                    <a:pt x="941" y="112183"/>
                  </a:cubicBezTo>
                  <a:cubicBezTo>
                    <a:pt x="-2940" y="155927"/>
                    <a:pt x="5527" y="219075"/>
                    <a:pt x="19991" y="262467"/>
                  </a:cubicBezTo>
                  <a:cubicBezTo>
                    <a:pt x="34455" y="305859"/>
                    <a:pt x="53153" y="339372"/>
                    <a:pt x="87725" y="372533"/>
                  </a:cubicBezTo>
                  <a:cubicBezTo>
                    <a:pt x="122297" y="405694"/>
                    <a:pt x="193206" y="423686"/>
                    <a:pt x="227425" y="461433"/>
                  </a:cubicBezTo>
                  <a:cubicBezTo>
                    <a:pt x="261644" y="499180"/>
                    <a:pt x="275402" y="565150"/>
                    <a:pt x="293041" y="599017"/>
                  </a:cubicBezTo>
                  <a:cubicBezTo>
                    <a:pt x="310680" y="632884"/>
                    <a:pt x="322322" y="631825"/>
                    <a:pt x="333258" y="664633"/>
                  </a:cubicBezTo>
                  <a:cubicBezTo>
                    <a:pt x="344194" y="697441"/>
                    <a:pt x="347369" y="739775"/>
                    <a:pt x="358658" y="795867"/>
                  </a:cubicBezTo>
                  <a:cubicBezTo>
                    <a:pt x="369947" y="851959"/>
                    <a:pt x="388997" y="953911"/>
                    <a:pt x="400991" y="1001183"/>
                  </a:cubicBezTo>
                  <a:cubicBezTo>
                    <a:pt x="412985" y="1048455"/>
                    <a:pt x="421805" y="1063977"/>
                    <a:pt x="430625" y="1079500"/>
                  </a:cubicBezTo>
                </a:path>
              </a:pathLst>
            </a:custGeom>
            <a:noFill/>
            <a:ln w="19050"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6F08ACC8-CCC1-41D1-B612-D7A6D348FDC5}"/>
                </a:ext>
              </a:extLst>
            </p:cNvPr>
            <p:cNvSpPr/>
            <p:nvPr/>
          </p:nvSpPr>
          <p:spPr>
            <a:xfrm>
              <a:off x="6949017" y="6680200"/>
              <a:ext cx="122766" cy="220133"/>
            </a:xfrm>
            <a:custGeom>
              <a:avLst/>
              <a:gdLst>
                <a:gd name="connsiteX0" fmla="*/ 0 w 122766"/>
                <a:gd name="connsiteY0" fmla="*/ 0 h 220133"/>
                <a:gd name="connsiteX1" fmla="*/ 44450 w 122766"/>
                <a:gd name="connsiteY1" fmla="*/ 93133 h 220133"/>
                <a:gd name="connsiteX2" fmla="*/ 122766 w 122766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766" h="220133">
                  <a:moveTo>
                    <a:pt x="0" y="0"/>
                  </a:moveTo>
                  <a:cubicBezTo>
                    <a:pt x="11994" y="28222"/>
                    <a:pt x="23989" y="56444"/>
                    <a:pt x="44450" y="93133"/>
                  </a:cubicBezTo>
                  <a:cubicBezTo>
                    <a:pt x="64911" y="129822"/>
                    <a:pt x="93838" y="174977"/>
                    <a:pt x="122766" y="220133"/>
                  </a:cubicBezTo>
                </a:path>
              </a:pathLst>
            </a:custGeom>
            <a:noFill/>
            <a:ln w="19050"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EAA4BB01-F5A4-4FF2-AD2B-F3DD44B52580}"/>
                </a:ext>
              </a:extLst>
            </p:cNvPr>
            <p:cNvSpPr/>
            <p:nvPr/>
          </p:nvSpPr>
          <p:spPr>
            <a:xfrm>
              <a:off x="7451323" y="5461000"/>
              <a:ext cx="65734" cy="1422400"/>
            </a:xfrm>
            <a:custGeom>
              <a:avLst/>
              <a:gdLst>
                <a:gd name="connsiteX0" fmla="*/ 63902 w 65734"/>
                <a:gd name="connsiteY0" fmla="*/ 0 h 1422400"/>
                <a:gd name="connsiteX1" fmla="*/ 63902 w 65734"/>
                <a:gd name="connsiteY1" fmla="*/ 193675 h 1422400"/>
                <a:gd name="connsiteX2" fmla="*/ 44852 w 65734"/>
                <a:gd name="connsiteY2" fmla="*/ 546100 h 1422400"/>
                <a:gd name="connsiteX3" fmla="*/ 19452 w 65734"/>
                <a:gd name="connsiteY3" fmla="*/ 733425 h 1422400"/>
                <a:gd name="connsiteX4" fmla="*/ 25802 w 65734"/>
                <a:gd name="connsiteY4" fmla="*/ 936625 h 1422400"/>
                <a:gd name="connsiteX5" fmla="*/ 35327 w 65734"/>
                <a:gd name="connsiteY5" fmla="*/ 1057275 h 1422400"/>
                <a:gd name="connsiteX6" fmla="*/ 402 w 65734"/>
                <a:gd name="connsiteY6" fmla="*/ 1212850 h 1422400"/>
                <a:gd name="connsiteX7" fmla="*/ 19452 w 65734"/>
                <a:gd name="connsiteY7" fmla="*/ 1422400 h 142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734" h="1422400">
                  <a:moveTo>
                    <a:pt x="63902" y="0"/>
                  </a:moveTo>
                  <a:cubicBezTo>
                    <a:pt x="65489" y="51329"/>
                    <a:pt x="67077" y="102658"/>
                    <a:pt x="63902" y="193675"/>
                  </a:cubicBezTo>
                  <a:cubicBezTo>
                    <a:pt x="60727" y="284692"/>
                    <a:pt x="52260" y="456142"/>
                    <a:pt x="44852" y="546100"/>
                  </a:cubicBezTo>
                  <a:cubicBezTo>
                    <a:pt x="37444" y="636058"/>
                    <a:pt x="22627" y="668338"/>
                    <a:pt x="19452" y="733425"/>
                  </a:cubicBezTo>
                  <a:cubicBezTo>
                    <a:pt x="16277" y="798513"/>
                    <a:pt x="23156" y="882650"/>
                    <a:pt x="25802" y="936625"/>
                  </a:cubicBezTo>
                  <a:cubicBezTo>
                    <a:pt x="28448" y="990600"/>
                    <a:pt x="39560" y="1011238"/>
                    <a:pt x="35327" y="1057275"/>
                  </a:cubicBezTo>
                  <a:cubicBezTo>
                    <a:pt x="31094" y="1103313"/>
                    <a:pt x="3048" y="1151996"/>
                    <a:pt x="402" y="1212850"/>
                  </a:cubicBezTo>
                  <a:cubicBezTo>
                    <a:pt x="-2244" y="1273704"/>
                    <a:pt x="8604" y="1348052"/>
                    <a:pt x="19452" y="1422400"/>
                  </a:cubicBezTo>
                </a:path>
              </a:pathLst>
            </a:custGeom>
            <a:noFill/>
            <a:ln w="19050"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FB783641-5A13-43CE-AAD2-92F448AB3840}"/>
                </a:ext>
              </a:extLst>
            </p:cNvPr>
            <p:cNvSpPr/>
            <p:nvPr/>
          </p:nvSpPr>
          <p:spPr>
            <a:xfrm>
              <a:off x="7527029" y="5035550"/>
              <a:ext cx="426346" cy="1879600"/>
            </a:xfrm>
            <a:custGeom>
              <a:avLst/>
              <a:gdLst>
                <a:gd name="connsiteX0" fmla="*/ 4071 w 426346"/>
                <a:gd name="connsiteY0" fmla="*/ 0 h 1879600"/>
                <a:gd name="connsiteX1" fmla="*/ 7246 w 426346"/>
                <a:gd name="connsiteY1" fmla="*/ 146050 h 1879600"/>
                <a:gd name="connsiteX2" fmla="*/ 70746 w 426346"/>
                <a:gd name="connsiteY2" fmla="*/ 361950 h 1879600"/>
                <a:gd name="connsiteX3" fmla="*/ 181871 w 426346"/>
                <a:gd name="connsiteY3" fmla="*/ 717550 h 1879600"/>
                <a:gd name="connsiteX4" fmla="*/ 197746 w 426346"/>
                <a:gd name="connsiteY4" fmla="*/ 1133475 h 1879600"/>
                <a:gd name="connsiteX5" fmla="*/ 242196 w 426346"/>
                <a:gd name="connsiteY5" fmla="*/ 1327150 h 1879600"/>
                <a:gd name="connsiteX6" fmla="*/ 334271 w 426346"/>
                <a:gd name="connsiteY6" fmla="*/ 1622425 h 1879600"/>
                <a:gd name="connsiteX7" fmla="*/ 426346 w 426346"/>
                <a:gd name="connsiteY7" fmla="*/ 1879600 h 187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346" h="1879600">
                  <a:moveTo>
                    <a:pt x="4071" y="0"/>
                  </a:moveTo>
                  <a:cubicBezTo>
                    <a:pt x="102" y="42862"/>
                    <a:pt x="-3866" y="85725"/>
                    <a:pt x="7246" y="146050"/>
                  </a:cubicBezTo>
                  <a:cubicBezTo>
                    <a:pt x="18358" y="206375"/>
                    <a:pt x="41642" y="266700"/>
                    <a:pt x="70746" y="361950"/>
                  </a:cubicBezTo>
                  <a:cubicBezTo>
                    <a:pt x="99850" y="457200"/>
                    <a:pt x="160704" y="588962"/>
                    <a:pt x="181871" y="717550"/>
                  </a:cubicBezTo>
                  <a:cubicBezTo>
                    <a:pt x="203038" y="846138"/>
                    <a:pt x="187692" y="1031875"/>
                    <a:pt x="197746" y="1133475"/>
                  </a:cubicBezTo>
                  <a:cubicBezTo>
                    <a:pt x="207800" y="1235075"/>
                    <a:pt x="219442" y="1245658"/>
                    <a:pt x="242196" y="1327150"/>
                  </a:cubicBezTo>
                  <a:cubicBezTo>
                    <a:pt x="264950" y="1408642"/>
                    <a:pt x="303579" y="1530350"/>
                    <a:pt x="334271" y="1622425"/>
                  </a:cubicBezTo>
                  <a:cubicBezTo>
                    <a:pt x="364963" y="1714500"/>
                    <a:pt x="395654" y="1797050"/>
                    <a:pt x="426346" y="1879600"/>
                  </a:cubicBezTo>
                </a:path>
              </a:pathLst>
            </a:custGeom>
            <a:noFill/>
            <a:ln w="19050"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88E5B851-90D8-4913-B353-AB154955A26F}"/>
                </a:ext>
              </a:extLst>
            </p:cNvPr>
            <p:cNvSpPr/>
            <p:nvPr/>
          </p:nvSpPr>
          <p:spPr>
            <a:xfrm>
              <a:off x="6965950" y="6143625"/>
              <a:ext cx="339725" cy="806450"/>
            </a:xfrm>
            <a:custGeom>
              <a:avLst/>
              <a:gdLst>
                <a:gd name="connsiteX0" fmla="*/ 0 w 339725"/>
                <a:gd name="connsiteY0" fmla="*/ 0 h 806450"/>
                <a:gd name="connsiteX1" fmla="*/ 69850 w 339725"/>
                <a:gd name="connsiteY1" fmla="*/ 187325 h 806450"/>
                <a:gd name="connsiteX2" fmla="*/ 174625 w 339725"/>
                <a:gd name="connsiteY2" fmla="*/ 422275 h 806450"/>
                <a:gd name="connsiteX3" fmla="*/ 298450 w 339725"/>
                <a:gd name="connsiteY3" fmla="*/ 571500 h 806450"/>
                <a:gd name="connsiteX4" fmla="*/ 339725 w 339725"/>
                <a:gd name="connsiteY4" fmla="*/ 806450 h 80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25" h="806450">
                  <a:moveTo>
                    <a:pt x="0" y="0"/>
                  </a:moveTo>
                  <a:cubicBezTo>
                    <a:pt x="20373" y="58473"/>
                    <a:pt x="40746" y="116946"/>
                    <a:pt x="69850" y="187325"/>
                  </a:cubicBezTo>
                  <a:cubicBezTo>
                    <a:pt x="98954" y="257704"/>
                    <a:pt x="136525" y="358246"/>
                    <a:pt x="174625" y="422275"/>
                  </a:cubicBezTo>
                  <a:cubicBezTo>
                    <a:pt x="212725" y="486304"/>
                    <a:pt x="270933" y="507471"/>
                    <a:pt x="298450" y="571500"/>
                  </a:cubicBezTo>
                  <a:cubicBezTo>
                    <a:pt x="325967" y="635529"/>
                    <a:pt x="332846" y="720989"/>
                    <a:pt x="339725" y="806450"/>
                  </a:cubicBezTo>
                </a:path>
              </a:pathLst>
            </a:custGeom>
            <a:noFill/>
            <a:ln w="19050"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9E5DECD9-78DB-479D-B97B-0CF2E7ABE3FC}"/>
                </a:ext>
              </a:extLst>
            </p:cNvPr>
            <p:cNvSpPr/>
            <p:nvPr/>
          </p:nvSpPr>
          <p:spPr>
            <a:xfrm>
              <a:off x="5251450" y="4105275"/>
              <a:ext cx="35327" cy="346075"/>
            </a:xfrm>
            <a:custGeom>
              <a:avLst/>
              <a:gdLst>
                <a:gd name="connsiteX0" fmla="*/ 0 w 35327"/>
                <a:gd name="connsiteY0" fmla="*/ 0 h 346075"/>
                <a:gd name="connsiteX1" fmla="*/ 34925 w 35327"/>
                <a:gd name="connsiteY1" fmla="*/ 174625 h 346075"/>
                <a:gd name="connsiteX2" fmla="*/ 15875 w 35327"/>
                <a:gd name="connsiteY2" fmla="*/ 346075 h 34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327" h="346075">
                  <a:moveTo>
                    <a:pt x="0" y="0"/>
                  </a:moveTo>
                  <a:cubicBezTo>
                    <a:pt x="16139" y="58473"/>
                    <a:pt x="32279" y="116946"/>
                    <a:pt x="34925" y="174625"/>
                  </a:cubicBezTo>
                  <a:cubicBezTo>
                    <a:pt x="37571" y="232304"/>
                    <a:pt x="26723" y="289189"/>
                    <a:pt x="15875" y="346075"/>
                  </a:cubicBezTo>
                </a:path>
              </a:pathLst>
            </a:custGeom>
            <a:noFill/>
            <a:ln w="19050"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2ABED9C7-7ABC-48A6-85F3-62FCEEE2206B}"/>
                </a:ext>
              </a:extLst>
            </p:cNvPr>
            <p:cNvSpPr/>
            <p:nvPr/>
          </p:nvSpPr>
          <p:spPr>
            <a:xfrm>
              <a:off x="4879975" y="4086225"/>
              <a:ext cx="136525" cy="193675"/>
            </a:xfrm>
            <a:custGeom>
              <a:avLst/>
              <a:gdLst>
                <a:gd name="connsiteX0" fmla="*/ 0 w 136525"/>
                <a:gd name="connsiteY0" fmla="*/ 0 h 193675"/>
                <a:gd name="connsiteX1" fmla="*/ 60325 w 136525"/>
                <a:gd name="connsiteY1" fmla="*/ 60325 h 193675"/>
                <a:gd name="connsiteX2" fmla="*/ 82550 w 136525"/>
                <a:gd name="connsiteY2" fmla="*/ 127000 h 193675"/>
                <a:gd name="connsiteX3" fmla="*/ 136525 w 136525"/>
                <a:gd name="connsiteY3" fmla="*/ 193675 h 19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525" h="193675">
                  <a:moveTo>
                    <a:pt x="0" y="0"/>
                  </a:moveTo>
                  <a:cubicBezTo>
                    <a:pt x="23283" y="19579"/>
                    <a:pt x="46567" y="39158"/>
                    <a:pt x="60325" y="60325"/>
                  </a:cubicBezTo>
                  <a:cubicBezTo>
                    <a:pt x="74083" y="81492"/>
                    <a:pt x="69850" y="104775"/>
                    <a:pt x="82550" y="127000"/>
                  </a:cubicBezTo>
                  <a:cubicBezTo>
                    <a:pt x="95250" y="149225"/>
                    <a:pt x="111654" y="182563"/>
                    <a:pt x="136525" y="193675"/>
                  </a:cubicBezTo>
                </a:path>
              </a:pathLst>
            </a:custGeom>
            <a:noFill/>
            <a:ln w="19050"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B313BAA7-607E-46C2-8BFE-3E1C1F3E83DC}"/>
                </a:ext>
              </a:extLst>
            </p:cNvPr>
            <p:cNvSpPr/>
            <p:nvPr/>
          </p:nvSpPr>
          <p:spPr>
            <a:xfrm>
              <a:off x="7537450" y="4625975"/>
              <a:ext cx="101600" cy="123825"/>
            </a:xfrm>
            <a:custGeom>
              <a:avLst/>
              <a:gdLst>
                <a:gd name="connsiteX0" fmla="*/ 101600 w 101600"/>
                <a:gd name="connsiteY0" fmla="*/ 0 h 123825"/>
                <a:gd name="connsiteX1" fmla="*/ 60325 w 101600"/>
                <a:gd name="connsiteY1" fmla="*/ 34925 h 123825"/>
                <a:gd name="connsiteX2" fmla="*/ 0 w 101600"/>
                <a:gd name="connsiteY2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123825">
                  <a:moveTo>
                    <a:pt x="101600" y="0"/>
                  </a:moveTo>
                  <a:cubicBezTo>
                    <a:pt x="89429" y="7144"/>
                    <a:pt x="77258" y="14288"/>
                    <a:pt x="60325" y="34925"/>
                  </a:cubicBezTo>
                  <a:cubicBezTo>
                    <a:pt x="43392" y="55563"/>
                    <a:pt x="21696" y="89694"/>
                    <a:pt x="0" y="123825"/>
                  </a:cubicBezTo>
                </a:path>
              </a:pathLst>
            </a:custGeom>
            <a:noFill/>
            <a:ln w="19050"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E1E2A52D-7CB7-430D-8E32-98C7B0638C75}"/>
                </a:ext>
              </a:extLst>
            </p:cNvPr>
            <p:cNvSpPr/>
            <p:nvPr/>
          </p:nvSpPr>
          <p:spPr>
            <a:xfrm>
              <a:off x="6666942" y="5305425"/>
              <a:ext cx="45008" cy="349250"/>
            </a:xfrm>
            <a:custGeom>
              <a:avLst/>
              <a:gdLst>
                <a:gd name="connsiteX0" fmla="*/ 45008 w 45008"/>
                <a:gd name="connsiteY0" fmla="*/ 0 h 349250"/>
                <a:gd name="connsiteX1" fmla="*/ 3733 w 45008"/>
                <a:gd name="connsiteY1" fmla="*/ 120650 h 349250"/>
                <a:gd name="connsiteX2" fmla="*/ 3733 w 45008"/>
                <a:gd name="connsiteY2" fmla="*/ 212725 h 349250"/>
                <a:gd name="connsiteX3" fmla="*/ 19608 w 45008"/>
                <a:gd name="connsiteY3" fmla="*/ 349250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008" h="349250">
                  <a:moveTo>
                    <a:pt x="45008" y="0"/>
                  </a:moveTo>
                  <a:cubicBezTo>
                    <a:pt x="27810" y="42598"/>
                    <a:pt x="10612" y="85196"/>
                    <a:pt x="3733" y="120650"/>
                  </a:cubicBezTo>
                  <a:cubicBezTo>
                    <a:pt x="-3146" y="156104"/>
                    <a:pt x="1087" y="174625"/>
                    <a:pt x="3733" y="212725"/>
                  </a:cubicBezTo>
                  <a:cubicBezTo>
                    <a:pt x="6379" y="250825"/>
                    <a:pt x="12993" y="300037"/>
                    <a:pt x="19608" y="349250"/>
                  </a:cubicBezTo>
                </a:path>
              </a:pathLst>
            </a:custGeom>
            <a:noFill/>
            <a:ln w="19050"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1CC2D74C-413B-4A7C-848C-D74E7EF1A14F}"/>
                </a:ext>
              </a:extLst>
            </p:cNvPr>
            <p:cNvSpPr/>
            <p:nvPr/>
          </p:nvSpPr>
          <p:spPr>
            <a:xfrm>
              <a:off x="7566914" y="5867400"/>
              <a:ext cx="65786" cy="492125"/>
            </a:xfrm>
            <a:custGeom>
              <a:avLst/>
              <a:gdLst>
                <a:gd name="connsiteX0" fmla="*/ 65786 w 65786"/>
                <a:gd name="connsiteY0" fmla="*/ 0 h 492125"/>
                <a:gd name="connsiteX1" fmla="*/ 49911 w 65786"/>
                <a:gd name="connsiteY1" fmla="*/ 161925 h 492125"/>
                <a:gd name="connsiteX2" fmla="*/ 2286 w 65786"/>
                <a:gd name="connsiteY2" fmla="*/ 304800 h 492125"/>
                <a:gd name="connsiteX3" fmla="*/ 8636 w 65786"/>
                <a:gd name="connsiteY3" fmla="*/ 415925 h 492125"/>
                <a:gd name="connsiteX4" fmla="*/ 18161 w 65786"/>
                <a:gd name="connsiteY4" fmla="*/ 492125 h 4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786" h="492125">
                  <a:moveTo>
                    <a:pt x="65786" y="0"/>
                  </a:moveTo>
                  <a:cubicBezTo>
                    <a:pt x="63140" y="55562"/>
                    <a:pt x="60494" y="111125"/>
                    <a:pt x="49911" y="161925"/>
                  </a:cubicBezTo>
                  <a:cubicBezTo>
                    <a:pt x="39328" y="212725"/>
                    <a:pt x="9165" y="262467"/>
                    <a:pt x="2286" y="304800"/>
                  </a:cubicBezTo>
                  <a:cubicBezTo>
                    <a:pt x="-4593" y="347133"/>
                    <a:pt x="5990" y="384704"/>
                    <a:pt x="8636" y="415925"/>
                  </a:cubicBezTo>
                  <a:cubicBezTo>
                    <a:pt x="11282" y="447146"/>
                    <a:pt x="14721" y="469635"/>
                    <a:pt x="18161" y="492125"/>
                  </a:cubicBezTo>
                </a:path>
              </a:pathLst>
            </a:custGeom>
            <a:noFill/>
            <a:ln w="19050"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284DFAEB-1DE0-4E81-B449-C29208D1DB92}"/>
                </a:ext>
              </a:extLst>
            </p:cNvPr>
            <p:cNvSpPr/>
            <p:nvPr/>
          </p:nvSpPr>
          <p:spPr>
            <a:xfrm>
              <a:off x="7131050" y="4124325"/>
              <a:ext cx="136525" cy="95250"/>
            </a:xfrm>
            <a:custGeom>
              <a:avLst/>
              <a:gdLst>
                <a:gd name="connsiteX0" fmla="*/ 0 w 136525"/>
                <a:gd name="connsiteY0" fmla="*/ 0 h 95250"/>
                <a:gd name="connsiteX1" fmla="*/ 79375 w 136525"/>
                <a:gd name="connsiteY1" fmla="*/ 76200 h 95250"/>
                <a:gd name="connsiteX2" fmla="*/ 136525 w 136525"/>
                <a:gd name="connsiteY2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525" h="95250">
                  <a:moveTo>
                    <a:pt x="0" y="0"/>
                  </a:moveTo>
                  <a:cubicBezTo>
                    <a:pt x="28310" y="30162"/>
                    <a:pt x="56621" y="60325"/>
                    <a:pt x="79375" y="76200"/>
                  </a:cubicBezTo>
                  <a:cubicBezTo>
                    <a:pt x="102129" y="92075"/>
                    <a:pt x="119327" y="93662"/>
                    <a:pt x="136525" y="95250"/>
                  </a:cubicBezTo>
                </a:path>
              </a:pathLst>
            </a:custGeom>
            <a:noFill/>
            <a:ln w="19050"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FE583A6C-AD30-4A3F-84F2-C0E3AE300380}"/>
                </a:ext>
              </a:extLst>
            </p:cNvPr>
            <p:cNvSpPr/>
            <p:nvPr/>
          </p:nvSpPr>
          <p:spPr>
            <a:xfrm>
              <a:off x="6164263" y="3273657"/>
              <a:ext cx="192087" cy="48981"/>
            </a:xfrm>
            <a:custGeom>
              <a:avLst/>
              <a:gdLst>
                <a:gd name="connsiteX0" fmla="*/ 0 w 192087"/>
                <a:gd name="connsiteY0" fmla="*/ 33106 h 48981"/>
                <a:gd name="connsiteX1" fmla="*/ 74612 w 192087"/>
                <a:gd name="connsiteY1" fmla="*/ 2943 h 48981"/>
                <a:gd name="connsiteX2" fmla="*/ 115887 w 192087"/>
                <a:gd name="connsiteY2" fmla="*/ 2943 h 48981"/>
                <a:gd name="connsiteX3" fmla="*/ 144462 w 192087"/>
                <a:gd name="connsiteY3" fmla="*/ 18818 h 48981"/>
                <a:gd name="connsiteX4" fmla="*/ 192087 w 192087"/>
                <a:gd name="connsiteY4" fmla="*/ 48981 h 4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087" h="48981">
                  <a:moveTo>
                    <a:pt x="0" y="33106"/>
                  </a:moveTo>
                  <a:cubicBezTo>
                    <a:pt x="27648" y="20538"/>
                    <a:pt x="55297" y="7970"/>
                    <a:pt x="74612" y="2943"/>
                  </a:cubicBezTo>
                  <a:cubicBezTo>
                    <a:pt x="93927" y="-2084"/>
                    <a:pt x="104245" y="297"/>
                    <a:pt x="115887" y="2943"/>
                  </a:cubicBezTo>
                  <a:cubicBezTo>
                    <a:pt x="127529" y="5589"/>
                    <a:pt x="131762" y="11145"/>
                    <a:pt x="144462" y="18818"/>
                  </a:cubicBezTo>
                  <a:cubicBezTo>
                    <a:pt x="157162" y="26491"/>
                    <a:pt x="174624" y="37736"/>
                    <a:pt x="192087" y="48981"/>
                  </a:cubicBezTo>
                </a:path>
              </a:pathLst>
            </a:custGeom>
            <a:noFill/>
            <a:ln w="19050"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517EDCD8-6F3B-440B-8840-67F9CBC8CE77}"/>
                </a:ext>
              </a:extLst>
            </p:cNvPr>
            <p:cNvSpPr/>
            <p:nvPr/>
          </p:nvSpPr>
          <p:spPr>
            <a:xfrm>
              <a:off x="3942660" y="2727325"/>
              <a:ext cx="110228" cy="550863"/>
            </a:xfrm>
            <a:custGeom>
              <a:avLst/>
              <a:gdLst>
                <a:gd name="connsiteX0" fmla="*/ 103878 w 110228"/>
                <a:gd name="connsiteY0" fmla="*/ 0 h 550863"/>
                <a:gd name="connsiteX1" fmla="*/ 34028 w 110228"/>
                <a:gd name="connsiteY1" fmla="*/ 57150 h 550863"/>
                <a:gd name="connsiteX2" fmla="*/ 690 w 110228"/>
                <a:gd name="connsiteY2" fmla="*/ 188913 h 550863"/>
                <a:gd name="connsiteX3" fmla="*/ 19740 w 110228"/>
                <a:gd name="connsiteY3" fmla="*/ 338138 h 550863"/>
                <a:gd name="connsiteX4" fmla="*/ 110228 w 110228"/>
                <a:gd name="connsiteY4" fmla="*/ 550863 h 55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228" h="550863">
                  <a:moveTo>
                    <a:pt x="103878" y="0"/>
                  </a:moveTo>
                  <a:cubicBezTo>
                    <a:pt x="77552" y="12832"/>
                    <a:pt x="51226" y="25665"/>
                    <a:pt x="34028" y="57150"/>
                  </a:cubicBezTo>
                  <a:cubicBezTo>
                    <a:pt x="16830" y="88635"/>
                    <a:pt x="3071" y="142082"/>
                    <a:pt x="690" y="188913"/>
                  </a:cubicBezTo>
                  <a:cubicBezTo>
                    <a:pt x="-1691" y="235744"/>
                    <a:pt x="1484" y="277813"/>
                    <a:pt x="19740" y="338138"/>
                  </a:cubicBezTo>
                  <a:cubicBezTo>
                    <a:pt x="37996" y="398463"/>
                    <a:pt x="74112" y="474663"/>
                    <a:pt x="110228" y="550863"/>
                  </a:cubicBezTo>
                </a:path>
              </a:pathLst>
            </a:custGeom>
            <a:noFill/>
            <a:ln w="19050"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16" name="浅倉南「たっちゃん」">
            <a:hlinkClick r:id="" action="ppaction://media"/>
            <a:extLst>
              <a:ext uri="{FF2B5EF4-FFF2-40B4-BE49-F238E27FC236}">
                <a16:creationId xmlns:a16="http://schemas.microsoft.com/office/drawing/2014/main" id="{22E1EFC9-B4AC-4DE0-A0AA-EA7440ECD01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000" end="21735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79258" y="214447"/>
            <a:ext cx="2188411" cy="218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61256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566FF91-2BE6-4A98-91C1-01012044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4355" y="-2428267"/>
            <a:ext cx="17640709" cy="117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17425"/>
      </p:ext>
    </p:extLst>
  </p:cSld>
  <p:clrMapOvr>
    <a:masterClrMapping/>
  </p:clrMapOvr>
  <p:transition spd="slow" advClick="0" advTm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566FF91-2BE6-4A98-91C1-01012044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0277" y="-3112598"/>
            <a:ext cx="19757474" cy="13120198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8EBB731-26A6-412C-8D65-1A6CB1F9B78D}"/>
              </a:ext>
            </a:extLst>
          </p:cNvPr>
          <p:cNvGrpSpPr/>
          <p:nvPr/>
        </p:nvGrpSpPr>
        <p:grpSpPr>
          <a:xfrm>
            <a:off x="4187814" y="2756183"/>
            <a:ext cx="3816371" cy="1345633"/>
            <a:chOff x="4119033" y="820252"/>
            <a:chExt cx="3816371" cy="1345633"/>
          </a:xfrm>
        </p:grpSpPr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6007BE45-6771-4EB4-B406-2679B2EE3772}"/>
                </a:ext>
              </a:extLst>
            </p:cNvPr>
            <p:cNvSpPr/>
            <p:nvPr/>
          </p:nvSpPr>
          <p:spPr>
            <a:xfrm>
              <a:off x="4212167" y="1134533"/>
              <a:ext cx="457200" cy="389738"/>
            </a:xfrm>
            <a:custGeom>
              <a:avLst/>
              <a:gdLst>
                <a:gd name="connsiteX0" fmla="*/ 457200 w 457200"/>
                <a:gd name="connsiteY0" fmla="*/ 0 h 389738"/>
                <a:gd name="connsiteX1" fmla="*/ 414866 w 457200"/>
                <a:gd name="connsiteY1" fmla="*/ 101600 h 389738"/>
                <a:gd name="connsiteX2" fmla="*/ 368300 w 457200"/>
                <a:gd name="connsiteY2" fmla="*/ 279400 h 389738"/>
                <a:gd name="connsiteX3" fmla="*/ 275166 w 457200"/>
                <a:gd name="connsiteY3" fmla="*/ 372534 h 389738"/>
                <a:gd name="connsiteX4" fmla="*/ 0 w 457200"/>
                <a:gd name="connsiteY4" fmla="*/ 389467 h 389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0" h="389738">
                  <a:moveTo>
                    <a:pt x="457200" y="0"/>
                  </a:moveTo>
                  <a:cubicBezTo>
                    <a:pt x="443441" y="27516"/>
                    <a:pt x="429683" y="55033"/>
                    <a:pt x="414866" y="101600"/>
                  </a:cubicBezTo>
                  <a:cubicBezTo>
                    <a:pt x="400049" y="148167"/>
                    <a:pt x="391583" y="234244"/>
                    <a:pt x="368300" y="279400"/>
                  </a:cubicBezTo>
                  <a:cubicBezTo>
                    <a:pt x="345017" y="324556"/>
                    <a:pt x="336549" y="354189"/>
                    <a:pt x="275166" y="372534"/>
                  </a:cubicBezTo>
                  <a:cubicBezTo>
                    <a:pt x="213783" y="390879"/>
                    <a:pt x="106891" y="390173"/>
                    <a:pt x="0" y="389467"/>
                  </a:cubicBezTo>
                </a:path>
              </a:pathLst>
            </a:custGeom>
            <a:noFill/>
            <a:ln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D5E71E5F-AB98-4284-905F-E58BA2DC5DE4}"/>
                </a:ext>
              </a:extLst>
            </p:cNvPr>
            <p:cNvSpPr/>
            <p:nvPr/>
          </p:nvSpPr>
          <p:spPr>
            <a:xfrm>
              <a:off x="4207933" y="1519767"/>
              <a:ext cx="165100" cy="228600"/>
            </a:xfrm>
            <a:custGeom>
              <a:avLst/>
              <a:gdLst>
                <a:gd name="connsiteX0" fmla="*/ 0 w 165100"/>
                <a:gd name="connsiteY0" fmla="*/ 0 h 228600"/>
                <a:gd name="connsiteX1" fmla="*/ 165100 w 165100"/>
                <a:gd name="connsiteY1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5100" h="228600">
                  <a:moveTo>
                    <a:pt x="0" y="0"/>
                  </a:moveTo>
                  <a:lnTo>
                    <a:pt x="165100" y="228600"/>
                  </a:lnTo>
                </a:path>
              </a:pathLst>
            </a:custGeom>
            <a:noFill/>
            <a:ln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B7679C88-2A21-4AA0-B6B4-8BCC743D3548}"/>
                </a:ext>
              </a:extLst>
            </p:cNvPr>
            <p:cNvSpPr/>
            <p:nvPr/>
          </p:nvSpPr>
          <p:spPr>
            <a:xfrm>
              <a:off x="4377267" y="1735667"/>
              <a:ext cx="224366" cy="13922"/>
            </a:xfrm>
            <a:custGeom>
              <a:avLst/>
              <a:gdLst>
                <a:gd name="connsiteX0" fmla="*/ 0 w 224366"/>
                <a:gd name="connsiteY0" fmla="*/ 12700 h 13922"/>
                <a:gd name="connsiteX1" fmla="*/ 80433 w 224366"/>
                <a:gd name="connsiteY1" fmla="*/ 12700 h 13922"/>
                <a:gd name="connsiteX2" fmla="*/ 224366 w 224366"/>
                <a:gd name="connsiteY2" fmla="*/ 0 h 1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4366" h="13922">
                  <a:moveTo>
                    <a:pt x="0" y="12700"/>
                  </a:moveTo>
                  <a:cubicBezTo>
                    <a:pt x="21519" y="13758"/>
                    <a:pt x="43039" y="14817"/>
                    <a:pt x="80433" y="12700"/>
                  </a:cubicBezTo>
                  <a:cubicBezTo>
                    <a:pt x="117827" y="10583"/>
                    <a:pt x="171096" y="5291"/>
                    <a:pt x="224366" y="0"/>
                  </a:cubicBezTo>
                </a:path>
              </a:pathLst>
            </a:custGeom>
            <a:noFill/>
            <a:ln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B2ECF8D7-1263-4601-A46D-C4B5E5BEBCE3}"/>
                </a:ext>
              </a:extLst>
            </p:cNvPr>
            <p:cNvSpPr/>
            <p:nvPr/>
          </p:nvSpPr>
          <p:spPr>
            <a:xfrm>
              <a:off x="4119033" y="1735667"/>
              <a:ext cx="779031" cy="225354"/>
            </a:xfrm>
            <a:custGeom>
              <a:avLst/>
              <a:gdLst>
                <a:gd name="connsiteX0" fmla="*/ 491067 w 779031"/>
                <a:gd name="connsiteY0" fmla="*/ 0 h 225354"/>
                <a:gd name="connsiteX1" fmla="*/ 440267 w 779031"/>
                <a:gd name="connsiteY1" fmla="*/ 88900 h 225354"/>
                <a:gd name="connsiteX2" fmla="*/ 778934 w 779031"/>
                <a:gd name="connsiteY2" fmla="*/ 84666 h 225354"/>
                <a:gd name="connsiteX3" fmla="*/ 469900 w 779031"/>
                <a:gd name="connsiteY3" fmla="*/ 211666 h 225354"/>
                <a:gd name="connsiteX4" fmla="*/ 0 w 779031"/>
                <a:gd name="connsiteY4" fmla="*/ 215900 h 225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031" h="225354">
                  <a:moveTo>
                    <a:pt x="491067" y="0"/>
                  </a:moveTo>
                  <a:cubicBezTo>
                    <a:pt x="441678" y="37394"/>
                    <a:pt x="392289" y="74789"/>
                    <a:pt x="440267" y="88900"/>
                  </a:cubicBezTo>
                  <a:cubicBezTo>
                    <a:pt x="488245" y="103011"/>
                    <a:pt x="773995" y="64205"/>
                    <a:pt x="778934" y="84666"/>
                  </a:cubicBezTo>
                  <a:cubicBezTo>
                    <a:pt x="783873" y="105127"/>
                    <a:pt x="599722" y="189794"/>
                    <a:pt x="469900" y="211666"/>
                  </a:cubicBezTo>
                  <a:cubicBezTo>
                    <a:pt x="340078" y="233538"/>
                    <a:pt x="170039" y="224719"/>
                    <a:pt x="0" y="215900"/>
                  </a:cubicBezTo>
                </a:path>
              </a:pathLst>
            </a:custGeom>
            <a:noFill/>
            <a:ln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F73D81BB-EBC5-45A4-AF49-A6C967A74FA5}"/>
                </a:ext>
              </a:extLst>
            </p:cNvPr>
            <p:cNvSpPr/>
            <p:nvPr/>
          </p:nvSpPr>
          <p:spPr>
            <a:xfrm>
              <a:off x="4140200" y="1951567"/>
              <a:ext cx="135467" cy="207433"/>
            </a:xfrm>
            <a:custGeom>
              <a:avLst/>
              <a:gdLst>
                <a:gd name="connsiteX0" fmla="*/ 0 w 135467"/>
                <a:gd name="connsiteY0" fmla="*/ 0 h 207433"/>
                <a:gd name="connsiteX1" fmla="*/ 135467 w 135467"/>
                <a:gd name="connsiteY1" fmla="*/ 207433 h 20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5467" h="207433">
                  <a:moveTo>
                    <a:pt x="0" y="0"/>
                  </a:moveTo>
                  <a:lnTo>
                    <a:pt x="135467" y="207433"/>
                  </a:lnTo>
                </a:path>
              </a:pathLst>
            </a:custGeom>
            <a:noFill/>
            <a:ln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84F16772-9AA8-4E54-8582-4914026CB9CE}"/>
                </a:ext>
              </a:extLst>
            </p:cNvPr>
            <p:cNvSpPr/>
            <p:nvPr/>
          </p:nvSpPr>
          <p:spPr>
            <a:xfrm>
              <a:off x="4262967" y="1121833"/>
              <a:ext cx="1680633" cy="1044052"/>
            </a:xfrm>
            <a:custGeom>
              <a:avLst/>
              <a:gdLst>
                <a:gd name="connsiteX0" fmla="*/ 1680633 w 1680633"/>
                <a:gd name="connsiteY0" fmla="*/ 0 h 1044052"/>
                <a:gd name="connsiteX1" fmla="*/ 1557866 w 1680633"/>
                <a:gd name="connsiteY1" fmla="*/ 33867 h 1044052"/>
                <a:gd name="connsiteX2" fmla="*/ 1325033 w 1680633"/>
                <a:gd name="connsiteY2" fmla="*/ 101600 h 1044052"/>
                <a:gd name="connsiteX3" fmla="*/ 1265766 w 1680633"/>
                <a:gd name="connsiteY3" fmla="*/ 254000 h 1044052"/>
                <a:gd name="connsiteX4" fmla="*/ 1071033 w 1680633"/>
                <a:gd name="connsiteY4" fmla="*/ 719667 h 1044052"/>
                <a:gd name="connsiteX5" fmla="*/ 914400 w 1680633"/>
                <a:gd name="connsiteY5" fmla="*/ 901700 h 1044052"/>
                <a:gd name="connsiteX6" fmla="*/ 571500 w 1680633"/>
                <a:gd name="connsiteY6" fmla="*/ 1028700 h 1044052"/>
                <a:gd name="connsiteX7" fmla="*/ 0 w 1680633"/>
                <a:gd name="connsiteY7" fmla="*/ 1037167 h 104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0633" h="1044052">
                  <a:moveTo>
                    <a:pt x="1680633" y="0"/>
                  </a:moveTo>
                  <a:lnTo>
                    <a:pt x="1557866" y="33867"/>
                  </a:lnTo>
                  <a:cubicBezTo>
                    <a:pt x="1498599" y="50800"/>
                    <a:pt x="1373716" y="64911"/>
                    <a:pt x="1325033" y="101600"/>
                  </a:cubicBezTo>
                  <a:cubicBezTo>
                    <a:pt x="1276350" y="138289"/>
                    <a:pt x="1308099" y="150989"/>
                    <a:pt x="1265766" y="254000"/>
                  </a:cubicBezTo>
                  <a:cubicBezTo>
                    <a:pt x="1223433" y="357011"/>
                    <a:pt x="1129594" y="611717"/>
                    <a:pt x="1071033" y="719667"/>
                  </a:cubicBezTo>
                  <a:cubicBezTo>
                    <a:pt x="1012472" y="827617"/>
                    <a:pt x="997656" y="850194"/>
                    <a:pt x="914400" y="901700"/>
                  </a:cubicBezTo>
                  <a:cubicBezTo>
                    <a:pt x="831144" y="953206"/>
                    <a:pt x="723900" y="1006122"/>
                    <a:pt x="571500" y="1028700"/>
                  </a:cubicBezTo>
                  <a:cubicBezTo>
                    <a:pt x="419100" y="1051278"/>
                    <a:pt x="209550" y="1044222"/>
                    <a:pt x="0" y="1037167"/>
                  </a:cubicBezTo>
                </a:path>
              </a:pathLst>
            </a:custGeom>
            <a:noFill/>
            <a:ln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B42C8A39-EED3-4E55-9C84-E272AB88E187}"/>
                </a:ext>
              </a:extLst>
            </p:cNvPr>
            <p:cNvSpPr/>
            <p:nvPr/>
          </p:nvSpPr>
          <p:spPr>
            <a:xfrm>
              <a:off x="4669367" y="1126067"/>
              <a:ext cx="1253066" cy="4233"/>
            </a:xfrm>
            <a:custGeom>
              <a:avLst/>
              <a:gdLst>
                <a:gd name="connsiteX0" fmla="*/ 0 w 1253066"/>
                <a:gd name="connsiteY0" fmla="*/ 0 h 4233"/>
                <a:gd name="connsiteX1" fmla="*/ 1253066 w 1253066"/>
                <a:gd name="connsiteY1" fmla="*/ 4233 h 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3066" h="4233">
                  <a:moveTo>
                    <a:pt x="0" y="0"/>
                  </a:moveTo>
                  <a:lnTo>
                    <a:pt x="1253066" y="4233"/>
                  </a:lnTo>
                </a:path>
              </a:pathLst>
            </a:custGeom>
            <a:noFill/>
            <a:ln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358C382F-34FA-4785-90A8-EF04B931CD95}"/>
                </a:ext>
              </a:extLst>
            </p:cNvPr>
            <p:cNvSpPr/>
            <p:nvPr/>
          </p:nvSpPr>
          <p:spPr>
            <a:xfrm>
              <a:off x="4759363" y="1425985"/>
              <a:ext cx="433976" cy="119479"/>
            </a:xfrm>
            <a:custGeom>
              <a:avLst/>
              <a:gdLst>
                <a:gd name="connsiteX0" fmla="*/ 70870 w 433976"/>
                <a:gd name="connsiteY0" fmla="*/ 17582 h 119479"/>
                <a:gd name="connsiteX1" fmla="*/ 24304 w 433976"/>
                <a:gd name="connsiteY1" fmla="*/ 114948 h 119479"/>
                <a:gd name="connsiteX2" fmla="*/ 371437 w 433976"/>
                <a:gd name="connsiteY2" fmla="*/ 93782 h 119479"/>
                <a:gd name="connsiteX3" fmla="*/ 405304 w 433976"/>
                <a:gd name="connsiteY3" fmla="*/ 9115 h 119479"/>
                <a:gd name="connsiteX4" fmla="*/ 70870 w 433976"/>
                <a:gd name="connsiteY4" fmla="*/ 17582 h 119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976" h="119479">
                  <a:moveTo>
                    <a:pt x="70870" y="17582"/>
                  </a:moveTo>
                  <a:cubicBezTo>
                    <a:pt x="7370" y="35221"/>
                    <a:pt x="-25790" y="102248"/>
                    <a:pt x="24304" y="114948"/>
                  </a:cubicBezTo>
                  <a:cubicBezTo>
                    <a:pt x="74398" y="127648"/>
                    <a:pt x="307937" y="111421"/>
                    <a:pt x="371437" y="93782"/>
                  </a:cubicBezTo>
                  <a:cubicBezTo>
                    <a:pt x="434937" y="76143"/>
                    <a:pt x="456809" y="25343"/>
                    <a:pt x="405304" y="9115"/>
                  </a:cubicBezTo>
                  <a:cubicBezTo>
                    <a:pt x="353799" y="-7113"/>
                    <a:pt x="134370" y="-57"/>
                    <a:pt x="70870" y="17582"/>
                  </a:cubicBezTo>
                  <a:close/>
                </a:path>
              </a:pathLst>
            </a:custGeom>
            <a:noFill/>
            <a:ln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1C423F80-CB12-434E-A785-44F3B806600D}"/>
                </a:ext>
              </a:extLst>
            </p:cNvPr>
            <p:cNvSpPr/>
            <p:nvPr/>
          </p:nvSpPr>
          <p:spPr>
            <a:xfrm>
              <a:off x="5421768" y="1363124"/>
              <a:ext cx="331381" cy="453700"/>
            </a:xfrm>
            <a:custGeom>
              <a:avLst/>
              <a:gdLst>
                <a:gd name="connsiteX0" fmla="*/ 149299 w 331381"/>
                <a:gd name="connsiteY0" fmla="*/ 50809 h 453700"/>
                <a:gd name="connsiteX1" fmla="*/ 1132 w 331381"/>
                <a:gd name="connsiteY1" fmla="*/ 406409 h 453700"/>
                <a:gd name="connsiteX2" fmla="*/ 85799 w 331381"/>
                <a:gd name="connsiteY2" fmla="*/ 427576 h 453700"/>
                <a:gd name="connsiteX3" fmla="*/ 174699 w 331381"/>
                <a:gd name="connsiteY3" fmla="*/ 423343 h 453700"/>
                <a:gd name="connsiteX4" fmla="*/ 331332 w 331381"/>
                <a:gd name="connsiteY4" fmla="*/ 42343 h 453700"/>
                <a:gd name="connsiteX5" fmla="*/ 149299 w 331381"/>
                <a:gd name="connsiteY5" fmla="*/ 50809 h 4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381" h="453700">
                  <a:moveTo>
                    <a:pt x="149299" y="50809"/>
                  </a:moveTo>
                  <a:cubicBezTo>
                    <a:pt x="94266" y="111487"/>
                    <a:pt x="11715" y="343615"/>
                    <a:pt x="1132" y="406409"/>
                  </a:cubicBezTo>
                  <a:cubicBezTo>
                    <a:pt x="-9451" y="469203"/>
                    <a:pt x="56871" y="424754"/>
                    <a:pt x="85799" y="427576"/>
                  </a:cubicBezTo>
                  <a:cubicBezTo>
                    <a:pt x="114727" y="430398"/>
                    <a:pt x="133777" y="487549"/>
                    <a:pt x="174699" y="423343"/>
                  </a:cubicBezTo>
                  <a:cubicBezTo>
                    <a:pt x="215621" y="359138"/>
                    <a:pt x="334154" y="105137"/>
                    <a:pt x="331332" y="42343"/>
                  </a:cubicBezTo>
                  <a:cubicBezTo>
                    <a:pt x="328510" y="-20451"/>
                    <a:pt x="204332" y="-9869"/>
                    <a:pt x="149299" y="50809"/>
                  </a:cubicBezTo>
                  <a:close/>
                </a:path>
              </a:pathLst>
            </a:custGeom>
            <a:noFill/>
            <a:ln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4E1F5CD9-35A2-4867-958D-87BBB199D97B}"/>
                </a:ext>
              </a:extLst>
            </p:cNvPr>
            <p:cNvSpPr/>
            <p:nvPr/>
          </p:nvSpPr>
          <p:spPr>
            <a:xfrm>
              <a:off x="5654084" y="1367987"/>
              <a:ext cx="331381" cy="453700"/>
            </a:xfrm>
            <a:custGeom>
              <a:avLst/>
              <a:gdLst>
                <a:gd name="connsiteX0" fmla="*/ 149299 w 331381"/>
                <a:gd name="connsiteY0" fmla="*/ 50809 h 453700"/>
                <a:gd name="connsiteX1" fmla="*/ 1132 w 331381"/>
                <a:gd name="connsiteY1" fmla="*/ 406409 h 453700"/>
                <a:gd name="connsiteX2" fmla="*/ 85799 w 331381"/>
                <a:gd name="connsiteY2" fmla="*/ 427576 h 453700"/>
                <a:gd name="connsiteX3" fmla="*/ 174699 w 331381"/>
                <a:gd name="connsiteY3" fmla="*/ 423343 h 453700"/>
                <a:gd name="connsiteX4" fmla="*/ 331332 w 331381"/>
                <a:gd name="connsiteY4" fmla="*/ 42343 h 453700"/>
                <a:gd name="connsiteX5" fmla="*/ 149299 w 331381"/>
                <a:gd name="connsiteY5" fmla="*/ 50809 h 4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381" h="453700">
                  <a:moveTo>
                    <a:pt x="149299" y="50809"/>
                  </a:moveTo>
                  <a:cubicBezTo>
                    <a:pt x="94266" y="111487"/>
                    <a:pt x="11715" y="343615"/>
                    <a:pt x="1132" y="406409"/>
                  </a:cubicBezTo>
                  <a:cubicBezTo>
                    <a:pt x="-9451" y="469203"/>
                    <a:pt x="56871" y="424754"/>
                    <a:pt x="85799" y="427576"/>
                  </a:cubicBezTo>
                  <a:cubicBezTo>
                    <a:pt x="114727" y="430398"/>
                    <a:pt x="133777" y="487549"/>
                    <a:pt x="174699" y="423343"/>
                  </a:cubicBezTo>
                  <a:cubicBezTo>
                    <a:pt x="215621" y="359138"/>
                    <a:pt x="334154" y="105137"/>
                    <a:pt x="331332" y="42343"/>
                  </a:cubicBezTo>
                  <a:cubicBezTo>
                    <a:pt x="328510" y="-20451"/>
                    <a:pt x="204332" y="-9869"/>
                    <a:pt x="149299" y="50809"/>
                  </a:cubicBezTo>
                  <a:close/>
                </a:path>
              </a:pathLst>
            </a:custGeom>
            <a:noFill/>
            <a:ln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ED33CE8A-A057-4529-BE52-3E663F361BE4}"/>
                </a:ext>
              </a:extLst>
            </p:cNvPr>
            <p:cNvSpPr/>
            <p:nvPr/>
          </p:nvSpPr>
          <p:spPr>
            <a:xfrm>
              <a:off x="5292123" y="1371781"/>
              <a:ext cx="1171440" cy="784228"/>
            </a:xfrm>
            <a:custGeom>
              <a:avLst/>
              <a:gdLst>
                <a:gd name="connsiteX0" fmla="*/ 744610 w 1171440"/>
                <a:gd name="connsiteY0" fmla="*/ 25219 h 784228"/>
                <a:gd name="connsiteX1" fmla="*/ 676877 w 1171440"/>
                <a:gd name="connsiteY1" fmla="*/ 177619 h 784228"/>
                <a:gd name="connsiteX2" fmla="*/ 592210 w 1171440"/>
                <a:gd name="connsiteY2" fmla="*/ 444319 h 784228"/>
                <a:gd name="connsiteX3" fmla="*/ 511777 w 1171440"/>
                <a:gd name="connsiteY3" fmla="*/ 499352 h 784228"/>
                <a:gd name="connsiteX4" fmla="*/ 401710 w 1171440"/>
                <a:gd name="connsiteY4" fmla="*/ 537452 h 784228"/>
                <a:gd name="connsiteX5" fmla="*/ 58810 w 1171440"/>
                <a:gd name="connsiteY5" fmla="*/ 571319 h 784228"/>
                <a:gd name="connsiteX6" fmla="*/ 3777 w 1171440"/>
                <a:gd name="connsiteY6" fmla="*/ 588252 h 784228"/>
                <a:gd name="connsiteX7" fmla="*/ 101144 w 1171440"/>
                <a:gd name="connsiteY7" fmla="*/ 778752 h 784228"/>
                <a:gd name="connsiteX8" fmla="*/ 545644 w 1171440"/>
                <a:gd name="connsiteY8" fmla="*/ 732186 h 784228"/>
                <a:gd name="connsiteX9" fmla="*/ 731910 w 1171440"/>
                <a:gd name="connsiteY9" fmla="*/ 727952 h 784228"/>
                <a:gd name="connsiteX10" fmla="*/ 871610 w 1171440"/>
                <a:gd name="connsiteY10" fmla="*/ 393519 h 784228"/>
                <a:gd name="connsiteX11" fmla="*/ 985910 w 1171440"/>
                <a:gd name="connsiteY11" fmla="*/ 143752 h 784228"/>
                <a:gd name="connsiteX12" fmla="*/ 1002844 w 1171440"/>
                <a:gd name="connsiteY12" fmla="*/ 114119 h 784228"/>
                <a:gd name="connsiteX13" fmla="*/ 1163710 w 1171440"/>
                <a:gd name="connsiteY13" fmla="*/ 8286 h 784228"/>
                <a:gd name="connsiteX14" fmla="*/ 744610 w 1171440"/>
                <a:gd name="connsiteY14" fmla="*/ 25219 h 784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71440" h="784228">
                  <a:moveTo>
                    <a:pt x="744610" y="25219"/>
                  </a:moveTo>
                  <a:cubicBezTo>
                    <a:pt x="663471" y="53441"/>
                    <a:pt x="702277" y="107769"/>
                    <a:pt x="676877" y="177619"/>
                  </a:cubicBezTo>
                  <a:cubicBezTo>
                    <a:pt x="651477" y="247469"/>
                    <a:pt x="619727" y="390697"/>
                    <a:pt x="592210" y="444319"/>
                  </a:cubicBezTo>
                  <a:cubicBezTo>
                    <a:pt x="564693" y="497941"/>
                    <a:pt x="543527" y="483830"/>
                    <a:pt x="511777" y="499352"/>
                  </a:cubicBezTo>
                  <a:cubicBezTo>
                    <a:pt x="480027" y="514874"/>
                    <a:pt x="477204" y="525458"/>
                    <a:pt x="401710" y="537452"/>
                  </a:cubicBezTo>
                  <a:cubicBezTo>
                    <a:pt x="326215" y="549447"/>
                    <a:pt x="125132" y="562852"/>
                    <a:pt x="58810" y="571319"/>
                  </a:cubicBezTo>
                  <a:cubicBezTo>
                    <a:pt x="-7512" y="579786"/>
                    <a:pt x="-3279" y="553680"/>
                    <a:pt x="3777" y="588252"/>
                  </a:cubicBezTo>
                  <a:cubicBezTo>
                    <a:pt x="10833" y="622824"/>
                    <a:pt x="10833" y="754763"/>
                    <a:pt x="101144" y="778752"/>
                  </a:cubicBezTo>
                  <a:cubicBezTo>
                    <a:pt x="191455" y="802741"/>
                    <a:pt x="440516" y="740653"/>
                    <a:pt x="545644" y="732186"/>
                  </a:cubicBezTo>
                  <a:cubicBezTo>
                    <a:pt x="650772" y="723719"/>
                    <a:pt x="677582" y="784397"/>
                    <a:pt x="731910" y="727952"/>
                  </a:cubicBezTo>
                  <a:cubicBezTo>
                    <a:pt x="786238" y="671508"/>
                    <a:pt x="829277" y="490886"/>
                    <a:pt x="871610" y="393519"/>
                  </a:cubicBezTo>
                  <a:cubicBezTo>
                    <a:pt x="913943" y="296152"/>
                    <a:pt x="964038" y="190319"/>
                    <a:pt x="985910" y="143752"/>
                  </a:cubicBezTo>
                  <a:cubicBezTo>
                    <a:pt x="1007782" y="97185"/>
                    <a:pt x="973211" y="136697"/>
                    <a:pt x="1002844" y="114119"/>
                  </a:cubicBezTo>
                  <a:cubicBezTo>
                    <a:pt x="1032477" y="91541"/>
                    <a:pt x="1210277" y="22397"/>
                    <a:pt x="1163710" y="8286"/>
                  </a:cubicBezTo>
                  <a:cubicBezTo>
                    <a:pt x="1117143" y="-5825"/>
                    <a:pt x="825749" y="-3003"/>
                    <a:pt x="744610" y="25219"/>
                  </a:cubicBezTo>
                  <a:close/>
                </a:path>
              </a:pathLst>
            </a:custGeom>
            <a:noFill/>
            <a:ln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9BF26738-4267-4E38-A8B9-764AD4B70887}"/>
                </a:ext>
              </a:extLst>
            </p:cNvPr>
            <p:cNvSpPr/>
            <p:nvPr/>
          </p:nvSpPr>
          <p:spPr>
            <a:xfrm>
              <a:off x="6123527" y="1034904"/>
              <a:ext cx="1811877" cy="1098927"/>
            </a:xfrm>
            <a:custGeom>
              <a:avLst/>
              <a:gdLst>
                <a:gd name="connsiteX0" fmla="*/ 869940 w 1811877"/>
                <a:gd name="connsiteY0" fmla="*/ 14963 h 1098927"/>
                <a:gd name="connsiteX1" fmla="*/ 759873 w 1811877"/>
                <a:gd name="connsiteY1" fmla="*/ 171596 h 1098927"/>
                <a:gd name="connsiteX2" fmla="*/ 213773 w 1811877"/>
                <a:gd name="connsiteY2" fmla="*/ 243563 h 1098927"/>
                <a:gd name="connsiteX3" fmla="*/ 268806 w 1811877"/>
                <a:gd name="connsiteY3" fmla="*/ 328229 h 1098927"/>
                <a:gd name="connsiteX4" fmla="*/ 336540 w 1811877"/>
                <a:gd name="connsiteY4" fmla="*/ 366329 h 1098927"/>
                <a:gd name="connsiteX5" fmla="*/ 666740 w 1811877"/>
                <a:gd name="connsiteY5" fmla="*/ 391729 h 1098927"/>
                <a:gd name="connsiteX6" fmla="*/ 666740 w 1811877"/>
                <a:gd name="connsiteY6" fmla="*/ 421363 h 1098927"/>
                <a:gd name="connsiteX7" fmla="*/ 226473 w 1811877"/>
                <a:gd name="connsiteY7" fmla="*/ 438296 h 1098927"/>
                <a:gd name="connsiteX8" fmla="*/ 95240 w 1811877"/>
                <a:gd name="connsiteY8" fmla="*/ 713463 h 1098927"/>
                <a:gd name="connsiteX9" fmla="*/ 264573 w 1811877"/>
                <a:gd name="connsiteY9" fmla="*/ 743096 h 1098927"/>
                <a:gd name="connsiteX10" fmla="*/ 476240 w 1811877"/>
                <a:gd name="connsiteY10" fmla="*/ 755796 h 1098927"/>
                <a:gd name="connsiteX11" fmla="*/ 285740 w 1811877"/>
                <a:gd name="connsiteY11" fmla="*/ 912429 h 1098927"/>
                <a:gd name="connsiteX12" fmla="*/ 2106 w 1811877"/>
                <a:gd name="connsiteY12" fmla="*/ 899729 h 1098927"/>
                <a:gd name="connsiteX13" fmla="*/ 167206 w 1811877"/>
                <a:gd name="connsiteY13" fmla="*/ 1026729 h 1098927"/>
                <a:gd name="connsiteX14" fmla="*/ 366173 w 1811877"/>
                <a:gd name="connsiteY14" fmla="*/ 1098696 h 1098927"/>
                <a:gd name="connsiteX15" fmla="*/ 692140 w 1811877"/>
                <a:gd name="connsiteY15" fmla="*/ 1043663 h 1098927"/>
                <a:gd name="connsiteX16" fmla="*/ 954606 w 1811877"/>
                <a:gd name="connsiteY16" fmla="*/ 891263 h 1098927"/>
                <a:gd name="connsiteX17" fmla="*/ 984240 w 1811877"/>
                <a:gd name="connsiteY17" fmla="*/ 755796 h 1098927"/>
                <a:gd name="connsiteX18" fmla="*/ 1331373 w 1811877"/>
                <a:gd name="connsiteY18" fmla="*/ 734629 h 1098927"/>
                <a:gd name="connsiteX19" fmla="*/ 1466840 w 1811877"/>
                <a:gd name="connsiteY19" fmla="*/ 476396 h 1098927"/>
                <a:gd name="connsiteX20" fmla="*/ 1725073 w 1811877"/>
                <a:gd name="connsiteY20" fmla="*/ 370563 h 1098927"/>
                <a:gd name="connsiteX21" fmla="*/ 1132406 w 1811877"/>
                <a:gd name="connsiteY21" fmla="*/ 400196 h 1098927"/>
                <a:gd name="connsiteX22" fmla="*/ 1365240 w 1811877"/>
                <a:gd name="connsiteY22" fmla="*/ 235096 h 1098927"/>
                <a:gd name="connsiteX23" fmla="*/ 1551506 w 1811877"/>
                <a:gd name="connsiteY23" fmla="*/ 95396 h 1098927"/>
                <a:gd name="connsiteX24" fmla="*/ 1784340 w 1811877"/>
                <a:gd name="connsiteY24" fmla="*/ 14963 h 1098927"/>
                <a:gd name="connsiteX25" fmla="*/ 869940 w 1811877"/>
                <a:gd name="connsiteY25" fmla="*/ 14963 h 109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11877" h="1098927">
                  <a:moveTo>
                    <a:pt x="869940" y="14963"/>
                  </a:moveTo>
                  <a:cubicBezTo>
                    <a:pt x="699196" y="41068"/>
                    <a:pt x="869234" y="133496"/>
                    <a:pt x="759873" y="171596"/>
                  </a:cubicBezTo>
                  <a:cubicBezTo>
                    <a:pt x="650512" y="209696"/>
                    <a:pt x="295617" y="217458"/>
                    <a:pt x="213773" y="243563"/>
                  </a:cubicBezTo>
                  <a:cubicBezTo>
                    <a:pt x="131929" y="269668"/>
                    <a:pt x="248345" y="307768"/>
                    <a:pt x="268806" y="328229"/>
                  </a:cubicBezTo>
                  <a:cubicBezTo>
                    <a:pt x="289267" y="348690"/>
                    <a:pt x="270218" y="355746"/>
                    <a:pt x="336540" y="366329"/>
                  </a:cubicBezTo>
                  <a:cubicBezTo>
                    <a:pt x="402862" y="376912"/>
                    <a:pt x="611707" y="382557"/>
                    <a:pt x="666740" y="391729"/>
                  </a:cubicBezTo>
                  <a:cubicBezTo>
                    <a:pt x="721773" y="400901"/>
                    <a:pt x="740118" y="413602"/>
                    <a:pt x="666740" y="421363"/>
                  </a:cubicBezTo>
                  <a:cubicBezTo>
                    <a:pt x="593362" y="429124"/>
                    <a:pt x="321723" y="389613"/>
                    <a:pt x="226473" y="438296"/>
                  </a:cubicBezTo>
                  <a:cubicBezTo>
                    <a:pt x="131223" y="486979"/>
                    <a:pt x="88890" y="662663"/>
                    <a:pt x="95240" y="713463"/>
                  </a:cubicBezTo>
                  <a:cubicBezTo>
                    <a:pt x="101590" y="764263"/>
                    <a:pt x="201073" y="736041"/>
                    <a:pt x="264573" y="743096"/>
                  </a:cubicBezTo>
                  <a:cubicBezTo>
                    <a:pt x="328073" y="750151"/>
                    <a:pt x="472712" y="727574"/>
                    <a:pt x="476240" y="755796"/>
                  </a:cubicBezTo>
                  <a:cubicBezTo>
                    <a:pt x="479768" y="784018"/>
                    <a:pt x="364762" y="888440"/>
                    <a:pt x="285740" y="912429"/>
                  </a:cubicBezTo>
                  <a:cubicBezTo>
                    <a:pt x="206718" y="936418"/>
                    <a:pt x="21862" y="880679"/>
                    <a:pt x="2106" y="899729"/>
                  </a:cubicBezTo>
                  <a:cubicBezTo>
                    <a:pt x="-17650" y="918779"/>
                    <a:pt x="106528" y="993568"/>
                    <a:pt x="167206" y="1026729"/>
                  </a:cubicBezTo>
                  <a:cubicBezTo>
                    <a:pt x="227884" y="1059890"/>
                    <a:pt x="278684" y="1095874"/>
                    <a:pt x="366173" y="1098696"/>
                  </a:cubicBezTo>
                  <a:cubicBezTo>
                    <a:pt x="453662" y="1101518"/>
                    <a:pt x="594068" y="1078235"/>
                    <a:pt x="692140" y="1043663"/>
                  </a:cubicBezTo>
                  <a:cubicBezTo>
                    <a:pt x="790212" y="1009091"/>
                    <a:pt x="905923" y="939241"/>
                    <a:pt x="954606" y="891263"/>
                  </a:cubicBezTo>
                  <a:cubicBezTo>
                    <a:pt x="1003289" y="843285"/>
                    <a:pt x="921446" y="781902"/>
                    <a:pt x="984240" y="755796"/>
                  </a:cubicBezTo>
                  <a:cubicBezTo>
                    <a:pt x="1047034" y="729690"/>
                    <a:pt x="1250940" y="781196"/>
                    <a:pt x="1331373" y="734629"/>
                  </a:cubicBezTo>
                  <a:cubicBezTo>
                    <a:pt x="1411806" y="688062"/>
                    <a:pt x="1401223" y="537074"/>
                    <a:pt x="1466840" y="476396"/>
                  </a:cubicBezTo>
                  <a:cubicBezTo>
                    <a:pt x="1532457" y="415718"/>
                    <a:pt x="1780812" y="383263"/>
                    <a:pt x="1725073" y="370563"/>
                  </a:cubicBezTo>
                  <a:cubicBezTo>
                    <a:pt x="1669334" y="357863"/>
                    <a:pt x="1192378" y="422774"/>
                    <a:pt x="1132406" y="400196"/>
                  </a:cubicBezTo>
                  <a:cubicBezTo>
                    <a:pt x="1072434" y="377618"/>
                    <a:pt x="1295390" y="285896"/>
                    <a:pt x="1365240" y="235096"/>
                  </a:cubicBezTo>
                  <a:cubicBezTo>
                    <a:pt x="1435090" y="184296"/>
                    <a:pt x="1481656" y="132085"/>
                    <a:pt x="1551506" y="95396"/>
                  </a:cubicBezTo>
                  <a:cubicBezTo>
                    <a:pt x="1621356" y="58707"/>
                    <a:pt x="1899346" y="27663"/>
                    <a:pt x="1784340" y="14963"/>
                  </a:cubicBezTo>
                  <a:cubicBezTo>
                    <a:pt x="1669335" y="2263"/>
                    <a:pt x="1040684" y="-11142"/>
                    <a:pt x="869940" y="14963"/>
                  </a:cubicBezTo>
                  <a:close/>
                </a:path>
              </a:pathLst>
            </a:custGeom>
            <a:noFill/>
            <a:ln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B88A936F-4FC9-4E99-8F86-604F81EE1A86}"/>
                </a:ext>
              </a:extLst>
            </p:cNvPr>
            <p:cNvSpPr/>
            <p:nvPr/>
          </p:nvSpPr>
          <p:spPr>
            <a:xfrm>
              <a:off x="5739932" y="841375"/>
              <a:ext cx="60793" cy="110010"/>
            </a:xfrm>
            <a:custGeom>
              <a:avLst/>
              <a:gdLst>
                <a:gd name="connsiteX0" fmla="*/ 60793 w 60793"/>
                <a:gd name="connsiteY0" fmla="*/ 42863 h 110010"/>
                <a:gd name="connsiteX1" fmla="*/ 52856 w 60793"/>
                <a:gd name="connsiteY1" fmla="*/ 93663 h 110010"/>
                <a:gd name="connsiteX2" fmla="*/ 52856 w 60793"/>
                <a:gd name="connsiteY2" fmla="*/ 103188 h 110010"/>
                <a:gd name="connsiteX3" fmla="*/ 2056 w 60793"/>
                <a:gd name="connsiteY3" fmla="*/ 101600 h 110010"/>
                <a:gd name="connsiteX4" fmla="*/ 14756 w 60793"/>
                <a:gd name="connsiteY4" fmla="*/ 0 h 11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93" h="110010">
                  <a:moveTo>
                    <a:pt x="60793" y="42863"/>
                  </a:moveTo>
                  <a:cubicBezTo>
                    <a:pt x="57486" y="63236"/>
                    <a:pt x="54179" y="83609"/>
                    <a:pt x="52856" y="93663"/>
                  </a:cubicBezTo>
                  <a:cubicBezTo>
                    <a:pt x="51533" y="103717"/>
                    <a:pt x="61323" y="101865"/>
                    <a:pt x="52856" y="103188"/>
                  </a:cubicBezTo>
                  <a:cubicBezTo>
                    <a:pt x="44389" y="104511"/>
                    <a:pt x="8406" y="118798"/>
                    <a:pt x="2056" y="101600"/>
                  </a:cubicBezTo>
                  <a:cubicBezTo>
                    <a:pt x="-4294" y="84402"/>
                    <a:pt x="5231" y="42201"/>
                    <a:pt x="14756" y="0"/>
                  </a:cubicBezTo>
                </a:path>
              </a:pathLst>
            </a:custGeom>
            <a:noFill/>
            <a:ln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BC56877D-769A-4B4E-90BC-03467A1D7798}"/>
                </a:ext>
              </a:extLst>
            </p:cNvPr>
            <p:cNvSpPr/>
            <p:nvPr/>
          </p:nvSpPr>
          <p:spPr>
            <a:xfrm>
              <a:off x="5741988" y="835025"/>
              <a:ext cx="219075" cy="0"/>
            </a:xfrm>
            <a:custGeom>
              <a:avLst/>
              <a:gdLst>
                <a:gd name="connsiteX0" fmla="*/ 0 w 219075"/>
                <a:gd name="connsiteY0" fmla="*/ 0 h 0"/>
                <a:gd name="connsiteX1" fmla="*/ 219075 w 2190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075">
                  <a:moveTo>
                    <a:pt x="0" y="0"/>
                  </a:moveTo>
                  <a:lnTo>
                    <a:pt x="219075" y="0"/>
                  </a:lnTo>
                </a:path>
              </a:pathLst>
            </a:custGeom>
            <a:noFill/>
            <a:ln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78C44B59-2B1C-4813-95DB-D593F184EC60}"/>
                </a:ext>
              </a:extLst>
            </p:cNvPr>
            <p:cNvSpPr/>
            <p:nvPr/>
          </p:nvSpPr>
          <p:spPr>
            <a:xfrm>
              <a:off x="5889625" y="835025"/>
              <a:ext cx="76946" cy="110360"/>
            </a:xfrm>
            <a:custGeom>
              <a:avLst/>
              <a:gdLst>
                <a:gd name="connsiteX0" fmla="*/ 73025 w 76946"/>
                <a:gd name="connsiteY0" fmla="*/ 0 h 110360"/>
                <a:gd name="connsiteX1" fmla="*/ 71438 w 76946"/>
                <a:gd name="connsiteY1" fmla="*/ 71438 h 110360"/>
                <a:gd name="connsiteX2" fmla="*/ 74613 w 76946"/>
                <a:gd name="connsiteY2" fmla="*/ 107950 h 110360"/>
                <a:gd name="connsiteX3" fmla="*/ 31750 w 76946"/>
                <a:gd name="connsiteY3" fmla="*/ 100013 h 110360"/>
                <a:gd name="connsiteX4" fmla="*/ 25400 w 76946"/>
                <a:gd name="connsiteY4" fmla="*/ 44450 h 110360"/>
                <a:gd name="connsiteX5" fmla="*/ 0 w 76946"/>
                <a:gd name="connsiteY5" fmla="*/ 50800 h 11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946" h="110360">
                  <a:moveTo>
                    <a:pt x="73025" y="0"/>
                  </a:moveTo>
                  <a:cubicBezTo>
                    <a:pt x="72099" y="26723"/>
                    <a:pt x="71173" y="53446"/>
                    <a:pt x="71438" y="71438"/>
                  </a:cubicBezTo>
                  <a:cubicBezTo>
                    <a:pt x="71703" y="89430"/>
                    <a:pt x="81228" y="103188"/>
                    <a:pt x="74613" y="107950"/>
                  </a:cubicBezTo>
                  <a:cubicBezTo>
                    <a:pt x="67998" y="112712"/>
                    <a:pt x="39952" y="110596"/>
                    <a:pt x="31750" y="100013"/>
                  </a:cubicBezTo>
                  <a:cubicBezTo>
                    <a:pt x="23548" y="89430"/>
                    <a:pt x="30692" y="52652"/>
                    <a:pt x="25400" y="44450"/>
                  </a:cubicBezTo>
                  <a:cubicBezTo>
                    <a:pt x="20108" y="36248"/>
                    <a:pt x="10054" y="43524"/>
                    <a:pt x="0" y="50800"/>
                  </a:cubicBezTo>
                </a:path>
              </a:pathLst>
            </a:custGeom>
            <a:noFill/>
            <a:ln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C4A4729D-DF36-4521-8D76-3966A86DBCAF}"/>
                </a:ext>
              </a:extLst>
            </p:cNvPr>
            <p:cNvSpPr/>
            <p:nvPr/>
          </p:nvSpPr>
          <p:spPr>
            <a:xfrm>
              <a:off x="5787565" y="890588"/>
              <a:ext cx="140585" cy="205895"/>
            </a:xfrm>
            <a:custGeom>
              <a:avLst/>
              <a:gdLst>
                <a:gd name="connsiteX0" fmla="*/ 11573 w 140585"/>
                <a:gd name="connsiteY0" fmla="*/ 0 h 205895"/>
                <a:gd name="connsiteX1" fmla="*/ 30623 w 140585"/>
                <a:gd name="connsiteY1" fmla="*/ 141287 h 205895"/>
                <a:gd name="connsiteX2" fmla="*/ 9985 w 140585"/>
                <a:gd name="connsiteY2" fmla="*/ 149225 h 205895"/>
                <a:gd name="connsiteX3" fmla="*/ 9985 w 140585"/>
                <a:gd name="connsiteY3" fmla="*/ 196850 h 205895"/>
                <a:gd name="connsiteX4" fmla="*/ 133810 w 140585"/>
                <a:gd name="connsiteY4" fmla="*/ 201612 h 205895"/>
                <a:gd name="connsiteX5" fmla="*/ 121110 w 140585"/>
                <a:gd name="connsiteY5" fmla="*/ 149225 h 205895"/>
                <a:gd name="connsiteX6" fmla="*/ 94123 w 140585"/>
                <a:gd name="connsiteY6" fmla="*/ 3175 h 20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585" h="205895">
                  <a:moveTo>
                    <a:pt x="11573" y="0"/>
                  </a:moveTo>
                  <a:cubicBezTo>
                    <a:pt x="21230" y="58208"/>
                    <a:pt x="30888" y="116416"/>
                    <a:pt x="30623" y="141287"/>
                  </a:cubicBezTo>
                  <a:cubicBezTo>
                    <a:pt x="30358" y="166158"/>
                    <a:pt x="13425" y="139965"/>
                    <a:pt x="9985" y="149225"/>
                  </a:cubicBezTo>
                  <a:cubicBezTo>
                    <a:pt x="6545" y="158485"/>
                    <a:pt x="-10652" y="188119"/>
                    <a:pt x="9985" y="196850"/>
                  </a:cubicBezTo>
                  <a:cubicBezTo>
                    <a:pt x="30622" y="205581"/>
                    <a:pt x="115289" y="209549"/>
                    <a:pt x="133810" y="201612"/>
                  </a:cubicBezTo>
                  <a:cubicBezTo>
                    <a:pt x="152331" y="193675"/>
                    <a:pt x="127725" y="182298"/>
                    <a:pt x="121110" y="149225"/>
                  </a:cubicBezTo>
                  <a:cubicBezTo>
                    <a:pt x="114495" y="116152"/>
                    <a:pt x="104309" y="59663"/>
                    <a:pt x="94123" y="3175"/>
                  </a:cubicBezTo>
                </a:path>
              </a:pathLst>
            </a:custGeom>
            <a:noFill/>
            <a:ln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2E551DB0-7240-4DDD-9B48-36FB8413622A}"/>
                </a:ext>
              </a:extLst>
            </p:cNvPr>
            <p:cNvSpPr/>
            <p:nvPr/>
          </p:nvSpPr>
          <p:spPr>
            <a:xfrm>
              <a:off x="5981607" y="823832"/>
              <a:ext cx="228700" cy="261097"/>
            </a:xfrm>
            <a:custGeom>
              <a:avLst/>
              <a:gdLst>
                <a:gd name="connsiteX0" fmla="*/ 111218 w 228700"/>
                <a:gd name="connsiteY0" fmla="*/ 81 h 261097"/>
                <a:gd name="connsiteX1" fmla="*/ 217581 w 228700"/>
                <a:gd name="connsiteY1" fmla="*/ 66756 h 261097"/>
                <a:gd name="connsiteX2" fmla="*/ 208056 w 228700"/>
                <a:gd name="connsiteY2" fmla="*/ 222331 h 261097"/>
                <a:gd name="connsiteX3" fmla="*/ 63593 w 228700"/>
                <a:gd name="connsiteY3" fmla="*/ 257256 h 261097"/>
                <a:gd name="connsiteX4" fmla="*/ 1681 w 228700"/>
                <a:gd name="connsiteY4" fmla="*/ 154068 h 261097"/>
                <a:gd name="connsiteX5" fmla="*/ 25493 w 228700"/>
                <a:gd name="connsiteY5" fmla="*/ 55643 h 261097"/>
                <a:gd name="connsiteX6" fmla="*/ 111218 w 228700"/>
                <a:gd name="connsiteY6" fmla="*/ 81 h 26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700" h="261097">
                  <a:moveTo>
                    <a:pt x="111218" y="81"/>
                  </a:moveTo>
                  <a:cubicBezTo>
                    <a:pt x="143233" y="1933"/>
                    <a:pt x="201441" y="29714"/>
                    <a:pt x="217581" y="66756"/>
                  </a:cubicBezTo>
                  <a:cubicBezTo>
                    <a:pt x="233721" y="103798"/>
                    <a:pt x="233721" y="190581"/>
                    <a:pt x="208056" y="222331"/>
                  </a:cubicBezTo>
                  <a:cubicBezTo>
                    <a:pt x="182391" y="254081"/>
                    <a:pt x="97989" y="268633"/>
                    <a:pt x="63593" y="257256"/>
                  </a:cubicBezTo>
                  <a:cubicBezTo>
                    <a:pt x="29197" y="245879"/>
                    <a:pt x="8031" y="187670"/>
                    <a:pt x="1681" y="154068"/>
                  </a:cubicBezTo>
                  <a:cubicBezTo>
                    <a:pt x="-4669" y="120466"/>
                    <a:pt x="7766" y="82895"/>
                    <a:pt x="25493" y="55643"/>
                  </a:cubicBezTo>
                  <a:cubicBezTo>
                    <a:pt x="43220" y="28391"/>
                    <a:pt x="79203" y="-1771"/>
                    <a:pt x="111218" y="81"/>
                  </a:cubicBezTo>
                  <a:close/>
                </a:path>
              </a:pathLst>
            </a:custGeom>
            <a:noFill/>
            <a:ln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7D879886-C735-40B9-982C-41BE995FCAD3}"/>
                </a:ext>
              </a:extLst>
            </p:cNvPr>
            <p:cNvSpPr/>
            <p:nvPr/>
          </p:nvSpPr>
          <p:spPr>
            <a:xfrm>
              <a:off x="6065554" y="898120"/>
              <a:ext cx="60720" cy="138949"/>
            </a:xfrm>
            <a:custGeom>
              <a:avLst/>
              <a:gdLst>
                <a:gd name="connsiteX0" fmla="*/ 24096 w 60720"/>
                <a:gd name="connsiteY0" fmla="*/ 405 h 138949"/>
                <a:gd name="connsiteX1" fmla="*/ 284 w 60720"/>
                <a:gd name="connsiteY1" fmla="*/ 84543 h 138949"/>
                <a:gd name="connsiteX2" fmla="*/ 39971 w 60720"/>
                <a:gd name="connsiteY2" fmla="*/ 138518 h 138949"/>
                <a:gd name="connsiteX3" fmla="*/ 60609 w 60720"/>
                <a:gd name="connsiteY3" fmla="*/ 55968 h 138949"/>
                <a:gd name="connsiteX4" fmla="*/ 24096 w 60720"/>
                <a:gd name="connsiteY4" fmla="*/ 405 h 13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20" h="138949">
                  <a:moveTo>
                    <a:pt x="24096" y="405"/>
                  </a:moveTo>
                  <a:cubicBezTo>
                    <a:pt x="14042" y="5168"/>
                    <a:pt x="-2362" y="61524"/>
                    <a:pt x="284" y="84543"/>
                  </a:cubicBezTo>
                  <a:cubicBezTo>
                    <a:pt x="2930" y="107562"/>
                    <a:pt x="29917" y="143281"/>
                    <a:pt x="39971" y="138518"/>
                  </a:cubicBezTo>
                  <a:cubicBezTo>
                    <a:pt x="50025" y="133756"/>
                    <a:pt x="58492" y="77928"/>
                    <a:pt x="60609" y="55968"/>
                  </a:cubicBezTo>
                  <a:cubicBezTo>
                    <a:pt x="62726" y="34008"/>
                    <a:pt x="34150" y="-4358"/>
                    <a:pt x="24096" y="405"/>
                  </a:cubicBezTo>
                  <a:close/>
                </a:path>
              </a:pathLst>
            </a:custGeom>
            <a:noFill/>
            <a:ln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A29871F5-44D4-488E-B714-525C53AC230B}"/>
                </a:ext>
              </a:extLst>
            </p:cNvPr>
            <p:cNvSpPr/>
            <p:nvPr/>
          </p:nvSpPr>
          <p:spPr>
            <a:xfrm>
              <a:off x="6227522" y="827088"/>
              <a:ext cx="135178" cy="279400"/>
            </a:xfrm>
            <a:custGeom>
              <a:avLst/>
              <a:gdLst>
                <a:gd name="connsiteX0" fmla="*/ 3416 w 135178"/>
                <a:gd name="connsiteY0" fmla="*/ 0 h 279400"/>
                <a:gd name="connsiteX1" fmla="*/ 1828 w 135178"/>
                <a:gd name="connsiteY1" fmla="*/ 58737 h 279400"/>
                <a:gd name="connsiteX2" fmla="*/ 25641 w 135178"/>
                <a:gd name="connsiteY2" fmla="*/ 68262 h 279400"/>
                <a:gd name="connsiteX3" fmla="*/ 25641 w 135178"/>
                <a:gd name="connsiteY3" fmla="*/ 185737 h 279400"/>
                <a:gd name="connsiteX4" fmla="*/ 33578 w 135178"/>
                <a:gd name="connsiteY4" fmla="*/ 227012 h 279400"/>
                <a:gd name="connsiteX5" fmla="*/ 135178 w 135178"/>
                <a:gd name="connsiteY5" fmla="*/ 27940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178" h="279400">
                  <a:moveTo>
                    <a:pt x="3416" y="0"/>
                  </a:moveTo>
                  <a:cubicBezTo>
                    <a:pt x="770" y="23680"/>
                    <a:pt x="-1876" y="47360"/>
                    <a:pt x="1828" y="58737"/>
                  </a:cubicBezTo>
                  <a:cubicBezTo>
                    <a:pt x="5532" y="70114"/>
                    <a:pt x="21672" y="47095"/>
                    <a:pt x="25641" y="68262"/>
                  </a:cubicBezTo>
                  <a:cubicBezTo>
                    <a:pt x="29610" y="89429"/>
                    <a:pt x="24318" y="159279"/>
                    <a:pt x="25641" y="185737"/>
                  </a:cubicBezTo>
                  <a:cubicBezTo>
                    <a:pt x="26964" y="212195"/>
                    <a:pt x="15322" y="211402"/>
                    <a:pt x="33578" y="227012"/>
                  </a:cubicBezTo>
                  <a:cubicBezTo>
                    <a:pt x="51834" y="242623"/>
                    <a:pt x="93506" y="261011"/>
                    <a:pt x="135178" y="279400"/>
                  </a:cubicBezTo>
                </a:path>
              </a:pathLst>
            </a:custGeom>
            <a:noFill/>
            <a:ln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D26A986E-E7A1-4E9D-9B8A-671555CEE974}"/>
                </a:ext>
              </a:extLst>
            </p:cNvPr>
            <p:cNvSpPr/>
            <p:nvPr/>
          </p:nvSpPr>
          <p:spPr>
            <a:xfrm>
              <a:off x="6367463" y="830263"/>
              <a:ext cx="98310" cy="261937"/>
            </a:xfrm>
            <a:custGeom>
              <a:avLst/>
              <a:gdLst>
                <a:gd name="connsiteX0" fmla="*/ 92075 w 98310"/>
                <a:gd name="connsiteY0" fmla="*/ 0 h 261937"/>
                <a:gd name="connsiteX1" fmla="*/ 95250 w 98310"/>
                <a:gd name="connsiteY1" fmla="*/ 61912 h 261937"/>
                <a:gd name="connsiteX2" fmla="*/ 53975 w 98310"/>
                <a:gd name="connsiteY2" fmla="*/ 61912 h 261937"/>
                <a:gd name="connsiteX3" fmla="*/ 66675 w 98310"/>
                <a:gd name="connsiteY3" fmla="*/ 88900 h 261937"/>
                <a:gd name="connsiteX4" fmla="*/ 65087 w 98310"/>
                <a:gd name="connsiteY4" fmla="*/ 155575 h 261937"/>
                <a:gd name="connsiteX5" fmla="*/ 66675 w 98310"/>
                <a:gd name="connsiteY5" fmla="*/ 192087 h 261937"/>
                <a:gd name="connsiteX6" fmla="*/ 36512 w 98310"/>
                <a:gd name="connsiteY6" fmla="*/ 246062 h 261937"/>
                <a:gd name="connsiteX7" fmla="*/ 0 w 98310"/>
                <a:gd name="connsiteY7" fmla="*/ 261937 h 26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310" h="261937">
                  <a:moveTo>
                    <a:pt x="92075" y="0"/>
                  </a:moveTo>
                  <a:cubicBezTo>
                    <a:pt x="96837" y="25796"/>
                    <a:pt x="101600" y="51593"/>
                    <a:pt x="95250" y="61912"/>
                  </a:cubicBezTo>
                  <a:cubicBezTo>
                    <a:pt x="88900" y="72231"/>
                    <a:pt x="58738" y="57414"/>
                    <a:pt x="53975" y="61912"/>
                  </a:cubicBezTo>
                  <a:cubicBezTo>
                    <a:pt x="49212" y="66410"/>
                    <a:pt x="64823" y="73290"/>
                    <a:pt x="66675" y="88900"/>
                  </a:cubicBezTo>
                  <a:cubicBezTo>
                    <a:pt x="68527" y="104510"/>
                    <a:pt x="65087" y="138377"/>
                    <a:pt x="65087" y="155575"/>
                  </a:cubicBezTo>
                  <a:cubicBezTo>
                    <a:pt x="65087" y="172773"/>
                    <a:pt x="71437" y="177006"/>
                    <a:pt x="66675" y="192087"/>
                  </a:cubicBezTo>
                  <a:cubicBezTo>
                    <a:pt x="61913" y="207168"/>
                    <a:pt x="47624" y="234420"/>
                    <a:pt x="36512" y="246062"/>
                  </a:cubicBezTo>
                  <a:cubicBezTo>
                    <a:pt x="25399" y="257704"/>
                    <a:pt x="0" y="261937"/>
                    <a:pt x="0" y="261937"/>
                  </a:cubicBezTo>
                </a:path>
              </a:pathLst>
            </a:custGeom>
            <a:noFill/>
            <a:ln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35A897AB-59EC-4265-932A-1415B5F365A3}"/>
                </a:ext>
              </a:extLst>
            </p:cNvPr>
            <p:cNvSpPr/>
            <p:nvPr/>
          </p:nvSpPr>
          <p:spPr>
            <a:xfrm>
              <a:off x="6237288" y="828333"/>
              <a:ext cx="114300" cy="209892"/>
            </a:xfrm>
            <a:custGeom>
              <a:avLst/>
              <a:gdLst>
                <a:gd name="connsiteX0" fmla="*/ 0 w 114300"/>
                <a:gd name="connsiteY0" fmla="*/ 3517 h 209892"/>
                <a:gd name="connsiteX1" fmla="*/ 58737 w 114300"/>
                <a:gd name="connsiteY1" fmla="*/ 3517 h 209892"/>
                <a:gd name="connsiteX2" fmla="*/ 103187 w 114300"/>
                <a:gd name="connsiteY2" fmla="*/ 1930 h 209892"/>
                <a:gd name="connsiteX3" fmla="*/ 101600 w 114300"/>
                <a:gd name="connsiteY3" fmla="*/ 33680 h 209892"/>
                <a:gd name="connsiteX4" fmla="*/ 101600 w 114300"/>
                <a:gd name="connsiteY4" fmla="*/ 54317 h 209892"/>
                <a:gd name="connsiteX5" fmla="*/ 76200 w 114300"/>
                <a:gd name="connsiteY5" fmla="*/ 60667 h 209892"/>
                <a:gd name="connsiteX6" fmla="*/ 76200 w 114300"/>
                <a:gd name="connsiteY6" fmla="*/ 111467 h 209892"/>
                <a:gd name="connsiteX7" fmla="*/ 80962 w 114300"/>
                <a:gd name="connsiteY7" fmla="*/ 176555 h 209892"/>
                <a:gd name="connsiteX8" fmla="*/ 114300 w 114300"/>
                <a:gd name="connsiteY8" fmla="*/ 209892 h 20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209892">
                  <a:moveTo>
                    <a:pt x="0" y="3517"/>
                  </a:moveTo>
                  <a:lnTo>
                    <a:pt x="58737" y="3517"/>
                  </a:lnTo>
                  <a:cubicBezTo>
                    <a:pt x="75935" y="3253"/>
                    <a:pt x="96043" y="-3097"/>
                    <a:pt x="103187" y="1930"/>
                  </a:cubicBezTo>
                  <a:cubicBezTo>
                    <a:pt x="110331" y="6957"/>
                    <a:pt x="101864" y="24949"/>
                    <a:pt x="101600" y="33680"/>
                  </a:cubicBezTo>
                  <a:cubicBezTo>
                    <a:pt x="101336" y="42411"/>
                    <a:pt x="105833" y="49819"/>
                    <a:pt x="101600" y="54317"/>
                  </a:cubicBezTo>
                  <a:cubicBezTo>
                    <a:pt x="97367" y="58815"/>
                    <a:pt x="80433" y="51142"/>
                    <a:pt x="76200" y="60667"/>
                  </a:cubicBezTo>
                  <a:cubicBezTo>
                    <a:pt x="71967" y="70192"/>
                    <a:pt x="75406" y="92152"/>
                    <a:pt x="76200" y="111467"/>
                  </a:cubicBezTo>
                  <a:cubicBezTo>
                    <a:pt x="76994" y="130782"/>
                    <a:pt x="74612" y="160151"/>
                    <a:pt x="80962" y="176555"/>
                  </a:cubicBezTo>
                  <a:cubicBezTo>
                    <a:pt x="87312" y="192959"/>
                    <a:pt x="100806" y="201425"/>
                    <a:pt x="114300" y="209892"/>
                  </a:cubicBezTo>
                </a:path>
              </a:pathLst>
            </a:custGeom>
            <a:noFill/>
            <a:ln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88E93396-5C27-4C39-8EA4-2F94619E74C3}"/>
                </a:ext>
              </a:extLst>
            </p:cNvPr>
            <p:cNvSpPr/>
            <p:nvPr/>
          </p:nvSpPr>
          <p:spPr>
            <a:xfrm>
              <a:off x="6354763" y="828184"/>
              <a:ext cx="107950" cy="211629"/>
            </a:xfrm>
            <a:custGeom>
              <a:avLst/>
              <a:gdLst>
                <a:gd name="connsiteX0" fmla="*/ 107950 w 107950"/>
                <a:gd name="connsiteY0" fmla="*/ 3666 h 211629"/>
                <a:gd name="connsiteX1" fmla="*/ 14287 w 107950"/>
                <a:gd name="connsiteY1" fmla="*/ 3666 h 211629"/>
                <a:gd name="connsiteX2" fmla="*/ 20637 w 107950"/>
                <a:gd name="connsiteY2" fmla="*/ 41766 h 211629"/>
                <a:gd name="connsiteX3" fmla="*/ 38100 w 107950"/>
                <a:gd name="connsiteY3" fmla="*/ 49704 h 211629"/>
                <a:gd name="connsiteX4" fmla="*/ 41275 w 107950"/>
                <a:gd name="connsiteY4" fmla="*/ 90979 h 211629"/>
                <a:gd name="connsiteX5" fmla="*/ 39687 w 107950"/>
                <a:gd name="connsiteY5" fmla="*/ 160829 h 211629"/>
                <a:gd name="connsiteX6" fmla="*/ 25400 w 107950"/>
                <a:gd name="connsiteY6" fmla="*/ 194166 h 211629"/>
                <a:gd name="connsiteX7" fmla="*/ 0 w 107950"/>
                <a:gd name="connsiteY7" fmla="*/ 211629 h 21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950" h="211629">
                  <a:moveTo>
                    <a:pt x="107950" y="3666"/>
                  </a:moveTo>
                  <a:cubicBezTo>
                    <a:pt x="68394" y="491"/>
                    <a:pt x="28839" y="-2684"/>
                    <a:pt x="14287" y="3666"/>
                  </a:cubicBezTo>
                  <a:cubicBezTo>
                    <a:pt x="-265" y="10016"/>
                    <a:pt x="16668" y="34093"/>
                    <a:pt x="20637" y="41766"/>
                  </a:cubicBezTo>
                  <a:cubicBezTo>
                    <a:pt x="24606" y="49439"/>
                    <a:pt x="34660" y="41502"/>
                    <a:pt x="38100" y="49704"/>
                  </a:cubicBezTo>
                  <a:cubicBezTo>
                    <a:pt x="41540" y="57906"/>
                    <a:pt x="41011" y="72458"/>
                    <a:pt x="41275" y="90979"/>
                  </a:cubicBezTo>
                  <a:cubicBezTo>
                    <a:pt x="41539" y="109500"/>
                    <a:pt x="42333" y="143631"/>
                    <a:pt x="39687" y="160829"/>
                  </a:cubicBezTo>
                  <a:cubicBezTo>
                    <a:pt x="37041" y="178027"/>
                    <a:pt x="32015" y="185699"/>
                    <a:pt x="25400" y="194166"/>
                  </a:cubicBezTo>
                  <a:cubicBezTo>
                    <a:pt x="18785" y="202633"/>
                    <a:pt x="5556" y="207925"/>
                    <a:pt x="0" y="211629"/>
                  </a:cubicBezTo>
                </a:path>
              </a:pathLst>
            </a:custGeom>
            <a:noFill/>
            <a:ln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54A76B6C-0779-4587-A6EE-291F09622782}"/>
                </a:ext>
              </a:extLst>
            </p:cNvPr>
            <p:cNvSpPr/>
            <p:nvPr/>
          </p:nvSpPr>
          <p:spPr>
            <a:xfrm>
              <a:off x="6469713" y="833312"/>
              <a:ext cx="212075" cy="278963"/>
            </a:xfrm>
            <a:custGeom>
              <a:avLst/>
              <a:gdLst>
                <a:gd name="connsiteX0" fmla="*/ 166037 w 212075"/>
                <a:gd name="connsiteY0" fmla="*/ 23938 h 278963"/>
                <a:gd name="connsiteX1" fmla="*/ 118412 w 212075"/>
                <a:gd name="connsiteY1" fmla="*/ 126 h 278963"/>
                <a:gd name="connsiteX2" fmla="*/ 66025 w 212075"/>
                <a:gd name="connsiteY2" fmla="*/ 17588 h 278963"/>
                <a:gd name="connsiteX3" fmla="*/ 18400 w 212075"/>
                <a:gd name="connsiteY3" fmla="*/ 77913 h 278963"/>
                <a:gd name="connsiteX4" fmla="*/ 937 w 212075"/>
                <a:gd name="connsiteY4" fmla="*/ 144588 h 278963"/>
                <a:gd name="connsiteX5" fmla="*/ 43800 w 212075"/>
                <a:gd name="connsiteY5" fmla="*/ 257301 h 278963"/>
                <a:gd name="connsiteX6" fmla="*/ 123175 w 212075"/>
                <a:gd name="connsiteY6" fmla="*/ 277938 h 278963"/>
                <a:gd name="connsiteX7" fmla="*/ 181912 w 212075"/>
                <a:gd name="connsiteY7" fmla="*/ 241426 h 278963"/>
                <a:gd name="connsiteX8" fmla="*/ 212075 w 212075"/>
                <a:gd name="connsiteY8" fmla="*/ 179513 h 278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075" h="278963">
                  <a:moveTo>
                    <a:pt x="166037" y="23938"/>
                  </a:moveTo>
                  <a:cubicBezTo>
                    <a:pt x="150559" y="12561"/>
                    <a:pt x="135081" y="1184"/>
                    <a:pt x="118412" y="126"/>
                  </a:cubicBezTo>
                  <a:cubicBezTo>
                    <a:pt x="101743" y="-932"/>
                    <a:pt x="82694" y="4624"/>
                    <a:pt x="66025" y="17588"/>
                  </a:cubicBezTo>
                  <a:cubicBezTo>
                    <a:pt x="49356" y="30552"/>
                    <a:pt x="29248" y="56746"/>
                    <a:pt x="18400" y="77913"/>
                  </a:cubicBezTo>
                  <a:cubicBezTo>
                    <a:pt x="7552" y="99080"/>
                    <a:pt x="-3296" y="114690"/>
                    <a:pt x="937" y="144588"/>
                  </a:cubicBezTo>
                  <a:cubicBezTo>
                    <a:pt x="5170" y="174486"/>
                    <a:pt x="23427" y="235076"/>
                    <a:pt x="43800" y="257301"/>
                  </a:cubicBezTo>
                  <a:cubicBezTo>
                    <a:pt x="64173" y="279526"/>
                    <a:pt x="100156" y="280584"/>
                    <a:pt x="123175" y="277938"/>
                  </a:cubicBezTo>
                  <a:cubicBezTo>
                    <a:pt x="146194" y="275292"/>
                    <a:pt x="167095" y="257830"/>
                    <a:pt x="181912" y="241426"/>
                  </a:cubicBezTo>
                  <a:cubicBezTo>
                    <a:pt x="196729" y="225022"/>
                    <a:pt x="204402" y="202267"/>
                    <a:pt x="212075" y="179513"/>
                  </a:cubicBezTo>
                </a:path>
              </a:pathLst>
            </a:custGeom>
            <a:noFill/>
            <a:ln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C4D1D345-9147-4BAD-A04B-4ACB44C188CA}"/>
                </a:ext>
              </a:extLst>
            </p:cNvPr>
            <p:cNvSpPr/>
            <p:nvPr/>
          </p:nvSpPr>
          <p:spPr>
            <a:xfrm>
              <a:off x="6554824" y="896303"/>
              <a:ext cx="122201" cy="152744"/>
            </a:xfrm>
            <a:custGeom>
              <a:avLst/>
              <a:gdLst>
                <a:gd name="connsiteX0" fmla="*/ 122201 w 122201"/>
                <a:gd name="connsiteY0" fmla="*/ 122872 h 152744"/>
                <a:gd name="connsiteX1" fmla="*/ 57114 w 122201"/>
                <a:gd name="connsiteY1" fmla="*/ 141922 h 152744"/>
                <a:gd name="connsiteX2" fmla="*/ 41239 w 122201"/>
                <a:gd name="connsiteY2" fmla="*/ 151447 h 152744"/>
                <a:gd name="connsiteX3" fmla="*/ 3139 w 122201"/>
                <a:gd name="connsiteY3" fmla="*/ 113347 h 152744"/>
                <a:gd name="connsiteX4" fmla="*/ 3139 w 122201"/>
                <a:gd name="connsiteY4" fmla="*/ 56197 h 152744"/>
                <a:gd name="connsiteX5" fmla="*/ 11076 w 122201"/>
                <a:gd name="connsiteY5" fmla="*/ 22860 h 152744"/>
                <a:gd name="connsiteX6" fmla="*/ 49176 w 122201"/>
                <a:gd name="connsiteY6" fmla="*/ 635 h 152744"/>
                <a:gd name="connsiteX7" fmla="*/ 63464 w 122201"/>
                <a:gd name="connsiteY7" fmla="*/ 10160 h 152744"/>
                <a:gd name="connsiteX8" fmla="*/ 79339 w 122201"/>
                <a:gd name="connsiteY8" fmla="*/ 51435 h 15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201" h="152744">
                  <a:moveTo>
                    <a:pt x="122201" y="122872"/>
                  </a:moveTo>
                  <a:cubicBezTo>
                    <a:pt x="96404" y="130015"/>
                    <a:pt x="70608" y="137159"/>
                    <a:pt x="57114" y="141922"/>
                  </a:cubicBezTo>
                  <a:cubicBezTo>
                    <a:pt x="43620" y="146685"/>
                    <a:pt x="50235" y="156209"/>
                    <a:pt x="41239" y="151447"/>
                  </a:cubicBezTo>
                  <a:cubicBezTo>
                    <a:pt x="32243" y="146685"/>
                    <a:pt x="9489" y="129222"/>
                    <a:pt x="3139" y="113347"/>
                  </a:cubicBezTo>
                  <a:cubicBezTo>
                    <a:pt x="-3211" y="97472"/>
                    <a:pt x="1816" y="71278"/>
                    <a:pt x="3139" y="56197"/>
                  </a:cubicBezTo>
                  <a:cubicBezTo>
                    <a:pt x="4462" y="41116"/>
                    <a:pt x="3403" y="32120"/>
                    <a:pt x="11076" y="22860"/>
                  </a:cubicBezTo>
                  <a:cubicBezTo>
                    <a:pt x="18749" y="13600"/>
                    <a:pt x="40445" y="2752"/>
                    <a:pt x="49176" y="635"/>
                  </a:cubicBezTo>
                  <a:cubicBezTo>
                    <a:pt x="57907" y="-1482"/>
                    <a:pt x="58437" y="1693"/>
                    <a:pt x="63464" y="10160"/>
                  </a:cubicBezTo>
                  <a:cubicBezTo>
                    <a:pt x="68491" y="18627"/>
                    <a:pt x="73915" y="35031"/>
                    <a:pt x="79339" y="51435"/>
                  </a:cubicBezTo>
                </a:path>
              </a:pathLst>
            </a:custGeom>
            <a:noFill/>
            <a:ln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825501CF-E2E1-4220-8659-418D207B6065}"/>
                </a:ext>
              </a:extLst>
            </p:cNvPr>
            <p:cNvSpPr/>
            <p:nvPr/>
          </p:nvSpPr>
          <p:spPr>
            <a:xfrm>
              <a:off x="6631675" y="820252"/>
              <a:ext cx="43763" cy="133836"/>
            </a:xfrm>
            <a:custGeom>
              <a:avLst/>
              <a:gdLst>
                <a:gd name="connsiteX0" fmla="*/ 5663 w 43763"/>
                <a:gd name="connsiteY0" fmla="*/ 133836 h 133836"/>
                <a:gd name="connsiteX1" fmla="*/ 43763 w 43763"/>
                <a:gd name="connsiteY1" fmla="*/ 11598 h 133836"/>
                <a:gd name="connsiteX2" fmla="*/ 5663 w 43763"/>
                <a:gd name="connsiteY2" fmla="*/ 6836 h 133836"/>
                <a:gd name="connsiteX3" fmla="*/ 900 w 43763"/>
                <a:gd name="connsiteY3" fmla="*/ 27473 h 13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763" h="133836">
                  <a:moveTo>
                    <a:pt x="5663" y="133836"/>
                  </a:moveTo>
                  <a:cubicBezTo>
                    <a:pt x="24713" y="83300"/>
                    <a:pt x="43763" y="32765"/>
                    <a:pt x="43763" y="11598"/>
                  </a:cubicBezTo>
                  <a:cubicBezTo>
                    <a:pt x="43763" y="-9569"/>
                    <a:pt x="12807" y="4190"/>
                    <a:pt x="5663" y="6836"/>
                  </a:cubicBezTo>
                  <a:cubicBezTo>
                    <a:pt x="-1481" y="9482"/>
                    <a:pt x="-291" y="18477"/>
                    <a:pt x="900" y="27473"/>
                  </a:cubicBezTo>
                </a:path>
              </a:pathLst>
            </a:custGeom>
            <a:noFill/>
            <a:ln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81BFB5D0-09BE-4304-B050-1ACC51D0E053}"/>
                </a:ext>
              </a:extLst>
            </p:cNvPr>
            <p:cNvSpPr/>
            <p:nvPr/>
          </p:nvSpPr>
          <p:spPr>
            <a:xfrm>
              <a:off x="6713538" y="890588"/>
              <a:ext cx="1587" cy="150812"/>
            </a:xfrm>
            <a:custGeom>
              <a:avLst/>
              <a:gdLst>
                <a:gd name="connsiteX0" fmla="*/ 0 w 1587"/>
                <a:gd name="connsiteY0" fmla="*/ 0 h 150812"/>
                <a:gd name="connsiteX1" fmla="*/ 1587 w 1587"/>
                <a:gd name="connsiteY1" fmla="*/ 150812 h 15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7" h="150812">
                  <a:moveTo>
                    <a:pt x="0" y="0"/>
                  </a:moveTo>
                  <a:lnTo>
                    <a:pt x="1587" y="150812"/>
                  </a:lnTo>
                </a:path>
              </a:pathLst>
            </a:custGeom>
            <a:noFill/>
            <a:ln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4DB872A0-BF16-4381-BF92-15160D55A0D5}"/>
                </a:ext>
              </a:extLst>
            </p:cNvPr>
            <p:cNvSpPr/>
            <p:nvPr/>
          </p:nvSpPr>
          <p:spPr>
            <a:xfrm>
              <a:off x="6916738" y="898525"/>
              <a:ext cx="1587" cy="147638"/>
            </a:xfrm>
            <a:custGeom>
              <a:avLst/>
              <a:gdLst>
                <a:gd name="connsiteX0" fmla="*/ 0 w 1587"/>
                <a:gd name="connsiteY0" fmla="*/ 0 h 147638"/>
                <a:gd name="connsiteX1" fmla="*/ 1587 w 1587"/>
                <a:gd name="connsiteY1" fmla="*/ 147638 h 14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7" h="147638">
                  <a:moveTo>
                    <a:pt x="0" y="0"/>
                  </a:moveTo>
                  <a:lnTo>
                    <a:pt x="1587" y="147638"/>
                  </a:lnTo>
                </a:path>
              </a:pathLst>
            </a:custGeom>
            <a:noFill/>
            <a:ln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1BA1E093-3BE5-4AB4-BDAD-63B8476CBFF5}"/>
                </a:ext>
              </a:extLst>
            </p:cNvPr>
            <p:cNvSpPr/>
            <p:nvPr/>
          </p:nvSpPr>
          <p:spPr>
            <a:xfrm>
              <a:off x="6689179" y="830498"/>
              <a:ext cx="131078" cy="73202"/>
            </a:xfrm>
            <a:custGeom>
              <a:avLst/>
              <a:gdLst>
                <a:gd name="connsiteX0" fmla="*/ 16421 w 131078"/>
                <a:gd name="connsiteY0" fmla="*/ 66440 h 73202"/>
                <a:gd name="connsiteX1" fmla="*/ 5309 w 131078"/>
                <a:gd name="connsiteY1" fmla="*/ 6115 h 73202"/>
                <a:gd name="connsiteX2" fmla="*/ 91034 w 131078"/>
                <a:gd name="connsiteY2" fmla="*/ 4527 h 73202"/>
                <a:gd name="connsiteX3" fmla="*/ 130721 w 131078"/>
                <a:gd name="connsiteY3" fmla="*/ 4527 h 73202"/>
                <a:gd name="connsiteX4" fmla="*/ 111671 w 131078"/>
                <a:gd name="connsiteY4" fmla="*/ 64852 h 73202"/>
                <a:gd name="connsiteX5" fmla="*/ 105321 w 131078"/>
                <a:gd name="connsiteY5" fmla="*/ 71202 h 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078" h="73202">
                  <a:moveTo>
                    <a:pt x="16421" y="66440"/>
                  </a:moveTo>
                  <a:cubicBezTo>
                    <a:pt x="4647" y="41437"/>
                    <a:pt x="-7126" y="16434"/>
                    <a:pt x="5309" y="6115"/>
                  </a:cubicBezTo>
                  <a:cubicBezTo>
                    <a:pt x="17744" y="-4204"/>
                    <a:pt x="70132" y="4792"/>
                    <a:pt x="91034" y="4527"/>
                  </a:cubicBezTo>
                  <a:cubicBezTo>
                    <a:pt x="111936" y="4262"/>
                    <a:pt x="127282" y="-5527"/>
                    <a:pt x="130721" y="4527"/>
                  </a:cubicBezTo>
                  <a:cubicBezTo>
                    <a:pt x="134161" y="14581"/>
                    <a:pt x="111671" y="64852"/>
                    <a:pt x="111671" y="64852"/>
                  </a:cubicBezTo>
                  <a:cubicBezTo>
                    <a:pt x="107438" y="75965"/>
                    <a:pt x="106379" y="73583"/>
                    <a:pt x="105321" y="71202"/>
                  </a:cubicBezTo>
                </a:path>
              </a:pathLst>
            </a:custGeom>
            <a:noFill/>
            <a:ln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139B6CC8-62FD-4697-BEB1-D14C96FA4B60}"/>
                </a:ext>
              </a:extLst>
            </p:cNvPr>
            <p:cNvSpPr/>
            <p:nvPr/>
          </p:nvSpPr>
          <p:spPr>
            <a:xfrm>
              <a:off x="6788477" y="889126"/>
              <a:ext cx="64998" cy="79547"/>
            </a:xfrm>
            <a:custGeom>
              <a:avLst/>
              <a:gdLst>
                <a:gd name="connsiteX0" fmla="*/ 6023 w 64998"/>
                <a:gd name="connsiteY0" fmla="*/ 12574 h 79547"/>
                <a:gd name="connsiteX1" fmla="*/ 7611 w 64998"/>
                <a:gd name="connsiteY1" fmla="*/ 74487 h 79547"/>
                <a:gd name="connsiteX2" fmla="*/ 58411 w 64998"/>
                <a:gd name="connsiteY2" fmla="*/ 68137 h 79547"/>
                <a:gd name="connsiteX3" fmla="*/ 63173 w 64998"/>
                <a:gd name="connsiteY3" fmla="*/ 6224 h 79547"/>
                <a:gd name="connsiteX4" fmla="*/ 6023 w 64998"/>
                <a:gd name="connsiteY4" fmla="*/ 12574 h 7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98" h="79547">
                  <a:moveTo>
                    <a:pt x="6023" y="12574"/>
                  </a:moveTo>
                  <a:cubicBezTo>
                    <a:pt x="-3237" y="23951"/>
                    <a:pt x="-1120" y="65227"/>
                    <a:pt x="7611" y="74487"/>
                  </a:cubicBezTo>
                  <a:cubicBezTo>
                    <a:pt x="16342" y="83748"/>
                    <a:pt x="49151" y="79514"/>
                    <a:pt x="58411" y="68137"/>
                  </a:cubicBezTo>
                  <a:cubicBezTo>
                    <a:pt x="67671" y="56760"/>
                    <a:pt x="65025" y="18130"/>
                    <a:pt x="63173" y="6224"/>
                  </a:cubicBezTo>
                  <a:cubicBezTo>
                    <a:pt x="61321" y="-5682"/>
                    <a:pt x="15283" y="1197"/>
                    <a:pt x="6023" y="12574"/>
                  </a:cubicBezTo>
                  <a:close/>
                </a:path>
              </a:pathLst>
            </a:custGeom>
            <a:noFill/>
            <a:ln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A5478AE1-CAB9-41CD-85F5-35466326AC13}"/>
                </a:ext>
              </a:extLst>
            </p:cNvPr>
            <p:cNvSpPr/>
            <p:nvPr/>
          </p:nvSpPr>
          <p:spPr>
            <a:xfrm>
              <a:off x="6830493" y="829367"/>
              <a:ext cx="140161" cy="71634"/>
            </a:xfrm>
            <a:custGeom>
              <a:avLst/>
              <a:gdLst>
                <a:gd name="connsiteX0" fmla="*/ 86245 w 140161"/>
                <a:gd name="connsiteY0" fmla="*/ 65983 h 71634"/>
                <a:gd name="connsiteX1" fmla="*/ 137045 w 140161"/>
                <a:gd name="connsiteY1" fmla="*/ 65983 h 71634"/>
                <a:gd name="connsiteX2" fmla="*/ 121170 w 140161"/>
                <a:gd name="connsiteY2" fmla="*/ 7246 h 71634"/>
                <a:gd name="connsiteX3" fmla="*/ 11632 w 140161"/>
                <a:gd name="connsiteY3" fmla="*/ 4071 h 71634"/>
                <a:gd name="connsiteX4" fmla="*/ 8457 w 140161"/>
                <a:gd name="connsiteY4" fmla="*/ 35821 h 7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161" h="71634">
                  <a:moveTo>
                    <a:pt x="86245" y="65983"/>
                  </a:moveTo>
                  <a:cubicBezTo>
                    <a:pt x="108734" y="70877"/>
                    <a:pt x="131224" y="75772"/>
                    <a:pt x="137045" y="65983"/>
                  </a:cubicBezTo>
                  <a:cubicBezTo>
                    <a:pt x="142866" y="56194"/>
                    <a:pt x="142072" y="17565"/>
                    <a:pt x="121170" y="7246"/>
                  </a:cubicBezTo>
                  <a:cubicBezTo>
                    <a:pt x="100268" y="-3073"/>
                    <a:pt x="30417" y="-691"/>
                    <a:pt x="11632" y="4071"/>
                  </a:cubicBezTo>
                  <a:cubicBezTo>
                    <a:pt x="-7153" y="8833"/>
                    <a:pt x="652" y="22327"/>
                    <a:pt x="8457" y="35821"/>
                  </a:cubicBezTo>
                </a:path>
              </a:pathLst>
            </a:custGeom>
            <a:noFill/>
            <a:ln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B9F21329-34C7-47C4-A6BF-E1DB87782922}"/>
                </a:ext>
              </a:extLst>
            </p:cNvPr>
            <p:cNvSpPr/>
            <p:nvPr/>
          </p:nvSpPr>
          <p:spPr>
            <a:xfrm>
              <a:off x="6697663" y="990213"/>
              <a:ext cx="258259" cy="111582"/>
            </a:xfrm>
            <a:custGeom>
              <a:avLst/>
              <a:gdLst>
                <a:gd name="connsiteX0" fmla="*/ 0 w 258259"/>
                <a:gd name="connsiteY0" fmla="*/ 62300 h 111582"/>
                <a:gd name="connsiteX1" fmla="*/ 112712 w 258259"/>
                <a:gd name="connsiteY1" fmla="*/ 111512 h 111582"/>
                <a:gd name="connsiteX2" fmla="*/ 112712 w 258259"/>
                <a:gd name="connsiteY2" fmla="*/ 52775 h 111582"/>
                <a:gd name="connsiteX3" fmla="*/ 95250 w 258259"/>
                <a:gd name="connsiteY3" fmla="*/ 52775 h 111582"/>
                <a:gd name="connsiteX4" fmla="*/ 100012 w 258259"/>
                <a:gd name="connsiteY4" fmla="*/ 8325 h 111582"/>
                <a:gd name="connsiteX5" fmla="*/ 161925 w 258259"/>
                <a:gd name="connsiteY5" fmla="*/ 3562 h 111582"/>
                <a:gd name="connsiteX6" fmla="*/ 155575 w 258259"/>
                <a:gd name="connsiteY6" fmla="*/ 48012 h 111582"/>
                <a:gd name="connsiteX7" fmla="*/ 136525 w 258259"/>
                <a:gd name="connsiteY7" fmla="*/ 49600 h 111582"/>
                <a:gd name="connsiteX8" fmla="*/ 141287 w 258259"/>
                <a:gd name="connsiteY8" fmla="*/ 95637 h 111582"/>
                <a:gd name="connsiteX9" fmla="*/ 249237 w 258259"/>
                <a:gd name="connsiteY9" fmla="*/ 103575 h 111582"/>
                <a:gd name="connsiteX10" fmla="*/ 249237 w 258259"/>
                <a:gd name="connsiteY10" fmla="*/ 48012 h 111582"/>
                <a:gd name="connsiteX11" fmla="*/ 223837 w 258259"/>
                <a:gd name="connsiteY11" fmla="*/ 41662 h 11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259" h="111582">
                  <a:moveTo>
                    <a:pt x="0" y="62300"/>
                  </a:moveTo>
                  <a:cubicBezTo>
                    <a:pt x="46963" y="87699"/>
                    <a:pt x="93927" y="113099"/>
                    <a:pt x="112712" y="111512"/>
                  </a:cubicBezTo>
                  <a:cubicBezTo>
                    <a:pt x="131497" y="109925"/>
                    <a:pt x="115622" y="62565"/>
                    <a:pt x="112712" y="52775"/>
                  </a:cubicBezTo>
                  <a:cubicBezTo>
                    <a:pt x="109802" y="42985"/>
                    <a:pt x="97367" y="60183"/>
                    <a:pt x="95250" y="52775"/>
                  </a:cubicBezTo>
                  <a:cubicBezTo>
                    <a:pt x="93133" y="45367"/>
                    <a:pt x="88900" y="16527"/>
                    <a:pt x="100012" y="8325"/>
                  </a:cubicBezTo>
                  <a:cubicBezTo>
                    <a:pt x="111125" y="123"/>
                    <a:pt x="152665" y="-3052"/>
                    <a:pt x="161925" y="3562"/>
                  </a:cubicBezTo>
                  <a:cubicBezTo>
                    <a:pt x="171185" y="10176"/>
                    <a:pt x="159808" y="40339"/>
                    <a:pt x="155575" y="48012"/>
                  </a:cubicBezTo>
                  <a:cubicBezTo>
                    <a:pt x="151342" y="55685"/>
                    <a:pt x="138906" y="41663"/>
                    <a:pt x="136525" y="49600"/>
                  </a:cubicBezTo>
                  <a:cubicBezTo>
                    <a:pt x="134144" y="57537"/>
                    <a:pt x="122502" y="86641"/>
                    <a:pt x="141287" y="95637"/>
                  </a:cubicBezTo>
                  <a:cubicBezTo>
                    <a:pt x="160072" y="104633"/>
                    <a:pt x="231245" y="111513"/>
                    <a:pt x="249237" y="103575"/>
                  </a:cubicBezTo>
                  <a:cubicBezTo>
                    <a:pt x="267229" y="95638"/>
                    <a:pt x="253470" y="58331"/>
                    <a:pt x="249237" y="48012"/>
                  </a:cubicBezTo>
                  <a:cubicBezTo>
                    <a:pt x="245004" y="37693"/>
                    <a:pt x="230187" y="42191"/>
                    <a:pt x="223837" y="41662"/>
                  </a:cubicBezTo>
                </a:path>
              </a:pathLst>
            </a:custGeom>
            <a:noFill/>
            <a:ln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3102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C7617C0-5E41-4DE9-AB05-9AD331CE44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0277" y="-3112598"/>
            <a:ext cx="19757474" cy="1312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66061"/>
      </p:ext>
    </p:extLst>
  </p:cSld>
  <p:clrMapOvr>
    <a:masterClrMapping/>
  </p:clrMapOvr>
  <p:transition spd="slow" advClick="0" advTm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590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68</Words>
  <Application>Microsoft Office PowerPoint</Application>
  <PresentationFormat>ワイド画面</PresentationFormat>
  <Paragraphs>16</Paragraphs>
  <Slides>12</Slides>
  <Notes>0</Notes>
  <HiddenSlides>0</HiddenSlides>
  <MMClips>2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8" baseType="lpstr">
      <vt:lpstr>HGP明朝E</vt:lpstr>
      <vt:lpstr>Meiryo UI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admin@v2krcvh7.onmicrosoft.com</dc:creator>
  <cp:lastModifiedBy>admin@v2krcvh7.onmicrosoft.com</cp:lastModifiedBy>
  <cp:revision>74</cp:revision>
  <dcterms:created xsi:type="dcterms:W3CDTF">2021-03-22T12:33:22Z</dcterms:created>
  <dcterms:modified xsi:type="dcterms:W3CDTF">2021-03-29T07:59:22Z</dcterms:modified>
</cp:coreProperties>
</file>