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FAC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64" y="15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257E7-4640-4104-9E07-A319C7F87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0368F5-4E32-40DB-AAFC-EFEC59F31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FACB7-3EE1-490A-ABBB-9CCA7C8B9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D50A0A-FCF1-4CFE-92BC-E3FA0CF3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774F13-07EC-424E-811D-D2D9902C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9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8A02BE-C970-41E4-B831-099632F0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D284F4-C40F-4934-9A5E-69C440594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19324A-C195-478B-B5E2-99E118F8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39461-2B4D-4EE5-B731-2A8C9CC7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7A58A9-282E-4DF3-8FB6-DF770274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9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AB4F1F-C464-4F80-9B87-0FBFAB2F3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1620C9-25CC-4F16-8BFB-833F137A6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A722E7-E7B6-4809-A990-535316F1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DE8593-D77C-4778-88B7-2D138965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ECAF7-80EC-4585-84AE-325B5B58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87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2E44F6-FD40-4123-8F14-61347C9C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B2DDB9-40DE-453F-B6F4-C92128F6E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54E1E7-0470-4C02-8A71-2E37486A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BC6670-0F3F-46C4-8A14-4C8F08F5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F7289C-4C5F-4DEB-950A-CFF2B697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5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AD602F-56C0-4C1D-888D-4FB3DEEB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1CD5BC-4198-4079-A6B4-836E5A711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047D7-00D4-4978-A6AF-F15216FF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B1FD73-5ECB-4EC8-B2B0-2CA87108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F2D4AD-C6EB-4DF1-8605-0BC34DCB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91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E129E-9B7A-4A57-A4BD-C94C11D6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82CB9D-CDFC-4454-9967-AA6FD3792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C9A44E-078D-4FF6-87C3-E54605624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DA4861-E6E4-4717-AEFF-7DE90CC8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28F9BB-DAD9-45A8-AF14-14DAC660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349486-F4A0-41E8-B21E-9950E63E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0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3100E-8BC6-41F5-A8A9-318A74DFA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1A37AF-8985-47A5-A814-CF09CF37E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A1B87B-5C38-4EB6-B594-83BB0A365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0A3E7C-20BB-45B0-9396-ED34B5D8E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A0F0E9-A140-4E63-86BC-A0DFA8A4D1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DF3B1C-BA4C-41DB-9E7E-93523EBA3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33F830-5AE5-4AAA-B064-24C2D63F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F9F8D0-DD00-439A-A03F-52847DCF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A88D5-D8BD-45BD-A1FF-15807BF6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EE0AC0-AEC2-4457-9FE7-57DC68A8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4E3F35-6E0E-437B-A0B7-8B56D37E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B4161F-8853-40FA-ABA7-EC9A0257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71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898DB0-7E36-4A95-AF79-1DAEC894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2EDAD-6FF1-47C9-BC96-1F6B9C4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55B804-9D6F-48CD-A67E-A5D21208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7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C39FD-EC5A-48F1-84B9-B3A7453D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BC5CAB-9CE8-4E41-87C8-6509F9AD4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A5E089-1153-4789-B473-68CE29A2E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579435-91C0-46FE-8D81-2E813350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C6FA97-7235-45B4-9B51-CD13CF84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5478A5-BB16-4B71-998F-1F26A44E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1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4B4D86-161A-4A4E-8B80-C30D3E78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F67595F-6046-4981-A08D-08C608E13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51E2B7-0CD1-4CC0-BC84-673FF45FA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D2D0C5-98C0-4848-8004-E2FAC68C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EA60BE-0A1A-4BF2-BA41-5D4B2055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D03D0-DB7B-4C23-AEF3-176E7A8A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9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43F1C7-C0C8-45A8-B83D-126CE518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D0EC1-304F-4819-B928-C0F2E1B7D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592F57-CB46-43B5-9EF7-C40185FAB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D74A-573B-478A-A687-9B83BDBC2B6D}" type="datetimeFigureOut">
              <a:rPr kumimoji="1" lang="ja-JP" altLang="en-US" smtClean="0"/>
              <a:t>2021/9/11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F2FC1D-1354-4C0D-AE7C-AFD32C522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B6785F-4EF6-47CB-B5BC-697A9BC7D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24E03-BB74-43BF-A6AE-23127BC91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20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グラフィックス 5" hidden="1">
            <a:extLst>
              <a:ext uri="{FF2B5EF4-FFF2-40B4-BE49-F238E27FC236}">
                <a16:creationId xmlns:a16="http://schemas.microsoft.com/office/drawing/2014/main" id="{DF2D542B-B3CF-4BD0-B0B3-F8004DD164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7512" r="39535" b="52495"/>
          <a:stretch/>
        </p:blipFill>
        <p:spPr>
          <a:xfrm>
            <a:off x="1372089" y="461330"/>
            <a:ext cx="3576911" cy="6474837"/>
          </a:xfrm>
          <a:prstGeom prst="rect">
            <a:avLst/>
          </a:prstGeom>
        </p:spPr>
      </p:pic>
      <p:pic>
        <p:nvPicPr>
          <p:cNvPr id="1028" name="Picture 4" descr="Amazon.co.jp: angdestマイケル・ジャクソン・ジャクソンダンス( Set of 2 )シルエットステンシルアートワークの防水ビニールデカールステッカーノートパソコンの電話ヘルメット車ウィンドウバンパーMug  Tuber Cupドア壁装飾 1.5&amp;#39;&amp;#39; x 3.8&amp;#39;&amp;#39; ブラック ANG-93 : ホーム ..." hidden="1">
            <a:extLst>
              <a:ext uri="{FF2B5EF4-FFF2-40B4-BE49-F238E27FC236}">
                <a16:creationId xmlns:a16="http://schemas.microsoft.com/office/drawing/2014/main" id="{079154DF-F8B6-4904-AF73-92EC2427A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338" y="533121"/>
            <a:ext cx="2484020" cy="579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4FBA1C43-6D88-4B51-8D18-5625DE175D61}"/>
              </a:ext>
            </a:extLst>
          </p:cNvPr>
          <p:cNvGrpSpPr/>
          <p:nvPr/>
        </p:nvGrpSpPr>
        <p:grpSpPr>
          <a:xfrm>
            <a:off x="124758" y="418066"/>
            <a:ext cx="2988965" cy="5900308"/>
            <a:chOff x="1638248" y="418066"/>
            <a:chExt cx="2988965" cy="590030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F5DD7916-C2BD-42CE-8C48-C83F9A8EDD20}"/>
                </a:ext>
              </a:extLst>
            </p:cNvPr>
            <p:cNvSpPr/>
            <p:nvPr/>
          </p:nvSpPr>
          <p:spPr>
            <a:xfrm>
              <a:off x="3650554" y="501227"/>
              <a:ext cx="642086" cy="306341"/>
            </a:xfrm>
            <a:custGeom>
              <a:avLst/>
              <a:gdLst>
                <a:gd name="connsiteX0" fmla="*/ 696 w 642086"/>
                <a:gd name="connsiteY0" fmla="*/ 127423 h 306341"/>
                <a:gd name="connsiteX1" fmla="*/ 264221 w 642086"/>
                <a:gd name="connsiteY1" fmla="*/ 13123 h 306341"/>
                <a:gd name="connsiteX2" fmla="*/ 410271 w 642086"/>
                <a:gd name="connsiteY2" fmla="*/ 13123 h 306341"/>
                <a:gd name="connsiteX3" fmla="*/ 600771 w 642086"/>
                <a:gd name="connsiteY3" fmla="*/ 108373 h 306341"/>
                <a:gd name="connsiteX4" fmla="*/ 642046 w 642086"/>
                <a:gd name="connsiteY4" fmla="*/ 305223 h 306341"/>
                <a:gd name="connsiteX5" fmla="*/ 607121 w 642086"/>
                <a:gd name="connsiteY5" fmla="*/ 184573 h 306341"/>
                <a:gd name="connsiteX6" fmla="*/ 546796 w 642086"/>
                <a:gd name="connsiteY6" fmla="*/ 98848 h 306341"/>
                <a:gd name="connsiteX7" fmla="*/ 349946 w 642086"/>
                <a:gd name="connsiteY7" fmla="*/ 54398 h 306341"/>
                <a:gd name="connsiteX8" fmla="*/ 696 w 642086"/>
                <a:gd name="connsiteY8" fmla="*/ 127423 h 30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2086" h="306341">
                  <a:moveTo>
                    <a:pt x="696" y="127423"/>
                  </a:moveTo>
                  <a:cubicBezTo>
                    <a:pt x="-13592" y="120544"/>
                    <a:pt x="195959" y="32173"/>
                    <a:pt x="264221" y="13123"/>
                  </a:cubicBezTo>
                  <a:cubicBezTo>
                    <a:pt x="332483" y="-5927"/>
                    <a:pt x="354179" y="-2752"/>
                    <a:pt x="410271" y="13123"/>
                  </a:cubicBezTo>
                  <a:cubicBezTo>
                    <a:pt x="466363" y="28998"/>
                    <a:pt x="562142" y="59690"/>
                    <a:pt x="600771" y="108373"/>
                  </a:cubicBezTo>
                  <a:cubicBezTo>
                    <a:pt x="639400" y="157056"/>
                    <a:pt x="640988" y="292523"/>
                    <a:pt x="642046" y="305223"/>
                  </a:cubicBezTo>
                  <a:cubicBezTo>
                    <a:pt x="643104" y="317923"/>
                    <a:pt x="622996" y="218969"/>
                    <a:pt x="607121" y="184573"/>
                  </a:cubicBezTo>
                  <a:cubicBezTo>
                    <a:pt x="591246" y="150177"/>
                    <a:pt x="589659" y="120544"/>
                    <a:pt x="546796" y="98848"/>
                  </a:cubicBezTo>
                  <a:cubicBezTo>
                    <a:pt x="503934" y="77152"/>
                    <a:pt x="437788" y="52810"/>
                    <a:pt x="349946" y="54398"/>
                  </a:cubicBezTo>
                  <a:cubicBezTo>
                    <a:pt x="262104" y="55985"/>
                    <a:pt x="14984" y="134302"/>
                    <a:pt x="696" y="1274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B540470F-DEA2-4101-AAAC-AFAD14B15ABC}"/>
                </a:ext>
              </a:extLst>
            </p:cNvPr>
            <p:cNvSpPr/>
            <p:nvPr/>
          </p:nvSpPr>
          <p:spPr>
            <a:xfrm>
              <a:off x="3658407" y="627349"/>
              <a:ext cx="28309" cy="178609"/>
            </a:xfrm>
            <a:custGeom>
              <a:avLst/>
              <a:gdLst>
                <a:gd name="connsiteX0" fmla="*/ 5543 w 28309"/>
                <a:gd name="connsiteY0" fmla="*/ 2889 h 178609"/>
                <a:gd name="connsiteX1" fmla="*/ 781 w 28309"/>
                <a:gd name="connsiteY1" fmla="*/ 174339 h 178609"/>
                <a:gd name="connsiteX2" fmla="*/ 18243 w 28309"/>
                <a:gd name="connsiteY2" fmla="*/ 121951 h 178609"/>
                <a:gd name="connsiteX3" fmla="*/ 27768 w 28309"/>
                <a:gd name="connsiteY3" fmla="*/ 69564 h 178609"/>
                <a:gd name="connsiteX4" fmla="*/ 5543 w 28309"/>
                <a:gd name="connsiteY4" fmla="*/ 2889 h 17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9" h="178609">
                  <a:moveTo>
                    <a:pt x="5543" y="2889"/>
                  </a:moveTo>
                  <a:cubicBezTo>
                    <a:pt x="1045" y="20351"/>
                    <a:pt x="-1336" y="154496"/>
                    <a:pt x="781" y="174339"/>
                  </a:cubicBezTo>
                  <a:cubicBezTo>
                    <a:pt x="2898" y="194182"/>
                    <a:pt x="13745" y="139413"/>
                    <a:pt x="18243" y="121951"/>
                  </a:cubicBezTo>
                  <a:cubicBezTo>
                    <a:pt x="22741" y="104489"/>
                    <a:pt x="30414" y="87027"/>
                    <a:pt x="27768" y="69564"/>
                  </a:cubicBezTo>
                  <a:cubicBezTo>
                    <a:pt x="25122" y="52101"/>
                    <a:pt x="10041" y="-14573"/>
                    <a:pt x="5543" y="28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3BC863B2-5438-4400-990D-10E12F0F8F08}"/>
                </a:ext>
              </a:extLst>
            </p:cNvPr>
            <p:cNvSpPr/>
            <p:nvPr/>
          </p:nvSpPr>
          <p:spPr>
            <a:xfrm>
              <a:off x="4020502" y="760395"/>
              <a:ext cx="274137" cy="93496"/>
            </a:xfrm>
            <a:custGeom>
              <a:avLst/>
              <a:gdLst>
                <a:gd name="connsiteX0" fmla="*/ 636 w 274137"/>
                <a:gd name="connsiteY0" fmla="*/ 30180 h 93496"/>
                <a:gd name="connsiteX1" fmla="*/ 145098 w 274137"/>
                <a:gd name="connsiteY1" fmla="*/ 12718 h 93496"/>
                <a:gd name="connsiteX2" fmla="*/ 264161 w 274137"/>
                <a:gd name="connsiteY2" fmla="*/ 92093 h 93496"/>
                <a:gd name="connsiteX3" fmla="*/ 264161 w 274137"/>
                <a:gd name="connsiteY3" fmla="*/ 60343 h 93496"/>
                <a:gd name="connsiteX4" fmla="*/ 235586 w 274137"/>
                <a:gd name="connsiteY4" fmla="*/ 20655 h 93496"/>
                <a:gd name="connsiteX5" fmla="*/ 97473 w 274137"/>
                <a:gd name="connsiteY5" fmla="*/ 18 h 93496"/>
                <a:gd name="connsiteX6" fmla="*/ 636 w 274137"/>
                <a:gd name="connsiteY6" fmla="*/ 30180 h 9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137" h="93496">
                  <a:moveTo>
                    <a:pt x="636" y="30180"/>
                  </a:moveTo>
                  <a:cubicBezTo>
                    <a:pt x="8573" y="32297"/>
                    <a:pt x="101177" y="2399"/>
                    <a:pt x="145098" y="12718"/>
                  </a:cubicBezTo>
                  <a:cubicBezTo>
                    <a:pt x="189019" y="23037"/>
                    <a:pt x="244317" y="84156"/>
                    <a:pt x="264161" y="92093"/>
                  </a:cubicBezTo>
                  <a:cubicBezTo>
                    <a:pt x="284005" y="100030"/>
                    <a:pt x="268923" y="72249"/>
                    <a:pt x="264161" y="60343"/>
                  </a:cubicBezTo>
                  <a:cubicBezTo>
                    <a:pt x="259399" y="48437"/>
                    <a:pt x="263367" y="30709"/>
                    <a:pt x="235586" y="20655"/>
                  </a:cubicBezTo>
                  <a:cubicBezTo>
                    <a:pt x="207805" y="10601"/>
                    <a:pt x="133985" y="-511"/>
                    <a:pt x="97473" y="18"/>
                  </a:cubicBezTo>
                  <a:cubicBezTo>
                    <a:pt x="60961" y="547"/>
                    <a:pt x="-7301" y="28063"/>
                    <a:pt x="636" y="301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348175A1-346D-4F00-BA6F-0BF205A9F095}"/>
                </a:ext>
              </a:extLst>
            </p:cNvPr>
            <p:cNvSpPr/>
            <p:nvPr/>
          </p:nvSpPr>
          <p:spPr>
            <a:xfrm>
              <a:off x="3439130" y="804976"/>
              <a:ext cx="234778" cy="365281"/>
            </a:xfrm>
            <a:custGeom>
              <a:avLst/>
              <a:gdLst>
                <a:gd name="connsiteX0" fmla="*/ 234345 w 234778"/>
                <a:gd name="connsiteY0" fmla="*/ 3062 h 365281"/>
                <a:gd name="connsiteX1" fmla="*/ 118458 w 234778"/>
                <a:gd name="connsiteY1" fmla="*/ 36399 h 365281"/>
                <a:gd name="connsiteX2" fmla="*/ 31145 w 234778"/>
                <a:gd name="connsiteY2" fmla="*/ 107837 h 365281"/>
                <a:gd name="connsiteX3" fmla="*/ 983 w 234778"/>
                <a:gd name="connsiteY3" fmla="*/ 196737 h 365281"/>
                <a:gd name="connsiteX4" fmla="*/ 7333 w 234778"/>
                <a:gd name="connsiteY4" fmla="*/ 363424 h 365281"/>
                <a:gd name="connsiteX5" fmla="*/ 7333 w 234778"/>
                <a:gd name="connsiteY5" fmla="*/ 279287 h 365281"/>
                <a:gd name="connsiteX6" fmla="*/ 21620 w 234778"/>
                <a:gd name="connsiteY6" fmla="*/ 172924 h 365281"/>
                <a:gd name="connsiteX7" fmla="*/ 74008 w 234778"/>
                <a:gd name="connsiteY7" fmla="*/ 111012 h 365281"/>
                <a:gd name="connsiteX8" fmla="*/ 234345 w 234778"/>
                <a:gd name="connsiteY8" fmla="*/ 3062 h 36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778" h="365281">
                  <a:moveTo>
                    <a:pt x="234345" y="3062"/>
                  </a:moveTo>
                  <a:cubicBezTo>
                    <a:pt x="241753" y="-9373"/>
                    <a:pt x="152325" y="18937"/>
                    <a:pt x="118458" y="36399"/>
                  </a:cubicBezTo>
                  <a:cubicBezTo>
                    <a:pt x="84591" y="53862"/>
                    <a:pt x="50724" y="81114"/>
                    <a:pt x="31145" y="107837"/>
                  </a:cubicBezTo>
                  <a:cubicBezTo>
                    <a:pt x="11566" y="134560"/>
                    <a:pt x="4952" y="154139"/>
                    <a:pt x="983" y="196737"/>
                  </a:cubicBezTo>
                  <a:cubicBezTo>
                    <a:pt x="-2986" y="239335"/>
                    <a:pt x="6275" y="349666"/>
                    <a:pt x="7333" y="363424"/>
                  </a:cubicBezTo>
                  <a:cubicBezTo>
                    <a:pt x="8391" y="377182"/>
                    <a:pt x="4952" y="311037"/>
                    <a:pt x="7333" y="279287"/>
                  </a:cubicBezTo>
                  <a:cubicBezTo>
                    <a:pt x="9714" y="247537"/>
                    <a:pt x="10507" y="200970"/>
                    <a:pt x="21620" y="172924"/>
                  </a:cubicBezTo>
                  <a:cubicBezTo>
                    <a:pt x="32732" y="144878"/>
                    <a:pt x="38554" y="138264"/>
                    <a:pt x="74008" y="111012"/>
                  </a:cubicBezTo>
                  <a:cubicBezTo>
                    <a:pt x="109462" y="83760"/>
                    <a:pt x="226937" y="15497"/>
                    <a:pt x="234345" y="30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FD423EB-5A66-4CE3-8A1D-1929FFE8E732}"/>
                </a:ext>
              </a:extLst>
            </p:cNvPr>
            <p:cNvSpPr/>
            <p:nvPr/>
          </p:nvSpPr>
          <p:spPr>
            <a:xfrm>
              <a:off x="2731549" y="1161227"/>
              <a:ext cx="719296" cy="202447"/>
            </a:xfrm>
            <a:custGeom>
              <a:avLst/>
              <a:gdLst>
                <a:gd name="connsiteX0" fmla="*/ 539 w 719296"/>
                <a:gd name="connsiteY0" fmla="*/ 202436 h 202447"/>
                <a:gd name="connsiteX1" fmla="*/ 157701 w 719296"/>
                <a:gd name="connsiteY1" fmla="*/ 138936 h 202447"/>
                <a:gd name="connsiteX2" fmla="*/ 286289 w 719296"/>
                <a:gd name="connsiteY2" fmla="*/ 62736 h 202447"/>
                <a:gd name="connsiteX3" fmla="*/ 583151 w 719296"/>
                <a:gd name="connsiteY3" fmla="*/ 3998 h 202447"/>
                <a:gd name="connsiteX4" fmla="*/ 718089 w 719296"/>
                <a:gd name="connsiteY4" fmla="*/ 11936 h 202447"/>
                <a:gd name="connsiteX5" fmla="*/ 513301 w 719296"/>
                <a:gd name="connsiteY5" fmla="*/ 65911 h 202447"/>
                <a:gd name="connsiteX6" fmla="*/ 214851 w 719296"/>
                <a:gd name="connsiteY6" fmla="*/ 134173 h 202447"/>
                <a:gd name="connsiteX7" fmla="*/ 539 w 719296"/>
                <a:gd name="connsiteY7" fmla="*/ 202436 h 2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296" h="202447">
                  <a:moveTo>
                    <a:pt x="539" y="202436"/>
                  </a:moveTo>
                  <a:cubicBezTo>
                    <a:pt x="-8986" y="203230"/>
                    <a:pt x="110076" y="162219"/>
                    <a:pt x="157701" y="138936"/>
                  </a:cubicBezTo>
                  <a:cubicBezTo>
                    <a:pt x="205326" y="115653"/>
                    <a:pt x="215381" y="85226"/>
                    <a:pt x="286289" y="62736"/>
                  </a:cubicBezTo>
                  <a:cubicBezTo>
                    <a:pt x="357197" y="40246"/>
                    <a:pt x="511184" y="12465"/>
                    <a:pt x="583151" y="3998"/>
                  </a:cubicBezTo>
                  <a:cubicBezTo>
                    <a:pt x="655118" y="-4469"/>
                    <a:pt x="729731" y="1617"/>
                    <a:pt x="718089" y="11936"/>
                  </a:cubicBezTo>
                  <a:cubicBezTo>
                    <a:pt x="706447" y="22255"/>
                    <a:pt x="597174" y="45538"/>
                    <a:pt x="513301" y="65911"/>
                  </a:cubicBezTo>
                  <a:cubicBezTo>
                    <a:pt x="429428" y="86284"/>
                    <a:pt x="296078" y="112477"/>
                    <a:pt x="214851" y="134173"/>
                  </a:cubicBezTo>
                  <a:cubicBezTo>
                    <a:pt x="133624" y="155869"/>
                    <a:pt x="10064" y="201642"/>
                    <a:pt x="539" y="2024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E0F148F6-819D-4521-8A89-F1570BC3E13A}"/>
                </a:ext>
              </a:extLst>
            </p:cNvPr>
            <p:cNvSpPr/>
            <p:nvPr/>
          </p:nvSpPr>
          <p:spPr>
            <a:xfrm>
              <a:off x="2226435" y="418066"/>
              <a:ext cx="523602" cy="957654"/>
            </a:xfrm>
            <a:custGeom>
              <a:avLst/>
              <a:gdLst>
                <a:gd name="connsiteX0" fmla="*/ 32578 w 523602"/>
                <a:gd name="connsiteY0" fmla="*/ 56597 h 957654"/>
                <a:gd name="connsiteX1" fmla="*/ 504065 w 523602"/>
                <a:gd name="connsiteY1" fmla="*/ 918609 h 957654"/>
                <a:gd name="connsiteX2" fmla="*/ 399290 w 523602"/>
                <a:gd name="connsiteY2" fmla="*/ 743984 h 957654"/>
                <a:gd name="connsiteX3" fmla="*/ 81790 w 523602"/>
                <a:gd name="connsiteY3" fmla="*/ 153434 h 957654"/>
                <a:gd name="connsiteX4" fmla="*/ 32578 w 523602"/>
                <a:gd name="connsiteY4" fmla="*/ 56597 h 95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602" h="957654">
                  <a:moveTo>
                    <a:pt x="32578" y="56597"/>
                  </a:moveTo>
                  <a:cubicBezTo>
                    <a:pt x="102957" y="184126"/>
                    <a:pt x="442946" y="804045"/>
                    <a:pt x="504065" y="918609"/>
                  </a:cubicBezTo>
                  <a:cubicBezTo>
                    <a:pt x="565184" y="1033174"/>
                    <a:pt x="469669" y="871513"/>
                    <a:pt x="399290" y="743984"/>
                  </a:cubicBezTo>
                  <a:cubicBezTo>
                    <a:pt x="328911" y="616455"/>
                    <a:pt x="145025" y="265353"/>
                    <a:pt x="81790" y="153434"/>
                  </a:cubicBezTo>
                  <a:cubicBezTo>
                    <a:pt x="18555" y="41515"/>
                    <a:pt x="-37801" y="-70932"/>
                    <a:pt x="32578" y="565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246661C3-B221-420A-95A6-064BB3B681CC}"/>
                </a:ext>
              </a:extLst>
            </p:cNvPr>
            <p:cNvSpPr/>
            <p:nvPr/>
          </p:nvSpPr>
          <p:spPr>
            <a:xfrm>
              <a:off x="2187282" y="418939"/>
              <a:ext cx="462740" cy="935945"/>
            </a:xfrm>
            <a:custGeom>
              <a:avLst/>
              <a:gdLst>
                <a:gd name="connsiteX0" fmla="*/ 160631 w 462740"/>
                <a:gd name="connsiteY0" fmla="*/ 161 h 935945"/>
                <a:gd name="connsiteX1" fmla="*/ 293 w 462740"/>
                <a:gd name="connsiteY1" fmla="*/ 93824 h 935945"/>
                <a:gd name="connsiteX2" fmla="*/ 208256 w 462740"/>
                <a:gd name="connsiteY2" fmla="*/ 446249 h 935945"/>
                <a:gd name="connsiteX3" fmla="*/ 459081 w 462740"/>
                <a:gd name="connsiteY3" fmla="*/ 932024 h 935945"/>
                <a:gd name="connsiteX4" fmla="*/ 333668 w 462740"/>
                <a:gd name="connsiteY4" fmla="*/ 644686 h 935945"/>
                <a:gd name="connsiteX5" fmla="*/ 14581 w 462740"/>
                <a:gd name="connsiteY5" fmla="*/ 108111 h 935945"/>
                <a:gd name="connsiteX6" fmla="*/ 74906 w 462740"/>
                <a:gd name="connsiteY6" fmla="*/ 71599 h 935945"/>
                <a:gd name="connsiteX7" fmla="*/ 160631 w 462740"/>
                <a:gd name="connsiteY7" fmla="*/ 161 h 93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2740" h="935945">
                  <a:moveTo>
                    <a:pt x="160631" y="161"/>
                  </a:moveTo>
                  <a:cubicBezTo>
                    <a:pt x="148196" y="3865"/>
                    <a:pt x="-7645" y="19476"/>
                    <a:pt x="293" y="93824"/>
                  </a:cubicBezTo>
                  <a:cubicBezTo>
                    <a:pt x="8231" y="168172"/>
                    <a:pt x="131791" y="306549"/>
                    <a:pt x="208256" y="446249"/>
                  </a:cubicBezTo>
                  <a:cubicBezTo>
                    <a:pt x="284721" y="585949"/>
                    <a:pt x="438179" y="898951"/>
                    <a:pt x="459081" y="932024"/>
                  </a:cubicBezTo>
                  <a:cubicBezTo>
                    <a:pt x="479983" y="965097"/>
                    <a:pt x="407751" y="782005"/>
                    <a:pt x="333668" y="644686"/>
                  </a:cubicBezTo>
                  <a:cubicBezTo>
                    <a:pt x="259585" y="507367"/>
                    <a:pt x="57708" y="203626"/>
                    <a:pt x="14581" y="108111"/>
                  </a:cubicBezTo>
                  <a:cubicBezTo>
                    <a:pt x="-28546" y="12597"/>
                    <a:pt x="45537" y="85622"/>
                    <a:pt x="74906" y="71599"/>
                  </a:cubicBezTo>
                  <a:cubicBezTo>
                    <a:pt x="104275" y="57576"/>
                    <a:pt x="173066" y="-3543"/>
                    <a:pt x="160631" y="1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0260838-D619-4188-8062-00EC9AD9E61F}"/>
                </a:ext>
              </a:extLst>
            </p:cNvPr>
            <p:cNvSpPr/>
            <p:nvPr/>
          </p:nvSpPr>
          <p:spPr>
            <a:xfrm>
              <a:off x="2401497" y="1368315"/>
              <a:ext cx="250995" cy="290047"/>
            </a:xfrm>
            <a:custGeom>
              <a:avLst/>
              <a:gdLst>
                <a:gd name="connsiteX0" fmla="*/ 249628 w 250995"/>
                <a:gd name="connsiteY0" fmla="*/ 110 h 290047"/>
                <a:gd name="connsiteX1" fmla="*/ 65478 w 250995"/>
                <a:gd name="connsiteY1" fmla="*/ 125523 h 290047"/>
                <a:gd name="connsiteX2" fmla="*/ 16266 w 250995"/>
                <a:gd name="connsiteY2" fmla="*/ 231885 h 290047"/>
                <a:gd name="connsiteX3" fmla="*/ 1978 w 250995"/>
                <a:gd name="connsiteY3" fmla="*/ 289035 h 290047"/>
                <a:gd name="connsiteX4" fmla="*/ 54366 w 250995"/>
                <a:gd name="connsiteY4" fmla="*/ 185848 h 290047"/>
                <a:gd name="connsiteX5" fmla="*/ 143266 w 250995"/>
                <a:gd name="connsiteY5" fmla="*/ 104885 h 290047"/>
                <a:gd name="connsiteX6" fmla="*/ 249628 w 250995"/>
                <a:gd name="connsiteY6" fmla="*/ 110 h 29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995" h="290047">
                  <a:moveTo>
                    <a:pt x="249628" y="110"/>
                  </a:moveTo>
                  <a:cubicBezTo>
                    <a:pt x="236663" y="3550"/>
                    <a:pt x="104372" y="86894"/>
                    <a:pt x="65478" y="125523"/>
                  </a:cubicBezTo>
                  <a:cubicBezTo>
                    <a:pt x="26584" y="164152"/>
                    <a:pt x="26849" y="204633"/>
                    <a:pt x="16266" y="231885"/>
                  </a:cubicBezTo>
                  <a:cubicBezTo>
                    <a:pt x="5683" y="259137"/>
                    <a:pt x="-4372" y="296708"/>
                    <a:pt x="1978" y="289035"/>
                  </a:cubicBezTo>
                  <a:cubicBezTo>
                    <a:pt x="8328" y="281362"/>
                    <a:pt x="30818" y="216540"/>
                    <a:pt x="54366" y="185848"/>
                  </a:cubicBezTo>
                  <a:cubicBezTo>
                    <a:pt x="77914" y="155156"/>
                    <a:pt x="106489" y="135312"/>
                    <a:pt x="143266" y="104885"/>
                  </a:cubicBezTo>
                  <a:cubicBezTo>
                    <a:pt x="180043" y="74458"/>
                    <a:pt x="262593" y="-3330"/>
                    <a:pt x="249628" y="1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F28578A3-BFA6-4865-BF88-56E3D7B2F155}"/>
                </a:ext>
              </a:extLst>
            </p:cNvPr>
            <p:cNvSpPr/>
            <p:nvPr/>
          </p:nvSpPr>
          <p:spPr>
            <a:xfrm>
              <a:off x="2379343" y="1631201"/>
              <a:ext cx="197523" cy="273927"/>
            </a:xfrm>
            <a:custGeom>
              <a:avLst/>
              <a:gdLst>
                <a:gd name="connsiteX0" fmla="*/ 1907 w 197523"/>
                <a:gd name="connsiteY0" fmla="*/ 5512 h 273927"/>
                <a:gd name="connsiteX1" fmla="*/ 187645 w 197523"/>
                <a:gd name="connsiteY1" fmla="*/ 265862 h 273927"/>
                <a:gd name="connsiteX2" fmla="*/ 163832 w 197523"/>
                <a:gd name="connsiteY2" fmla="*/ 197599 h 273927"/>
                <a:gd name="connsiteX3" fmla="*/ 93982 w 197523"/>
                <a:gd name="connsiteY3" fmla="*/ 94412 h 273927"/>
                <a:gd name="connsiteX4" fmla="*/ 1907 w 197523"/>
                <a:gd name="connsiteY4" fmla="*/ 5512 h 27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523" h="273927">
                  <a:moveTo>
                    <a:pt x="1907" y="5512"/>
                  </a:moveTo>
                  <a:cubicBezTo>
                    <a:pt x="17518" y="34087"/>
                    <a:pt x="160658" y="233848"/>
                    <a:pt x="187645" y="265862"/>
                  </a:cubicBezTo>
                  <a:cubicBezTo>
                    <a:pt x="214632" y="297876"/>
                    <a:pt x="179443" y="226174"/>
                    <a:pt x="163832" y="197599"/>
                  </a:cubicBezTo>
                  <a:cubicBezTo>
                    <a:pt x="148222" y="169024"/>
                    <a:pt x="117001" y="121400"/>
                    <a:pt x="93982" y="94412"/>
                  </a:cubicBezTo>
                  <a:cubicBezTo>
                    <a:pt x="70963" y="67425"/>
                    <a:pt x="-13704" y="-23063"/>
                    <a:pt x="1907" y="5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9B349E32-6B1B-491D-9D26-EC6B5995F9DF}"/>
                </a:ext>
              </a:extLst>
            </p:cNvPr>
            <p:cNvSpPr/>
            <p:nvPr/>
          </p:nvSpPr>
          <p:spPr>
            <a:xfrm>
              <a:off x="1779055" y="1844348"/>
              <a:ext cx="781290" cy="2330344"/>
            </a:xfrm>
            <a:custGeom>
              <a:avLst/>
              <a:gdLst>
                <a:gd name="connsiteX0" fmla="*/ 773645 w 781290"/>
                <a:gd name="connsiteY0" fmla="*/ 43719 h 2330344"/>
                <a:gd name="connsiteX1" fmla="*/ 697445 w 781290"/>
                <a:gd name="connsiteY1" fmla="*/ 81819 h 2330344"/>
                <a:gd name="connsiteX2" fmla="*/ 282578 w 781290"/>
                <a:gd name="connsiteY2" fmla="*/ 742219 h 2330344"/>
                <a:gd name="connsiteX3" fmla="*/ 24345 w 781290"/>
                <a:gd name="connsiteY3" fmla="*/ 2270452 h 2330344"/>
                <a:gd name="connsiteX4" fmla="*/ 28578 w 781290"/>
                <a:gd name="connsiteY4" fmla="*/ 1923319 h 2330344"/>
                <a:gd name="connsiteX5" fmla="*/ 180978 w 781290"/>
                <a:gd name="connsiteY5" fmla="*/ 1008919 h 2330344"/>
                <a:gd name="connsiteX6" fmla="*/ 583145 w 781290"/>
                <a:gd name="connsiteY6" fmla="*/ 386619 h 2330344"/>
                <a:gd name="connsiteX7" fmla="*/ 773645 w 781290"/>
                <a:gd name="connsiteY7" fmla="*/ 43719 h 233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1290" h="2330344">
                  <a:moveTo>
                    <a:pt x="773645" y="43719"/>
                  </a:moveTo>
                  <a:cubicBezTo>
                    <a:pt x="792695" y="-7081"/>
                    <a:pt x="779289" y="-34598"/>
                    <a:pt x="697445" y="81819"/>
                  </a:cubicBezTo>
                  <a:cubicBezTo>
                    <a:pt x="615601" y="198236"/>
                    <a:pt x="394761" y="377447"/>
                    <a:pt x="282578" y="742219"/>
                  </a:cubicBezTo>
                  <a:cubicBezTo>
                    <a:pt x="170395" y="1106991"/>
                    <a:pt x="66678" y="2073602"/>
                    <a:pt x="24345" y="2270452"/>
                  </a:cubicBezTo>
                  <a:cubicBezTo>
                    <a:pt x="-17988" y="2467302"/>
                    <a:pt x="2473" y="2133574"/>
                    <a:pt x="28578" y="1923319"/>
                  </a:cubicBezTo>
                  <a:cubicBezTo>
                    <a:pt x="54683" y="1713064"/>
                    <a:pt x="88550" y="1265036"/>
                    <a:pt x="180978" y="1008919"/>
                  </a:cubicBezTo>
                  <a:cubicBezTo>
                    <a:pt x="273406" y="752802"/>
                    <a:pt x="485778" y="546780"/>
                    <a:pt x="583145" y="386619"/>
                  </a:cubicBezTo>
                  <a:cubicBezTo>
                    <a:pt x="680512" y="226458"/>
                    <a:pt x="754595" y="94519"/>
                    <a:pt x="773645" y="437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5332D910-ECFD-4822-9D0E-2F3BAB49925E}"/>
                </a:ext>
              </a:extLst>
            </p:cNvPr>
            <p:cNvSpPr/>
            <p:nvPr/>
          </p:nvSpPr>
          <p:spPr>
            <a:xfrm>
              <a:off x="1638248" y="4096742"/>
              <a:ext cx="508154" cy="1254828"/>
            </a:xfrm>
            <a:custGeom>
              <a:avLst/>
              <a:gdLst>
                <a:gd name="connsiteX0" fmla="*/ 8519 w 508154"/>
                <a:gd name="connsiteY0" fmla="*/ 1125 h 1254828"/>
                <a:gd name="connsiteX1" fmla="*/ 80485 w 508154"/>
                <a:gd name="connsiteY1" fmla="*/ 34991 h 1254828"/>
                <a:gd name="connsiteX2" fmla="*/ 376819 w 508154"/>
                <a:gd name="connsiteY2" fmla="*/ 119658 h 1254828"/>
                <a:gd name="connsiteX3" fmla="*/ 385285 w 508154"/>
                <a:gd name="connsiteY3" fmla="*/ 445625 h 1254828"/>
                <a:gd name="connsiteX4" fmla="*/ 503819 w 508154"/>
                <a:gd name="connsiteY4" fmla="*/ 1254191 h 1254828"/>
                <a:gd name="connsiteX5" fmla="*/ 478419 w 508154"/>
                <a:gd name="connsiteY5" fmla="*/ 572625 h 1254828"/>
                <a:gd name="connsiteX6" fmla="*/ 440319 w 508154"/>
                <a:gd name="connsiteY6" fmla="*/ 106958 h 1254828"/>
                <a:gd name="connsiteX7" fmla="*/ 237119 w 508154"/>
                <a:gd name="connsiteY7" fmla="*/ 18058 h 1254828"/>
                <a:gd name="connsiteX8" fmla="*/ 8519 w 508154"/>
                <a:gd name="connsiteY8" fmla="*/ 1125 h 125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154" h="1254828">
                  <a:moveTo>
                    <a:pt x="8519" y="1125"/>
                  </a:moveTo>
                  <a:cubicBezTo>
                    <a:pt x="-17587" y="3947"/>
                    <a:pt x="19102" y="15236"/>
                    <a:pt x="80485" y="34991"/>
                  </a:cubicBezTo>
                  <a:cubicBezTo>
                    <a:pt x="141868" y="54746"/>
                    <a:pt x="326019" y="51219"/>
                    <a:pt x="376819" y="119658"/>
                  </a:cubicBezTo>
                  <a:cubicBezTo>
                    <a:pt x="427619" y="188097"/>
                    <a:pt x="364118" y="256536"/>
                    <a:pt x="385285" y="445625"/>
                  </a:cubicBezTo>
                  <a:cubicBezTo>
                    <a:pt x="406452" y="634714"/>
                    <a:pt x="488297" y="1233024"/>
                    <a:pt x="503819" y="1254191"/>
                  </a:cubicBezTo>
                  <a:cubicBezTo>
                    <a:pt x="519341" y="1275358"/>
                    <a:pt x="489002" y="763830"/>
                    <a:pt x="478419" y="572625"/>
                  </a:cubicBezTo>
                  <a:cubicBezTo>
                    <a:pt x="467836" y="381420"/>
                    <a:pt x="480536" y="199386"/>
                    <a:pt x="440319" y="106958"/>
                  </a:cubicBezTo>
                  <a:cubicBezTo>
                    <a:pt x="400102" y="14530"/>
                    <a:pt x="304852" y="36402"/>
                    <a:pt x="237119" y="18058"/>
                  </a:cubicBezTo>
                  <a:cubicBezTo>
                    <a:pt x="169386" y="-286"/>
                    <a:pt x="34625" y="-1697"/>
                    <a:pt x="8519" y="11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5CBE4F3E-9BED-4565-90C9-9A2F66F00E6E}"/>
                </a:ext>
              </a:extLst>
            </p:cNvPr>
            <p:cNvSpPr/>
            <p:nvPr/>
          </p:nvSpPr>
          <p:spPr>
            <a:xfrm>
              <a:off x="2045517" y="5004179"/>
              <a:ext cx="1007543" cy="1314195"/>
            </a:xfrm>
            <a:custGeom>
              <a:avLst/>
              <a:gdLst>
                <a:gd name="connsiteX0" fmla="*/ 45750 w 1007543"/>
                <a:gd name="connsiteY0" fmla="*/ 152021 h 1314195"/>
                <a:gd name="connsiteX1" fmla="*/ 134650 w 1007543"/>
                <a:gd name="connsiteY1" fmla="*/ 1231521 h 1314195"/>
                <a:gd name="connsiteX2" fmla="*/ 342083 w 1007543"/>
                <a:gd name="connsiteY2" fmla="*/ 1244221 h 1314195"/>
                <a:gd name="connsiteX3" fmla="*/ 684983 w 1007543"/>
                <a:gd name="connsiteY3" fmla="*/ 1273854 h 1314195"/>
                <a:gd name="connsiteX4" fmla="*/ 1002483 w 1007543"/>
                <a:gd name="connsiteY4" fmla="*/ 1269621 h 1314195"/>
                <a:gd name="connsiteX5" fmla="*/ 422516 w 1007543"/>
                <a:gd name="connsiteY5" fmla="*/ 1180721 h 1314195"/>
                <a:gd name="connsiteX6" fmla="*/ 282816 w 1007543"/>
                <a:gd name="connsiteY6" fmla="*/ 1079121 h 1314195"/>
                <a:gd name="connsiteX7" fmla="*/ 16116 w 1007543"/>
                <a:gd name="connsiteY7" fmla="*/ 105454 h 1314195"/>
                <a:gd name="connsiteX8" fmla="*/ 45750 w 1007543"/>
                <a:gd name="connsiteY8" fmla="*/ 152021 h 131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7543" h="1314195">
                  <a:moveTo>
                    <a:pt x="45750" y="152021"/>
                  </a:moveTo>
                  <a:cubicBezTo>
                    <a:pt x="65506" y="339699"/>
                    <a:pt x="85261" y="1049488"/>
                    <a:pt x="134650" y="1231521"/>
                  </a:cubicBezTo>
                  <a:cubicBezTo>
                    <a:pt x="184039" y="1413554"/>
                    <a:pt x="250361" y="1237166"/>
                    <a:pt x="342083" y="1244221"/>
                  </a:cubicBezTo>
                  <a:cubicBezTo>
                    <a:pt x="433805" y="1251276"/>
                    <a:pt x="574916" y="1269621"/>
                    <a:pt x="684983" y="1273854"/>
                  </a:cubicBezTo>
                  <a:cubicBezTo>
                    <a:pt x="795050" y="1278087"/>
                    <a:pt x="1046227" y="1285143"/>
                    <a:pt x="1002483" y="1269621"/>
                  </a:cubicBezTo>
                  <a:cubicBezTo>
                    <a:pt x="958739" y="1254099"/>
                    <a:pt x="542461" y="1212471"/>
                    <a:pt x="422516" y="1180721"/>
                  </a:cubicBezTo>
                  <a:cubicBezTo>
                    <a:pt x="302572" y="1148971"/>
                    <a:pt x="350549" y="1258332"/>
                    <a:pt x="282816" y="1079121"/>
                  </a:cubicBezTo>
                  <a:cubicBezTo>
                    <a:pt x="215083" y="899910"/>
                    <a:pt x="58449" y="258559"/>
                    <a:pt x="16116" y="105454"/>
                  </a:cubicBezTo>
                  <a:cubicBezTo>
                    <a:pt x="-26217" y="-47651"/>
                    <a:pt x="25994" y="-35657"/>
                    <a:pt x="45750" y="1520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D0C463C6-529D-495B-B1F2-26FABBFA017E}"/>
                </a:ext>
              </a:extLst>
            </p:cNvPr>
            <p:cNvSpPr/>
            <p:nvPr/>
          </p:nvSpPr>
          <p:spPr>
            <a:xfrm>
              <a:off x="4031252" y="796886"/>
              <a:ext cx="579236" cy="489525"/>
            </a:xfrm>
            <a:custGeom>
              <a:avLst/>
              <a:gdLst>
                <a:gd name="connsiteX0" fmla="*/ 5231 w 579236"/>
                <a:gd name="connsiteY0" fmla="*/ 1097 h 489525"/>
                <a:gd name="connsiteX1" fmla="*/ 293098 w 579236"/>
                <a:gd name="connsiteY1" fmla="*/ 136564 h 489525"/>
                <a:gd name="connsiteX2" fmla="*/ 354481 w 579236"/>
                <a:gd name="connsiteY2" fmla="*/ 445597 h 489525"/>
                <a:gd name="connsiteX3" fmla="*/ 430681 w 579236"/>
                <a:gd name="connsiteY3" fmla="*/ 487931 h 489525"/>
                <a:gd name="connsiteX4" fmla="*/ 489948 w 579236"/>
                <a:gd name="connsiteY4" fmla="*/ 451947 h 489525"/>
                <a:gd name="connsiteX5" fmla="*/ 578848 w 579236"/>
                <a:gd name="connsiteY5" fmla="*/ 282614 h 489525"/>
                <a:gd name="connsiteX6" fmla="*/ 513231 w 579236"/>
                <a:gd name="connsiteY6" fmla="*/ 458297 h 489525"/>
                <a:gd name="connsiteX7" fmla="*/ 314265 w 579236"/>
                <a:gd name="connsiteY7" fmla="*/ 432897 h 489525"/>
                <a:gd name="connsiteX8" fmla="*/ 267698 w 579236"/>
                <a:gd name="connsiteY8" fmla="*/ 193714 h 489525"/>
                <a:gd name="connsiteX9" fmla="*/ 119531 w 579236"/>
                <a:gd name="connsiteY9" fmla="*/ 79414 h 489525"/>
                <a:gd name="connsiteX10" fmla="*/ 5231 w 579236"/>
                <a:gd name="connsiteY10" fmla="*/ 1097 h 48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9236" h="489525">
                  <a:moveTo>
                    <a:pt x="5231" y="1097"/>
                  </a:moveTo>
                  <a:cubicBezTo>
                    <a:pt x="34159" y="10622"/>
                    <a:pt x="234890" y="62481"/>
                    <a:pt x="293098" y="136564"/>
                  </a:cubicBezTo>
                  <a:cubicBezTo>
                    <a:pt x="351306" y="210647"/>
                    <a:pt x="331551" y="387036"/>
                    <a:pt x="354481" y="445597"/>
                  </a:cubicBezTo>
                  <a:cubicBezTo>
                    <a:pt x="377411" y="504158"/>
                    <a:pt x="408103" y="486873"/>
                    <a:pt x="430681" y="487931"/>
                  </a:cubicBezTo>
                  <a:cubicBezTo>
                    <a:pt x="453259" y="488989"/>
                    <a:pt x="465254" y="486166"/>
                    <a:pt x="489948" y="451947"/>
                  </a:cubicBezTo>
                  <a:cubicBezTo>
                    <a:pt x="514642" y="417728"/>
                    <a:pt x="574968" y="281556"/>
                    <a:pt x="578848" y="282614"/>
                  </a:cubicBezTo>
                  <a:cubicBezTo>
                    <a:pt x="582729" y="283672"/>
                    <a:pt x="557328" y="433250"/>
                    <a:pt x="513231" y="458297"/>
                  </a:cubicBezTo>
                  <a:cubicBezTo>
                    <a:pt x="469134" y="483344"/>
                    <a:pt x="355187" y="476994"/>
                    <a:pt x="314265" y="432897"/>
                  </a:cubicBezTo>
                  <a:cubicBezTo>
                    <a:pt x="273343" y="388800"/>
                    <a:pt x="300154" y="252628"/>
                    <a:pt x="267698" y="193714"/>
                  </a:cubicBezTo>
                  <a:cubicBezTo>
                    <a:pt x="235242" y="134800"/>
                    <a:pt x="164334" y="112575"/>
                    <a:pt x="119531" y="79414"/>
                  </a:cubicBezTo>
                  <a:cubicBezTo>
                    <a:pt x="74728" y="46253"/>
                    <a:pt x="-23697" y="-8428"/>
                    <a:pt x="5231" y="10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55AE5E55-D3A5-4B1D-BD52-88F545DCE3A2}"/>
                </a:ext>
              </a:extLst>
            </p:cNvPr>
            <p:cNvSpPr/>
            <p:nvPr/>
          </p:nvSpPr>
          <p:spPr>
            <a:xfrm>
              <a:off x="4309533" y="1213491"/>
              <a:ext cx="317680" cy="408341"/>
            </a:xfrm>
            <a:custGeom>
              <a:avLst/>
              <a:gdLst>
                <a:gd name="connsiteX0" fmla="*/ 317500 w 317680"/>
                <a:gd name="connsiteY0" fmla="*/ 1476 h 408341"/>
                <a:gd name="connsiteX1" fmla="*/ 179917 w 317680"/>
                <a:gd name="connsiteY1" fmla="*/ 227959 h 408341"/>
                <a:gd name="connsiteX2" fmla="*/ 137584 w 317680"/>
                <a:gd name="connsiteY2" fmla="*/ 236426 h 408341"/>
                <a:gd name="connsiteX3" fmla="*/ 71967 w 317680"/>
                <a:gd name="connsiteY3" fmla="*/ 153876 h 408341"/>
                <a:gd name="connsiteX4" fmla="*/ 55034 w 317680"/>
                <a:gd name="connsiteY4" fmla="*/ 196209 h 408341"/>
                <a:gd name="connsiteX5" fmla="*/ 69850 w 317680"/>
                <a:gd name="connsiteY5" fmla="*/ 289342 h 408341"/>
                <a:gd name="connsiteX6" fmla="*/ 179917 w 317680"/>
                <a:gd name="connsiteY6" fmla="*/ 393059 h 408341"/>
                <a:gd name="connsiteX7" fmla="*/ 220134 w 317680"/>
                <a:gd name="connsiteY7" fmla="*/ 363426 h 408341"/>
                <a:gd name="connsiteX8" fmla="*/ 273050 w 317680"/>
                <a:gd name="connsiteY8" fmla="*/ 270292 h 408341"/>
                <a:gd name="connsiteX9" fmla="*/ 152400 w 317680"/>
                <a:gd name="connsiteY9" fmla="*/ 407876 h 408341"/>
                <a:gd name="connsiteX10" fmla="*/ 0 w 317680"/>
                <a:gd name="connsiteY10" fmla="*/ 213142 h 408341"/>
                <a:gd name="connsiteX11" fmla="*/ 152400 w 317680"/>
                <a:gd name="connsiteY11" fmla="*/ 136942 h 408341"/>
                <a:gd name="connsiteX12" fmla="*/ 207434 w 317680"/>
                <a:gd name="connsiteY12" fmla="*/ 130592 h 408341"/>
                <a:gd name="connsiteX13" fmla="*/ 317500 w 317680"/>
                <a:gd name="connsiteY13" fmla="*/ 1476 h 408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7680" h="408341">
                  <a:moveTo>
                    <a:pt x="317500" y="1476"/>
                  </a:moveTo>
                  <a:cubicBezTo>
                    <a:pt x="312914" y="17704"/>
                    <a:pt x="209903" y="188801"/>
                    <a:pt x="179917" y="227959"/>
                  </a:cubicBezTo>
                  <a:cubicBezTo>
                    <a:pt x="149931" y="267117"/>
                    <a:pt x="155576" y="248773"/>
                    <a:pt x="137584" y="236426"/>
                  </a:cubicBezTo>
                  <a:cubicBezTo>
                    <a:pt x="119592" y="224079"/>
                    <a:pt x="85725" y="160579"/>
                    <a:pt x="71967" y="153876"/>
                  </a:cubicBezTo>
                  <a:cubicBezTo>
                    <a:pt x="58209" y="147173"/>
                    <a:pt x="55387" y="173631"/>
                    <a:pt x="55034" y="196209"/>
                  </a:cubicBezTo>
                  <a:cubicBezTo>
                    <a:pt x="54681" y="218787"/>
                    <a:pt x="49036" y="256534"/>
                    <a:pt x="69850" y="289342"/>
                  </a:cubicBezTo>
                  <a:cubicBezTo>
                    <a:pt x="90664" y="322150"/>
                    <a:pt x="154870" y="380712"/>
                    <a:pt x="179917" y="393059"/>
                  </a:cubicBezTo>
                  <a:cubicBezTo>
                    <a:pt x="204964" y="405406"/>
                    <a:pt x="204612" y="383887"/>
                    <a:pt x="220134" y="363426"/>
                  </a:cubicBezTo>
                  <a:cubicBezTo>
                    <a:pt x="235656" y="342965"/>
                    <a:pt x="284339" y="262884"/>
                    <a:pt x="273050" y="270292"/>
                  </a:cubicBezTo>
                  <a:cubicBezTo>
                    <a:pt x="261761" y="277700"/>
                    <a:pt x="197908" y="417401"/>
                    <a:pt x="152400" y="407876"/>
                  </a:cubicBezTo>
                  <a:cubicBezTo>
                    <a:pt x="106892" y="398351"/>
                    <a:pt x="0" y="258298"/>
                    <a:pt x="0" y="213142"/>
                  </a:cubicBezTo>
                  <a:cubicBezTo>
                    <a:pt x="0" y="167986"/>
                    <a:pt x="117828" y="150700"/>
                    <a:pt x="152400" y="136942"/>
                  </a:cubicBezTo>
                  <a:cubicBezTo>
                    <a:pt x="186972" y="123184"/>
                    <a:pt x="176742" y="153523"/>
                    <a:pt x="207434" y="130592"/>
                  </a:cubicBezTo>
                  <a:cubicBezTo>
                    <a:pt x="238126" y="107662"/>
                    <a:pt x="322086" y="-14752"/>
                    <a:pt x="317500" y="14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74F73A3-AE26-472A-8D4F-2C4EBDEE07C4}"/>
                </a:ext>
              </a:extLst>
            </p:cNvPr>
            <p:cNvSpPr/>
            <p:nvPr/>
          </p:nvSpPr>
          <p:spPr>
            <a:xfrm>
              <a:off x="4186010" y="1191650"/>
              <a:ext cx="392340" cy="518617"/>
            </a:xfrm>
            <a:custGeom>
              <a:avLst/>
              <a:gdLst>
                <a:gd name="connsiteX0" fmla="*/ 392340 w 392340"/>
                <a:gd name="connsiteY0" fmla="*/ 230750 h 518617"/>
                <a:gd name="connsiteX1" fmla="*/ 375407 w 392340"/>
                <a:gd name="connsiteY1" fmla="*/ 397967 h 518617"/>
                <a:gd name="connsiteX2" fmla="*/ 358473 w 392340"/>
                <a:gd name="connsiteY2" fmla="*/ 469933 h 518617"/>
                <a:gd name="connsiteX3" fmla="*/ 381757 w 392340"/>
                <a:gd name="connsiteY3" fmla="*/ 518617 h 518617"/>
                <a:gd name="connsiteX4" fmla="*/ 280157 w 392340"/>
                <a:gd name="connsiteY4" fmla="*/ 469933 h 518617"/>
                <a:gd name="connsiteX5" fmla="*/ 159507 w 392340"/>
                <a:gd name="connsiteY5" fmla="*/ 391617 h 518617"/>
                <a:gd name="connsiteX6" fmla="*/ 55790 w 392340"/>
                <a:gd name="connsiteY6" fmla="*/ 163017 h 518617"/>
                <a:gd name="connsiteX7" fmla="*/ 757 w 392340"/>
                <a:gd name="connsiteY7" fmla="*/ 33 h 518617"/>
                <a:gd name="connsiteX8" fmla="*/ 93890 w 392340"/>
                <a:gd name="connsiteY8" fmla="*/ 175717 h 518617"/>
                <a:gd name="connsiteX9" fmla="*/ 184907 w 392340"/>
                <a:gd name="connsiteY9" fmla="*/ 378917 h 518617"/>
                <a:gd name="connsiteX10" fmla="*/ 299207 w 392340"/>
                <a:gd name="connsiteY10" fmla="*/ 461467 h 518617"/>
                <a:gd name="connsiteX11" fmla="*/ 354240 w 392340"/>
                <a:gd name="connsiteY11" fmla="*/ 425483 h 518617"/>
                <a:gd name="connsiteX12" fmla="*/ 375407 w 392340"/>
                <a:gd name="connsiteY12" fmla="*/ 357750 h 518617"/>
                <a:gd name="connsiteX13" fmla="*/ 392340 w 392340"/>
                <a:gd name="connsiteY13" fmla="*/ 230750 h 51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2340" h="518617">
                  <a:moveTo>
                    <a:pt x="392340" y="230750"/>
                  </a:moveTo>
                  <a:cubicBezTo>
                    <a:pt x="392340" y="237453"/>
                    <a:pt x="381051" y="358103"/>
                    <a:pt x="375407" y="397967"/>
                  </a:cubicBezTo>
                  <a:cubicBezTo>
                    <a:pt x="369763" y="437831"/>
                    <a:pt x="357415" y="449825"/>
                    <a:pt x="358473" y="469933"/>
                  </a:cubicBezTo>
                  <a:cubicBezTo>
                    <a:pt x="359531" y="490041"/>
                    <a:pt x="394810" y="518617"/>
                    <a:pt x="381757" y="518617"/>
                  </a:cubicBezTo>
                  <a:cubicBezTo>
                    <a:pt x="368704" y="518617"/>
                    <a:pt x="317199" y="491100"/>
                    <a:pt x="280157" y="469933"/>
                  </a:cubicBezTo>
                  <a:cubicBezTo>
                    <a:pt x="243115" y="448766"/>
                    <a:pt x="196901" y="442770"/>
                    <a:pt x="159507" y="391617"/>
                  </a:cubicBezTo>
                  <a:cubicBezTo>
                    <a:pt x="122113" y="340464"/>
                    <a:pt x="82248" y="228281"/>
                    <a:pt x="55790" y="163017"/>
                  </a:cubicBezTo>
                  <a:cubicBezTo>
                    <a:pt x="29332" y="97753"/>
                    <a:pt x="-5593" y="-2084"/>
                    <a:pt x="757" y="33"/>
                  </a:cubicBezTo>
                  <a:cubicBezTo>
                    <a:pt x="7107" y="2150"/>
                    <a:pt x="63198" y="112570"/>
                    <a:pt x="93890" y="175717"/>
                  </a:cubicBezTo>
                  <a:cubicBezTo>
                    <a:pt x="124582" y="238864"/>
                    <a:pt x="150687" y="331292"/>
                    <a:pt x="184907" y="378917"/>
                  </a:cubicBezTo>
                  <a:cubicBezTo>
                    <a:pt x="219126" y="426542"/>
                    <a:pt x="270985" y="453706"/>
                    <a:pt x="299207" y="461467"/>
                  </a:cubicBezTo>
                  <a:cubicBezTo>
                    <a:pt x="327429" y="469228"/>
                    <a:pt x="341540" y="442769"/>
                    <a:pt x="354240" y="425483"/>
                  </a:cubicBezTo>
                  <a:cubicBezTo>
                    <a:pt x="366940" y="408197"/>
                    <a:pt x="369410" y="384914"/>
                    <a:pt x="375407" y="357750"/>
                  </a:cubicBezTo>
                  <a:cubicBezTo>
                    <a:pt x="381404" y="330586"/>
                    <a:pt x="392340" y="224047"/>
                    <a:pt x="392340" y="2307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916E52F8-D9B4-44DA-8330-1D30EF6FDF89}"/>
                </a:ext>
              </a:extLst>
            </p:cNvPr>
            <p:cNvSpPr/>
            <p:nvPr/>
          </p:nvSpPr>
          <p:spPr>
            <a:xfrm>
              <a:off x="3927875" y="1045838"/>
              <a:ext cx="347597" cy="537527"/>
            </a:xfrm>
            <a:custGeom>
              <a:avLst/>
              <a:gdLst>
                <a:gd name="connsiteX0" fmla="*/ 282175 w 347597"/>
                <a:gd name="connsiteY0" fmla="*/ 179712 h 537527"/>
                <a:gd name="connsiteX1" fmla="*/ 241958 w 347597"/>
                <a:gd name="connsiteY1" fmla="*/ 139495 h 537527"/>
                <a:gd name="connsiteX2" fmla="*/ 328742 w 347597"/>
                <a:gd name="connsiteY2" fmla="*/ 82345 h 537527"/>
                <a:gd name="connsiteX3" fmla="*/ 220792 w 347597"/>
                <a:gd name="connsiteY3" fmla="*/ 18845 h 537527"/>
                <a:gd name="connsiteX4" fmla="*/ 161525 w 347597"/>
                <a:gd name="connsiteY4" fmla="*/ 46362 h 537527"/>
                <a:gd name="connsiteX5" fmla="*/ 184808 w 347597"/>
                <a:gd name="connsiteY5" fmla="*/ 169129 h 537527"/>
                <a:gd name="connsiteX6" fmla="*/ 102258 w 347597"/>
                <a:gd name="connsiteY6" fmla="*/ 188179 h 537527"/>
                <a:gd name="connsiteX7" fmla="*/ 68392 w 347597"/>
                <a:gd name="connsiteY7" fmla="*/ 245329 h 537527"/>
                <a:gd name="connsiteX8" fmla="*/ 68392 w 347597"/>
                <a:gd name="connsiteY8" fmla="*/ 399845 h 537527"/>
                <a:gd name="connsiteX9" fmla="*/ 89558 w 347597"/>
                <a:gd name="connsiteY9" fmla="*/ 537429 h 537527"/>
                <a:gd name="connsiteX10" fmla="*/ 658 w 347597"/>
                <a:gd name="connsiteY10" fmla="*/ 378679 h 537527"/>
                <a:gd name="connsiteX11" fmla="*/ 53575 w 347597"/>
                <a:gd name="connsiteY11" fmla="*/ 171245 h 537527"/>
                <a:gd name="connsiteX12" fmla="*/ 136125 w 347597"/>
                <a:gd name="connsiteY12" fmla="*/ 80229 h 537527"/>
                <a:gd name="connsiteX13" fmla="*/ 205975 w 347597"/>
                <a:gd name="connsiteY13" fmla="*/ 4029 h 537527"/>
                <a:gd name="connsiteX14" fmla="*/ 345675 w 347597"/>
                <a:gd name="connsiteY14" fmla="*/ 23079 h 537527"/>
                <a:gd name="connsiteX15" fmla="*/ 286408 w 347597"/>
                <a:gd name="connsiteY15" fmla="*/ 128912 h 537527"/>
                <a:gd name="connsiteX16" fmla="*/ 282175 w 347597"/>
                <a:gd name="connsiteY16" fmla="*/ 179712 h 53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7597" h="537527">
                  <a:moveTo>
                    <a:pt x="282175" y="179712"/>
                  </a:moveTo>
                  <a:cubicBezTo>
                    <a:pt x="274767" y="181476"/>
                    <a:pt x="234197" y="155723"/>
                    <a:pt x="241958" y="139495"/>
                  </a:cubicBezTo>
                  <a:cubicBezTo>
                    <a:pt x="249719" y="123267"/>
                    <a:pt x="332270" y="102453"/>
                    <a:pt x="328742" y="82345"/>
                  </a:cubicBezTo>
                  <a:cubicBezTo>
                    <a:pt x="325214" y="62237"/>
                    <a:pt x="248661" y="24842"/>
                    <a:pt x="220792" y="18845"/>
                  </a:cubicBezTo>
                  <a:cubicBezTo>
                    <a:pt x="192923" y="12848"/>
                    <a:pt x="167522" y="21315"/>
                    <a:pt x="161525" y="46362"/>
                  </a:cubicBezTo>
                  <a:cubicBezTo>
                    <a:pt x="155528" y="71409"/>
                    <a:pt x="194686" y="145493"/>
                    <a:pt x="184808" y="169129"/>
                  </a:cubicBezTo>
                  <a:cubicBezTo>
                    <a:pt x="174930" y="192765"/>
                    <a:pt x="121661" y="175479"/>
                    <a:pt x="102258" y="188179"/>
                  </a:cubicBezTo>
                  <a:cubicBezTo>
                    <a:pt x="82855" y="200879"/>
                    <a:pt x="74036" y="210051"/>
                    <a:pt x="68392" y="245329"/>
                  </a:cubicBezTo>
                  <a:cubicBezTo>
                    <a:pt x="62748" y="280607"/>
                    <a:pt x="64864" y="351162"/>
                    <a:pt x="68392" y="399845"/>
                  </a:cubicBezTo>
                  <a:cubicBezTo>
                    <a:pt x="71920" y="448528"/>
                    <a:pt x="100847" y="540957"/>
                    <a:pt x="89558" y="537429"/>
                  </a:cubicBezTo>
                  <a:cubicBezTo>
                    <a:pt x="78269" y="533901"/>
                    <a:pt x="6655" y="439710"/>
                    <a:pt x="658" y="378679"/>
                  </a:cubicBezTo>
                  <a:cubicBezTo>
                    <a:pt x="-5339" y="317648"/>
                    <a:pt x="30997" y="220987"/>
                    <a:pt x="53575" y="171245"/>
                  </a:cubicBezTo>
                  <a:cubicBezTo>
                    <a:pt x="76153" y="121503"/>
                    <a:pt x="110725" y="108098"/>
                    <a:pt x="136125" y="80229"/>
                  </a:cubicBezTo>
                  <a:cubicBezTo>
                    <a:pt x="161525" y="52360"/>
                    <a:pt x="171050" y="13554"/>
                    <a:pt x="205975" y="4029"/>
                  </a:cubicBezTo>
                  <a:cubicBezTo>
                    <a:pt x="240900" y="-5496"/>
                    <a:pt x="332270" y="2265"/>
                    <a:pt x="345675" y="23079"/>
                  </a:cubicBezTo>
                  <a:cubicBezTo>
                    <a:pt x="359081" y="43893"/>
                    <a:pt x="298403" y="107040"/>
                    <a:pt x="286408" y="128912"/>
                  </a:cubicBezTo>
                  <a:cubicBezTo>
                    <a:pt x="274413" y="150784"/>
                    <a:pt x="289583" y="177948"/>
                    <a:pt x="282175" y="1797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9FCCAA4-2AEC-4872-93B4-00F186DE2F31}"/>
                </a:ext>
              </a:extLst>
            </p:cNvPr>
            <p:cNvSpPr/>
            <p:nvPr/>
          </p:nvSpPr>
          <p:spPr>
            <a:xfrm>
              <a:off x="3780415" y="1536495"/>
              <a:ext cx="268999" cy="368864"/>
            </a:xfrm>
            <a:custGeom>
              <a:avLst/>
              <a:gdLst>
                <a:gd name="connsiteX0" fmla="*/ 268768 w 268999"/>
                <a:gd name="connsiteY0" fmla="*/ 31955 h 368864"/>
                <a:gd name="connsiteX1" fmla="*/ 105785 w 268999"/>
                <a:gd name="connsiteY1" fmla="*/ 36188 h 368864"/>
                <a:gd name="connsiteX2" fmla="*/ 8418 w 268999"/>
                <a:gd name="connsiteY2" fmla="*/ 34072 h 368864"/>
                <a:gd name="connsiteX3" fmla="*/ 19002 w 268999"/>
                <a:gd name="connsiteY3" fmla="*/ 93338 h 368864"/>
                <a:gd name="connsiteX4" fmla="*/ 131185 w 268999"/>
                <a:gd name="connsiteY4" fmla="*/ 205522 h 368864"/>
                <a:gd name="connsiteX5" fmla="*/ 126952 w 268999"/>
                <a:gd name="connsiteY5" fmla="*/ 249972 h 368864"/>
                <a:gd name="connsiteX6" fmla="*/ 76152 w 268999"/>
                <a:gd name="connsiteY6" fmla="*/ 275372 h 368864"/>
                <a:gd name="connsiteX7" fmla="*/ 86735 w 268999"/>
                <a:gd name="connsiteY7" fmla="*/ 368505 h 368864"/>
                <a:gd name="connsiteX8" fmla="*/ 76152 w 268999"/>
                <a:gd name="connsiteY8" fmla="*/ 237272 h 368864"/>
                <a:gd name="connsiteX9" fmla="*/ 65568 w 268999"/>
                <a:gd name="connsiteY9" fmla="*/ 192822 h 368864"/>
                <a:gd name="connsiteX10" fmla="*/ 12652 w 268999"/>
                <a:gd name="connsiteY10" fmla="*/ 97572 h 368864"/>
                <a:gd name="connsiteX11" fmla="*/ 67685 w 268999"/>
                <a:gd name="connsiteY11" fmla="*/ 2322 h 368864"/>
                <a:gd name="connsiteX12" fmla="*/ 268768 w 268999"/>
                <a:gd name="connsiteY12" fmla="*/ 31955 h 36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999" h="368864">
                  <a:moveTo>
                    <a:pt x="268768" y="31955"/>
                  </a:moveTo>
                  <a:cubicBezTo>
                    <a:pt x="275118" y="37599"/>
                    <a:pt x="149177" y="35835"/>
                    <a:pt x="105785" y="36188"/>
                  </a:cubicBezTo>
                  <a:cubicBezTo>
                    <a:pt x="62393" y="36541"/>
                    <a:pt x="22882" y="24547"/>
                    <a:pt x="8418" y="34072"/>
                  </a:cubicBezTo>
                  <a:cubicBezTo>
                    <a:pt x="-6046" y="43597"/>
                    <a:pt x="-1459" y="64763"/>
                    <a:pt x="19002" y="93338"/>
                  </a:cubicBezTo>
                  <a:cubicBezTo>
                    <a:pt x="39463" y="121913"/>
                    <a:pt x="113193" y="179416"/>
                    <a:pt x="131185" y="205522"/>
                  </a:cubicBezTo>
                  <a:cubicBezTo>
                    <a:pt x="149177" y="231628"/>
                    <a:pt x="136124" y="238330"/>
                    <a:pt x="126952" y="249972"/>
                  </a:cubicBezTo>
                  <a:cubicBezTo>
                    <a:pt x="117780" y="261614"/>
                    <a:pt x="82855" y="255617"/>
                    <a:pt x="76152" y="275372"/>
                  </a:cubicBezTo>
                  <a:cubicBezTo>
                    <a:pt x="69449" y="295127"/>
                    <a:pt x="86735" y="374855"/>
                    <a:pt x="86735" y="368505"/>
                  </a:cubicBezTo>
                  <a:cubicBezTo>
                    <a:pt x="86735" y="362155"/>
                    <a:pt x="79680" y="266552"/>
                    <a:pt x="76152" y="237272"/>
                  </a:cubicBezTo>
                  <a:cubicBezTo>
                    <a:pt x="72624" y="207992"/>
                    <a:pt x="76151" y="216105"/>
                    <a:pt x="65568" y="192822"/>
                  </a:cubicBezTo>
                  <a:cubicBezTo>
                    <a:pt x="54985" y="169539"/>
                    <a:pt x="12299" y="129322"/>
                    <a:pt x="12652" y="97572"/>
                  </a:cubicBezTo>
                  <a:cubicBezTo>
                    <a:pt x="13005" y="65822"/>
                    <a:pt x="28879" y="13964"/>
                    <a:pt x="67685" y="2322"/>
                  </a:cubicBezTo>
                  <a:cubicBezTo>
                    <a:pt x="106490" y="-9320"/>
                    <a:pt x="262418" y="26311"/>
                    <a:pt x="268768" y="319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CE8AFDF6-6C31-423C-9D76-03DF2F067E86}"/>
                </a:ext>
              </a:extLst>
            </p:cNvPr>
            <p:cNvSpPr/>
            <p:nvPr/>
          </p:nvSpPr>
          <p:spPr>
            <a:xfrm>
              <a:off x="4257276" y="1623400"/>
              <a:ext cx="350261" cy="189084"/>
            </a:xfrm>
            <a:custGeom>
              <a:avLst/>
              <a:gdLst>
                <a:gd name="connsiteX0" fmla="*/ 1457 w 350261"/>
                <a:gd name="connsiteY0" fmla="*/ 83 h 189084"/>
                <a:gd name="connsiteX1" fmla="*/ 342241 w 350261"/>
                <a:gd name="connsiteY1" fmla="*/ 177883 h 189084"/>
                <a:gd name="connsiteX2" fmla="*/ 223707 w 350261"/>
                <a:gd name="connsiteY2" fmla="*/ 154600 h 189084"/>
                <a:gd name="connsiteX3" fmla="*/ 1457 w 350261"/>
                <a:gd name="connsiteY3" fmla="*/ 83 h 18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0261" h="189084">
                  <a:moveTo>
                    <a:pt x="1457" y="83"/>
                  </a:moveTo>
                  <a:cubicBezTo>
                    <a:pt x="21213" y="3963"/>
                    <a:pt x="305199" y="152130"/>
                    <a:pt x="342241" y="177883"/>
                  </a:cubicBezTo>
                  <a:cubicBezTo>
                    <a:pt x="379283" y="203636"/>
                    <a:pt x="279093" y="180353"/>
                    <a:pt x="223707" y="154600"/>
                  </a:cubicBezTo>
                  <a:cubicBezTo>
                    <a:pt x="168321" y="128847"/>
                    <a:pt x="-18299" y="-3797"/>
                    <a:pt x="1457" y="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BA114732-B64C-43D4-9AE9-0944EA791E9E}"/>
                </a:ext>
              </a:extLst>
            </p:cNvPr>
            <p:cNvSpPr/>
            <p:nvPr/>
          </p:nvSpPr>
          <p:spPr>
            <a:xfrm>
              <a:off x="3915701" y="1648882"/>
              <a:ext cx="387936" cy="453761"/>
            </a:xfrm>
            <a:custGeom>
              <a:avLst/>
              <a:gdLst>
                <a:gd name="connsiteX0" fmla="*/ 387482 w 387936"/>
                <a:gd name="connsiteY0" fmla="*/ 1 h 453761"/>
                <a:gd name="connsiteX1" fmla="*/ 201216 w 387936"/>
                <a:gd name="connsiteY1" fmla="*/ 296335 h 453761"/>
                <a:gd name="connsiteX2" fmla="*/ 125016 w 387936"/>
                <a:gd name="connsiteY2" fmla="*/ 410635 h 453761"/>
                <a:gd name="connsiteX3" fmla="*/ 99616 w 387936"/>
                <a:gd name="connsiteY3" fmla="*/ 440268 h 453761"/>
                <a:gd name="connsiteX4" fmla="*/ 132 w 387936"/>
                <a:gd name="connsiteY4" fmla="*/ 450851 h 453761"/>
                <a:gd name="connsiteX5" fmla="*/ 122899 w 387936"/>
                <a:gd name="connsiteY5" fmla="*/ 438151 h 453761"/>
                <a:gd name="connsiteX6" fmla="*/ 249899 w 387936"/>
                <a:gd name="connsiteY6" fmla="*/ 300568 h 453761"/>
                <a:gd name="connsiteX7" fmla="*/ 387482 w 387936"/>
                <a:gd name="connsiteY7" fmla="*/ 1 h 45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936" h="453761">
                  <a:moveTo>
                    <a:pt x="387482" y="1"/>
                  </a:moveTo>
                  <a:cubicBezTo>
                    <a:pt x="379368" y="-705"/>
                    <a:pt x="244960" y="227896"/>
                    <a:pt x="201216" y="296335"/>
                  </a:cubicBezTo>
                  <a:cubicBezTo>
                    <a:pt x="157472" y="364774"/>
                    <a:pt x="141949" y="386646"/>
                    <a:pt x="125016" y="410635"/>
                  </a:cubicBezTo>
                  <a:cubicBezTo>
                    <a:pt x="108083" y="434624"/>
                    <a:pt x="120430" y="433565"/>
                    <a:pt x="99616" y="440268"/>
                  </a:cubicBezTo>
                  <a:cubicBezTo>
                    <a:pt x="78802" y="446971"/>
                    <a:pt x="-3748" y="451204"/>
                    <a:pt x="132" y="450851"/>
                  </a:cubicBezTo>
                  <a:cubicBezTo>
                    <a:pt x="4012" y="450498"/>
                    <a:pt x="81271" y="463198"/>
                    <a:pt x="122899" y="438151"/>
                  </a:cubicBezTo>
                  <a:cubicBezTo>
                    <a:pt x="164527" y="413104"/>
                    <a:pt x="206860" y="371123"/>
                    <a:pt x="249899" y="300568"/>
                  </a:cubicBezTo>
                  <a:cubicBezTo>
                    <a:pt x="292938" y="230013"/>
                    <a:pt x="395596" y="707"/>
                    <a:pt x="387482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5D20A5A7-D410-4E16-AFEB-7E045333B847}"/>
                </a:ext>
              </a:extLst>
            </p:cNvPr>
            <p:cNvSpPr/>
            <p:nvPr/>
          </p:nvSpPr>
          <p:spPr>
            <a:xfrm>
              <a:off x="3939686" y="1741437"/>
              <a:ext cx="675049" cy="742254"/>
            </a:xfrm>
            <a:custGeom>
              <a:avLst/>
              <a:gdLst>
                <a:gd name="connsiteX0" fmla="*/ 674647 w 675049"/>
                <a:gd name="connsiteY0" fmla="*/ 580 h 742254"/>
                <a:gd name="connsiteX1" fmla="*/ 342331 w 675049"/>
                <a:gd name="connsiteY1" fmla="*/ 487413 h 742254"/>
                <a:gd name="connsiteX2" fmla="*/ 179347 w 675049"/>
                <a:gd name="connsiteY2" fmla="*/ 735063 h 742254"/>
                <a:gd name="connsiteX3" fmla="*/ 10014 w 675049"/>
                <a:gd name="connsiteY3" fmla="*/ 673680 h 742254"/>
                <a:gd name="connsiteX4" fmla="*/ 37531 w 675049"/>
                <a:gd name="connsiteY4" fmla="*/ 652513 h 742254"/>
                <a:gd name="connsiteX5" fmla="*/ 185697 w 675049"/>
                <a:gd name="connsiteY5" fmla="*/ 648280 h 742254"/>
                <a:gd name="connsiteX6" fmla="*/ 405831 w 675049"/>
                <a:gd name="connsiteY6" fmla="*/ 394280 h 742254"/>
                <a:gd name="connsiteX7" fmla="*/ 674647 w 675049"/>
                <a:gd name="connsiteY7" fmla="*/ 580 h 742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5049" h="742254">
                  <a:moveTo>
                    <a:pt x="674647" y="580"/>
                  </a:moveTo>
                  <a:lnTo>
                    <a:pt x="342331" y="487413"/>
                  </a:lnTo>
                  <a:cubicBezTo>
                    <a:pt x="259781" y="609827"/>
                    <a:pt x="234733" y="704019"/>
                    <a:pt x="179347" y="735063"/>
                  </a:cubicBezTo>
                  <a:cubicBezTo>
                    <a:pt x="123961" y="766107"/>
                    <a:pt x="33650" y="687438"/>
                    <a:pt x="10014" y="673680"/>
                  </a:cubicBezTo>
                  <a:cubicBezTo>
                    <a:pt x="-13622" y="659922"/>
                    <a:pt x="8251" y="656746"/>
                    <a:pt x="37531" y="652513"/>
                  </a:cubicBezTo>
                  <a:cubicBezTo>
                    <a:pt x="66811" y="648280"/>
                    <a:pt x="124314" y="691319"/>
                    <a:pt x="185697" y="648280"/>
                  </a:cubicBezTo>
                  <a:cubicBezTo>
                    <a:pt x="247080" y="605241"/>
                    <a:pt x="327162" y="503641"/>
                    <a:pt x="405831" y="394280"/>
                  </a:cubicBezTo>
                  <a:cubicBezTo>
                    <a:pt x="484500" y="284919"/>
                    <a:pt x="685230" y="-14942"/>
                    <a:pt x="674647" y="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B0157854-65A0-4CEF-B9BC-AAB40F6AB26A}"/>
                </a:ext>
              </a:extLst>
            </p:cNvPr>
            <p:cNvSpPr/>
            <p:nvPr/>
          </p:nvSpPr>
          <p:spPr>
            <a:xfrm>
              <a:off x="3870995" y="2015055"/>
              <a:ext cx="85417" cy="429495"/>
            </a:xfrm>
            <a:custGeom>
              <a:avLst/>
              <a:gdLst>
                <a:gd name="connsiteX0" fmla="*/ 46955 w 85417"/>
                <a:gd name="connsiteY0" fmla="*/ 12 h 429495"/>
                <a:gd name="connsiteX1" fmla="*/ 53305 w 85417"/>
                <a:gd name="connsiteY1" fmla="*/ 237078 h 429495"/>
                <a:gd name="connsiteX2" fmla="*/ 388 w 85417"/>
                <a:gd name="connsiteY2" fmla="*/ 395828 h 429495"/>
                <a:gd name="connsiteX3" fmla="*/ 85055 w 85417"/>
                <a:gd name="connsiteY3" fmla="*/ 423345 h 429495"/>
                <a:gd name="connsiteX4" fmla="*/ 30022 w 85417"/>
                <a:gd name="connsiteY4" fmla="*/ 311162 h 429495"/>
                <a:gd name="connsiteX5" fmla="*/ 6738 w 85417"/>
                <a:gd name="connsiteY5" fmla="*/ 226495 h 429495"/>
                <a:gd name="connsiteX6" fmla="*/ 46955 w 85417"/>
                <a:gd name="connsiteY6" fmla="*/ 12 h 42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417" h="429495">
                  <a:moveTo>
                    <a:pt x="46955" y="12"/>
                  </a:moveTo>
                  <a:cubicBezTo>
                    <a:pt x="54716" y="1776"/>
                    <a:pt x="61066" y="171109"/>
                    <a:pt x="53305" y="237078"/>
                  </a:cubicBezTo>
                  <a:cubicBezTo>
                    <a:pt x="45544" y="303047"/>
                    <a:pt x="-4904" y="364784"/>
                    <a:pt x="388" y="395828"/>
                  </a:cubicBezTo>
                  <a:cubicBezTo>
                    <a:pt x="5680" y="426873"/>
                    <a:pt x="80116" y="437456"/>
                    <a:pt x="85055" y="423345"/>
                  </a:cubicBezTo>
                  <a:cubicBezTo>
                    <a:pt x="89994" y="409234"/>
                    <a:pt x="43075" y="343970"/>
                    <a:pt x="30022" y="311162"/>
                  </a:cubicBezTo>
                  <a:cubicBezTo>
                    <a:pt x="16969" y="278354"/>
                    <a:pt x="1094" y="270945"/>
                    <a:pt x="6738" y="226495"/>
                  </a:cubicBezTo>
                  <a:cubicBezTo>
                    <a:pt x="12382" y="182045"/>
                    <a:pt x="39194" y="-1752"/>
                    <a:pt x="46955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20F9A67-CB2C-4299-B638-581D06944B4E}"/>
                </a:ext>
              </a:extLst>
            </p:cNvPr>
            <p:cNvSpPr/>
            <p:nvPr/>
          </p:nvSpPr>
          <p:spPr>
            <a:xfrm>
              <a:off x="3667054" y="1184420"/>
              <a:ext cx="109384" cy="284627"/>
            </a:xfrm>
            <a:custGeom>
              <a:avLst/>
              <a:gdLst>
                <a:gd name="connsiteX0" fmla="*/ 71 w 109384"/>
                <a:gd name="connsiteY0" fmla="*/ 1443 h 284627"/>
                <a:gd name="connsiteX1" fmla="*/ 100084 w 109384"/>
                <a:gd name="connsiteY1" fmla="*/ 188768 h 284627"/>
                <a:gd name="connsiteX2" fmla="*/ 104846 w 109384"/>
                <a:gd name="connsiteY2" fmla="*/ 263380 h 284627"/>
                <a:gd name="connsiteX3" fmla="*/ 98496 w 109384"/>
                <a:gd name="connsiteY3" fmla="*/ 280843 h 284627"/>
                <a:gd name="connsiteX4" fmla="*/ 96909 w 109384"/>
                <a:gd name="connsiteY4" fmla="*/ 201468 h 284627"/>
                <a:gd name="connsiteX5" fmla="*/ 84209 w 109384"/>
                <a:gd name="connsiteY5" fmla="*/ 106218 h 284627"/>
                <a:gd name="connsiteX6" fmla="*/ 71 w 109384"/>
                <a:gd name="connsiteY6" fmla="*/ 1443 h 2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384" h="284627">
                  <a:moveTo>
                    <a:pt x="71" y="1443"/>
                  </a:moveTo>
                  <a:cubicBezTo>
                    <a:pt x="2717" y="15201"/>
                    <a:pt x="82622" y="145112"/>
                    <a:pt x="100084" y="188768"/>
                  </a:cubicBezTo>
                  <a:cubicBezTo>
                    <a:pt x="117546" y="232424"/>
                    <a:pt x="105111" y="248034"/>
                    <a:pt x="104846" y="263380"/>
                  </a:cubicBezTo>
                  <a:cubicBezTo>
                    <a:pt x="104581" y="278726"/>
                    <a:pt x="99819" y="291162"/>
                    <a:pt x="98496" y="280843"/>
                  </a:cubicBezTo>
                  <a:cubicBezTo>
                    <a:pt x="97173" y="270524"/>
                    <a:pt x="99290" y="230572"/>
                    <a:pt x="96909" y="201468"/>
                  </a:cubicBezTo>
                  <a:cubicBezTo>
                    <a:pt x="94528" y="172364"/>
                    <a:pt x="99555" y="136381"/>
                    <a:pt x="84209" y="106218"/>
                  </a:cubicBezTo>
                  <a:cubicBezTo>
                    <a:pt x="68863" y="76056"/>
                    <a:pt x="-2575" y="-12315"/>
                    <a:pt x="71" y="14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94306C5-8EDB-4387-8677-45922EFDEAB6}"/>
                </a:ext>
              </a:extLst>
            </p:cNvPr>
            <p:cNvSpPr/>
            <p:nvPr/>
          </p:nvSpPr>
          <p:spPr>
            <a:xfrm>
              <a:off x="3636787" y="1244088"/>
              <a:ext cx="114675" cy="242497"/>
            </a:xfrm>
            <a:custGeom>
              <a:avLst/>
              <a:gdLst>
                <a:gd name="connsiteX0" fmla="*/ 76376 w 114675"/>
                <a:gd name="connsiteY0" fmla="*/ 512 h 242497"/>
                <a:gd name="connsiteX1" fmla="*/ 47801 w 114675"/>
                <a:gd name="connsiteY1" fmla="*/ 71950 h 242497"/>
                <a:gd name="connsiteX2" fmla="*/ 114476 w 114675"/>
                <a:gd name="connsiteY2" fmla="*/ 241812 h 242497"/>
                <a:gd name="connsiteX3" fmla="*/ 22401 w 114675"/>
                <a:gd name="connsiteY3" fmla="*/ 130687 h 242497"/>
                <a:gd name="connsiteX4" fmla="*/ 4938 w 114675"/>
                <a:gd name="connsiteY4" fmla="*/ 103700 h 242497"/>
                <a:gd name="connsiteX5" fmla="*/ 76376 w 114675"/>
                <a:gd name="connsiteY5" fmla="*/ 512 h 24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675" h="242497">
                  <a:moveTo>
                    <a:pt x="76376" y="512"/>
                  </a:moveTo>
                  <a:cubicBezTo>
                    <a:pt x="83520" y="-4780"/>
                    <a:pt x="41451" y="31733"/>
                    <a:pt x="47801" y="71950"/>
                  </a:cubicBezTo>
                  <a:cubicBezTo>
                    <a:pt x="54151" y="112167"/>
                    <a:pt x="118709" y="232023"/>
                    <a:pt x="114476" y="241812"/>
                  </a:cubicBezTo>
                  <a:cubicBezTo>
                    <a:pt x="110243" y="251601"/>
                    <a:pt x="40657" y="153706"/>
                    <a:pt x="22401" y="130687"/>
                  </a:cubicBezTo>
                  <a:cubicBezTo>
                    <a:pt x="4145" y="107668"/>
                    <a:pt x="-6968" y="124602"/>
                    <a:pt x="4938" y="103700"/>
                  </a:cubicBezTo>
                  <a:cubicBezTo>
                    <a:pt x="16844" y="82798"/>
                    <a:pt x="69232" y="5804"/>
                    <a:pt x="76376" y="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DCC4648A-9BDD-43D0-9AA2-C0892BFD0E1C}"/>
                </a:ext>
              </a:extLst>
            </p:cNvPr>
            <p:cNvSpPr/>
            <p:nvPr/>
          </p:nvSpPr>
          <p:spPr>
            <a:xfrm>
              <a:off x="3472815" y="1528296"/>
              <a:ext cx="237268" cy="809006"/>
            </a:xfrm>
            <a:custGeom>
              <a:avLst/>
              <a:gdLst>
                <a:gd name="connsiteX0" fmla="*/ 237173 w 237268"/>
                <a:gd name="connsiteY0" fmla="*/ 2054 h 809006"/>
                <a:gd name="connsiteX1" fmla="*/ 43498 w 237268"/>
                <a:gd name="connsiteY1" fmla="*/ 629117 h 809006"/>
                <a:gd name="connsiteX2" fmla="*/ 635 w 237268"/>
                <a:gd name="connsiteY2" fmla="*/ 805329 h 809006"/>
                <a:gd name="connsiteX3" fmla="*/ 19685 w 237268"/>
                <a:gd name="connsiteY3" fmla="*/ 732304 h 809006"/>
                <a:gd name="connsiteX4" fmla="*/ 45085 w 237268"/>
                <a:gd name="connsiteY4" fmla="*/ 541804 h 809006"/>
                <a:gd name="connsiteX5" fmla="*/ 68898 w 237268"/>
                <a:gd name="connsiteY5" fmla="*/ 432267 h 809006"/>
                <a:gd name="connsiteX6" fmla="*/ 237173 w 237268"/>
                <a:gd name="connsiteY6" fmla="*/ 2054 h 80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268" h="809006">
                  <a:moveTo>
                    <a:pt x="237173" y="2054"/>
                  </a:moveTo>
                  <a:cubicBezTo>
                    <a:pt x="232940" y="34862"/>
                    <a:pt x="82921" y="495238"/>
                    <a:pt x="43498" y="629117"/>
                  </a:cubicBezTo>
                  <a:cubicBezTo>
                    <a:pt x="4075" y="762996"/>
                    <a:pt x="4604" y="788131"/>
                    <a:pt x="635" y="805329"/>
                  </a:cubicBezTo>
                  <a:cubicBezTo>
                    <a:pt x="-3334" y="822527"/>
                    <a:pt x="12277" y="776225"/>
                    <a:pt x="19685" y="732304"/>
                  </a:cubicBezTo>
                  <a:cubicBezTo>
                    <a:pt x="27093" y="688383"/>
                    <a:pt x="36883" y="591810"/>
                    <a:pt x="45085" y="541804"/>
                  </a:cubicBezTo>
                  <a:cubicBezTo>
                    <a:pt x="53287" y="491798"/>
                    <a:pt x="33708" y="525665"/>
                    <a:pt x="68898" y="432267"/>
                  </a:cubicBezTo>
                  <a:cubicBezTo>
                    <a:pt x="104088" y="338869"/>
                    <a:pt x="241406" y="-30754"/>
                    <a:pt x="237173" y="20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1753A29F-8BD6-4C91-927F-DEE3A4897AFC}"/>
                </a:ext>
              </a:extLst>
            </p:cNvPr>
            <p:cNvSpPr/>
            <p:nvPr/>
          </p:nvSpPr>
          <p:spPr>
            <a:xfrm>
              <a:off x="3462213" y="1501824"/>
              <a:ext cx="273926" cy="569295"/>
            </a:xfrm>
            <a:custGeom>
              <a:avLst/>
              <a:gdLst>
                <a:gd name="connsiteX0" fmla="*/ 271587 w 273926"/>
                <a:gd name="connsiteY0" fmla="*/ 6301 h 569295"/>
                <a:gd name="connsiteX1" fmla="*/ 135062 w 273926"/>
                <a:gd name="connsiteY1" fmla="*/ 85676 h 569295"/>
                <a:gd name="connsiteX2" fmla="*/ 58862 w 273926"/>
                <a:gd name="connsiteY2" fmla="*/ 361901 h 569295"/>
                <a:gd name="connsiteX3" fmla="*/ 60450 w 273926"/>
                <a:gd name="connsiteY3" fmla="*/ 568276 h 569295"/>
                <a:gd name="connsiteX4" fmla="*/ 41400 w 273926"/>
                <a:gd name="connsiteY4" fmla="*/ 431751 h 569295"/>
                <a:gd name="connsiteX5" fmla="*/ 11237 w 273926"/>
                <a:gd name="connsiteY5" fmla="*/ 223789 h 569295"/>
                <a:gd name="connsiteX6" fmla="*/ 271587 w 273926"/>
                <a:gd name="connsiteY6" fmla="*/ 6301 h 56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26" h="569295">
                  <a:moveTo>
                    <a:pt x="271587" y="6301"/>
                  </a:moveTo>
                  <a:cubicBezTo>
                    <a:pt x="292224" y="-16718"/>
                    <a:pt x="170516" y="26409"/>
                    <a:pt x="135062" y="85676"/>
                  </a:cubicBezTo>
                  <a:cubicBezTo>
                    <a:pt x="99608" y="144943"/>
                    <a:pt x="71297" y="281468"/>
                    <a:pt x="58862" y="361901"/>
                  </a:cubicBezTo>
                  <a:cubicBezTo>
                    <a:pt x="46427" y="442334"/>
                    <a:pt x="63360" y="556634"/>
                    <a:pt x="60450" y="568276"/>
                  </a:cubicBezTo>
                  <a:cubicBezTo>
                    <a:pt x="57540" y="579918"/>
                    <a:pt x="49602" y="489166"/>
                    <a:pt x="41400" y="431751"/>
                  </a:cubicBezTo>
                  <a:cubicBezTo>
                    <a:pt x="33198" y="374337"/>
                    <a:pt x="-23688" y="292052"/>
                    <a:pt x="11237" y="223789"/>
                  </a:cubicBezTo>
                  <a:cubicBezTo>
                    <a:pt x="46162" y="155526"/>
                    <a:pt x="250950" y="29320"/>
                    <a:pt x="271587" y="63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30A2698-6CDD-4A21-9DB4-F0C0B17826F7}"/>
                </a:ext>
              </a:extLst>
            </p:cNvPr>
            <p:cNvSpPr/>
            <p:nvPr/>
          </p:nvSpPr>
          <p:spPr>
            <a:xfrm>
              <a:off x="2859079" y="1676140"/>
              <a:ext cx="424579" cy="579951"/>
            </a:xfrm>
            <a:custGeom>
              <a:avLst/>
              <a:gdLst>
                <a:gd name="connsiteX0" fmla="*/ 9 w 424579"/>
                <a:gd name="connsiteY0" fmla="*/ 260 h 579951"/>
                <a:gd name="connsiteX1" fmla="*/ 130184 w 424579"/>
                <a:gd name="connsiteY1" fmla="*/ 149485 h 579951"/>
                <a:gd name="connsiteX2" fmla="*/ 246071 w 424579"/>
                <a:gd name="connsiteY2" fmla="*/ 417773 h 579951"/>
                <a:gd name="connsiteX3" fmla="*/ 422284 w 424579"/>
                <a:gd name="connsiteY3" fmla="*/ 576523 h 579951"/>
                <a:gd name="connsiteX4" fmla="*/ 338146 w 424579"/>
                <a:gd name="connsiteY4" fmla="*/ 511435 h 579951"/>
                <a:gd name="connsiteX5" fmla="*/ 217496 w 424579"/>
                <a:gd name="connsiteY5" fmla="*/ 335223 h 579951"/>
                <a:gd name="connsiteX6" fmla="*/ 136534 w 424579"/>
                <a:gd name="connsiteY6" fmla="*/ 119323 h 579951"/>
                <a:gd name="connsiteX7" fmla="*/ 9 w 424579"/>
                <a:gd name="connsiteY7" fmla="*/ 260 h 57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579" h="579951">
                  <a:moveTo>
                    <a:pt x="9" y="260"/>
                  </a:moveTo>
                  <a:cubicBezTo>
                    <a:pt x="-1049" y="5287"/>
                    <a:pt x="89174" y="79900"/>
                    <a:pt x="130184" y="149485"/>
                  </a:cubicBezTo>
                  <a:cubicBezTo>
                    <a:pt x="171194" y="219070"/>
                    <a:pt x="197388" y="346600"/>
                    <a:pt x="246071" y="417773"/>
                  </a:cubicBezTo>
                  <a:cubicBezTo>
                    <a:pt x="294754" y="488946"/>
                    <a:pt x="406938" y="560913"/>
                    <a:pt x="422284" y="576523"/>
                  </a:cubicBezTo>
                  <a:cubicBezTo>
                    <a:pt x="437630" y="592133"/>
                    <a:pt x="372277" y="551652"/>
                    <a:pt x="338146" y="511435"/>
                  </a:cubicBezTo>
                  <a:cubicBezTo>
                    <a:pt x="304015" y="471218"/>
                    <a:pt x="251098" y="400575"/>
                    <a:pt x="217496" y="335223"/>
                  </a:cubicBezTo>
                  <a:cubicBezTo>
                    <a:pt x="183894" y="269871"/>
                    <a:pt x="171194" y="174621"/>
                    <a:pt x="136534" y="119323"/>
                  </a:cubicBezTo>
                  <a:cubicBezTo>
                    <a:pt x="101874" y="64025"/>
                    <a:pt x="1067" y="-4767"/>
                    <a:pt x="9" y="2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0A78CC7-CF7B-449F-B44B-C5B1763E25EB}"/>
                </a:ext>
              </a:extLst>
            </p:cNvPr>
            <p:cNvSpPr/>
            <p:nvPr/>
          </p:nvSpPr>
          <p:spPr>
            <a:xfrm>
              <a:off x="2917823" y="1646207"/>
              <a:ext cx="308669" cy="631866"/>
            </a:xfrm>
            <a:custGeom>
              <a:avLst/>
              <a:gdLst>
                <a:gd name="connsiteX0" fmla="*/ 6352 w 308669"/>
                <a:gd name="connsiteY0" fmla="*/ 31 h 631866"/>
                <a:gd name="connsiteX1" fmla="*/ 31752 w 308669"/>
                <a:gd name="connsiteY1" fmla="*/ 182593 h 631866"/>
                <a:gd name="connsiteX2" fmla="*/ 169865 w 308669"/>
                <a:gd name="connsiteY2" fmla="*/ 471518 h 631866"/>
                <a:gd name="connsiteX3" fmla="*/ 307977 w 308669"/>
                <a:gd name="connsiteY3" fmla="*/ 630268 h 631866"/>
                <a:gd name="connsiteX4" fmla="*/ 214315 w 308669"/>
                <a:gd name="connsiteY4" fmla="*/ 535018 h 631866"/>
                <a:gd name="connsiteX5" fmla="*/ 22227 w 308669"/>
                <a:gd name="connsiteY5" fmla="*/ 254031 h 631866"/>
                <a:gd name="connsiteX6" fmla="*/ 4765 w 308669"/>
                <a:gd name="connsiteY6" fmla="*/ 195293 h 631866"/>
                <a:gd name="connsiteX7" fmla="*/ 6352 w 308669"/>
                <a:gd name="connsiteY7" fmla="*/ 31 h 631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669" h="631866">
                  <a:moveTo>
                    <a:pt x="6352" y="31"/>
                  </a:moveTo>
                  <a:cubicBezTo>
                    <a:pt x="10850" y="-2086"/>
                    <a:pt x="4500" y="104012"/>
                    <a:pt x="31752" y="182593"/>
                  </a:cubicBezTo>
                  <a:cubicBezTo>
                    <a:pt x="59004" y="261174"/>
                    <a:pt x="123828" y="396906"/>
                    <a:pt x="169865" y="471518"/>
                  </a:cubicBezTo>
                  <a:cubicBezTo>
                    <a:pt x="215902" y="546130"/>
                    <a:pt x="300569" y="619685"/>
                    <a:pt x="307977" y="630268"/>
                  </a:cubicBezTo>
                  <a:cubicBezTo>
                    <a:pt x="315385" y="640851"/>
                    <a:pt x="261940" y="597724"/>
                    <a:pt x="214315" y="535018"/>
                  </a:cubicBezTo>
                  <a:cubicBezTo>
                    <a:pt x="166690" y="472312"/>
                    <a:pt x="57152" y="310652"/>
                    <a:pt x="22227" y="254031"/>
                  </a:cubicBezTo>
                  <a:cubicBezTo>
                    <a:pt x="-12698" y="197410"/>
                    <a:pt x="3707" y="233393"/>
                    <a:pt x="4765" y="195293"/>
                  </a:cubicBezTo>
                  <a:cubicBezTo>
                    <a:pt x="5823" y="157193"/>
                    <a:pt x="1854" y="2148"/>
                    <a:pt x="6352" y="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B3751F32-81C0-4BDC-8136-B944D7E719E7}"/>
                </a:ext>
              </a:extLst>
            </p:cNvPr>
            <p:cNvSpPr/>
            <p:nvPr/>
          </p:nvSpPr>
          <p:spPr>
            <a:xfrm>
              <a:off x="2912901" y="2254500"/>
              <a:ext cx="247430" cy="370196"/>
            </a:xfrm>
            <a:custGeom>
              <a:avLst/>
              <a:gdLst>
                <a:gd name="connsiteX0" fmla="*/ 230349 w 247430"/>
                <a:gd name="connsiteY0" fmla="*/ 1338 h 370196"/>
                <a:gd name="connsiteX1" fmla="*/ 244637 w 247430"/>
                <a:gd name="connsiteY1" fmla="*/ 109288 h 370196"/>
                <a:gd name="connsiteX2" fmla="*/ 185899 w 247430"/>
                <a:gd name="connsiteY2" fmla="*/ 198188 h 370196"/>
                <a:gd name="connsiteX3" fmla="*/ 106524 w 247430"/>
                <a:gd name="connsiteY3" fmla="*/ 306138 h 370196"/>
                <a:gd name="connsiteX4" fmla="*/ 162 w 247430"/>
                <a:gd name="connsiteY4" fmla="*/ 369638 h 370196"/>
                <a:gd name="connsiteX5" fmla="*/ 84299 w 247430"/>
                <a:gd name="connsiteY5" fmla="*/ 328363 h 370196"/>
                <a:gd name="connsiteX6" fmla="*/ 163674 w 247430"/>
                <a:gd name="connsiteY6" fmla="*/ 188663 h 370196"/>
                <a:gd name="connsiteX7" fmla="*/ 230349 w 247430"/>
                <a:gd name="connsiteY7" fmla="*/ 1338 h 37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30" h="370196">
                  <a:moveTo>
                    <a:pt x="230349" y="1338"/>
                  </a:moveTo>
                  <a:cubicBezTo>
                    <a:pt x="243843" y="-11891"/>
                    <a:pt x="252045" y="76480"/>
                    <a:pt x="244637" y="109288"/>
                  </a:cubicBezTo>
                  <a:cubicBezTo>
                    <a:pt x="237229" y="142096"/>
                    <a:pt x="208918" y="165380"/>
                    <a:pt x="185899" y="198188"/>
                  </a:cubicBezTo>
                  <a:cubicBezTo>
                    <a:pt x="162880" y="230996"/>
                    <a:pt x="137480" y="277563"/>
                    <a:pt x="106524" y="306138"/>
                  </a:cubicBezTo>
                  <a:cubicBezTo>
                    <a:pt x="75568" y="334713"/>
                    <a:pt x="3866" y="365934"/>
                    <a:pt x="162" y="369638"/>
                  </a:cubicBezTo>
                  <a:cubicBezTo>
                    <a:pt x="-3542" y="373342"/>
                    <a:pt x="57047" y="358525"/>
                    <a:pt x="84299" y="328363"/>
                  </a:cubicBezTo>
                  <a:cubicBezTo>
                    <a:pt x="111551" y="298201"/>
                    <a:pt x="140391" y="237875"/>
                    <a:pt x="163674" y="188663"/>
                  </a:cubicBezTo>
                  <a:cubicBezTo>
                    <a:pt x="186957" y="139451"/>
                    <a:pt x="216855" y="14567"/>
                    <a:pt x="230349" y="13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98E0640F-F93B-433C-ABA9-933812F4A64C}"/>
                </a:ext>
              </a:extLst>
            </p:cNvPr>
            <p:cNvSpPr/>
            <p:nvPr/>
          </p:nvSpPr>
          <p:spPr>
            <a:xfrm>
              <a:off x="3103122" y="2289964"/>
              <a:ext cx="329752" cy="323810"/>
            </a:xfrm>
            <a:custGeom>
              <a:avLst/>
              <a:gdLst>
                <a:gd name="connsiteX0" fmla="*/ 441 w 329752"/>
                <a:gd name="connsiteY0" fmla="*/ 3974 h 323810"/>
                <a:gd name="connsiteX1" fmla="*/ 244916 w 329752"/>
                <a:gd name="connsiteY1" fmla="*/ 56361 h 323810"/>
                <a:gd name="connsiteX2" fmla="*/ 292541 w 329752"/>
                <a:gd name="connsiteY2" fmla="*/ 119861 h 323810"/>
                <a:gd name="connsiteX3" fmla="*/ 325878 w 329752"/>
                <a:gd name="connsiteY3" fmla="*/ 321474 h 323810"/>
                <a:gd name="connsiteX4" fmla="*/ 325878 w 329752"/>
                <a:gd name="connsiteY4" fmla="*/ 221461 h 323810"/>
                <a:gd name="connsiteX5" fmla="*/ 297303 w 329752"/>
                <a:gd name="connsiteY5" fmla="*/ 96049 h 323810"/>
                <a:gd name="connsiteX6" fmla="*/ 187766 w 329752"/>
                <a:gd name="connsiteY6" fmla="*/ 15086 h 323810"/>
                <a:gd name="connsiteX7" fmla="*/ 441 w 329752"/>
                <a:gd name="connsiteY7" fmla="*/ 3974 h 32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752" h="323810">
                  <a:moveTo>
                    <a:pt x="441" y="3974"/>
                  </a:moveTo>
                  <a:cubicBezTo>
                    <a:pt x="9966" y="10853"/>
                    <a:pt x="196233" y="37047"/>
                    <a:pt x="244916" y="56361"/>
                  </a:cubicBezTo>
                  <a:cubicBezTo>
                    <a:pt x="293599" y="75675"/>
                    <a:pt x="279047" y="75676"/>
                    <a:pt x="292541" y="119861"/>
                  </a:cubicBezTo>
                  <a:cubicBezTo>
                    <a:pt x="306035" y="164046"/>
                    <a:pt x="320322" y="304541"/>
                    <a:pt x="325878" y="321474"/>
                  </a:cubicBezTo>
                  <a:cubicBezTo>
                    <a:pt x="331434" y="338407"/>
                    <a:pt x="330640" y="259032"/>
                    <a:pt x="325878" y="221461"/>
                  </a:cubicBezTo>
                  <a:cubicBezTo>
                    <a:pt x="321116" y="183890"/>
                    <a:pt x="320322" y="130445"/>
                    <a:pt x="297303" y="96049"/>
                  </a:cubicBezTo>
                  <a:cubicBezTo>
                    <a:pt x="274284" y="61653"/>
                    <a:pt x="237243" y="32019"/>
                    <a:pt x="187766" y="15086"/>
                  </a:cubicBezTo>
                  <a:cubicBezTo>
                    <a:pt x="138289" y="-1847"/>
                    <a:pt x="-9084" y="-2905"/>
                    <a:pt x="441" y="39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FA9AF18-7976-4470-9B27-94547B33BA00}"/>
                </a:ext>
              </a:extLst>
            </p:cNvPr>
            <p:cNvSpPr/>
            <p:nvPr/>
          </p:nvSpPr>
          <p:spPr>
            <a:xfrm>
              <a:off x="2892410" y="2420908"/>
              <a:ext cx="474916" cy="198600"/>
            </a:xfrm>
            <a:custGeom>
              <a:avLst/>
              <a:gdLst>
                <a:gd name="connsiteX0" fmla="*/ 474678 w 474916"/>
                <a:gd name="connsiteY0" fmla="*/ 31780 h 198600"/>
                <a:gd name="connsiteX1" fmla="*/ 422290 w 474916"/>
                <a:gd name="connsiteY1" fmla="*/ 87342 h 198600"/>
                <a:gd name="connsiteX2" fmla="*/ 417528 w 474916"/>
                <a:gd name="connsiteY2" fmla="*/ 166717 h 198600"/>
                <a:gd name="connsiteX3" fmla="*/ 322278 w 474916"/>
                <a:gd name="connsiteY3" fmla="*/ 157192 h 198600"/>
                <a:gd name="connsiteX4" fmla="*/ 292115 w 474916"/>
                <a:gd name="connsiteY4" fmla="*/ 146080 h 198600"/>
                <a:gd name="connsiteX5" fmla="*/ 290528 w 474916"/>
                <a:gd name="connsiteY5" fmla="*/ 106392 h 198600"/>
                <a:gd name="connsiteX6" fmla="*/ 330215 w 474916"/>
                <a:gd name="connsiteY6" fmla="*/ 55592 h 198600"/>
                <a:gd name="connsiteX7" fmla="*/ 320690 w 474916"/>
                <a:gd name="connsiteY7" fmla="*/ 28605 h 198600"/>
                <a:gd name="connsiteX8" fmla="*/ 268303 w 474916"/>
                <a:gd name="connsiteY8" fmla="*/ 76230 h 198600"/>
                <a:gd name="connsiteX9" fmla="*/ 204803 w 474916"/>
                <a:gd name="connsiteY9" fmla="*/ 141317 h 198600"/>
                <a:gd name="connsiteX10" fmla="*/ 166703 w 474916"/>
                <a:gd name="connsiteY10" fmla="*/ 154017 h 198600"/>
                <a:gd name="connsiteX11" fmla="*/ 15 w 474916"/>
                <a:gd name="connsiteY11" fmla="*/ 198467 h 198600"/>
                <a:gd name="connsiteX12" fmla="*/ 157178 w 474916"/>
                <a:gd name="connsiteY12" fmla="*/ 138142 h 198600"/>
                <a:gd name="connsiteX13" fmla="*/ 215915 w 474916"/>
                <a:gd name="connsiteY13" fmla="*/ 88930 h 198600"/>
                <a:gd name="connsiteX14" fmla="*/ 358790 w 474916"/>
                <a:gd name="connsiteY14" fmla="*/ 30 h 198600"/>
                <a:gd name="connsiteX15" fmla="*/ 342915 w 474916"/>
                <a:gd name="connsiteY15" fmla="*/ 79405 h 198600"/>
                <a:gd name="connsiteX16" fmla="*/ 317515 w 474916"/>
                <a:gd name="connsiteY16" fmla="*/ 120680 h 198600"/>
                <a:gd name="connsiteX17" fmla="*/ 398478 w 474916"/>
                <a:gd name="connsiteY17" fmla="*/ 100042 h 198600"/>
                <a:gd name="connsiteX18" fmla="*/ 474678 w 474916"/>
                <a:gd name="connsiteY18" fmla="*/ 31780 h 1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4916" h="198600">
                  <a:moveTo>
                    <a:pt x="474678" y="31780"/>
                  </a:moveTo>
                  <a:cubicBezTo>
                    <a:pt x="478647" y="29663"/>
                    <a:pt x="431815" y="64852"/>
                    <a:pt x="422290" y="87342"/>
                  </a:cubicBezTo>
                  <a:cubicBezTo>
                    <a:pt x="412765" y="109832"/>
                    <a:pt x="434197" y="155075"/>
                    <a:pt x="417528" y="166717"/>
                  </a:cubicBezTo>
                  <a:cubicBezTo>
                    <a:pt x="400859" y="178359"/>
                    <a:pt x="343180" y="160632"/>
                    <a:pt x="322278" y="157192"/>
                  </a:cubicBezTo>
                  <a:cubicBezTo>
                    <a:pt x="301376" y="153753"/>
                    <a:pt x="297407" y="154547"/>
                    <a:pt x="292115" y="146080"/>
                  </a:cubicBezTo>
                  <a:cubicBezTo>
                    <a:pt x="286823" y="137613"/>
                    <a:pt x="284178" y="121473"/>
                    <a:pt x="290528" y="106392"/>
                  </a:cubicBezTo>
                  <a:cubicBezTo>
                    <a:pt x="296878" y="91311"/>
                    <a:pt x="325188" y="68557"/>
                    <a:pt x="330215" y="55592"/>
                  </a:cubicBezTo>
                  <a:cubicBezTo>
                    <a:pt x="335242" y="42627"/>
                    <a:pt x="331009" y="25165"/>
                    <a:pt x="320690" y="28605"/>
                  </a:cubicBezTo>
                  <a:cubicBezTo>
                    <a:pt x="310371" y="32045"/>
                    <a:pt x="287618" y="57445"/>
                    <a:pt x="268303" y="76230"/>
                  </a:cubicBezTo>
                  <a:cubicBezTo>
                    <a:pt x="248988" y="95015"/>
                    <a:pt x="221736" y="128353"/>
                    <a:pt x="204803" y="141317"/>
                  </a:cubicBezTo>
                  <a:cubicBezTo>
                    <a:pt x="187870" y="154282"/>
                    <a:pt x="200834" y="144492"/>
                    <a:pt x="166703" y="154017"/>
                  </a:cubicBezTo>
                  <a:cubicBezTo>
                    <a:pt x="132572" y="163542"/>
                    <a:pt x="1602" y="201113"/>
                    <a:pt x="15" y="198467"/>
                  </a:cubicBezTo>
                  <a:cubicBezTo>
                    <a:pt x="-1573" y="195821"/>
                    <a:pt x="121195" y="156398"/>
                    <a:pt x="157178" y="138142"/>
                  </a:cubicBezTo>
                  <a:cubicBezTo>
                    <a:pt x="193161" y="119886"/>
                    <a:pt x="182313" y="111949"/>
                    <a:pt x="215915" y="88930"/>
                  </a:cubicBezTo>
                  <a:cubicBezTo>
                    <a:pt x="249517" y="65911"/>
                    <a:pt x="337623" y="1617"/>
                    <a:pt x="358790" y="30"/>
                  </a:cubicBezTo>
                  <a:cubicBezTo>
                    <a:pt x="379957" y="-1557"/>
                    <a:pt x="349794" y="59297"/>
                    <a:pt x="342915" y="79405"/>
                  </a:cubicBezTo>
                  <a:cubicBezTo>
                    <a:pt x="336036" y="99513"/>
                    <a:pt x="308255" y="117241"/>
                    <a:pt x="317515" y="120680"/>
                  </a:cubicBezTo>
                  <a:cubicBezTo>
                    <a:pt x="326775" y="124119"/>
                    <a:pt x="378370" y="110890"/>
                    <a:pt x="398478" y="100042"/>
                  </a:cubicBezTo>
                  <a:cubicBezTo>
                    <a:pt x="418586" y="89194"/>
                    <a:pt x="470709" y="33897"/>
                    <a:pt x="474678" y="317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B4A0D050-0ABC-4F3A-89DF-63FDCE15E51D}"/>
                </a:ext>
              </a:extLst>
            </p:cNvPr>
            <p:cNvSpPr/>
            <p:nvPr/>
          </p:nvSpPr>
          <p:spPr>
            <a:xfrm>
              <a:off x="3352790" y="2394658"/>
              <a:ext cx="95867" cy="218402"/>
            </a:xfrm>
            <a:custGeom>
              <a:avLst/>
              <a:gdLst>
                <a:gd name="connsiteX0" fmla="*/ 22235 w 95867"/>
                <a:gd name="connsiteY0" fmla="*/ 880 h 218402"/>
                <a:gd name="connsiteX1" fmla="*/ 10 w 95867"/>
                <a:gd name="connsiteY1" fmla="*/ 70730 h 218402"/>
                <a:gd name="connsiteX2" fmla="*/ 25410 w 95867"/>
                <a:gd name="connsiteY2" fmla="*/ 142167 h 218402"/>
                <a:gd name="connsiteX3" fmla="*/ 95260 w 95867"/>
                <a:gd name="connsiteY3" fmla="*/ 218367 h 218402"/>
                <a:gd name="connsiteX4" fmla="*/ 57160 w 95867"/>
                <a:gd name="connsiteY4" fmla="*/ 151692 h 218402"/>
                <a:gd name="connsiteX5" fmla="*/ 19060 w 95867"/>
                <a:gd name="connsiteY5" fmla="*/ 121530 h 218402"/>
                <a:gd name="connsiteX6" fmla="*/ 22235 w 95867"/>
                <a:gd name="connsiteY6" fmla="*/ 880 h 2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867" h="218402">
                  <a:moveTo>
                    <a:pt x="22235" y="880"/>
                  </a:moveTo>
                  <a:cubicBezTo>
                    <a:pt x="19060" y="-7587"/>
                    <a:pt x="-519" y="47182"/>
                    <a:pt x="10" y="70730"/>
                  </a:cubicBezTo>
                  <a:cubicBezTo>
                    <a:pt x="539" y="94278"/>
                    <a:pt x="9535" y="117561"/>
                    <a:pt x="25410" y="142167"/>
                  </a:cubicBezTo>
                  <a:cubicBezTo>
                    <a:pt x="41285" y="166773"/>
                    <a:pt x="89968" y="216780"/>
                    <a:pt x="95260" y="218367"/>
                  </a:cubicBezTo>
                  <a:cubicBezTo>
                    <a:pt x="100552" y="219954"/>
                    <a:pt x="69860" y="167831"/>
                    <a:pt x="57160" y="151692"/>
                  </a:cubicBezTo>
                  <a:cubicBezTo>
                    <a:pt x="44460" y="135553"/>
                    <a:pt x="25675" y="141109"/>
                    <a:pt x="19060" y="121530"/>
                  </a:cubicBezTo>
                  <a:cubicBezTo>
                    <a:pt x="12445" y="101951"/>
                    <a:pt x="25410" y="9347"/>
                    <a:pt x="22235" y="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2469A3DD-1352-4FB7-953F-D97906FC9E48}"/>
                </a:ext>
              </a:extLst>
            </p:cNvPr>
            <p:cNvSpPr/>
            <p:nvPr/>
          </p:nvSpPr>
          <p:spPr>
            <a:xfrm>
              <a:off x="3712246" y="1810484"/>
              <a:ext cx="166569" cy="947502"/>
            </a:xfrm>
            <a:custGeom>
              <a:avLst/>
              <a:gdLst>
                <a:gd name="connsiteX0" fmla="*/ 145379 w 166569"/>
                <a:gd name="connsiteY0" fmla="*/ 18316 h 947502"/>
                <a:gd name="connsiteX1" fmla="*/ 129504 w 166569"/>
                <a:gd name="connsiteY1" fmla="*/ 400904 h 947502"/>
                <a:gd name="connsiteX2" fmla="*/ 917 w 166569"/>
                <a:gd name="connsiteY2" fmla="*/ 932716 h 947502"/>
                <a:gd name="connsiteX3" fmla="*/ 75529 w 166569"/>
                <a:gd name="connsiteY3" fmla="*/ 764441 h 947502"/>
                <a:gd name="connsiteX4" fmla="*/ 145379 w 166569"/>
                <a:gd name="connsiteY4" fmla="*/ 396141 h 947502"/>
                <a:gd name="connsiteX5" fmla="*/ 135854 w 166569"/>
                <a:gd name="connsiteY5" fmla="*/ 259616 h 947502"/>
                <a:gd name="connsiteX6" fmla="*/ 166017 w 166569"/>
                <a:gd name="connsiteY6" fmla="*/ 80229 h 947502"/>
                <a:gd name="connsiteX7" fmla="*/ 145379 w 166569"/>
                <a:gd name="connsiteY7" fmla="*/ 18316 h 94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569" h="947502">
                  <a:moveTo>
                    <a:pt x="145379" y="18316"/>
                  </a:moveTo>
                  <a:cubicBezTo>
                    <a:pt x="139294" y="71762"/>
                    <a:pt x="153581" y="248504"/>
                    <a:pt x="129504" y="400904"/>
                  </a:cubicBezTo>
                  <a:cubicBezTo>
                    <a:pt x="105427" y="553304"/>
                    <a:pt x="9913" y="872127"/>
                    <a:pt x="917" y="932716"/>
                  </a:cubicBezTo>
                  <a:cubicBezTo>
                    <a:pt x="-8079" y="993305"/>
                    <a:pt x="51452" y="853870"/>
                    <a:pt x="75529" y="764441"/>
                  </a:cubicBezTo>
                  <a:cubicBezTo>
                    <a:pt x="99606" y="675012"/>
                    <a:pt x="135325" y="480279"/>
                    <a:pt x="145379" y="396141"/>
                  </a:cubicBezTo>
                  <a:cubicBezTo>
                    <a:pt x="155433" y="312003"/>
                    <a:pt x="132414" y="312268"/>
                    <a:pt x="135854" y="259616"/>
                  </a:cubicBezTo>
                  <a:cubicBezTo>
                    <a:pt x="139294" y="206964"/>
                    <a:pt x="162048" y="118858"/>
                    <a:pt x="166017" y="80229"/>
                  </a:cubicBezTo>
                  <a:cubicBezTo>
                    <a:pt x="169986" y="41600"/>
                    <a:pt x="151464" y="-35130"/>
                    <a:pt x="145379" y="183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7E74E976-FC39-414B-B0E0-8B9E110DB998}"/>
                </a:ext>
              </a:extLst>
            </p:cNvPr>
            <p:cNvSpPr/>
            <p:nvPr/>
          </p:nvSpPr>
          <p:spPr>
            <a:xfrm>
              <a:off x="3368177" y="2617397"/>
              <a:ext cx="391827" cy="278800"/>
            </a:xfrm>
            <a:custGeom>
              <a:avLst/>
              <a:gdLst>
                <a:gd name="connsiteX0" fmla="*/ 498 w 391827"/>
                <a:gd name="connsiteY0" fmla="*/ 391 h 278800"/>
                <a:gd name="connsiteX1" fmla="*/ 171948 w 391827"/>
                <a:gd name="connsiteY1" fmla="*/ 130566 h 278800"/>
                <a:gd name="connsiteX2" fmla="*/ 303711 w 391827"/>
                <a:gd name="connsiteY2" fmla="*/ 216291 h 278800"/>
                <a:gd name="connsiteX3" fmla="*/ 310061 w 391827"/>
                <a:gd name="connsiteY3" fmla="*/ 278203 h 278800"/>
                <a:gd name="connsiteX4" fmla="*/ 314823 w 391827"/>
                <a:gd name="connsiteY4" fmla="*/ 244866 h 278800"/>
                <a:gd name="connsiteX5" fmla="*/ 346573 w 391827"/>
                <a:gd name="connsiteY5" fmla="*/ 198828 h 278800"/>
                <a:gd name="connsiteX6" fmla="*/ 389436 w 391827"/>
                <a:gd name="connsiteY6" fmla="*/ 391 h 278800"/>
                <a:gd name="connsiteX7" fmla="*/ 268786 w 391827"/>
                <a:gd name="connsiteY7" fmla="*/ 219466 h 278800"/>
                <a:gd name="connsiteX8" fmla="*/ 124323 w 391827"/>
                <a:gd name="connsiteY8" fmla="*/ 94053 h 278800"/>
                <a:gd name="connsiteX9" fmla="*/ 498 w 391827"/>
                <a:gd name="connsiteY9" fmla="*/ 391 h 27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827" h="278800">
                  <a:moveTo>
                    <a:pt x="498" y="391"/>
                  </a:moveTo>
                  <a:cubicBezTo>
                    <a:pt x="8435" y="6476"/>
                    <a:pt x="121413" y="94583"/>
                    <a:pt x="171948" y="130566"/>
                  </a:cubicBezTo>
                  <a:cubicBezTo>
                    <a:pt x="222483" y="166549"/>
                    <a:pt x="280692" y="191685"/>
                    <a:pt x="303711" y="216291"/>
                  </a:cubicBezTo>
                  <a:cubicBezTo>
                    <a:pt x="326730" y="240897"/>
                    <a:pt x="308209" y="273440"/>
                    <a:pt x="310061" y="278203"/>
                  </a:cubicBezTo>
                  <a:cubicBezTo>
                    <a:pt x="311913" y="282966"/>
                    <a:pt x="308738" y="258095"/>
                    <a:pt x="314823" y="244866"/>
                  </a:cubicBezTo>
                  <a:cubicBezTo>
                    <a:pt x="320908" y="231637"/>
                    <a:pt x="334138" y="239574"/>
                    <a:pt x="346573" y="198828"/>
                  </a:cubicBezTo>
                  <a:cubicBezTo>
                    <a:pt x="359009" y="158082"/>
                    <a:pt x="402400" y="-3049"/>
                    <a:pt x="389436" y="391"/>
                  </a:cubicBezTo>
                  <a:cubicBezTo>
                    <a:pt x="376472" y="3831"/>
                    <a:pt x="312971" y="203856"/>
                    <a:pt x="268786" y="219466"/>
                  </a:cubicBezTo>
                  <a:cubicBezTo>
                    <a:pt x="224601" y="235076"/>
                    <a:pt x="167185" y="127390"/>
                    <a:pt x="124323" y="94053"/>
                  </a:cubicBezTo>
                  <a:cubicBezTo>
                    <a:pt x="81461" y="60716"/>
                    <a:pt x="-7439" y="-5694"/>
                    <a:pt x="498" y="3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BC70F9B5-714A-413C-A809-0F6DFC53BA13}"/>
                </a:ext>
              </a:extLst>
            </p:cNvPr>
            <p:cNvSpPr/>
            <p:nvPr/>
          </p:nvSpPr>
          <p:spPr>
            <a:xfrm>
              <a:off x="3350666" y="2592469"/>
              <a:ext cx="340036" cy="623051"/>
            </a:xfrm>
            <a:custGeom>
              <a:avLst/>
              <a:gdLst>
                <a:gd name="connsiteX0" fmla="*/ 16422 w 340036"/>
                <a:gd name="connsiteY0" fmla="*/ 9444 h 623051"/>
                <a:gd name="connsiteX1" fmla="*/ 202159 w 340036"/>
                <a:gd name="connsiteY1" fmla="*/ 380919 h 623051"/>
                <a:gd name="connsiteX2" fmla="*/ 333922 w 340036"/>
                <a:gd name="connsiteY2" fmla="*/ 606344 h 623051"/>
                <a:gd name="connsiteX3" fmla="*/ 303759 w 340036"/>
                <a:gd name="connsiteY3" fmla="*/ 593644 h 623051"/>
                <a:gd name="connsiteX4" fmla="*/ 176759 w 340036"/>
                <a:gd name="connsiteY4" fmla="*/ 492044 h 623051"/>
                <a:gd name="connsiteX5" fmla="*/ 264072 w 340036"/>
                <a:gd name="connsiteY5" fmla="*/ 495219 h 623051"/>
                <a:gd name="connsiteX6" fmla="*/ 168822 w 340036"/>
                <a:gd name="connsiteY6" fmla="*/ 328531 h 623051"/>
                <a:gd name="connsiteX7" fmla="*/ 25947 w 340036"/>
                <a:gd name="connsiteY7" fmla="*/ 126919 h 623051"/>
                <a:gd name="connsiteX8" fmla="*/ 16422 w 340036"/>
                <a:gd name="connsiteY8" fmla="*/ 9444 h 6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0036" h="623051">
                  <a:moveTo>
                    <a:pt x="16422" y="9444"/>
                  </a:moveTo>
                  <a:cubicBezTo>
                    <a:pt x="45791" y="51777"/>
                    <a:pt x="149242" y="281436"/>
                    <a:pt x="202159" y="380919"/>
                  </a:cubicBezTo>
                  <a:cubicBezTo>
                    <a:pt x="255076" y="480402"/>
                    <a:pt x="316989" y="570890"/>
                    <a:pt x="333922" y="606344"/>
                  </a:cubicBezTo>
                  <a:cubicBezTo>
                    <a:pt x="350855" y="641798"/>
                    <a:pt x="329953" y="612694"/>
                    <a:pt x="303759" y="593644"/>
                  </a:cubicBezTo>
                  <a:cubicBezTo>
                    <a:pt x="277565" y="574594"/>
                    <a:pt x="183374" y="508448"/>
                    <a:pt x="176759" y="492044"/>
                  </a:cubicBezTo>
                  <a:cubicBezTo>
                    <a:pt x="170145" y="475640"/>
                    <a:pt x="265395" y="522471"/>
                    <a:pt x="264072" y="495219"/>
                  </a:cubicBezTo>
                  <a:cubicBezTo>
                    <a:pt x="262749" y="467967"/>
                    <a:pt x="208510" y="389914"/>
                    <a:pt x="168822" y="328531"/>
                  </a:cubicBezTo>
                  <a:cubicBezTo>
                    <a:pt x="129134" y="267148"/>
                    <a:pt x="50553" y="175867"/>
                    <a:pt x="25947" y="126919"/>
                  </a:cubicBezTo>
                  <a:cubicBezTo>
                    <a:pt x="1341" y="77971"/>
                    <a:pt x="-12947" y="-32889"/>
                    <a:pt x="16422" y="9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4099E74D-26B4-40C1-A104-EDEE2E05AD1D}"/>
                </a:ext>
              </a:extLst>
            </p:cNvPr>
            <p:cNvSpPr/>
            <p:nvPr/>
          </p:nvSpPr>
          <p:spPr>
            <a:xfrm>
              <a:off x="3271276" y="2626103"/>
              <a:ext cx="263439" cy="522083"/>
            </a:xfrm>
            <a:custGeom>
              <a:avLst/>
              <a:gdLst>
                <a:gd name="connsiteX0" fmla="*/ 562 w 263439"/>
                <a:gd name="connsiteY0" fmla="*/ 1210 h 522083"/>
                <a:gd name="connsiteX1" fmla="*/ 152962 w 263439"/>
                <a:gd name="connsiteY1" fmla="*/ 223460 h 522083"/>
                <a:gd name="connsiteX2" fmla="*/ 249799 w 263439"/>
                <a:gd name="connsiteY2" fmla="*/ 507622 h 522083"/>
                <a:gd name="connsiteX3" fmla="*/ 260912 w 263439"/>
                <a:gd name="connsiteY3" fmla="*/ 471110 h 522083"/>
                <a:gd name="connsiteX4" fmla="*/ 232337 w 263439"/>
                <a:gd name="connsiteY4" fmla="*/ 390147 h 522083"/>
                <a:gd name="connsiteX5" fmla="*/ 211699 w 263439"/>
                <a:gd name="connsiteY5" fmla="*/ 321885 h 522083"/>
                <a:gd name="connsiteX6" fmla="*/ 562 w 263439"/>
                <a:gd name="connsiteY6" fmla="*/ 1210 h 52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439" h="522083">
                  <a:moveTo>
                    <a:pt x="562" y="1210"/>
                  </a:moveTo>
                  <a:cubicBezTo>
                    <a:pt x="-9227" y="-15194"/>
                    <a:pt x="111422" y="139058"/>
                    <a:pt x="152962" y="223460"/>
                  </a:cubicBezTo>
                  <a:cubicBezTo>
                    <a:pt x="194502" y="307862"/>
                    <a:pt x="231807" y="466347"/>
                    <a:pt x="249799" y="507622"/>
                  </a:cubicBezTo>
                  <a:cubicBezTo>
                    <a:pt x="267791" y="548897"/>
                    <a:pt x="263822" y="490689"/>
                    <a:pt x="260912" y="471110"/>
                  </a:cubicBezTo>
                  <a:cubicBezTo>
                    <a:pt x="258002" y="451531"/>
                    <a:pt x="240539" y="415018"/>
                    <a:pt x="232337" y="390147"/>
                  </a:cubicBezTo>
                  <a:cubicBezTo>
                    <a:pt x="224135" y="365276"/>
                    <a:pt x="247418" y="385120"/>
                    <a:pt x="211699" y="321885"/>
                  </a:cubicBezTo>
                  <a:cubicBezTo>
                    <a:pt x="175980" y="258650"/>
                    <a:pt x="10351" y="17614"/>
                    <a:pt x="562" y="1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A6CD379-8C91-4735-871D-1E4570995AC0}"/>
                </a:ext>
              </a:extLst>
            </p:cNvPr>
            <p:cNvSpPr/>
            <p:nvPr/>
          </p:nvSpPr>
          <p:spPr>
            <a:xfrm>
              <a:off x="2703023" y="2638425"/>
              <a:ext cx="597390" cy="693508"/>
            </a:xfrm>
            <a:custGeom>
              <a:avLst/>
              <a:gdLst>
                <a:gd name="connsiteX0" fmla="*/ 597390 w 597390"/>
                <a:gd name="connsiteY0" fmla="*/ 0 h 693508"/>
                <a:gd name="connsiteX1" fmla="*/ 433877 w 597390"/>
                <a:gd name="connsiteY1" fmla="*/ 120650 h 693508"/>
                <a:gd name="connsiteX2" fmla="*/ 200515 w 597390"/>
                <a:gd name="connsiteY2" fmla="*/ 342900 h 693508"/>
                <a:gd name="connsiteX3" fmla="*/ 35415 w 597390"/>
                <a:gd name="connsiteY3" fmla="*/ 554038 h 693508"/>
                <a:gd name="connsiteX4" fmla="*/ 490 w 597390"/>
                <a:gd name="connsiteY4" fmla="*/ 690563 h 693508"/>
                <a:gd name="connsiteX5" fmla="*/ 17952 w 597390"/>
                <a:gd name="connsiteY5" fmla="*/ 630238 h 693508"/>
                <a:gd name="connsiteX6" fmla="*/ 59227 w 597390"/>
                <a:gd name="connsiteY6" fmla="*/ 431800 h 693508"/>
                <a:gd name="connsiteX7" fmla="*/ 397365 w 597390"/>
                <a:gd name="connsiteY7" fmla="*/ 157163 h 693508"/>
                <a:gd name="connsiteX8" fmla="*/ 597390 w 597390"/>
                <a:gd name="connsiteY8" fmla="*/ 0 h 69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390" h="693508">
                  <a:moveTo>
                    <a:pt x="597390" y="0"/>
                  </a:moveTo>
                  <a:cubicBezTo>
                    <a:pt x="548706" y="31750"/>
                    <a:pt x="500023" y="63500"/>
                    <a:pt x="433877" y="120650"/>
                  </a:cubicBezTo>
                  <a:cubicBezTo>
                    <a:pt x="367731" y="177800"/>
                    <a:pt x="266925" y="270669"/>
                    <a:pt x="200515" y="342900"/>
                  </a:cubicBezTo>
                  <a:cubicBezTo>
                    <a:pt x="134105" y="415131"/>
                    <a:pt x="68752" y="496094"/>
                    <a:pt x="35415" y="554038"/>
                  </a:cubicBezTo>
                  <a:cubicBezTo>
                    <a:pt x="2078" y="611982"/>
                    <a:pt x="3400" y="677863"/>
                    <a:pt x="490" y="690563"/>
                  </a:cubicBezTo>
                  <a:cubicBezTo>
                    <a:pt x="-2421" y="703263"/>
                    <a:pt x="8163" y="673365"/>
                    <a:pt x="17952" y="630238"/>
                  </a:cubicBezTo>
                  <a:cubicBezTo>
                    <a:pt x="27741" y="587111"/>
                    <a:pt x="-4008" y="510646"/>
                    <a:pt x="59227" y="431800"/>
                  </a:cubicBezTo>
                  <a:cubicBezTo>
                    <a:pt x="122462" y="352954"/>
                    <a:pt x="397365" y="157163"/>
                    <a:pt x="397365" y="157163"/>
                  </a:cubicBezTo>
                  <a:lnTo>
                    <a:pt x="59739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F1467E60-A90B-4424-806B-ECC67E15D969}"/>
                </a:ext>
              </a:extLst>
            </p:cNvPr>
            <p:cNvSpPr/>
            <p:nvPr/>
          </p:nvSpPr>
          <p:spPr>
            <a:xfrm>
              <a:off x="2655329" y="3322251"/>
              <a:ext cx="66370" cy="663858"/>
            </a:xfrm>
            <a:custGeom>
              <a:avLst/>
              <a:gdLst>
                <a:gd name="connsiteX0" fmla="*/ 64059 w 66370"/>
                <a:gd name="connsiteY0" fmla="*/ 387 h 663858"/>
                <a:gd name="connsiteX1" fmla="*/ 2146 w 66370"/>
                <a:gd name="connsiteY1" fmla="*/ 241687 h 663858"/>
                <a:gd name="connsiteX2" fmla="*/ 14846 w 66370"/>
                <a:gd name="connsiteY2" fmla="*/ 660787 h 663858"/>
                <a:gd name="connsiteX3" fmla="*/ 21196 w 66370"/>
                <a:gd name="connsiteY3" fmla="*/ 419487 h 663858"/>
                <a:gd name="connsiteX4" fmla="*/ 51359 w 66370"/>
                <a:gd name="connsiteY4" fmla="*/ 190887 h 663858"/>
                <a:gd name="connsiteX5" fmla="*/ 64059 w 66370"/>
                <a:gd name="connsiteY5" fmla="*/ 387 h 66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370" h="663858">
                  <a:moveTo>
                    <a:pt x="64059" y="387"/>
                  </a:moveTo>
                  <a:cubicBezTo>
                    <a:pt x="55857" y="8854"/>
                    <a:pt x="10348" y="131620"/>
                    <a:pt x="2146" y="241687"/>
                  </a:cubicBezTo>
                  <a:cubicBezTo>
                    <a:pt x="-6056" y="351754"/>
                    <a:pt x="11671" y="631154"/>
                    <a:pt x="14846" y="660787"/>
                  </a:cubicBezTo>
                  <a:cubicBezTo>
                    <a:pt x="18021" y="690420"/>
                    <a:pt x="15110" y="497804"/>
                    <a:pt x="21196" y="419487"/>
                  </a:cubicBezTo>
                  <a:cubicBezTo>
                    <a:pt x="27281" y="341170"/>
                    <a:pt x="46332" y="257297"/>
                    <a:pt x="51359" y="190887"/>
                  </a:cubicBezTo>
                  <a:cubicBezTo>
                    <a:pt x="56386" y="124477"/>
                    <a:pt x="72261" y="-8080"/>
                    <a:pt x="64059" y="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9B64E66-07D9-42BE-964C-26B029545CD7}"/>
                </a:ext>
              </a:extLst>
            </p:cNvPr>
            <p:cNvSpPr/>
            <p:nvPr/>
          </p:nvSpPr>
          <p:spPr>
            <a:xfrm>
              <a:off x="2639965" y="3964907"/>
              <a:ext cx="30768" cy="699080"/>
            </a:xfrm>
            <a:custGeom>
              <a:avLst/>
              <a:gdLst>
                <a:gd name="connsiteX0" fmla="*/ 27035 w 30768"/>
                <a:gd name="connsiteY0" fmla="*/ 21306 h 699080"/>
                <a:gd name="connsiteX1" fmla="*/ 48 w 30768"/>
                <a:gd name="connsiteY1" fmla="*/ 686468 h 699080"/>
                <a:gd name="connsiteX2" fmla="*/ 20685 w 30768"/>
                <a:gd name="connsiteY2" fmla="*/ 437231 h 699080"/>
                <a:gd name="connsiteX3" fmla="*/ 30210 w 30768"/>
                <a:gd name="connsiteY3" fmla="*/ 186406 h 699080"/>
                <a:gd name="connsiteX4" fmla="*/ 27035 w 30768"/>
                <a:gd name="connsiteY4" fmla="*/ 21306 h 69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68" h="699080">
                  <a:moveTo>
                    <a:pt x="27035" y="21306"/>
                  </a:moveTo>
                  <a:cubicBezTo>
                    <a:pt x="22008" y="104650"/>
                    <a:pt x="1106" y="617147"/>
                    <a:pt x="48" y="686468"/>
                  </a:cubicBezTo>
                  <a:cubicBezTo>
                    <a:pt x="-1010" y="755789"/>
                    <a:pt x="15658" y="520575"/>
                    <a:pt x="20685" y="437231"/>
                  </a:cubicBezTo>
                  <a:cubicBezTo>
                    <a:pt x="25712" y="353887"/>
                    <a:pt x="29681" y="251229"/>
                    <a:pt x="30210" y="186406"/>
                  </a:cubicBezTo>
                  <a:cubicBezTo>
                    <a:pt x="30739" y="121583"/>
                    <a:pt x="32062" y="-62038"/>
                    <a:pt x="27035" y="21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4F9EAFD-D7AC-4014-B6D5-BA43BE25FDCC}"/>
                </a:ext>
              </a:extLst>
            </p:cNvPr>
            <p:cNvSpPr/>
            <p:nvPr/>
          </p:nvSpPr>
          <p:spPr>
            <a:xfrm>
              <a:off x="2620887" y="4656687"/>
              <a:ext cx="63859" cy="729926"/>
            </a:xfrm>
            <a:custGeom>
              <a:avLst/>
              <a:gdLst>
                <a:gd name="connsiteX0" fmla="*/ 31826 w 63859"/>
                <a:gd name="connsiteY0" fmla="*/ 13738 h 729926"/>
                <a:gd name="connsiteX1" fmla="*/ 25476 w 63859"/>
                <a:gd name="connsiteY1" fmla="*/ 594763 h 729926"/>
                <a:gd name="connsiteX2" fmla="*/ 76 w 63859"/>
                <a:gd name="connsiteY2" fmla="*/ 729701 h 729926"/>
                <a:gd name="connsiteX3" fmla="*/ 17538 w 63859"/>
                <a:gd name="connsiteY3" fmla="*/ 620163 h 729926"/>
                <a:gd name="connsiteX4" fmla="*/ 15951 w 63859"/>
                <a:gd name="connsiteY4" fmla="*/ 383626 h 729926"/>
                <a:gd name="connsiteX5" fmla="*/ 63576 w 63859"/>
                <a:gd name="connsiteY5" fmla="*/ 197888 h 729926"/>
                <a:gd name="connsiteX6" fmla="*/ 31826 w 63859"/>
                <a:gd name="connsiteY6" fmla="*/ 13738 h 72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59" h="729926">
                  <a:moveTo>
                    <a:pt x="31826" y="13738"/>
                  </a:moveTo>
                  <a:cubicBezTo>
                    <a:pt x="25476" y="79884"/>
                    <a:pt x="30768" y="475436"/>
                    <a:pt x="25476" y="594763"/>
                  </a:cubicBezTo>
                  <a:cubicBezTo>
                    <a:pt x="20184" y="714090"/>
                    <a:pt x="1399" y="725468"/>
                    <a:pt x="76" y="729701"/>
                  </a:cubicBezTo>
                  <a:cubicBezTo>
                    <a:pt x="-1247" y="733934"/>
                    <a:pt x="14892" y="677842"/>
                    <a:pt x="17538" y="620163"/>
                  </a:cubicBezTo>
                  <a:cubicBezTo>
                    <a:pt x="20184" y="562484"/>
                    <a:pt x="8278" y="454005"/>
                    <a:pt x="15951" y="383626"/>
                  </a:cubicBezTo>
                  <a:cubicBezTo>
                    <a:pt x="23624" y="313247"/>
                    <a:pt x="60136" y="257155"/>
                    <a:pt x="63576" y="197888"/>
                  </a:cubicBezTo>
                  <a:cubicBezTo>
                    <a:pt x="67016" y="138621"/>
                    <a:pt x="38176" y="-52408"/>
                    <a:pt x="31826" y="137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5C949557-03DF-4E07-9AD6-0D51B20F18AA}"/>
                </a:ext>
              </a:extLst>
            </p:cNvPr>
            <p:cNvSpPr/>
            <p:nvPr/>
          </p:nvSpPr>
          <p:spPr>
            <a:xfrm>
              <a:off x="2602997" y="5351345"/>
              <a:ext cx="528694" cy="885972"/>
            </a:xfrm>
            <a:custGeom>
              <a:avLst/>
              <a:gdLst>
                <a:gd name="connsiteX0" fmla="*/ 33841 w 528694"/>
                <a:gd name="connsiteY0" fmla="*/ 17580 h 885972"/>
                <a:gd name="connsiteX1" fmla="*/ 27491 w 528694"/>
                <a:gd name="connsiteY1" fmla="*/ 385880 h 885972"/>
                <a:gd name="connsiteX2" fmla="*/ 87816 w 528694"/>
                <a:gd name="connsiteY2" fmla="*/ 546218 h 885972"/>
                <a:gd name="connsiteX3" fmla="*/ 127503 w 528694"/>
                <a:gd name="connsiteY3" fmla="*/ 620830 h 885972"/>
                <a:gd name="connsiteX4" fmla="*/ 222753 w 528694"/>
                <a:gd name="connsiteY4" fmla="*/ 677980 h 885972"/>
                <a:gd name="connsiteX5" fmla="*/ 384678 w 528694"/>
                <a:gd name="connsiteY5" fmla="*/ 719255 h 885972"/>
                <a:gd name="connsiteX6" fmla="*/ 470403 w 528694"/>
                <a:gd name="connsiteY6" fmla="*/ 762118 h 885972"/>
                <a:gd name="connsiteX7" fmla="*/ 505328 w 528694"/>
                <a:gd name="connsiteY7" fmla="*/ 822443 h 885972"/>
                <a:gd name="connsiteX8" fmla="*/ 483103 w 528694"/>
                <a:gd name="connsiteY8" fmla="*/ 885943 h 885972"/>
                <a:gd name="connsiteX9" fmla="*/ 527553 w 528694"/>
                <a:gd name="connsiteY9" fmla="*/ 814505 h 885972"/>
                <a:gd name="connsiteX10" fmla="*/ 427541 w 528694"/>
                <a:gd name="connsiteY10" fmla="*/ 747830 h 885972"/>
                <a:gd name="connsiteX11" fmla="*/ 68766 w 528694"/>
                <a:gd name="connsiteY11" fmla="*/ 516055 h 885972"/>
                <a:gd name="connsiteX12" fmla="*/ 21141 w 528694"/>
                <a:gd name="connsiteY12" fmla="*/ 223955 h 885972"/>
                <a:gd name="connsiteX13" fmla="*/ 503 w 528694"/>
                <a:gd name="connsiteY13" fmla="*/ 74730 h 885972"/>
                <a:gd name="connsiteX14" fmla="*/ 33841 w 528694"/>
                <a:gd name="connsiteY14" fmla="*/ 17580 h 88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8694" h="885972">
                  <a:moveTo>
                    <a:pt x="33841" y="17580"/>
                  </a:moveTo>
                  <a:cubicBezTo>
                    <a:pt x="38339" y="69438"/>
                    <a:pt x="18495" y="297774"/>
                    <a:pt x="27491" y="385880"/>
                  </a:cubicBezTo>
                  <a:cubicBezTo>
                    <a:pt x="36487" y="473986"/>
                    <a:pt x="71147" y="507060"/>
                    <a:pt x="87816" y="546218"/>
                  </a:cubicBezTo>
                  <a:cubicBezTo>
                    <a:pt x="104485" y="585376"/>
                    <a:pt x="105014" y="598870"/>
                    <a:pt x="127503" y="620830"/>
                  </a:cubicBezTo>
                  <a:cubicBezTo>
                    <a:pt x="149992" y="642790"/>
                    <a:pt x="179891" y="661576"/>
                    <a:pt x="222753" y="677980"/>
                  </a:cubicBezTo>
                  <a:cubicBezTo>
                    <a:pt x="265616" y="694384"/>
                    <a:pt x="343403" y="705232"/>
                    <a:pt x="384678" y="719255"/>
                  </a:cubicBezTo>
                  <a:cubicBezTo>
                    <a:pt x="425953" y="733278"/>
                    <a:pt x="450295" y="744920"/>
                    <a:pt x="470403" y="762118"/>
                  </a:cubicBezTo>
                  <a:cubicBezTo>
                    <a:pt x="490511" y="779316"/>
                    <a:pt x="503211" y="801806"/>
                    <a:pt x="505328" y="822443"/>
                  </a:cubicBezTo>
                  <a:cubicBezTo>
                    <a:pt x="507445" y="843080"/>
                    <a:pt x="479399" y="887266"/>
                    <a:pt x="483103" y="885943"/>
                  </a:cubicBezTo>
                  <a:cubicBezTo>
                    <a:pt x="486807" y="884620"/>
                    <a:pt x="536813" y="837524"/>
                    <a:pt x="527553" y="814505"/>
                  </a:cubicBezTo>
                  <a:cubicBezTo>
                    <a:pt x="518293" y="791486"/>
                    <a:pt x="504006" y="797572"/>
                    <a:pt x="427541" y="747830"/>
                  </a:cubicBezTo>
                  <a:cubicBezTo>
                    <a:pt x="351077" y="698088"/>
                    <a:pt x="136499" y="603367"/>
                    <a:pt x="68766" y="516055"/>
                  </a:cubicBezTo>
                  <a:cubicBezTo>
                    <a:pt x="1033" y="428743"/>
                    <a:pt x="32518" y="297509"/>
                    <a:pt x="21141" y="223955"/>
                  </a:cubicBezTo>
                  <a:cubicBezTo>
                    <a:pt x="9764" y="150401"/>
                    <a:pt x="-2672" y="107538"/>
                    <a:pt x="503" y="74730"/>
                  </a:cubicBezTo>
                  <a:cubicBezTo>
                    <a:pt x="3678" y="41922"/>
                    <a:pt x="29343" y="-34278"/>
                    <a:pt x="33841" y="17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C81378C0-3B90-40EC-9E72-8F7F1D2CBE76}"/>
                </a:ext>
              </a:extLst>
            </p:cNvPr>
            <p:cNvSpPr/>
            <p:nvPr/>
          </p:nvSpPr>
          <p:spPr>
            <a:xfrm>
              <a:off x="2538344" y="3238348"/>
              <a:ext cx="102530" cy="748309"/>
            </a:xfrm>
            <a:custGeom>
              <a:avLst/>
              <a:gdLst>
                <a:gd name="connsiteX0" fmla="*/ 69 w 102530"/>
                <a:gd name="connsiteY0" fmla="*/ 152 h 748309"/>
                <a:gd name="connsiteX1" fmla="*/ 96906 w 102530"/>
                <a:gd name="connsiteY1" fmla="*/ 73177 h 748309"/>
                <a:gd name="connsiteX2" fmla="*/ 90556 w 102530"/>
                <a:gd name="connsiteY2" fmla="*/ 174777 h 748309"/>
                <a:gd name="connsiteX3" fmla="*/ 87381 w 102530"/>
                <a:gd name="connsiteY3" fmla="*/ 663727 h 748309"/>
                <a:gd name="connsiteX4" fmla="*/ 90556 w 102530"/>
                <a:gd name="connsiteY4" fmla="*/ 744690 h 748309"/>
                <a:gd name="connsiteX5" fmla="*/ 90556 w 102530"/>
                <a:gd name="connsiteY5" fmla="*/ 622452 h 748309"/>
                <a:gd name="connsiteX6" fmla="*/ 76269 w 102530"/>
                <a:gd name="connsiteY6" fmla="*/ 409727 h 748309"/>
                <a:gd name="connsiteX7" fmla="*/ 81031 w 102530"/>
                <a:gd name="connsiteY7" fmla="*/ 92227 h 748309"/>
                <a:gd name="connsiteX8" fmla="*/ 69 w 102530"/>
                <a:gd name="connsiteY8" fmla="*/ 152 h 748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530" h="748309">
                  <a:moveTo>
                    <a:pt x="69" y="152"/>
                  </a:moveTo>
                  <a:cubicBezTo>
                    <a:pt x="2715" y="-3023"/>
                    <a:pt x="81825" y="44073"/>
                    <a:pt x="96906" y="73177"/>
                  </a:cubicBezTo>
                  <a:cubicBezTo>
                    <a:pt x="111987" y="102281"/>
                    <a:pt x="92144" y="76352"/>
                    <a:pt x="90556" y="174777"/>
                  </a:cubicBezTo>
                  <a:cubicBezTo>
                    <a:pt x="88969" y="273202"/>
                    <a:pt x="87381" y="568742"/>
                    <a:pt x="87381" y="663727"/>
                  </a:cubicBezTo>
                  <a:cubicBezTo>
                    <a:pt x="87381" y="758712"/>
                    <a:pt x="90027" y="751569"/>
                    <a:pt x="90556" y="744690"/>
                  </a:cubicBezTo>
                  <a:cubicBezTo>
                    <a:pt x="91085" y="737811"/>
                    <a:pt x="92937" y="678279"/>
                    <a:pt x="90556" y="622452"/>
                  </a:cubicBezTo>
                  <a:cubicBezTo>
                    <a:pt x="88175" y="566625"/>
                    <a:pt x="77856" y="498098"/>
                    <a:pt x="76269" y="409727"/>
                  </a:cubicBezTo>
                  <a:cubicBezTo>
                    <a:pt x="74682" y="321356"/>
                    <a:pt x="91085" y="156256"/>
                    <a:pt x="81031" y="92227"/>
                  </a:cubicBezTo>
                  <a:cubicBezTo>
                    <a:pt x="70977" y="28198"/>
                    <a:pt x="-2577" y="3327"/>
                    <a:pt x="69" y="1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41FE7681-64C9-4EFC-8120-5BC8647970B4}"/>
                </a:ext>
              </a:extLst>
            </p:cNvPr>
            <p:cNvSpPr/>
            <p:nvPr/>
          </p:nvSpPr>
          <p:spPr>
            <a:xfrm>
              <a:off x="2620524" y="3964086"/>
              <a:ext cx="19492" cy="517915"/>
            </a:xfrm>
            <a:custGeom>
              <a:avLst/>
              <a:gdLst>
                <a:gd name="connsiteX0" fmla="*/ 439 w 19492"/>
                <a:gd name="connsiteY0" fmla="*/ 14189 h 517915"/>
                <a:gd name="connsiteX1" fmla="*/ 6789 w 19492"/>
                <a:gd name="connsiteY1" fmla="*/ 512664 h 517915"/>
                <a:gd name="connsiteX2" fmla="*/ 14726 w 19492"/>
                <a:gd name="connsiteY2" fmla="*/ 268189 h 517915"/>
                <a:gd name="connsiteX3" fmla="*/ 19489 w 19492"/>
                <a:gd name="connsiteY3" fmla="*/ 145952 h 517915"/>
                <a:gd name="connsiteX4" fmla="*/ 439 w 19492"/>
                <a:gd name="connsiteY4" fmla="*/ 14189 h 51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2" h="517915">
                  <a:moveTo>
                    <a:pt x="439" y="14189"/>
                  </a:moveTo>
                  <a:cubicBezTo>
                    <a:pt x="-1678" y="75308"/>
                    <a:pt x="4408" y="470331"/>
                    <a:pt x="6789" y="512664"/>
                  </a:cubicBezTo>
                  <a:cubicBezTo>
                    <a:pt x="9170" y="554997"/>
                    <a:pt x="12609" y="329308"/>
                    <a:pt x="14726" y="268189"/>
                  </a:cubicBezTo>
                  <a:cubicBezTo>
                    <a:pt x="16843" y="207070"/>
                    <a:pt x="19224" y="185110"/>
                    <a:pt x="19489" y="145952"/>
                  </a:cubicBezTo>
                  <a:cubicBezTo>
                    <a:pt x="19754" y="106794"/>
                    <a:pt x="2556" y="-46930"/>
                    <a:pt x="439" y="141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218BBBB2-016A-4BB3-9942-5CB3A7B399EB}"/>
                </a:ext>
              </a:extLst>
            </p:cNvPr>
            <p:cNvSpPr/>
            <p:nvPr/>
          </p:nvSpPr>
          <p:spPr>
            <a:xfrm>
              <a:off x="2573407" y="4377622"/>
              <a:ext cx="59329" cy="716832"/>
            </a:xfrm>
            <a:custGeom>
              <a:avLst/>
              <a:gdLst>
                <a:gd name="connsiteX0" fmla="*/ 53906 w 59329"/>
                <a:gd name="connsiteY0" fmla="*/ 19753 h 716832"/>
                <a:gd name="connsiteX1" fmla="*/ 38031 w 59329"/>
                <a:gd name="connsiteY1" fmla="*/ 72141 h 716832"/>
                <a:gd name="connsiteX2" fmla="*/ 9456 w 59329"/>
                <a:gd name="connsiteY2" fmla="*/ 691266 h 716832"/>
                <a:gd name="connsiteX3" fmla="*/ 1518 w 59329"/>
                <a:gd name="connsiteY3" fmla="*/ 567441 h 716832"/>
                <a:gd name="connsiteX4" fmla="*/ 36443 w 59329"/>
                <a:gd name="connsiteY4" fmla="*/ 280103 h 716832"/>
                <a:gd name="connsiteX5" fmla="*/ 57081 w 59329"/>
                <a:gd name="connsiteY5" fmla="*/ 135641 h 716832"/>
                <a:gd name="connsiteX6" fmla="*/ 53906 w 59329"/>
                <a:gd name="connsiteY6" fmla="*/ 19753 h 71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329" h="716832">
                  <a:moveTo>
                    <a:pt x="53906" y="19753"/>
                  </a:moveTo>
                  <a:cubicBezTo>
                    <a:pt x="50731" y="9170"/>
                    <a:pt x="45439" y="-39778"/>
                    <a:pt x="38031" y="72141"/>
                  </a:cubicBezTo>
                  <a:cubicBezTo>
                    <a:pt x="30623" y="184060"/>
                    <a:pt x="15542" y="608716"/>
                    <a:pt x="9456" y="691266"/>
                  </a:cubicBezTo>
                  <a:cubicBezTo>
                    <a:pt x="3370" y="773816"/>
                    <a:pt x="-2980" y="635968"/>
                    <a:pt x="1518" y="567441"/>
                  </a:cubicBezTo>
                  <a:cubicBezTo>
                    <a:pt x="6016" y="498914"/>
                    <a:pt x="27183" y="352070"/>
                    <a:pt x="36443" y="280103"/>
                  </a:cubicBezTo>
                  <a:cubicBezTo>
                    <a:pt x="45703" y="208136"/>
                    <a:pt x="51789" y="178768"/>
                    <a:pt x="57081" y="135641"/>
                  </a:cubicBezTo>
                  <a:cubicBezTo>
                    <a:pt x="62373" y="92514"/>
                    <a:pt x="57081" y="30336"/>
                    <a:pt x="53906" y="197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1A9ED3D8-0868-4202-A969-1143429E10CE}"/>
                </a:ext>
              </a:extLst>
            </p:cNvPr>
            <p:cNvSpPr/>
            <p:nvPr/>
          </p:nvSpPr>
          <p:spPr>
            <a:xfrm>
              <a:off x="2467051" y="4483083"/>
              <a:ext cx="121751" cy="510614"/>
            </a:xfrm>
            <a:custGeom>
              <a:avLst/>
              <a:gdLst>
                <a:gd name="connsiteX0" fmla="*/ 4687 w 121751"/>
                <a:gd name="connsiteY0" fmla="*/ 17 h 510614"/>
                <a:gd name="connsiteX1" fmla="*/ 58662 w 121751"/>
                <a:gd name="connsiteY1" fmla="*/ 104792 h 510614"/>
                <a:gd name="connsiteX2" fmla="*/ 118987 w 121751"/>
                <a:gd name="connsiteY2" fmla="*/ 498492 h 510614"/>
                <a:gd name="connsiteX3" fmla="*/ 111049 w 121751"/>
                <a:gd name="connsiteY3" fmla="*/ 398480 h 510614"/>
                <a:gd name="connsiteX4" fmla="*/ 106287 w 121751"/>
                <a:gd name="connsiteY4" fmla="*/ 281005 h 510614"/>
                <a:gd name="connsiteX5" fmla="*/ 72949 w 121751"/>
                <a:gd name="connsiteY5" fmla="*/ 160355 h 510614"/>
                <a:gd name="connsiteX6" fmla="*/ 9449 w 121751"/>
                <a:gd name="connsiteY6" fmla="*/ 96855 h 510614"/>
                <a:gd name="connsiteX7" fmla="*/ 4687 w 121751"/>
                <a:gd name="connsiteY7" fmla="*/ 17 h 51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751" h="510614">
                  <a:moveTo>
                    <a:pt x="4687" y="17"/>
                  </a:moveTo>
                  <a:cubicBezTo>
                    <a:pt x="12889" y="1340"/>
                    <a:pt x="39612" y="21713"/>
                    <a:pt x="58662" y="104792"/>
                  </a:cubicBezTo>
                  <a:cubicBezTo>
                    <a:pt x="77712" y="187871"/>
                    <a:pt x="110256" y="449544"/>
                    <a:pt x="118987" y="498492"/>
                  </a:cubicBezTo>
                  <a:cubicBezTo>
                    <a:pt x="127718" y="547440"/>
                    <a:pt x="113166" y="434728"/>
                    <a:pt x="111049" y="398480"/>
                  </a:cubicBezTo>
                  <a:cubicBezTo>
                    <a:pt x="108932" y="362232"/>
                    <a:pt x="112637" y="320692"/>
                    <a:pt x="106287" y="281005"/>
                  </a:cubicBezTo>
                  <a:cubicBezTo>
                    <a:pt x="99937" y="241318"/>
                    <a:pt x="89089" y="191047"/>
                    <a:pt x="72949" y="160355"/>
                  </a:cubicBezTo>
                  <a:cubicBezTo>
                    <a:pt x="56809" y="129663"/>
                    <a:pt x="19238" y="119345"/>
                    <a:pt x="9449" y="96855"/>
                  </a:cubicBezTo>
                  <a:cubicBezTo>
                    <a:pt x="-340" y="74365"/>
                    <a:pt x="-3515" y="-1306"/>
                    <a:pt x="4687" y="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0AEC78FF-8AED-4260-A54B-6816C2C9BD0F}"/>
                </a:ext>
              </a:extLst>
            </p:cNvPr>
            <p:cNvSpPr/>
            <p:nvPr/>
          </p:nvSpPr>
          <p:spPr>
            <a:xfrm>
              <a:off x="2452519" y="4264525"/>
              <a:ext cx="147703" cy="297666"/>
            </a:xfrm>
            <a:custGeom>
              <a:avLst/>
              <a:gdLst>
                <a:gd name="connsiteX0" fmla="*/ 169 w 147703"/>
                <a:gd name="connsiteY0" fmla="*/ 197938 h 297666"/>
                <a:gd name="connsiteX1" fmla="*/ 89069 w 147703"/>
                <a:gd name="connsiteY1" fmla="*/ 259850 h 297666"/>
                <a:gd name="connsiteX2" fmla="*/ 95419 w 147703"/>
                <a:gd name="connsiteY2" fmla="*/ 280488 h 297666"/>
                <a:gd name="connsiteX3" fmla="*/ 144631 w 147703"/>
                <a:gd name="connsiteY3" fmla="*/ 1088 h 297666"/>
                <a:gd name="connsiteX4" fmla="*/ 136694 w 147703"/>
                <a:gd name="connsiteY4" fmla="*/ 185238 h 297666"/>
                <a:gd name="connsiteX5" fmla="*/ 89069 w 147703"/>
                <a:gd name="connsiteY5" fmla="*/ 226513 h 297666"/>
                <a:gd name="connsiteX6" fmla="*/ 66844 w 147703"/>
                <a:gd name="connsiteY6" fmla="*/ 263025 h 297666"/>
                <a:gd name="connsiteX7" fmla="*/ 169 w 147703"/>
                <a:gd name="connsiteY7" fmla="*/ 197938 h 29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703" h="297666">
                  <a:moveTo>
                    <a:pt x="169" y="197938"/>
                  </a:moveTo>
                  <a:cubicBezTo>
                    <a:pt x="3873" y="197409"/>
                    <a:pt x="73194" y="246092"/>
                    <a:pt x="89069" y="259850"/>
                  </a:cubicBezTo>
                  <a:cubicBezTo>
                    <a:pt x="104944" y="273608"/>
                    <a:pt x="86159" y="323615"/>
                    <a:pt x="95419" y="280488"/>
                  </a:cubicBezTo>
                  <a:cubicBezTo>
                    <a:pt x="104679" y="237361"/>
                    <a:pt x="137752" y="16963"/>
                    <a:pt x="144631" y="1088"/>
                  </a:cubicBezTo>
                  <a:cubicBezTo>
                    <a:pt x="151510" y="-14787"/>
                    <a:pt x="145954" y="147667"/>
                    <a:pt x="136694" y="185238"/>
                  </a:cubicBezTo>
                  <a:cubicBezTo>
                    <a:pt x="127434" y="222809"/>
                    <a:pt x="100710" y="213549"/>
                    <a:pt x="89069" y="226513"/>
                  </a:cubicBezTo>
                  <a:cubicBezTo>
                    <a:pt x="77428" y="239477"/>
                    <a:pt x="79279" y="266729"/>
                    <a:pt x="66844" y="263025"/>
                  </a:cubicBezTo>
                  <a:cubicBezTo>
                    <a:pt x="54409" y="259321"/>
                    <a:pt x="-3535" y="198467"/>
                    <a:pt x="169" y="1979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16E12CFC-0027-4DC0-B36D-AEC3E3314998}"/>
                </a:ext>
              </a:extLst>
            </p:cNvPr>
            <p:cNvSpPr/>
            <p:nvPr/>
          </p:nvSpPr>
          <p:spPr>
            <a:xfrm>
              <a:off x="2584131" y="3253021"/>
              <a:ext cx="22654" cy="885618"/>
            </a:xfrm>
            <a:custGeom>
              <a:avLst/>
              <a:gdLst>
                <a:gd name="connsiteX0" fmla="*/ 319 w 22654"/>
                <a:gd name="connsiteY0" fmla="*/ 7704 h 885618"/>
                <a:gd name="connsiteX1" fmla="*/ 9844 w 22654"/>
                <a:gd name="connsiteY1" fmla="*/ 852254 h 885618"/>
                <a:gd name="connsiteX2" fmla="*/ 16194 w 22654"/>
                <a:gd name="connsiteY2" fmla="*/ 690329 h 885618"/>
                <a:gd name="connsiteX3" fmla="*/ 22544 w 22654"/>
                <a:gd name="connsiteY3" fmla="*/ 447442 h 885618"/>
                <a:gd name="connsiteX4" fmla="*/ 319 w 22654"/>
                <a:gd name="connsiteY4" fmla="*/ 7704 h 88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54" h="885618">
                  <a:moveTo>
                    <a:pt x="319" y="7704"/>
                  </a:moveTo>
                  <a:cubicBezTo>
                    <a:pt x="-1798" y="75173"/>
                    <a:pt x="7198" y="738483"/>
                    <a:pt x="9844" y="852254"/>
                  </a:cubicBezTo>
                  <a:cubicBezTo>
                    <a:pt x="12490" y="966025"/>
                    <a:pt x="14077" y="757798"/>
                    <a:pt x="16194" y="690329"/>
                  </a:cubicBezTo>
                  <a:cubicBezTo>
                    <a:pt x="18311" y="622860"/>
                    <a:pt x="20692" y="559890"/>
                    <a:pt x="22544" y="447442"/>
                  </a:cubicBezTo>
                  <a:cubicBezTo>
                    <a:pt x="24396" y="334994"/>
                    <a:pt x="2436" y="-59765"/>
                    <a:pt x="319" y="7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94277B1-B1B1-4681-8A85-BA2CE20F0058}"/>
                </a:ext>
              </a:extLst>
            </p:cNvPr>
            <p:cNvSpPr/>
            <p:nvPr/>
          </p:nvSpPr>
          <p:spPr>
            <a:xfrm>
              <a:off x="2580368" y="4008710"/>
              <a:ext cx="31602" cy="302460"/>
            </a:xfrm>
            <a:custGeom>
              <a:avLst/>
              <a:gdLst>
                <a:gd name="connsiteX0" fmla="*/ 8845 w 31602"/>
                <a:gd name="connsiteY0" fmla="*/ 9253 h 302460"/>
                <a:gd name="connsiteX1" fmla="*/ 907 w 31602"/>
                <a:gd name="connsiteY1" fmla="*/ 296590 h 302460"/>
                <a:gd name="connsiteX2" fmla="*/ 29482 w 31602"/>
                <a:gd name="connsiteY2" fmla="*/ 193403 h 302460"/>
                <a:gd name="connsiteX3" fmla="*/ 26307 w 31602"/>
                <a:gd name="connsiteY3" fmla="*/ 80690 h 302460"/>
                <a:gd name="connsiteX4" fmla="*/ 8845 w 31602"/>
                <a:gd name="connsiteY4" fmla="*/ 9253 h 30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02" h="302460">
                  <a:moveTo>
                    <a:pt x="8845" y="9253"/>
                  </a:moveTo>
                  <a:cubicBezTo>
                    <a:pt x="4612" y="45236"/>
                    <a:pt x="-2532" y="265898"/>
                    <a:pt x="907" y="296590"/>
                  </a:cubicBezTo>
                  <a:cubicBezTo>
                    <a:pt x="4346" y="327282"/>
                    <a:pt x="25249" y="229386"/>
                    <a:pt x="29482" y="193403"/>
                  </a:cubicBezTo>
                  <a:cubicBezTo>
                    <a:pt x="33715" y="157420"/>
                    <a:pt x="31069" y="109530"/>
                    <a:pt x="26307" y="80690"/>
                  </a:cubicBezTo>
                  <a:cubicBezTo>
                    <a:pt x="21545" y="51850"/>
                    <a:pt x="13078" y="-26730"/>
                    <a:pt x="8845" y="9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C80E5C19-A2E0-4687-A3A9-0428A1C6CF93}"/>
                </a:ext>
              </a:extLst>
            </p:cNvPr>
            <p:cNvSpPr/>
            <p:nvPr/>
          </p:nvSpPr>
          <p:spPr>
            <a:xfrm>
              <a:off x="2568364" y="5118736"/>
              <a:ext cx="52617" cy="685197"/>
            </a:xfrm>
            <a:custGeom>
              <a:avLst/>
              <a:gdLst>
                <a:gd name="connsiteX0" fmla="*/ 4974 w 52617"/>
                <a:gd name="connsiteY0" fmla="*/ 952 h 685197"/>
                <a:gd name="connsiteX1" fmla="*/ 4974 w 52617"/>
                <a:gd name="connsiteY1" fmla="*/ 478789 h 685197"/>
                <a:gd name="connsiteX2" fmla="*/ 20849 w 52617"/>
                <a:gd name="connsiteY2" fmla="*/ 567689 h 685197"/>
                <a:gd name="connsiteX3" fmla="*/ 52599 w 52617"/>
                <a:gd name="connsiteY3" fmla="*/ 685164 h 685197"/>
                <a:gd name="connsiteX4" fmla="*/ 16086 w 52617"/>
                <a:gd name="connsiteY4" fmla="*/ 577214 h 685197"/>
                <a:gd name="connsiteX5" fmla="*/ 211 w 52617"/>
                <a:gd name="connsiteY5" fmla="*/ 361314 h 685197"/>
                <a:gd name="connsiteX6" fmla="*/ 4974 w 52617"/>
                <a:gd name="connsiteY6" fmla="*/ 952 h 68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7" h="685197">
                  <a:moveTo>
                    <a:pt x="4974" y="952"/>
                  </a:moveTo>
                  <a:cubicBezTo>
                    <a:pt x="5768" y="20531"/>
                    <a:pt x="2328" y="384333"/>
                    <a:pt x="4974" y="478789"/>
                  </a:cubicBezTo>
                  <a:cubicBezTo>
                    <a:pt x="7620" y="573245"/>
                    <a:pt x="12912" y="533293"/>
                    <a:pt x="20849" y="567689"/>
                  </a:cubicBezTo>
                  <a:cubicBezTo>
                    <a:pt x="28786" y="602085"/>
                    <a:pt x="53393" y="683577"/>
                    <a:pt x="52599" y="685164"/>
                  </a:cubicBezTo>
                  <a:cubicBezTo>
                    <a:pt x="51805" y="686751"/>
                    <a:pt x="24817" y="631189"/>
                    <a:pt x="16086" y="577214"/>
                  </a:cubicBezTo>
                  <a:cubicBezTo>
                    <a:pt x="7355" y="523239"/>
                    <a:pt x="1534" y="453389"/>
                    <a:pt x="211" y="361314"/>
                  </a:cubicBezTo>
                  <a:cubicBezTo>
                    <a:pt x="-1112" y="269239"/>
                    <a:pt x="4180" y="-18627"/>
                    <a:pt x="4974" y="9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1F018125-BC77-45F1-89FF-007C39A6AFC3}"/>
                </a:ext>
              </a:extLst>
            </p:cNvPr>
            <p:cNvSpPr/>
            <p:nvPr/>
          </p:nvSpPr>
          <p:spPr>
            <a:xfrm>
              <a:off x="2530350" y="5825265"/>
              <a:ext cx="178298" cy="206143"/>
            </a:xfrm>
            <a:custGeom>
              <a:avLst/>
              <a:gdLst>
                <a:gd name="connsiteX0" fmla="*/ 100138 w 178298"/>
                <a:gd name="connsiteY0" fmla="*/ 860 h 206143"/>
                <a:gd name="connsiteX1" fmla="*/ 177925 w 178298"/>
                <a:gd name="connsiteY1" fmla="*/ 185010 h 206143"/>
                <a:gd name="connsiteX2" fmla="*/ 123950 w 178298"/>
                <a:gd name="connsiteY2" fmla="*/ 200885 h 206143"/>
                <a:gd name="connsiteX3" fmla="*/ 125 w 178298"/>
                <a:gd name="connsiteY3" fmla="*/ 173898 h 206143"/>
                <a:gd name="connsiteX4" fmla="*/ 100138 w 178298"/>
                <a:gd name="connsiteY4" fmla="*/ 156435 h 206143"/>
                <a:gd name="connsiteX5" fmla="*/ 76325 w 178298"/>
                <a:gd name="connsiteY5" fmla="*/ 111985 h 206143"/>
                <a:gd name="connsiteX6" fmla="*/ 38225 w 178298"/>
                <a:gd name="connsiteY6" fmla="*/ 91348 h 206143"/>
                <a:gd name="connsiteX7" fmla="*/ 74738 w 178298"/>
                <a:gd name="connsiteY7" fmla="*/ 150085 h 206143"/>
                <a:gd name="connsiteX8" fmla="*/ 98550 w 178298"/>
                <a:gd name="connsiteY8" fmla="*/ 181835 h 206143"/>
                <a:gd name="connsiteX9" fmla="*/ 168400 w 178298"/>
                <a:gd name="connsiteY9" fmla="*/ 175485 h 206143"/>
                <a:gd name="connsiteX10" fmla="*/ 127125 w 178298"/>
                <a:gd name="connsiteY10" fmla="*/ 116748 h 206143"/>
                <a:gd name="connsiteX11" fmla="*/ 100138 w 178298"/>
                <a:gd name="connsiteY11" fmla="*/ 860 h 20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298" h="206143">
                  <a:moveTo>
                    <a:pt x="100138" y="860"/>
                  </a:moveTo>
                  <a:cubicBezTo>
                    <a:pt x="108605" y="12237"/>
                    <a:pt x="173956" y="151673"/>
                    <a:pt x="177925" y="185010"/>
                  </a:cubicBezTo>
                  <a:cubicBezTo>
                    <a:pt x="181894" y="218347"/>
                    <a:pt x="153583" y="202737"/>
                    <a:pt x="123950" y="200885"/>
                  </a:cubicBezTo>
                  <a:cubicBezTo>
                    <a:pt x="94317" y="199033"/>
                    <a:pt x="4094" y="181306"/>
                    <a:pt x="125" y="173898"/>
                  </a:cubicBezTo>
                  <a:cubicBezTo>
                    <a:pt x="-3844" y="166490"/>
                    <a:pt x="87438" y="166754"/>
                    <a:pt x="100138" y="156435"/>
                  </a:cubicBezTo>
                  <a:cubicBezTo>
                    <a:pt x="112838" y="146116"/>
                    <a:pt x="86644" y="122833"/>
                    <a:pt x="76325" y="111985"/>
                  </a:cubicBezTo>
                  <a:cubicBezTo>
                    <a:pt x="66006" y="101137"/>
                    <a:pt x="38489" y="84998"/>
                    <a:pt x="38225" y="91348"/>
                  </a:cubicBezTo>
                  <a:cubicBezTo>
                    <a:pt x="37961" y="97698"/>
                    <a:pt x="64684" y="135004"/>
                    <a:pt x="74738" y="150085"/>
                  </a:cubicBezTo>
                  <a:cubicBezTo>
                    <a:pt x="84792" y="165166"/>
                    <a:pt x="82940" y="177602"/>
                    <a:pt x="98550" y="181835"/>
                  </a:cubicBezTo>
                  <a:cubicBezTo>
                    <a:pt x="114160" y="186068"/>
                    <a:pt x="163638" y="186333"/>
                    <a:pt x="168400" y="175485"/>
                  </a:cubicBezTo>
                  <a:cubicBezTo>
                    <a:pt x="173162" y="164637"/>
                    <a:pt x="138238" y="139238"/>
                    <a:pt x="127125" y="116748"/>
                  </a:cubicBezTo>
                  <a:cubicBezTo>
                    <a:pt x="116013" y="94259"/>
                    <a:pt x="91671" y="-10517"/>
                    <a:pt x="100138" y="8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C2FF884A-CD79-44C5-B1F8-50F233931F17}"/>
                </a:ext>
              </a:extLst>
            </p:cNvPr>
            <p:cNvSpPr/>
            <p:nvPr/>
          </p:nvSpPr>
          <p:spPr>
            <a:xfrm>
              <a:off x="2525341" y="5461706"/>
              <a:ext cx="53232" cy="488893"/>
            </a:xfrm>
            <a:custGeom>
              <a:avLst/>
              <a:gdLst>
                <a:gd name="connsiteX0" fmla="*/ 40059 w 53232"/>
                <a:gd name="connsiteY0" fmla="*/ 16757 h 488893"/>
                <a:gd name="connsiteX1" fmla="*/ 40059 w 53232"/>
                <a:gd name="connsiteY1" fmla="*/ 73907 h 488893"/>
                <a:gd name="connsiteX2" fmla="*/ 52759 w 53232"/>
                <a:gd name="connsiteY2" fmla="*/ 475544 h 488893"/>
                <a:gd name="connsiteX3" fmla="*/ 21009 w 53232"/>
                <a:gd name="connsiteY3" fmla="*/ 381882 h 488893"/>
                <a:gd name="connsiteX4" fmla="*/ 372 w 53232"/>
                <a:gd name="connsiteY4" fmla="*/ 270757 h 488893"/>
                <a:gd name="connsiteX5" fmla="*/ 40059 w 53232"/>
                <a:gd name="connsiteY5" fmla="*/ 16757 h 4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32" h="488893">
                  <a:moveTo>
                    <a:pt x="40059" y="16757"/>
                  </a:moveTo>
                  <a:cubicBezTo>
                    <a:pt x="46674" y="-16051"/>
                    <a:pt x="37942" y="-2558"/>
                    <a:pt x="40059" y="73907"/>
                  </a:cubicBezTo>
                  <a:cubicBezTo>
                    <a:pt x="42176" y="150372"/>
                    <a:pt x="55934" y="424215"/>
                    <a:pt x="52759" y="475544"/>
                  </a:cubicBezTo>
                  <a:cubicBezTo>
                    <a:pt x="49584" y="526873"/>
                    <a:pt x="29740" y="416013"/>
                    <a:pt x="21009" y="381882"/>
                  </a:cubicBezTo>
                  <a:cubicBezTo>
                    <a:pt x="12278" y="347751"/>
                    <a:pt x="-2538" y="326849"/>
                    <a:pt x="372" y="270757"/>
                  </a:cubicBezTo>
                  <a:cubicBezTo>
                    <a:pt x="3282" y="214665"/>
                    <a:pt x="33444" y="49565"/>
                    <a:pt x="40059" y="16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71164DA0-E8B4-4547-A79F-5705195195E7}"/>
                </a:ext>
              </a:extLst>
            </p:cNvPr>
            <p:cNvSpPr/>
            <p:nvPr/>
          </p:nvSpPr>
          <p:spPr>
            <a:xfrm>
              <a:off x="2767312" y="6057118"/>
              <a:ext cx="306450" cy="148563"/>
            </a:xfrm>
            <a:custGeom>
              <a:avLst/>
              <a:gdLst>
                <a:gd name="connsiteX0" fmla="*/ 1288 w 306450"/>
                <a:gd name="connsiteY0" fmla="*/ 2370 h 148563"/>
                <a:gd name="connsiteX1" fmla="*/ 261638 w 306450"/>
                <a:gd name="connsiteY1" fmla="*/ 84920 h 148563"/>
                <a:gd name="connsiteX2" fmla="*/ 306088 w 306450"/>
                <a:gd name="connsiteY2" fmla="*/ 148420 h 148563"/>
                <a:gd name="connsiteX3" fmla="*/ 275926 w 306450"/>
                <a:gd name="connsiteY3" fmla="*/ 67457 h 148563"/>
                <a:gd name="connsiteX4" fmla="*/ 166388 w 306450"/>
                <a:gd name="connsiteY4" fmla="*/ 26182 h 148563"/>
                <a:gd name="connsiteX5" fmla="*/ 1288 w 306450"/>
                <a:gd name="connsiteY5" fmla="*/ 2370 h 14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450" h="148563">
                  <a:moveTo>
                    <a:pt x="1288" y="2370"/>
                  </a:moveTo>
                  <a:cubicBezTo>
                    <a:pt x="17163" y="12160"/>
                    <a:pt x="210838" y="60578"/>
                    <a:pt x="261638" y="84920"/>
                  </a:cubicBezTo>
                  <a:cubicBezTo>
                    <a:pt x="312438" y="109262"/>
                    <a:pt x="303707" y="151330"/>
                    <a:pt x="306088" y="148420"/>
                  </a:cubicBezTo>
                  <a:cubicBezTo>
                    <a:pt x="308469" y="145510"/>
                    <a:pt x="299209" y="87830"/>
                    <a:pt x="275926" y="67457"/>
                  </a:cubicBezTo>
                  <a:cubicBezTo>
                    <a:pt x="252643" y="47084"/>
                    <a:pt x="212161" y="36765"/>
                    <a:pt x="166388" y="26182"/>
                  </a:cubicBezTo>
                  <a:cubicBezTo>
                    <a:pt x="120615" y="15599"/>
                    <a:pt x="-14587" y="-7420"/>
                    <a:pt x="1288" y="2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F3E19E11-FB4D-4D93-8FDC-B706E3A8A0E2}"/>
                </a:ext>
              </a:extLst>
            </p:cNvPr>
            <p:cNvSpPr/>
            <p:nvPr/>
          </p:nvSpPr>
          <p:spPr>
            <a:xfrm>
              <a:off x="2758834" y="6054463"/>
              <a:ext cx="121000" cy="103778"/>
            </a:xfrm>
            <a:custGeom>
              <a:avLst/>
              <a:gdLst>
                <a:gd name="connsiteX0" fmla="*/ 241 w 121000"/>
                <a:gd name="connsiteY0" fmla="*/ 262 h 103778"/>
                <a:gd name="connsiteX1" fmla="*/ 87554 w 121000"/>
                <a:gd name="connsiteY1" fmla="*/ 65350 h 103778"/>
                <a:gd name="connsiteX2" fmla="*/ 5004 w 121000"/>
                <a:gd name="connsiteY2" fmla="*/ 103450 h 103778"/>
                <a:gd name="connsiteX3" fmla="*/ 120891 w 121000"/>
                <a:gd name="connsiteY3" fmla="*/ 44712 h 103778"/>
                <a:gd name="connsiteX4" fmla="*/ 241 w 121000"/>
                <a:gd name="connsiteY4" fmla="*/ 262 h 103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00" h="103778">
                  <a:moveTo>
                    <a:pt x="241" y="262"/>
                  </a:moveTo>
                  <a:cubicBezTo>
                    <a:pt x="-5315" y="3702"/>
                    <a:pt x="86760" y="48152"/>
                    <a:pt x="87554" y="65350"/>
                  </a:cubicBezTo>
                  <a:cubicBezTo>
                    <a:pt x="88348" y="82548"/>
                    <a:pt x="-552" y="106890"/>
                    <a:pt x="5004" y="103450"/>
                  </a:cubicBezTo>
                  <a:cubicBezTo>
                    <a:pt x="10560" y="100010"/>
                    <a:pt x="116658" y="61381"/>
                    <a:pt x="120891" y="44712"/>
                  </a:cubicBezTo>
                  <a:cubicBezTo>
                    <a:pt x="125124" y="28043"/>
                    <a:pt x="5797" y="-3178"/>
                    <a:pt x="241" y="2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97917D5C-F54A-4245-9CF1-B4BAA12B5095}"/>
                </a:ext>
              </a:extLst>
            </p:cNvPr>
            <p:cNvSpPr/>
            <p:nvPr/>
          </p:nvSpPr>
          <p:spPr>
            <a:xfrm>
              <a:off x="2770179" y="6116310"/>
              <a:ext cx="297825" cy="89429"/>
            </a:xfrm>
            <a:custGeom>
              <a:avLst/>
              <a:gdLst>
                <a:gd name="connsiteX0" fmla="*/ 9 w 297825"/>
                <a:gd name="connsiteY0" fmla="*/ 328 h 89429"/>
                <a:gd name="connsiteX1" fmla="*/ 246071 w 297825"/>
                <a:gd name="connsiteY1" fmla="*/ 47953 h 89429"/>
                <a:gd name="connsiteX2" fmla="*/ 295284 w 297825"/>
                <a:gd name="connsiteY2" fmla="*/ 89228 h 89429"/>
                <a:gd name="connsiteX3" fmla="*/ 255596 w 297825"/>
                <a:gd name="connsiteY3" fmla="*/ 30490 h 89429"/>
                <a:gd name="connsiteX4" fmla="*/ 9 w 297825"/>
                <a:gd name="connsiteY4" fmla="*/ 328 h 8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25" h="89429">
                  <a:moveTo>
                    <a:pt x="9" y="328"/>
                  </a:moveTo>
                  <a:cubicBezTo>
                    <a:pt x="-1578" y="3238"/>
                    <a:pt x="196859" y="33136"/>
                    <a:pt x="246071" y="47953"/>
                  </a:cubicBezTo>
                  <a:cubicBezTo>
                    <a:pt x="295283" y="62770"/>
                    <a:pt x="293697" y="92138"/>
                    <a:pt x="295284" y="89228"/>
                  </a:cubicBezTo>
                  <a:cubicBezTo>
                    <a:pt x="296871" y="86318"/>
                    <a:pt x="310100" y="46630"/>
                    <a:pt x="255596" y="30490"/>
                  </a:cubicBezTo>
                  <a:cubicBezTo>
                    <a:pt x="201092" y="14350"/>
                    <a:pt x="1596" y="-2582"/>
                    <a:pt x="9" y="3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7" name="グループ化 1056">
            <a:extLst>
              <a:ext uri="{FF2B5EF4-FFF2-40B4-BE49-F238E27FC236}">
                <a16:creationId xmlns:a16="http://schemas.microsoft.com/office/drawing/2014/main" id="{D195228F-39A2-4C35-8AA4-F8519A6819F8}"/>
              </a:ext>
            </a:extLst>
          </p:cNvPr>
          <p:cNvGrpSpPr/>
          <p:nvPr/>
        </p:nvGrpSpPr>
        <p:grpSpPr>
          <a:xfrm>
            <a:off x="9310783" y="499169"/>
            <a:ext cx="2569710" cy="5859662"/>
            <a:chOff x="7807804" y="536574"/>
            <a:chExt cx="2569710" cy="5859662"/>
          </a:xfrm>
        </p:grpSpPr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A2D588D9-897A-4521-A176-B9DD94ECD3C5}"/>
                </a:ext>
              </a:extLst>
            </p:cNvPr>
            <p:cNvSpPr/>
            <p:nvPr/>
          </p:nvSpPr>
          <p:spPr>
            <a:xfrm>
              <a:off x="9690345" y="536574"/>
              <a:ext cx="641875" cy="556854"/>
            </a:xfrm>
            <a:custGeom>
              <a:avLst/>
              <a:gdLst>
                <a:gd name="connsiteX0" fmla="*/ 4518 w 641875"/>
                <a:gd name="connsiteY0" fmla="*/ 38101 h 556854"/>
                <a:gd name="connsiteX1" fmla="*/ 180730 w 641875"/>
                <a:gd name="connsiteY1" fmla="*/ 1 h 556854"/>
                <a:gd name="connsiteX2" fmla="*/ 329955 w 641875"/>
                <a:gd name="connsiteY2" fmla="*/ 36514 h 556854"/>
                <a:gd name="connsiteX3" fmla="*/ 385518 w 641875"/>
                <a:gd name="connsiteY3" fmla="*/ 36514 h 556854"/>
                <a:gd name="connsiteX4" fmla="*/ 434730 w 641875"/>
                <a:gd name="connsiteY4" fmla="*/ 71439 h 556854"/>
                <a:gd name="connsiteX5" fmla="*/ 595068 w 641875"/>
                <a:gd name="connsiteY5" fmla="*/ 304801 h 556854"/>
                <a:gd name="connsiteX6" fmla="*/ 626818 w 641875"/>
                <a:gd name="connsiteY6" fmla="*/ 552451 h 556854"/>
                <a:gd name="connsiteX7" fmla="*/ 620468 w 641875"/>
                <a:gd name="connsiteY7" fmla="*/ 433389 h 556854"/>
                <a:gd name="connsiteX8" fmla="*/ 377580 w 641875"/>
                <a:gd name="connsiteY8" fmla="*/ 66676 h 556854"/>
                <a:gd name="connsiteX9" fmla="*/ 4518 w 641875"/>
                <a:gd name="connsiteY9" fmla="*/ 38101 h 55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1875" h="556854">
                  <a:moveTo>
                    <a:pt x="4518" y="38101"/>
                  </a:moveTo>
                  <a:cubicBezTo>
                    <a:pt x="-28290" y="26988"/>
                    <a:pt x="126491" y="265"/>
                    <a:pt x="180730" y="1"/>
                  </a:cubicBezTo>
                  <a:cubicBezTo>
                    <a:pt x="234970" y="-264"/>
                    <a:pt x="295824" y="30429"/>
                    <a:pt x="329955" y="36514"/>
                  </a:cubicBezTo>
                  <a:cubicBezTo>
                    <a:pt x="364086" y="42599"/>
                    <a:pt x="368056" y="30693"/>
                    <a:pt x="385518" y="36514"/>
                  </a:cubicBezTo>
                  <a:cubicBezTo>
                    <a:pt x="402980" y="42335"/>
                    <a:pt x="399805" y="26724"/>
                    <a:pt x="434730" y="71439"/>
                  </a:cubicBezTo>
                  <a:cubicBezTo>
                    <a:pt x="469655" y="116154"/>
                    <a:pt x="563053" y="224632"/>
                    <a:pt x="595068" y="304801"/>
                  </a:cubicBezTo>
                  <a:cubicBezTo>
                    <a:pt x="627083" y="384970"/>
                    <a:pt x="622585" y="531020"/>
                    <a:pt x="626818" y="552451"/>
                  </a:cubicBezTo>
                  <a:cubicBezTo>
                    <a:pt x="631051" y="573882"/>
                    <a:pt x="662008" y="514352"/>
                    <a:pt x="620468" y="433389"/>
                  </a:cubicBezTo>
                  <a:cubicBezTo>
                    <a:pt x="578928" y="352426"/>
                    <a:pt x="474153" y="133616"/>
                    <a:pt x="377580" y="66676"/>
                  </a:cubicBezTo>
                  <a:cubicBezTo>
                    <a:pt x="281007" y="-264"/>
                    <a:pt x="37326" y="49214"/>
                    <a:pt x="4518" y="381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46B2DB59-E6E9-438B-ADE5-EAAB05A9AEEC}"/>
                </a:ext>
              </a:extLst>
            </p:cNvPr>
            <p:cNvSpPr/>
            <p:nvPr/>
          </p:nvSpPr>
          <p:spPr>
            <a:xfrm>
              <a:off x="9337602" y="572194"/>
              <a:ext cx="407227" cy="256763"/>
            </a:xfrm>
            <a:custGeom>
              <a:avLst/>
              <a:gdLst>
                <a:gd name="connsiteX0" fmla="*/ 406473 w 407227"/>
                <a:gd name="connsiteY0" fmla="*/ 894 h 256763"/>
                <a:gd name="connsiteX1" fmla="*/ 339798 w 407227"/>
                <a:gd name="connsiteY1" fmla="*/ 54869 h 256763"/>
                <a:gd name="connsiteX2" fmla="*/ 255661 w 407227"/>
                <a:gd name="connsiteY2" fmla="*/ 89794 h 256763"/>
                <a:gd name="connsiteX3" fmla="*/ 235023 w 407227"/>
                <a:gd name="connsiteY3" fmla="*/ 218381 h 256763"/>
                <a:gd name="connsiteX4" fmla="*/ 173111 w 407227"/>
                <a:gd name="connsiteY4" fmla="*/ 232669 h 256763"/>
                <a:gd name="connsiteX5" fmla="*/ 73 w 407227"/>
                <a:gd name="connsiteY5" fmla="*/ 212031 h 256763"/>
                <a:gd name="connsiteX6" fmla="*/ 195336 w 407227"/>
                <a:gd name="connsiteY6" fmla="*/ 256481 h 256763"/>
                <a:gd name="connsiteX7" fmla="*/ 273123 w 407227"/>
                <a:gd name="connsiteY7" fmla="*/ 186631 h 256763"/>
                <a:gd name="connsiteX8" fmla="*/ 295348 w 407227"/>
                <a:gd name="connsiteY8" fmla="*/ 102494 h 256763"/>
                <a:gd name="connsiteX9" fmla="*/ 406473 w 407227"/>
                <a:gd name="connsiteY9" fmla="*/ 894 h 25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227" h="256763">
                  <a:moveTo>
                    <a:pt x="406473" y="894"/>
                  </a:moveTo>
                  <a:cubicBezTo>
                    <a:pt x="413881" y="-7044"/>
                    <a:pt x="364933" y="40052"/>
                    <a:pt x="339798" y="54869"/>
                  </a:cubicBezTo>
                  <a:cubicBezTo>
                    <a:pt x="314663" y="69686"/>
                    <a:pt x="273123" y="62542"/>
                    <a:pt x="255661" y="89794"/>
                  </a:cubicBezTo>
                  <a:cubicBezTo>
                    <a:pt x="238199" y="117046"/>
                    <a:pt x="248781" y="194569"/>
                    <a:pt x="235023" y="218381"/>
                  </a:cubicBezTo>
                  <a:cubicBezTo>
                    <a:pt x="221265" y="242193"/>
                    <a:pt x="212269" y="233727"/>
                    <a:pt x="173111" y="232669"/>
                  </a:cubicBezTo>
                  <a:cubicBezTo>
                    <a:pt x="133953" y="231611"/>
                    <a:pt x="-3631" y="208062"/>
                    <a:pt x="73" y="212031"/>
                  </a:cubicBezTo>
                  <a:cubicBezTo>
                    <a:pt x="3777" y="216000"/>
                    <a:pt x="149828" y="260714"/>
                    <a:pt x="195336" y="256481"/>
                  </a:cubicBezTo>
                  <a:cubicBezTo>
                    <a:pt x="240844" y="252248"/>
                    <a:pt x="256454" y="212295"/>
                    <a:pt x="273123" y="186631"/>
                  </a:cubicBezTo>
                  <a:cubicBezTo>
                    <a:pt x="289792" y="160967"/>
                    <a:pt x="276562" y="131863"/>
                    <a:pt x="295348" y="102494"/>
                  </a:cubicBezTo>
                  <a:cubicBezTo>
                    <a:pt x="314133" y="73125"/>
                    <a:pt x="399065" y="8832"/>
                    <a:pt x="406473" y="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118481F4-E8C3-4DD8-AEE9-D1A7CF5BE35C}"/>
                </a:ext>
              </a:extLst>
            </p:cNvPr>
            <p:cNvSpPr/>
            <p:nvPr/>
          </p:nvSpPr>
          <p:spPr>
            <a:xfrm>
              <a:off x="10256834" y="958393"/>
              <a:ext cx="63147" cy="127204"/>
            </a:xfrm>
            <a:custGeom>
              <a:avLst/>
              <a:gdLst>
                <a:gd name="connsiteX0" fmla="*/ 4 w 63147"/>
                <a:gd name="connsiteY0" fmla="*/ 457 h 127204"/>
                <a:gd name="connsiteX1" fmla="*/ 55566 w 63147"/>
                <a:gd name="connsiteY1" fmla="*/ 124282 h 127204"/>
                <a:gd name="connsiteX2" fmla="*/ 58741 w 63147"/>
                <a:gd name="connsiteY2" fmla="*/ 83007 h 127204"/>
                <a:gd name="connsiteX3" fmla="*/ 4 w 63147"/>
                <a:gd name="connsiteY3" fmla="*/ 457 h 1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147" h="127204">
                  <a:moveTo>
                    <a:pt x="4" y="457"/>
                  </a:moveTo>
                  <a:cubicBezTo>
                    <a:pt x="-525" y="7336"/>
                    <a:pt x="45777" y="110524"/>
                    <a:pt x="55566" y="124282"/>
                  </a:cubicBezTo>
                  <a:cubicBezTo>
                    <a:pt x="65355" y="138040"/>
                    <a:pt x="64826" y="99675"/>
                    <a:pt x="58741" y="83007"/>
                  </a:cubicBezTo>
                  <a:cubicBezTo>
                    <a:pt x="52656" y="66339"/>
                    <a:pt x="533" y="-6422"/>
                    <a:pt x="4" y="4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84DB6F3B-8188-4DAF-8CCF-58F0019DE4BB}"/>
                </a:ext>
              </a:extLst>
            </p:cNvPr>
            <p:cNvSpPr/>
            <p:nvPr/>
          </p:nvSpPr>
          <p:spPr>
            <a:xfrm>
              <a:off x="9953701" y="975865"/>
              <a:ext cx="316387" cy="419947"/>
            </a:xfrm>
            <a:custGeom>
              <a:avLst/>
              <a:gdLst>
                <a:gd name="connsiteX0" fmla="*/ 309487 w 316387"/>
                <a:gd name="connsiteY0" fmla="*/ 448 h 419947"/>
                <a:gd name="connsiteX1" fmla="*/ 314249 w 316387"/>
                <a:gd name="connsiteY1" fmla="*/ 105223 h 419947"/>
                <a:gd name="connsiteX2" fmla="*/ 279324 w 316387"/>
                <a:gd name="connsiteY2" fmla="*/ 90935 h 419947"/>
                <a:gd name="connsiteX3" fmla="*/ 249162 w 316387"/>
                <a:gd name="connsiteY3" fmla="*/ 133798 h 419947"/>
                <a:gd name="connsiteX4" fmla="*/ 166612 w 316387"/>
                <a:gd name="connsiteY4" fmla="*/ 225873 h 419947"/>
                <a:gd name="connsiteX5" fmla="*/ 115812 w 316387"/>
                <a:gd name="connsiteY5" fmla="*/ 263973 h 419947"/>
                <a:gd name="connsiteX6" fmla="*/ 88824 w 316387"/>
                <a:gd name="connsiteY6" fmla="*/ 363985 h 419947"/>
                <a:gd name="connsiteX7" fmla="*/ 88824 w 316387"/>
                <a:gd name="connsiteY7" fmla="*/ 386210 h 419947"/>
                <a:gd name="connsiteX8" fmla="*/ 31674 w 316387"/>
                <a:gd name="connsiteY8" fmla="*/ 370335 h 419947"/>
                <a:gd name="connsiteX9" fmla="*/ 1512 w 316387"/>
                <a:gd name="connsiteY9" fmla="*/ 419548 h 419947"/>
                <a:gd name="connsiteX10" fmla="*/ 77712 w 316387"/>
                <a:gd name="connsiteY10" fmla="*/ 338585 h 419947"/>
                <a:gd name="connsiteX11" fmla="*/ 118987 w 316387"/>
                <a:gd name="connsiteY11" fmla="*/ 252860 h 419947"/>
                <a:gd name="connsiteX12" fmla="*/ 201537 w 316387"/>
                <a:gd name="connsiteY12" fmla="*/ 148085 h 419947"/>
                <a:gd name="connsiteX13" fmla="*/ 284087 w 316387"/>
                <a:gd name="connsiteY13" fmla="*/ 70298 h 419947"/>
                <a:gd name="connsiteX14" fmla="*/ 309487 w 316387"/>
                <a:gd name="connsiteY14" fmla="*/ 448 h 41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6387" h="419947">
                  <a:moveTo>
                    <a:pt x="309487" y="448"/>
                  </a:moveTo>
                  <a:cubicBezTo>
                    <a:pt x="314514" y="6269"/>
                    <a:pt x="319276" y="90142"/>
                    <a:pt x="314249" y="105223"/>
                  </a:cubicBezTo>
                  <a:cubicBezTo>
                    <a:pt x="309222" y="120304"/>
                    <a:pt x="290172" y="86173"/>
                    <a:pt x="279324" y="90935"/>
                  </a:cubicBezTo>
                  <a:cubicBezTo>
                    <a:pt x="268476" y="95697"/>
                    <a:pt x="267947" y="111308"/>
                    <a:pt x="249162" y="133798"/>
                  </a:cubicBezTo>
                  <a:cubicBezTo>
                    <a:pt x="230377" y="156288"/>
                    <a:pt x="188837" y="204177"/>
                    <a:pt x="166612" y="225873"/>
                  </a:cubicBezTo>
                  <a:cubicBezTo>
                    <a:pt x="144387" y="247569"/>
                    <a:pt x="128777" y="240954"/>
                    <a:pt x="115812" y="263973"/>
                  </a:cubicBezTo>
                  <a:cubicBezTo>
                    <a:pt x="102847" y="286992"/>
                    <a:pt x="93322" y="343612"/>
                    <a:pt x="88824" y="363985"/>
                  </a:cubicBezTo>
                  <a:cubicBezTo>
                    <a:pt x="84326" y="384358"/>
                    <a:pt x="98349" y="385152"/>
                    <a:pt x="88824" y="386210"/>
                  </a:cubicBezTo>
                  <a:cubicBezTo>
                    <a:pt x="79299" y="387268"/>
                    <a:pt x="46226" y="364779"/>
                    <a:pt x="31674" y="370335"/>
                  </a:cubicBezTo>
                  <a:cubicBezTo>
                    <a:pt x="17122" y="375891"/>
                    <a:pt x="-6161" y="424840"/>
                    <a:pt x="1512" y="419548"/>
                  </a:cubicBezTo>
                  <a:cubicBezTo>
                    <a:pt x="9185" y="414256"/>
                    <a:pt x="58133" y="366366"/>
                    <a:pt x="77712" y="338585"/>
                  </a:cubicBezTo>
                  <a:cubicBezTo>
                    <a:pt x="97291" y="310804"/>
                    <a:pt x="98350" y="284610"/>
                    <a:pt x="118987" y="252860"/>
                  </a:cubicBezTo>
                  <a:cubicBezTo>
                    <a:pt x="139624" y="221110"/>
                    <a:pt x="174020" y="178512"/>
                    <a:pt x="201537" y="148085"/>
                  </a:cubicBezTo>
                  <a:cubicBezTo>
                    <a:pt x="229054" y="117658"/>
                    <a:pt x="265037" y="93581"/>
                    <a:pt x="284087" y="70298"/>
                  </a:cubicBezTo>
                  <a:cubicBezTo>
                    <a:pt x="303137" y="47015"/>
                    <a:pt x="304460" y="-5373"/>
                    <a:pt x="309487" y="4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450CEF52-5954-4278-BEF5-CD45B8B4F224}"/>
                </a:ext>
              </a:extLst>
            </p:cNvPr>
            <p:cNvSpPr/>
            <p:nvPr/>
          </p:nvSpPr>
          <p:spPr>
            <a:xfrm>
              <a:off x="9575353" y="1342972"/>
              <a:ext cx="381569" cy="135300"/>
            </a:xfrm>
            <a:custGeom>
              <a:avLst/>
              <a:gdLst>
                <a:gd name="connsiteX0" fmla="*/ 381447 w 381569"/>
                <a:gd name="connsiteY0" fmla="*/ 55616 h 135300"/>
                <a:gd name="connsiteX1" fmla="*/ 278260 w 381569"/>
                <a:gd name="connsiteY1" fmla="*/ 109591 h 135300"/>
                <a:gd name="connsiteX2" fmla="*/ 227460 w 381569"/>
                <a:gd name="connsiteY2" fmla="*/ 134991 h 135300"/>
                <a:gd name="connsiteX3" fmla="*/ 176660 w 381569"/>
                <a:gd name="connsiteY3" fmla="*/ 93716 h 135300"/>
                <a:gd name="connsiteX4" fmla="*/ 97285 w 381569"/>
                <a:gd name="connsiteY4" fmla="*/ 33391 h 135300"/>
                <a:gd name="connsiteX5" fmla="*/ 44897 w 381569"/>
                <a:gd name="connsiteY5" fmla="*/ 49266 h 135300"/>
                <a:gd name="connsiteX6" fmla="*/ 447 w 381569"/>
                <a:gd name="connsiteY6" fmla="*/ 108003 h 135300"/>
                <a:gd name="connsiteX7" fmla="*/ 25847 w 381569"/>
                <a:gd name="connsiteY7" fmla="*/ 44503 h 135300"/>
                <a:gd name="connsiteX8" fmla="*/ 86172 w 381569"/>
                <a:gd name="connsiteY8" fmla="*/ 53 h 135300"/>
                <a:gd name="connsiteX9" fmla="*/ 171897 w 381569"/>
                <a:gd name="connsiteY9" fmla="*/ 36566 h 135300"/>
                <a:gd name="connsiteX10" fmla="*/ 256035 w 381569"/>
                <a:gd name="connsiteY10" fmla="*/ 85778 h 135300"/>
                <a:gd name="connsiteX11" fmla="*/ 381447 w 381569"/>
                <a:gd name="connsiteY11" fmla="*/ 55616 h 13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1569" h="135300">
                  <a:moveTo>
                    <a:pt x="381447" y="55616"/>
                  </a:moveTo>
                  <a:cubicBezTo>
                    <a:pt x="385151" y="59585"/>
                    <a:pt x="303924" y="96362"/>
                    <a:pt x="278260" y="109591"/>
                  </a:cubicBezTo>
                  <a:cubicBezTo>
                    <a:pt x="252596" y="122820"/>
                    <a:pt x="244393" y="137637"/>
                    <a:pt x="227460" y="134991"/>
                  </a:cubicBezTo>
                  <a:cubicBezTo>
                    <a:pt x="210527" y="132345"/>
                    <a:pt x="198356" y="110649"/>
                    <a:pt x="176660" y="93716"/>
                  </a:cubicBezTo>
                  <a:cubicBezTo>
                    <a:pt x="154964" y="76783"/>
                    <a:pt x="119245" y="40799"/>
                    <a:pt x="97285" y="33391"/>
                  </a:cubicBezTo>
                  <a:cubicBezTo>
                    <a:pt x="75325" y="25983"/>
                    <a:pt x="61037" y="36831"/>
                    <a:pt x="44897" y="49266"/>
                  </a:cubicBezTo>
                  <a:cubicBezTo>
                    <a:pt x="28757" y="61701"/>
                    <a:pt x="3622" y="108797"/>
                    <a:pt x="447" y="108003"/>
                  </a:cubicBezTo>
                  <a:cubicBezTo>
                    <a:pt x="-2728" y="107209"/>
                    <a:pt x="11559" y="62495"/>
                    <a:pt x="25847" y="44503"/>
                  </a:cubicBezTo>
                  <a:cubicBezTo>
                    <a:pt x="40135" y="26511"/>
                    <a:pt x="61830" y="1376"/>
                    <a:pt x="86172" y="53"/>
                  </a:cubicBezTo>
                  <a:cubicBezTo>
                    <a:pt x="110514" y="-1270"/>
                    <a:pt x="143587" y="22279"/>
                    <a:pt x="171897" y="36566"/>
                  </a:cubicBezTo>
                  <a:cubicBezTo>
                    <a:pt x="200207" y="50853"/>
                    <a:pt x="221374" y="82603"/>
                    <a:pt x="256035" y="85778"/>
                  </a:cubicBezTo>
                  <a:cubicBezTo>
                    <a:pt x="290696" y="88953"/>
                    <a:pt x="377743" y="51647"/>
                    <a:pt x="381447" y="556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98BAB70D-32AA-4914-A7E8-EBE1E2F1E7EE}"/>
                </a:ext>
              </a:extLst>
            </p:cNvPr>
            <p:cNvSpPr/>
            <p:nvPr/>
          </p:nvSpPr>
          <p:spPr>
            <a:xfrm>
              <a:off x="8962644" y="749102"/>
              <a:ext cx="432198" cy="310260"/>
            </a:xfrm>
            <a:custGeom>
              <a:avLst/>
              <a:gdLst>
                <a:gd name="connsiteX0" fmla="*/ 432181 w 432198"/>
                <a:gd name="connsiteY0" fmla="*/ 198 h 310260"/>
                <a:gd name="connsiteX1" fmla="*/ 317881 w 432198"/>
                <a:gd name="connsiteY1" fmla="*/ 125611 h 310260"/>
                <a:gd name="connsiteX2" fmla="*/ 190881 w 432198"/>
                <a:gd name="connsiteY2" fmla="*/ 171648 h 310260"/>
                <a:gd name="connsiteX3" fmla="*/ 136906 w 432198"/>
                <a:gd name="connsiteY3" fmla="*/ 227211 h 310260"/>
                <a:gd name="connsiteX4" fmla="*/ 148019 w 432198"/>
                <a:gd name="connsiteY4" fmla="*/ 282773 h 310260"/>
                <a:gd name="connsiteX5" fmla="*/ 143256 w 432198"/>
                <a:gd name="connsiteY5" fmla="*/ 295473 h 310260"/>
                <a:gd name="connsiteX6" fmla="*/ 381 w 432198"/>
                <a:gd name="connsiteY6" fmla="*/ 308173 h 310260"/>
                <a:gd name="connsiteX7" fmla="*/ 192469 w 432198"/>
                <a:gd name="connsiteY7" fmla="*/ 301823 h 310260"/>
                <a:gd name="connsiteX8" fmla="*/ 171831 w 432198"/>
                <a:gd name="connsiteY8" fmla="*/ 230386 h 310260"/>
                <a:gd name="connsiteX9" fmla="*/ 309944 w 432198"/>
                <a:gd name="connsiteY9" fmla="*/ 157361 h 310260"/>
                <a:gd name="connsiteX10" fmla="*/ 432181 w 432198"/>
                <a:gd name="connsiteY10" fmla="*/ 198 h 31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2198" h="310260">
                  <a:moveTo>
                    <a:pt x="432181" y="198"/>
                  </a:moveTo>
                  <a:cubicBezTo>
                    <a:pt x="433504" y="-5094"/>
                    <a:pt x="358098" y="97036"/>
                    <a:pt x="317881" y="125611"/>
                  </a:cubicBezTo>
                  <a:cubicBezTo>
                    <a:pt x="277664" y="154186"/>
                    <a:pt x="221043" y="154715"/>
                    <a:pt x="190881" y="171648"/>
                  </a:cubicBezTo>
                  <a:cubicBezTo>
                    <a:pt x="160719" y="188581"/>
                    <a:pt x="144050" y="208690"/>
                    <a:pt x="136906" y="227211"/>
                  </a:cubicBezTo>
                  <a:cubicBezTo>
                    <a:pt x="129762" y="245732"/>
                    <a:pt x="146961" y="271396"/>
                    <a:pt x="148019" y="282773"/>
                  </a:cubicBezTo>
                  <a:cubicBezTo>
                    <a:pt x="149077" y="294150"/>
                    <a:pt x="167862" y="291240"/>
                    <a:pt x="143256" y="295473"/>
                  </a:cubicBezTo>
                  <a:cubicBezTo>
                    <a:pt x="118650" y="299706"/>
                    <a:pt x="-7821" y="307115"/>
                    <a:pt x="381" y="308173"/>
                  </a:cubicBezTo>
                  <a:cubicBezTo>
                    <a:pt x="8583" y="309231"/>
                    <a:pt x="163894" y="314788"/>
                    <a:pt x="192469" y="301823"/>
                  </a:cubicBezTo>
                  <a:cubicBezTo>
                    <a:pt x="221044" y="288859"/>
                    <a:pt x="152252" y="254463"/>
                    <a:pt x="171831" y="230386"/>
                  </a:cubicBezTo>
                  <a:cubicBezTo>
                    <a:pt x="191410" y="206309"/>
                    <a:pt x="269727" y="194667"/>
                    <a:pt x="309944" y="157361"/>
                  </a:cubicBezTo>
                  <a:cubicBezTo>
                    <a:pt x="350161" y="120055"/>
                    <a:pt x="430858" y="5490"/>
                    <a:pt x="432181" y="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6" name="フリーフォーム: 図形 1025">
              <a:extLst>
                <a:ext uri="{FF2B5EF4-FFF2-40B4-BE49-F238E27FC236}">
                  <a16:creationId xmlns:a16="http://schemas.microsoft.com/office/drawing/2014/main" id="{6F5C732F-32E0-4339-8825-BA4C4640890E}"/>
                </a:ext>
              </a:extLst>
            </p:cNvPr>
            <p:cNvSpPr/>
            <p:nvPr/>
          </p:nvSpPr>
          <p:spPr>
            <a:xfrm>
              <a:off x="8945529" y="1031684"/>
              <a:ext cx="279505" cy="70186"/>
            </a:xfrm>
            <a:custGeom>
              <a:avLst/>
              <a:gdLst>
                <a:gd name="connsiteX0" fmla="*/ 279434 w 279505"/>
                <a:gd name="connsiteY0" fmla="*/ 70041 h 70186"/>
                <a:gd name="connsiteX1" fmla="*/ 177834 w 279505"/>
                <a:gd name="connsiteY1" fmla="*/ 25591 h 70186"/>
                <a:gd name="connsiteX2" fmla="*/ 34 w 279505"/>
                <a:gd name="connsiteY2" fmla="*/ 191 h 70186"/>
                <a:gd name="connsiteX3" fmla="*/ 163546 w 279505"/>
                <a:gd name="connsiteY3" fmla="*/ 38291 h 70186"/>
                <a:gd name="connsiteX4" fmla="*/ 279434 w 279505"/>
                <a:gd name="connsiteY4" fmla="*/ 70041 h 7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05" h="70186">
                  <a:moveTo>
                    <a:pt x="279434" y="70041"/>
                  </a:moveTo>
                  <a:cubicBezTo>
                    <a:pt x="281815" y="67924"/>
                    <a:pt x="224401" y="37233"/>
                    <a:pt x="177834" y="25591"/>
                  </a:cubicBezTo>
                  <a:cubicBezTo>
                    <a:pt x="131267" y="13949"/>
                    <a:pt x="2415" y="-1926"/>
                    <a:pt x="34" y="191"/>
                  </a:cubicBezTo>
                  <a:cubicBezTo>
                    <a:pt x="-2347" y="2308"/>
                    <a:pt x="119096" y="25856"/>
                    <a:pt x="163546" y="38291"/>
                  </a:cubicBezTo>
                  <a:cubicBezTo>
                    <a:pt x="207996" y="50726"/>
                    <a:pt x="277053" y="72158"/>
                    <a:pt x="279434" y="700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E303A4A9-94C9-4412-91EB-5FA93304853A}"/>
                </a:ext>
              </a:extLst>
            </p:cNvPr>
            <p:cNvSpPr/>
            <p:nvPr/>
          </p:nvSpPr>
          <p:spPr>
            <a:xfrm>
              <a:off x="8520460" y="1078328"/>
              <a:ext cx="705594" cy="222026"/>
            </a:xfrm>
            <a:custGeom>
              <a:avLst/>
              <a:gdLst>
                <a:gd name="connsiteX0" fmla="*/ 704503 w 705594"/>
                <a:gd name="connsiteY0" fmla="*/ 4347 h 222026"/>
                <a:gd name="connsiteX1" fmla="*/ 525115 w 705594"/>
                <a:gd name="connsiteY1" fmla="*/ 45622 h 222026"/>
                <a:gd name="connsiteX2" fmla="*/ 440978 w 705594"/>
                <a:gd name="connsiteY2" fmla="*/ 96422 h 222026"/>
                <a:gd name="connsiteX3" fmla="*/ 353665 w 705594"/>
                <a:gd name="connsiteY3" fmla="*/ 158335 h 222026"/>
                <a:gd name="connsiteX4" fmla="*/ 137765 w 705594"/>
                <a:gd name="connsiteY4" fmla="*/ 201197 h 222026"/>
                <a:gd name="connsiteX5" fmla="*/ 2828 w 705594"/>
                <a:gd name="connsiteY5" fmla="*/ 221835 h 222026"/>
                <a:gd name="connsiteX6" fmla="*/ 261590 w 705594"/>
                <a:gd name="connsiteY6" fmla="*/ 190085 h 222026"/>
                <a:gd name="connsiteX7" fmla="*/ 433040 w 705594"/>
                <a:gd name="connsiteY7" fmla="*/ 155160 h 222026"/>
                <a:gd name="connsiteX8" fmla="*/ 704503 w 705594"/>
                <a:gd name="connsiteY8" fmla="*/ 4347 h 2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594" h="222026">
                  <a:moveTo>
                    <a:pt x="704503" y="4347"/>
                  </a:moveTo>
                  <a:cubicBezTo>
                    <a:pt x="719849" y="-13909"/>
                    <a:pt x="569036" y="30276"/>
                    <a:pt x="525115" y="45622"/>
                  </a:cubicBezTo>
                  <a:cubicBezTo>
                    <a:pt x="481194" y="60968"/>
                    <a:pt x="469553" y="77637"/>
                    <a:pt x="440978" y="96422"/>
                  </a:cubicBezTo>
                  <a:cubicBezTo>
                    <a:pt x="412403" y="115207"/>
                    <a:pt x="404200" y="140873"/>
                    <a:pt x="353665" y="158335"/>
                  </a:cubicBezTo>
                  <a:cubicBezTo>
                    <a:pt x="303129" y="175798"/>
                    <a:pt x="196238" y="190614"/>
                    <a:pt x="137765" y="201197"/>
                  </a:cubicBezTo>
                  <a:cubicBezTo>
                    <a:pt x="79292" y="211780"/>
                    <a:pt x="-17810" y="223687"/>
                    <a:pt x="2828" y="221835"/>
                  </a:cubicBezTo>
                  <a:cubicBezTo>
                    <a:pt x="23465" y="219983"/>
                    <a:pt x="189888" y="201197"/>
                    <a:pt x="261590" y="190085"/>
                  </a:cubicBezTo>
                  <a:cubicBezTo>
                    <a:pt x="333292" y="178973"/>
                    <a:pt x="361073" y="184793"/>
                    <a:pt x="433040" y="155160"/>
                  </a:cubicBezTo>
                  <a:cubicBezTo>
                    <a:pt x="505007" y="125527"/>
                    <a:pt x="689157" y="22603"/>
                    <a:pt x="704503" y="43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5C571119-8709-42C5-8C00-336BAD6562E8}"/>
                </a:ext>
              </a:extLst>
            </p:cNvPr>
            <p:cNvSpPr/>
            <p:nvPr/>
          </p:nvSpPr>
          <p:spPr>
            <a:xfrm>
              <a:off x="7807804" y="1234281"/>
              <a:ext cx="940483" cy="775110"/>
            </a:xfrm>
            <a:custGeom>
              <a:avLst/>
              <a:gdLst>
                <a:gd name="connsiteX0" fmla="*/ 936146 w 940483"/>
                <a:gd name="connsiteY0" fmla="*/ 10319 h 775110"/>
                <a:gd name="connsiteX1" fmla="*/ 836134 w 940483"/>
                <a:gd name="connsiteY1" fmla="*/ 227807 h 775110"/>
                <a:gd name="connsiteX2" fmla="*/ 705959 w 940483"/>
                <a:gd name="connsiteY2" fmla="*/ 319882 h 775110"/>
                <a:gd name="connsiteX3" fmla="*/ 451959 w 940483"/>
                <a:gd name="connsiteY3" fmla="*/ 504032 h 775110"/>
                <a:gd name="connsiteX4" fmla="*/ 104296 w 940483"/>
                <a:gd name="connsiteY4" fmla="*/ 727869 h 775110"/>
                <a:gd name="connsiteX5" fmla="*/ 26509 w 940483"/>
                <a:gd name="connsiteY5" fmla="*/ 756444 h 775110"/>
                <a:gd name="connsiteX6" fmla="*/ 509109 w 940483"/>
                <a:gd name="connsiteY6" fmla="*/ 502444 h 775110"/>
                <a:gd name="connsiteX7" fmla="*/ 712309 w 940483"/>
                <a:gd name="connsiteY7" fmla="*/ 238919 h 775110"/>
                <a:gd name="connsiteX8" fmla="*/ 901221 w 940483"/>
                <a:gd name="connsiteY8" fmla="*/ 54769 h 775110"/>
                <a:gd name="connsiteX9" fmla="*/ 936146 w 940483"/>
                <a:gd name="connsiteY9" fmla="*/ 10319 h 77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0483" h="775110">
                  <a:moveTo>
                    <a:pt x="936146" y="10319"/>
                  </a:moveTo>
                  <a:cubicBezTo>
                    <a:pt x="925298" y="39159"/>
                    <a:pt x="874498" y="176213"/>
                    <a:pt x="836134" y="227807"/>
                  </a:cubicBezTo>
                  <a:cubicBezTo>
                    <a:pt x="797770" y="279401"/>
                    <a:pt x="705959" y="319882"/>
                    <a:pt x="705959" y="319882"/>
                  </a:cubicBezTo>
                  <a:cubicBezTo>
                    <a:pt x="641930" y="365919"/>
                    <a:pt x="552236" y="436034"/>
                    <a:pt x="451959" y="504032"/>
                  </a:cubicBezTo>
                  <a:cubicBezTo>
                    <a:pt x="351682" y="572030"/>
                    <a:pt x="175204" y="685800"/>
                    <a:pt x="104296" y="727869"/>
                  </a:cubicBezTo>
                  <a:cubicBezTo>
                    <a:pt x="33388" y="769938"/>
                    <a:pt x="-40960" y="794015"/>
                    <a:pt x="26509" y="756444"/>
                  </a:cubicBezTo>
                  <a:cubicBezTo>
                    <a:pt x="93978" y="718873"/>
                    <a:pt x="394809" y="588698"/>
                    <a:pt x="509109" y="502444"/>
                  </a:cubicBezTo>
                  <a:cubicBezTo>
                    <a:pt x="623409" y="416190"/>
                    <a:pt x="646957" y="313532"/>
                    <a:pt x="712309" y="238919"/>
                  </a:cubicBezTo>
                  <a:cubicBezTo>
                    <a:pt x="777661" y="164307"/>
                    <a:pt x="864179" y="91017"/>
                    <a:pt x="901221" y="54769"/>
                  </a:cubicBezTo>
                  <a:cubicBezTo>
                    <a:pt x="938263" y="18521"/>
                    <a:pt x="946994" y="-18521"/>
                    <a:pt x="936146" y="103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555635D0-B2CA-48C2-B106-7EF86CC2A267}"/>
                </a:ext>
              </a:extLst>
            </p:cNvPr>
            <p:cNvSpPr/>
            <p:nvPr/>
          </p:nvSpPr>
          <p:spPr>
            <a:xfrm>
              <a:off x="8356599" y="1921908"/>
              <a:ext cx="299214" cy="162337"/>
            </a:xfrm>
            <a:custGeom>
              <a:avLst/>
              <a:gdLst>
                <a:gd name="connsiteX0" fmla="*/ 1 w 299214"/>
                <a:gd name="connsiteY0" fmla="*/ 160892 h 162337"/>
                <a:gd name="connsiteX1" fmla="*/ 163514 w 299214"/>
                <a:gd name="connsiteY1" fmla="*/ 137080 h 162337"/>
                <a:gd name="connsiteX2" fmla="*/ 265114 w 299214"/>
                <a:gd name="connsiteY2" fmla="*/ 43417 h 162337"/>
                <a:gd name="connsiteX3" fmla="*/ 293689 w 299214"/>
                <a:gd name="connsiteY3" fmla="*/ 2142 h 162337"/>
                <a:gd name="connsiteX4" fmla="*/ 166689 w 299214"/>
                <a:gd name="connsiteY4" fmla="*/ 105330 h 162337"/>
                <a:gd name="connsiteX5" fmla="*/ 1 w 299214"/>
                <a:gd name="connsiteY5" fmla="*/ 160892 h 16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214" h="162337">
                  <a:moveTo>
                    <a:pt x="1" y="160892"/>
                  </a:moveTo>
                  <a:cubicBezTo>
                    <a:pt x="-528" y="166184"/>
                    <a:pt x="119329" y="156659"/>
                    <a:pt x="163514" y="137080"/>
                  </a:cubicBezTo>
                  <a:cubicBezTo>
                    <a:pt x="207699" y="117501"/>
                    <a:pt x="243418" y="65907"/>
                    <a:pt x="265114" y="43417"/>
                  </a:cubicBezTo>
                  <a:cubicBezTo>
                    <a:pt x="286810" y="20927"/>
                    <a:pt x="310093" y="-8177"/>
                    <a:pt x="293689" y="2142"/>
                  </a:cubicBezTo>
                  <a:cubicBezTo>
                    <a:pt x="277285" y="12461"/>
                    <a:pt x="213520" y="78342"/>
                    <a:pt x="166689" y="105330"/>
                  </a:cubicBezTo>
                  <a:cubicBezTo>
                    <a:pt x="119858" y="132317"/>
                    <a:pt x="530" y="155600"/>
                    <a:pt x="1" y="160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48AC94FC-FB7E-4C5D-BC6F-55FBAD4E2847}"/>
                </a:ext>
              </a:extLst>
            </p:cNvPr>
            <p:cNvSpPr/>
            <p:nvPr/>
          </p:nvSpPr>
          <p:spPr>
            <a:xfrm>
              <a:off x="8496626" y="1979365"/>
              <a:ext cx="160824" cy="352043"/>
            </a:xfrm>
            <a:custGeom>
              <a:avLst/>
              <a:gdLst>
                <a:gd name="connsiteX0" fmla="*/ 85399 w 160824"/>
                <a:gd name="connsiteY0" fmla="*/ 248 h 352043"/>
                <a:gd name="connsiteX1" fmla="*/ 134612 w 160824"/>
                <a:gd name="connsiteY1" fmla="*/ 92323 h 352043"/>
                <a:gd name="connsiteX2" fmla="*/ 94924 w 160824"/>
                <a:gd name="connsiteY2" fmla="*/ 171698 h 352043"/>
                <a:gd name="connsiteX3" fmla="*/ 117149 w 160824"/>
                <a:gd name="connsiteY3" fmla="*/ 233610 h 352043"/>
                <a:gd name="connsiteX4" fmla="*/ 45712 w 160824"/>
                <a:gd name="connsiteY4" fmla="*/ 247898 h 352043"/>
                <a:gd name="connsiteX5" fmla="*/ 31424 w 160824"/>
                <a:gd name="connsiteY5" fmla="*/ 287585 h 352043"/>
                <a:gd name="connsiteX6" fmla="*/ 13962 w 160824"/>
                <a:gd name="connsiteY6" fmla="*/ 343148 h 352043"/>
                <a:gd name="connsiteX7" fmla="*/ 6024 w 160824"/>
                <a:gd name="connsiteY7" fmla="*/ 346323 h 352043"/>
                <a:gd name="connsiteX8" fmla="*/ 12374 w 160824"/>
                <a:gd name="connsiteY8" fmla="*/ 287585 h 352043"/>
                <a:gd name="connsiteX9" fmla="*/ 145724 w 160824"/>
                <a:gd name="connsiteY9" fmla="*/ 171698 h 352043"/>
                <a:gd name="connsiteX10" fmla="*/ 150487 w 160824"/>
                <a:gd name="connsiteY10" fmla="*/ 68510 h 352043"/>
                <a:gd name="connsiteX11" fmla="*/ 85399 w 160824"/>
                <a:gd name="connsiteY11" fmla="*/ 248 h 35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824" h="352043">
                  <a:moveTo>
                    <a:pt x="85399" y="248"/>
                  </a:moveTo>
                  <a:cubicBezTo>
                    <a:pt x="82753" y="4217"/>
                    <a:pt x="133025" y="63748"/>
                    <a:pt x="134612" y="92323"/>
                  </a:cubicBezTo>
                  <a:cubicBezTo>
                    <a:pt x="136200" y="120898"/>
                    <a:pt x="97834" y="148150"/>
                    <a:pt x="94924" y="171698"/>
                  </a:cubicBezTo>
                  <a:cubicBezTo>
                    <a:pt x="92014" y="195246"/>
                    <a:pt x="125351" y="220910"/>
                    <a:pt x="117149" y="233610"/>
                  </a:cubicBezTo>
                  <a:cubicBezTo>
                    <a:pt x="108947" y="246310"/>
                    <a:pt x="59999" y="238902"/>
                    <a:pt x="45712" y="247898"/>
                  </a:cubicBezTo>
                  <a:cubicBezTo>
                    <a:pt x="31425" y="256894"/>
                    <a:pt x="36716" y="271710"/>
                    <a:pt x="31424" y="287585"/>
                  </a:cubicBezTo>
                  <a:cubicBezTo>
                    <a:pt x="26132" y="303460"/>
                    <a:pt x="18195" y="333358"/>
                    <a:pt x="13962" y="343148"/>
                  </a:cubicBezTo>
                  <a:cubicBezTo>
                    <a:pt x="9729" y="352938"/>
                    <a:pt x="6289" y="355583"/>
                    <a:pt x="6024" y="346323"/>
                  </a:cubicBezTo>
                  <a:cubicBezTo>
                    <a:pt x="5759" y="337063"/>
                    <a:pt x="-10909" y="316689"/>
                    <a:pt x="12374" y="287585"/>
                  </a:cubicBezTo>
                  <a:cubicBezTo>
                    <a:pt x="35657" y="258481"/>
                    <a:pt x="122705" y="208210"/>
                    <a:pt x="145724" y="171698"/>
                  </a:cubicBezTo>
                  <a:cubicBezTo>
                    <a:pt x="168743" y="135186"/>
                    <a:pt x="161335" y="96291"/>
                    <a:pt x="150487" y="68510"/>
                  </a:cubicBezTo>
                  <a:cubicBezTo>
                    <a:pt x="139639" y="40729"/>
                    <a:pt x="88045" y="-3721"/>
                    <a:pt x="85399" y="2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0AACACB9-6527-40E1-B1EE-B1BBBEC12148}"/>
                </a:ext>
              </a:extLst>
            </p:cNvPr>
            <p:cNvSpPr/>
            <p:nvPr/>
          </p:nvSpPr>
          <p:spPr>
            <a:xfrm>
              <a:off x="8368237" y="2012630"/>
              <a:ext cx="268051" cy="380270"/>
            </a:xfrm>
            <a:custGeom>
              <a:avLst/>
              <a:gdLst>
                <a:gd name="connsiteX0" fmla="*/ 77263 w 268051"/>
                <a:gd name="connsiteY0" fmla="*/ 1908 h 380270"/>
                <a:gd name="connsiteX1" fmla="*/ 24876 w 268051"/>
                <a:gd name="connsiteY1" fmla="*/ 109858 h 380270"/>
                <a:gd name="connsiteX2" fmla="*/ 99488 w 268051"/>
                <a:gd name="connsiteY2" fmla="*/ 238445 h 380270"/>
                <a:gd name="connsiteX3" fmla="*/ 261413 w 268051"/>
                <a:gd name="connsiteY3" fmla="*/ 376558 h 380270"/>
                <a:gd name="connsiteX4" fmla="*/ 213788 w 268051"/>
                <a:gd name="connsiteY4" fmla="*/ 328933 h 380270"/>
                <a:gd name="connsiteX5" fmla="*/ 4238 w 268051"/>
                <a:gd name="connsiteY5" fmla="*/ 203520 h 380270"/>
                <a:gd name="connsiteX6" fmla="*/ 77263 w 268051"/>
                <a:gd name="connsiteY6" fmla="*/ 1908 h 38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051" h="380270">
                  <a:moveTo>
                    <a:pt x="77263" y="1908"/>
                  </a:moveTo>
                  <a:cubicBezTo>
                    <a:pt x="80703" y="-13702"/>
                    <a:pt x="21172" y="70435"/>
                    <a:pt x="24876" y="109858"/>
                  </a:cubicBezTo>
                  <a:cubicBezTo>
                    <a:pt x="28580" y="149281"/>
                    <a:pt x="60065" y="193995"/>
                    <a:pt x="99488" y="238445"/>
                  </a:cubicBezTo>
                  <a:cubicBezTo>
                    <a:pt x="138911" y="282895"/>
                    <a:pt x="242363" y="361477"/>
                    <a:pt x="261413" y="376558"/>
                  </a:cubicBezTo>
                  <a:cubicBezTo>
                    <a:pt x="280463" y="391639"/>
                    <a:pt x="256650" y="357773"/>
                    <a:pt x="213788" y="328933"/>
                  </a:cubicBezTo>
                  <a:cubicBezTo>
                    <a:pt x="170926" y="300093"/>
                    <a:pt x="29373" y="253262"/>
                    <a:pt x="4238" y="203520"/>
                  </a:cubicBezTo>
                  <a:cubicBezTo>
                    <a:pt x="-20897" y="153778"/>
                    <a:pt x="73823" y="17518"/>
                    <a:pt x="77263" y="19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716B4BD0-18D2-4A0D-A5C9-56153FFFA07D}"/>
                </a:ext>
              </a:extLst>
            </p:cNvPr>
            <p:cNvSpPr/>
            <p:nvPr/>
          </p:nvSpPr>
          <p:spPr>
            <a:xfrm>
              <a:off x="7911935" y="1897053"/>
              <a:ext cx="297543" cy="724021"/>
            </a:xfrm>
            <a:custGeom>
              <a:avLst/>
              <a:gdLst>
                <a:gd name="connsiteX0" fmla="*/ 57315 w 297543"/>
                <a:gd name="connsiteY0" fmla="*/ 10 h 724021"/>
                <a:gd name="connsiteX1" fmla="*/ 57315 w 297543"/>
                <a:gd name="connsiteY1" fmla="*/ 171460 h 724021"/>
                <a:gd name="connsiteX2" fmla="*/ 197015 w 297543"/>
                <a:gd name="connsiteY2" fmla="*/ 555635 h 724021"/>
                <a:gd name="connsiteX3" fmla="*/ 297028 w 297543"/>
                <a:gd name="connsiteY3" fmla="*/ 723910 h 724021"/>
                <a:gd name="connsiteX4" fmla="*/ 225590 w 297543"/>
                <a:gd name="connsiteY4" fmla="*/ 576272 h 724021"/>
                <a:gd name="connsiteX5" fmla="*/ 11278 w 297543"/>
                <a:gd name="connsiteY5" fmla="*/ 277822 h 724021"/>
                <a:gd name="connsiteX6" fmla="*/ 35090 w 297543"/>
                <a:gd name="connsiteY6" fmla="*/ 163522 h 724021"/>
                <a:gd name="connsiteX7" fmla="*/ 57315 w 297543"/>
                <a:gd name="connsiteY7" fmla="*/ 10 h 724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7543" h="724021">
                  <a:moveTo>
                    <a:pt x="57315" y="10"/>
                  </a:moveTo>
                  <a:cubicBezTo>
                    <a:pt x="61019" y="1333"/>
                    <a:pt x="34032" y="78856"/>
                    <a:pt x="57315" y="171460"/>
                  </a:cubicBezTo>
                  <a:cubicBezTo>
                    <a:pt x="80598" y="264064"/>
                    <a:pt x="157063" y="463560"/>
                    <a:pt x="197015" y="555635"/>
                  </a:cubicBezTo>
                  <a:cubicBezTo>
                    <a:pt x="236967" y="647710"/>
                    <a:pt x="292266" y="720471"/>
                    <a:pt x="297028" y="723910"/>
                  </a:cubicBezTo>
                  <a:cubicBezTo>
                    <a:pt x="301791" y="727350"/>
                    <a:pt x="273215" y="650620"/>
                    <a:pt x="225590" y="576272"/>
                  </a:cubicBezTo>
                  <a:cubicBezTo>
                    <a:pt x="177965" y="501924"/>
                    <a:pt x="43028" y="346614"/>
                    <a:pt x="11278" y="277822"/>
                  </a:cubicBezTo>
                  <a:cubicBezTo>
                    <a:pt x="-20472" y="209030"/>
                    <a:pt x="23713" y="205062"/>
                    <a:pt x="35090" y="163522"/>
                  </a:cubicBezTo>
                  <a:cubicBezTo>
                    <a:pt x="46467" y="121983"/>
                    <a:pt x="53611" y="-1313"/>
                    <a:pt x="57315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FBE1CC3D-A98F-4BFF-8A2D-4A496E7716ED}"/>
                </a:ext>
              </a:extLst>
            </p:cNvPr>
            <p:cNvSpPr/>
            <p:nvPr/>
          </p:nvSpPr>
          <p:spPr>
            <a:xfrm>
              <a:off x="8170861" y="2595405"/>
              <a:ext cx="202722" cy="899281"/>
            </a:xfrm>
            <a:custGeom>
              <a:avLst/>
              <a:gdLst>
                <a:gd name="connsiteX0" fmla="*/ 23814 w 202722"/>
                <a:gd name="connsiteY0" fmla="*/ 9683 h 899281"/>
                <a:gd name="connsiteX1" fmla="*/ 2 w 202722"/>
                <a:gd name="connsiteY1" fmla="*/ 227170 h 899281"/>
                <a:gd name="connsiteX2" fmla="*/ 22227 w 202722"/>
                <a:gd name="connsiteY2" fmla="*/ 435133 h 899281"/>
                <a:gd name="connsiteX3" fmla="*/ 30164 w 202722"/>
                <a:gd name="connsiteY3" fmla="*/ 527208 h 899281"/>
                <a:gd name="connsiteX4" fmla="*/ 184152 w 202722"/>
                <a:gd name="connsiteY4" fmla="*/ 860583 h 899281"/>
                <a:gd name="connsiteX5" fmla="*/ 196852 w 202722"/>
                <a:gd name="connsiteY5" fmla="*/ 889158 h 899281"/>
                <a:gd name="connsiteX6" fmla="*/ 155577 w 202722"/>
                <a:gd name="connsiteY6" fmla="*/ 832008 h 899281"/>
                <a:gd name="connsiteX7" fmla="*/ 11114 w 202722"/>
                <a:gd name="connsiteY7" fmla="*/ 552608 h 899281"/>
                <a:gd name="connsiteX8" fmla="*/ 26989 w 202722"/>
                <a:gd name="connsiteY8" fmla="*/ 89058 h 899281"/>
                <a:gd name="connsiteX9" fmla="*/ 23814 w 202722"/>
                <a:gd name="connsiteY9" fmla="*/ 9683 h 89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722" h="899281">
                  <a:moveTo>
                    <a:pt x="23814" y="9683"/>
                  </a:moveTo>
                  <a:cubicBezTo>
                    <a:pt x="19316" y="32702"/>
                    <a:pt x="266" y="156262"/>
                    <a:pt x="2" y="227170"/>
                  </a:cubicBezTo>
                  <a:cubicBezTo>
                    <a:pt x="-262" y="298078"/>
                    <a:pt x="17200" y="385127"/>
                    <a:pt x="22227" y="435133"/>
                  </a:cubicBezTo>
                  <a:cubicBezTo>
                    <a:pt x="27254" y="485139"/>
                    <a:pt x="3177" y="456300"/>
                    <a:pt x="30164" y="527208"/>
                  </a:cubicBezTo>
                  <a:cubicBezTo>
                    <a:pt x="57151" y="598116"/>
                    <a:pt x="156371" y="800258"/>
                    <a:pt x="184152" y="860583"/>
                  </a:cubicBezTo>
                  <a:cubicBezTo>
                    <a:pt x="211933" y="920908"/>
                    <a:pt x="201614" y="893920"/>
                    <a:pt x="196852" y="889158"/>
                  </a:cubicBezTo>
                  <a:cubicBezTo>
                    <a:pt x="192090" y="884396"/>
                    <a:pt x="186533" y="888100"/>
                    <a:pt x="155577" y="832008"/>
                  </a:cubicBezTo>
                  <a:cubicBezTo>
                    <a:pt x="124621" y="775916"/>
                    <a:pt x="32545" y="676433"/>
                    <a:pt x="11114" y="552608"/>
                  </a:cubicBezTo>
                  <a:cubicBezTo>
                    <a:pt x="-10317" y="428783"/>
                    <a:pt x="25666" y="176635"/>
                    <a:pt x="26989" y="89058"/>
                  </a:cubicBezTo>
                  <a:cubicBezTo>
                    <a:pt x="28312" y="1481"/>
                    <a:pt x="28312" y="-13336"/>
                    <a:pt x="23814" y="96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1CCC5DF3-6289-43F8-A0A0-A3D7984002E7}"/>
                </a:ext>
              </a:extLst>
            </p:cNvPr>
            <p:cNvSpPr/>
            <p:nvPr/>
          </p:nvSpPr>
          <p:spPr>
            <a:xfrm>
              <a:off x="8219774" y="3382658"/>
              <a:ext cx="412138" cy="160711"/>
            </a:xfrm>
            <a:custGeom>
              <a:avLst/>
              <a:gdLst>
                <a:gd name="connsiteX0" fmla="*/ 8239 w 412138"/>
                <a:gd name="connsiteY0" fmla="*/ 6655 h 160711"/>
                <a:gd name="connsiteX1" fmla="*/ 78089 w 412138"/>
                <a:gd name="connsiteY1" fmla="*/ 38405 h 160711"/>
                <a:gd name="connsiteX2" fmla="*/ 400351 w 412138"/>
                <a:gd name="connsiteY2" fmla="*/ 154292 h 160711"/>
                <a:gd name="connsiteX3" fmla="*/ 330501 w 412138"/>
                <a:gd name="connsiteY3" fmla="*/ 143180 h 160711"/>
                <a:gd name="connsiteX4" fmla="*/ 219376 w 412138"/>
                <a:gd name="connsiteY4" fmla="*/ 154292 h 160711"/>
                <a:gd name="connsiteX5" fmla="*/ 8239 w 412138"/>
                <a:gd name="connsiteY5" fmla="*/ 6655 h 1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138" h="160711">
                  <a:moveTo>
                    <a:pt x="8239" y="6655"/>
                  </a:moveTo>
                  <a:cubicBezTo>
                    <a:pt x="-15309" y="-12660"/>
                    <a:pt x="12737" y="13799"/>
                    <a:pt x="78089" y="38405"/>
                  </a:cubicBezTo>
                  <a:cubicBezTo>
                    <a:pt x="143441" y="63011"/>
                    <a:pt x="358282" y="136830"/>
                    <a:pt x="400351" y="154292"/>
                  </a:cubicBezTo>
                  <a:cubicBezTo>
                    <a:pt x="442420" y="171755"/>
                    <a:pt x="360663" y="143180"/>
                    <a:pt x="330501" y="143180"/>
                  </a:cubicBezTo>
                  <a:cubicBezTo>
                    <a:pt x="300339" y="143180"/>
                    <a:pt x="272293" y="173607"/>
                    <a:pt x="219376" y="154292"/>
                  </a:cubicBezTo>
                  <a:cubicBezTo>
                    <a:pt x="166459" y="134977"/>
                    <a:pt x="31787" y="25970"/>
                    <a:pt x="8239" y="6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8579FFDC-DBC6-4B49-A64B-55961549F314}"/>
                </a:ext>
              </a:extLst>
            </p:cNvPr>
            <p:cNvSpPr/>
            <p:nvPr/>
          </p:nvSpPr>
          <p:spPr>
            <a:xfrm>
              <a:off x="8481249" y="3264882"/>
              <a:ext cx="141706" cy="338345"/>
            </a:xfrm>
            <a:custGeom>
              <a:avLst/>
              <a:gdLst>
                <a:gd name="connsiteX0" fmla="*/ 140464 w 141706"/>
                <a:gd name="connsiteY0" fmla="*/ 606 h 338345"/>
                <a:gd name="connsiteX1" fmla="*/ 72201 w 141706"/>
                <a:gd name="connsiteY1" fmla="*/ 140306 h 338345"/>
                <a:gd name="connsiteX2" fmla="*/ 124589 w 141706"/>
                <a:gd name="connsiteY2" fmla="*/ 333981 h 338345"/>
                <a:gd name="connsiteX3" fmla="*/ 89664 w 141706"/>
                <a:gd name="connsiteY3" fmla="*/ 268893 h 338345"/>
                <a:gd name="connsiteX4" fmla="*/ 764 w 141706"/>
                <a:gd name="connsiteY4" fmla="*/ 194281 h 338345"/>
                <a:gd name="connsiteX5" fmla="*/ 140464 w 141706"/>
                <a:gd name="connsiteY5" fmla="*/ 606 h 33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706" h="338345">
                  <a:moveTo>
                    <a:pt x="140464" y="606"/>
                  </a:moveTo>
                  <a:cubicBezTo>
                    <a:pt x="152370" y="-8390"/>
                    <a:pt x="74847" y="84744"/>
                    <a:pt x="72201" y="140306"/>
                  </a:cubicBezTo>
                  <a:cubicBezTo>
                    <a:pt x="69555" y="195868"/>
                    <a:pt x="121678" y="312550"/>
                    <a:pt x="124589" y="333981"/>
                  </a:cubicBezTo>
                  <a:cubicBezTo>
                    <a:pt x="127499" y="355412"/>
                    <a:pt x="110301" y="292176"/>
                    <a:pt x="89664" y="268893"/>
                  </a:cubicBezTo>
                  <a:cubicBezTo>
                    <a:pt x="69027" y="245610"/>
                    <a:pt x="-8496" y="238731"/>
                    <a:pt x="764" y="194281"/>
                  </a:cubicBezTo>
                  <a:cubicBezTo>
                    <a:pt x="10024" y="149831"/>
                    <a:pt x="128558" y="9602"/>
                    <a:pt x="140464" y="6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D14183F0-356A-4DFD-BC7F-C6D4C3FBC97B}"/>
                </a:ext>
              </a:extLst>
            </p:cNvPr>
            <p:cNvSpPr/>
            <p:nvPr/>
          </p:nvSpPr>
          <p:spPr>
            <a:xfrm>
              <a:off x="8597344" y="3343590"/>
              <a:ext cx="774878" cy="696661"/>
            </a:xfrm>
            <a:custGeom>
              <a:avLst/>
              <a:gdLst>
                <a:gd name="connsiteX0" fmla="*/ 556 w 774878"/>
                <a:gd name="connsiteY0" fmla="*/ 6035 h 696661"/>
                <a:gd name="connsiteX1" fmla="*/ 251381 w 774878"/>
                <a:gd name="connsiteY1" fmla="*/ 198123 h 696661"/>
                <a:gd name="connsiteX2" fmla="*/ 732394 w 774878"/>
                <a:gd name="connsiteY2" fmla="*/ 663260 h 696661"/>
                <a:gd name="connsiteX3" fmla="*/ 703819 w 774878"/>
                <a:gd name="connsiteY3" fmla="*/ 620398 h 696661"/>
                <a:gd name="connsiteX4" fmla="*/ 316469 w 774878"/>
                <a:gd name="connsiteY4" fmla="*/ 306073 h 696661"/>
                <a:gd name="connsiteX5" fmla="*/ 187881 w 774878"/>
                <a:gd name="connsiteY5" fmla="*/ 71123 h 696661"/>
                <a:gd name="connsiteX6" fmla="*/ 556 w 774878"/>
                <a:gd name="connsiteY6" fmla="*/ 6035 h 69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878" h="696661">
                  <a:moveTo>
                    <a:pt x="556" y="6035"/>
                  </a:moveTo>
                  <a:cubicBezTo>
                    <a:pt x="11139" y="27202"/>
                    <a:pt x="129408" y="88586"/>
                    <a:pt x="251381" y="198123"/>
                  </a:cubicBezTo>
                  <a:cubicBezTo>
                    <a:pt x="373354" y="307660"/>
                    <a:pt x="656988" y="592881"/>
                    <a:pt x="732394" y="663260"/>
                  </a:cubicBezTo>
                  <a:cubicBezTo>
                    <a:pt x="807800" y="733639"/>
                    <a:pt x="773140" y="679929"/>
                    <a:pt x="703819" y="620398"/>
                  </a:cubicBezTo>
                  <a:cubicBezTo>
                    <a:pt x="634498" y="560867"/>
                    <a:pt x="402459" y="397619"/>
                    <a:pt x="316469" y="306073"/>
                  </a:cubicBezTo>
                  <a:cubicBezTo>
                    <a:pt x="230479" y="214527"/>
                    <a:pt x="242650" y="119806"/>
                    <a:pt x="187881" y="71123"/>
                  </a:cubicBezTo>
                  <a:cubicBezTo>
                    <a:pt x="133112" y="22440"/>
                    <a:pt x="-10027" y="-15132"/>
                    <a:pt x="556" y="60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50BB80D1-7228-4CA4-BEB5-036CFFABA38E}"/>
                </a:ext>
              </a:extLst>
            </p:cNvPr>
            <p:cNvSpPr/>
            <p:nvPr/>
          </p:nvSpPr>
          <p:spPr>
            <a:xfrm>
              <a:off x="9275552" y="3960338"/>
              <a:ext cx="401407" cy="496710"/>
            </a:xfrm>
            <a:custGeom>
              <a:avLst/>
              <a:gdLst>
                <a:gd name="connsiteX0" fmla="*/ 211 w 401407"/>
                <a:gd name="connsiteY0" fmla="*/ 8412 h 496710"/>
                <a:gd name="connsiteX1" fmla="*/ 74823 w 401407"/>
                <a:gd name="connsiteY1" fmla="*/ 71912 h 496710"/>
                <a:gd name="connsiteX2" fmla="*/ 382798 w 401407"/>
                <a:gd name="connsiteY2" fmla="*/ 484662 h 496710"/>
                <a:gd name="connsiteX3" fmla="*/ 336761 w 401407"/>
                <a:gd name="connsiteY3" fmla="*/ 367187 h 496710"/>
                <a:gd name="connsiteX4" fmla="*/ 87523 w 401407"/>
                <a:gd name="connsiteY4" fmla="*/ 168750 h 496710"/>
                <a:gd name="connsiteX5" fmla="*/ 211 w 401407"/>
                <a:gd name="connsiteY5" fmla="*/ 8412 h 49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407" h="496710">
                  <a:moveTo>
                    <a:pt x="211" y="8412"/>
                  </a:moveTo>
                  <a:cubicBezTo>
                    <a:pt x="-1906" y="-7728"/>
                    <a:pt x="11059" y="-7463"/>
                    <a:pt x="74823" y="71912"/>
                  </a:cubicBezTo>
                  <a:cubicBezTo>
                    <a:pt x="138587" y="151287"/>
                    <a:pt x="339142" y="435449"/>
                    <a:pt x="382798" y="484662"/>
                  </a:cubicBezTo>
                  <a:cubicBezTo>
                    <a:pt x="426454" y="533875"/>
                    <a:pt x="385973" y="419839"/>
                    <a:pt x="336761" y="367187"/>
                  </a:cubicBezTo>
                  <a:cubicBezTo>
                    <a:pt x="287549" y="314535"/>
                    <a:pt x="144409" y="227488"/>
                    <a:pt x="87523" y="168750"/>
                  </a:cubicBezTo>
                  <a:cubicBezTo>
                    <a:pt x="30638" y="110013"/>
                    <a:pt x="2328" y="24552"/>
                    <a:pt x="211" y="84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91736674-CBA1-410E-8400-EDF8AA2329BE}"/>
                </a:ext>
              </a:extLst>
            </p:cNvPr>
            <p:cNvSpPr/>
            <p:nvPr/>
          </p:nvSpPr>
          <p:spPr>
            <a:xfrm>
              <a:off x="9331597" y="4231183"/>
              <a:ext cx="267715" cy="550102"/>
            </a:xfrm>
            <a:custGeom>
              <a:avLst/>
              <a:gdLst>
                <a:gd name="connsiteX0" fmla="*/ 264841 w 267715"/>
                <a:gd name="connsiteY0" fmla="*/ 12205 h 550102"/>
                <a:gd name="connsiteX1" fmla="*/ 229916 w 267715"/>
                <a:gd name="connsiteY1" fmla="*/ 91580 h 550102"/>
                <a:gd name="connsiteX2" fmla="*/ 4491 w 267715"/>
                <a:gd name="connsiteY2" fmla="*/ 537667 h 550102"/>
                <a:gd name="connsiteX3" fmla="*/ 88628 w 267715"/>
                <a:gd name="connsiteY3" fmla="*/ 412255 h 550102"/>
                <a:gd name="connsiteX4" fmla="*/ 199753 w 267715"/>
                <a:gd name="connsiteY4" fmla="*/ 264617 h 550102"/>
                <a:gd name="connsiteX5" fmla="*/ 264841 w 267715"/>
                <a:gd name="connsiteY5" fmla="*/ 12205 h 55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715" h="550102">
                  <a:moveTo>
                    <a:pt x="264841" y="12205"/>
                  </a:moveTo>
                  <a:cubicBezTo>
                    <a:pt x="269868" y="-16634"/>
                    <a:pt x="273308" y="4003"/>
                    <a:pt x="229916" y="91580"/>
                  </a:cubicBezTo>
                  <a:cubicBezTo>
                    <a:pt x="186524" y="179157"/>
                    <a:pt x="28039" y="484221"/>
                    <a:pt x="4491" y="537667"/>
                  </a:cubicBezTo>
                  <a:cubicBezTo>
                    <a:pt x="-19057" y="591113"/>
                    <a:pt x="56084" y="457763"/>
                    <a:pt x="88628" y="412255"/>
                  </a:cubicBezTo>
                  <a:cubicBezTo>
                    <a:pt x="121172" y="366747"/>
                    <a:pt x="165622" y="334996"/>
                    <a:pt x="199753" y="264617"/>
                  </a:cubicBezTo>
                  <a:cubicBezTo>
                    <a:pt x="233884" y="194238"/>
                    <a:pt x="259814" y="41044"/>
                    <a:pt x="264841" y="122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4706E809-C996-4274-8AD8-2F3C521A82E9}"/>
                </a:ext>
              </a:extLst>
            </p:cNvPr>
            <p:cNvSpPr/>
            <p:nvPr/>
          </p:nvSpPr>
          <p:spPr>
            <a:xfrm>
              <a:off x="9069811" y="4659128"/>
              <a:ext cx="320387" cy="543601"/>
            </a:xfrm>
            <a:custGeom>
              <a:avLst/>
              <a:gdLst>
                <a:gd name="connsiteX0" fmla="*/ 320252 w 320387"/>
                <a:gd name="connsiteY0" fmla="*/ 185 h 543601"/>
                <a:gd name="connsiteX1" fmla="*/ 64664 w 320387"/>
                <a:gd name="connsiteY1" fmla="*/ 384360 h 543601"/>
                <a:gd name="connsiteX2" fmla="*/ 64664 w 320387"/>
                <a:gd name="connsiteY2" fmla="*/ 541522 h 543601"/>
                <a:gd name="connsiteX3" fmla="*/ 17039 w 320387"/>
                <a:gd name="connsiteY3" fmla="*/ 465322 h 543601"/>
                <a:gd name="connsiteX4" fmla="*/ 26564 w 320387"/>
                <a:gd name="connsiteY4" fmla="*/ 335147 h 543601"/>
                <a:gd name="connsiteX5" fmla="*/ 320252 w 320387"/>
                <a:gd name="connsiteY5" fmla="*/ 185 h 54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387" h="543601">
                  <a:moveTo>
                    <a:pt x="320252" y="185"/>
                  </a:moveTo>
                  <a:cubicBezTo>
                    <a:pt x="326602" y="8387"/>
                    <a:pt x="107262" y="294137"/>
                    <a:pt x="64664" y="384360"/>
                  </a:cubicBezTo>
                  <a:cubicBezTo>
                    <a:pt x="22066" y="474583"/>
                    <a:pt x="72601" y="528028"/>
                    <a:pt x="64664" y="541522"/>
                  </a:cubicBezTo>
                  <a:cubicBezTo>
                    <a:pt x="56727" y="555016"/>
                    <a:pt x="23389" y="499718"/>
                    <a:pt x="17039" y="465322"/>
                  </a:cubicBezTo>
                  <a:cubicBezTo>
                    <a:pt x="10689" y="430926"/>
                    <a:pt x="-22913" y="412141"/>
                    <a:pt x="26564" y="335147"/>
                  </a:cubicBezTo>
                  <a:cubicBezTo>
                    <a:pt x="76041" y="258153"/>
                    <a:pt x="313902" y="-8017"/>
                    <a:pt x="320252" y="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98E0BA95-8D6E-41A4-8B1B-E199D7CF905A}"/>
                </a:ext>
              </a:extLst>
            </p:cNvPr>
            <p:cNvSpPr/>
            <p:nvPr/>
          </p:nvSpPr>
          <p:spPr>
            <a:xfrm>
              <a:off x="8448422" y="5141903"/>
              <a:ext cx="687642" cy="201329"/>
            </a:xfrm>
            <a:custGeom>
              <a:avLst/>
              <a:gdLst>
                <a:gd name="connsiteX0" fmla="*/ 686053 w 687642"/>
                <a:gd name="connsiteY0" fmla="*/ 10 h 201329"/>
                <a:gd name="connsiteX1" fmla="*/ 530478 w 687642"/>
                <a:gd name="connsiteY1" fmla="*/ 109547 h 201329"/>
                <a:gd name="connsiteX2" fmla="*/ 522541 w 687642"/>
                <a:gd name="connsiteY2" fmla="*/ 176222 h 201329"/>
                <a:gd name="connsiteX3" fmla="*/ 253 w 687642"/>
                <a:gd name="connsiteY3" fmla="*/ 198447 h 201329"/>
                <a:gd name="connsiteX4" fmla="*/ 455866 w 687642"/>
                <a:gd name="connsiteY4" fmla="*/ 195272 h 201329"/>
                <a:gd name="connsiteX5" fmla="*/ 652716 w 687642"/>
                <a:gd name="connsiteY5" fmla="*/ 146060 h 201329"/>
                <a:gd name="connsiteX6" fmla="*/ 614616 w 687642"/>
                <a:gd name="connsiteY6" fmla="*/ 103197 h 201329"/>
                <a:gd name="connsiteX7" fmla="*/ 686053 w 687642"/>
                <a:gd name="connsiteY7" fmla="*/ 10 h 20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642" h="201329">
                  <a:moveTo>
                    <a:pt x="686053" y="10"/>
                  </a:moveTo>
                  <a:cubicBezTo>
                    <a:pt x="672030" y="1068"/>
                    <a:pt x="557730" y="80178"/>
                    <a:pt x="530478" y="109547"/>
                  </a:cubicBezTo>
                  <a:cubicBezTo>
                    <a:pt x="503226" y="138916"/>
                    <a:pt x="610912" y="161405"/>
                    <a:pt x="522541" y="176222"/>
                  </a:cubicBezTo>
                  <a:cubicBezTo>
                    <a:pt x="434170" y="191039"/>
                    <a:pt x="11366" y="195272"/>
                    <a:pt x="253" y="198447"/>
                  </a:cubicBezTo>
                  <a:cubicBezTo>
                    <a:pt x="-10860" y="201622"/>
                    <a:pt x="347122" y="204003"/>
                    <a:pt x="455866" y="195272"/>
                  </a:cubicBezTo>
                  <a:cubicBezTo>
                    <a:pt x="564610" y="186541"/>
                    <a:pt x="626258" y="161406"/>
                    <a:pt x="652716" y="146060"/>
                  </a:cubicBezTo>
                  <a:cubicBezTo>
                    <a:pt x="679174" y="130714"/>
                    <a:pt x="612499" y="127539"/>
                    <a:pt x="614616" y="103197"/>
                  </a:cubicBezTo>
                  <a:cubicBezTo>
                    <a:pt x="616733" y="78855"/>
                    <a:pt x="700076" y="-1048"/>
                    <a:pt x="686053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2ACB5516-50FF-4511-BD1D-1751F3058E0F}"/>
                </a:ext>
              </a:extLst>
            </p:cNvPr>
            <p:cNvSpPr/>
            <p:nvPr/>
          </p:nvSpPr>
          <p:spPr>
            <a:xfrm>
              <a:off x="8642324" y="5278309"/>
              <a:ext cx="69321" cy="662696"/>
            </a:xfrm>
            <a:custGeom>
              <a:avLst/>
              <a:gdLst>
                <a:gd name="connsiteX0" fmla="*/ 28601 w 69321"/>
                <a:gd name="connsiteY0" fmla="*/ 129 h 662696"/>
                <a:gd name="connsiteX1" fmla="*/ 26 w 69321"/>
                <a:gd name="connsiteY1" fmla="*/ 331916 h 662696"/>
                <a:gd name="connsiteX2" fmla="*/ 23839 w 69321"/>
                <a:gd name="connsiteY2" fmla="*/ 357316 h 662696"/>
                <a:gd name="connsiteX3" fmla="*/ 44476 w 69321"/>
                <a:gd name="connsiteY3" fmla="*/ 662116 h 662696"/>
                <a:gd name="connsiteX4" fmla="*/ 68289 w 69321"/>
                <a:gd name="connsiteY4" fmla="*/ 430341 h 662696"/>
                <a:gd name="connsiteX5" fmla="*/ 7964 w 69321"/>
                <a:gd name="connsiteY5" fmla="*/ 293816 h 662696"/>
                <a:gd name="connsiteX6" fmla="*/ 28601 w 69321"/>
                <a:gd name="connsiteY6" fmla="*/ 129 h 66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321" h="662696">
                  <a:moveTo>
                    <a:pt x="28601" y="129"/>
                  </a:moveTo>
                  <a:cubicBezTo>
                    <a:pt x="27278" y="6479"/>
                    <a:pt x="820" y="272385"/>
                    <a:pt x="26" y="331916"/>
                  </a:cubicBezTo>
                  <a:cubicBezTo>
                    <a:pt x="-768" y="391447"/>
                    <a:pt x="16431" y="302283"/>
                    <a:pt x="23839" y="357316"/>
                  </a:cubicBezTo>
                  <a:cubicBezTo>
                    <a:pt x="31247" y="412349"/>
                    <a:pt x="37068" y="649945"/>
                    <a:pt x="44476" y="662116"/>
                  </a:cubicBezTo>
                  <a:cubicBezTo>
                    <a:pt x="51884" y="674287"/>
                    <a:pt x="74374" y="491724"/>
                    <a:pt x="68289" y="430341"/>
                  </a:cubicBezTo>
                  <a:cubicBezTo>
                    <a:pt x="62204" y="368958"/>
                    <a:pt x="11668" y="365783"/>
                    <a:pt x="7964" y="293816"/>
                  </a:cubicBezTo>
                  <a:cubicBezTo>
                    <a:pt x="4260" y="221849"/>
                    <a:pt x="29924" y="-6221"/>
                    <a:pt x="28601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3782D02F-FEED-4714-BF9B-C3A6B35811F6}"/>
                </a:ext>
              </a:extLst>
            </p:cNvPr>
            <p:cNvSpPr/>
            <p:nvPr/>
          </p:nvSpPr>
          <p:spPr>
            <a:xfrm>
              <a:off x="8595476" y="5631571"/>
              <a:ext cx="567591" cy="724788"/>
            </a:xfrm>
            <a:custGeom>
              <a:avLst/>
              <a:gdLst>
                <a:gd name="connsiteX0" fmla="*/ 565987 w 567591"/>
                <a:gd name="connsiteY0" fmla="*/ 879 h 724788"/>
                <a:gd name="connsiteX1" fmla="*/ 337387 w 567591"/>
                <a:gd name="connsiteY1" fmla="*/ 362829 h 724788"/>
                <a:gd name="connsiteX2" fmla="*/ 232612 w 567591"/>
                <a:gd name="connsiteY2" fmla="*/ 512054 h 724788"/>
                <a:gd name="connsiteX3" fmla="*/ 169112 w 567591"/>
                <a:gd name="connsiteY3" fmla="*/ 658104 h 724788"/>
                <a:gd name="connsiteX4" fmla="*/ 837 w 567591"/>
                <a:gd name="connsiteY4" fmla="*/ 724779 h 724788"/>
                <a:gd name="connsiteX5" fmla="*/ 108787 w 567591"/>
                <a:gd name="connsiteY5" fmla="*/ 661279 h 724788"/>
                <a:gd name="connsiteX6" fmla="*/ 210387 w 567591"/>
                <a:gd name="connsiteY6" fmla="*/ 477129 h 724788"/>
                <a:gd name="connsiteX7" fmla="*/ 565987 w 567591"/>
                <a:gd name="connsiteY7" fmla="*/ 87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91" h="724788">
                  <a:moveTo>
                    <a:pt x="565987" y="879"/>
                  </a:moveTo>
                  <a:cubicBezTo>
                    <a:pt x="587153" y="-18171"/>
                    <a:pt x="392949" y="277633"/>
                    <a:pt x="337387" y="362829"/>
                  </a:cubicBezTo>
                  <a:cubicBezTo>
                    <a:pt x="281825" y="448025"/>
                    <a:pt x="260658" y="462842"/>
                    <a:pt x="232612" y="512054"/>
                  </a:cubicBezTo>
                  <a:cubicBezTo>
                    <a:pt x="204566" y="561266"/>
                    <a:pt x="207741" y="622650"/>
                    <a:pt x="169112" y="658104"/>
                  </a:cubicBezTo>
                  <a:cubicBezTo>
                    <a:pt x="130483" y="693558"/>
                    <a:pt x="10891" y="724250"/>
                    <a:pt x="837" y="724779"/>
                  </a:cubicBezTo>
                  <a:cubicBezTo>
                    <a:pt x="-9217" y="725308"/>
                    <a:pt x="73862" y="702554"/>
                    <a:pt x="108787" y="661279"/>
                  </a:cubicBezTo>
                  <a:cubicBezTo>
                    <a:pt x="143712" y="620004"/>
                    <a:pt x="137362" y="581375"/>
                    <a:pt x="210387" y="477129"/>
                  </a:cubicBezTo>
                  <a:cubicBezTo>
                    <a:pt x="283412" y="372883"/>
                    <a:pt x="544821" y="19929"/>
                    <a:pt x="565987" y="8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85D3E171-9A1F-403B-9DDE-5B6DD3C79EC9}"/>
                </a:ext>
              </a:extLst>
            </p:cNvPr>
            <p:cNvSpPr/>
            <p:nvPr/>
          </p:nvSpPr>
          <p:spPr>
            <a:xfrm>
              <a:off x="8622347" y="5889011"/>
              <a:ext cx="75275" cy="507225"/>
            </a:xfrm>
            <a:custGeom>
              <a:avLst/>
              <a:gdLst>
                <a:gd name="connsiteX0" fmla="*/ 62866 w 75275"/>
                <a:gd name="connsiteY0" fmla="*/ 614 h 507225"/>
                <a:gd name="connsiteX1" fmla="*/ 59691 w 75275"/>
                <a:gd name="connsiteY1" fmla="*/ 143489 h 507225"/>
                <a:gd name="connsiteX2" fmla="*/ 4128 w 75275"/>
                <a:gd name="connsiteY2" fmla="*/ 221277 h 507225"/>
                <a:gd name="connsiteX3" fmla="*/ 37466 w 75275"/>
                <a:gd name="connsiteY3" fmla="*/ 500677 h 507225"/>
                <a:gd name="connsiteX4" fmla="*/ 2541 w 75275"/>
                <a:gd name="connsiteY4" fmla="*/ 407014 h 507225"/>
                <a:gd name="connsiteX5" fmla="*/ 10478 w 75275"/>
                <a:gd name="connsiteY5" fmla="*/ 273664 h 507225"/>
                <a:gd name="connsiteX6" fmla="*/ 72391 w 75275"/>
                <a:gd name="connsiteY6" fmla="*/ 203814 h 507225"/>
                <a:gd name="connsiteX7" fmla="*/ 62866 w 75275"/>
                <a:gd name="connsiteY7" fmla="*/ 614 h 50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5" h="507225">
                  <a:moveTo>
                    <a:pt x="62866" y="614"/>
                  </a:moveTo>
                  <a:cubicBezTo>
                    <a:pt x="60749" y="-9440"/>
                    <a:pt x="69481" y="106712"/>
                    <a:pt x="59691" y="143489"/>
                  </a:cubicBezTo>
                  <a:cubicBezTo>
                    <a:pt x="49901" y="180266"/>
                    <a:pt x="7832" y="161746"/>
                    <a:pt x="4128" y="221277"/>
                  </a:cubicBezTo>
                  <a:cubicBezTo>
                    <a:pt x="424" y="280808"/>
                    <a:pt x="37730" y="469721"/>
                    <a:pt x="37466" y="500677"/>
                  </a:cubicBezTo>
                  <a:cubicBezTo>
                    <a:pt x="37201" y="531633"/>
                    <a:pt x="7039" y="444849"/>
                    <a:pt x="2541" y="407014"/>
                  </a:cubicBezTo>
                  <a:cubicBezTo>
                    <a:pt x="-1957" y="369179"/>
                    <a:pt x="-1164" y="307531"/>
                    <a:pt x="10478" y="273664"/>
                  </a:cubicBezTo>
                  <a:cubicBezTo>
                    <a:pt x="22120" y="239797"/>
                    <a:pt x="62866" y="244031"/>
                    <a:pt x="72391" y="203814"/>
                  </a:cubicBezTo>
                  <a:cubicBezTo>
                    <a:pt x="81916" y="163597"/>
                    <a:pt x="64983" y="10668"/>
                    <a:pt x="62866" y="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01A7F0B2-2EF8-4231-A782-518564DD3C85}"/>
                </a:ext>
              </a:extLst>
            </p:cNvPr>
            <p:cNvSpPr/>
            <p:nvPr/>
          </p:nvSpPr>
          <p:spPr>
            <a:xfrm>
              <a:off x="9065908" y="5495755"/>
              <a:ext cx="317805" cy="183333"/>
            </a:xfrm>
            <a:custGeom>
              <a:avLst/>
              <a:gdLst>
                <a:gd name="connsiteX0" fmla="*/ 317805 w 317805"/>
                <a:gd name="connsiteY0" fmla="*/ 170 h 183333"/>
                <a:gd name="connsiteX1" fmla="*/ 186042 w 317805"/>
                <a:gd name="connsiteY1" fmla="*/ 160508 h 183333"/>
                <a:gd name="connsiteX2" fmla="*/ 186042 w 317805"/>
                <a:gd name="connsiteY2" fmla="*/ 177970 h 183333"/>
                <a:gd name="connsiteX3" fmla="*/ 127305 w 317805"/>
                <a:gd name="connsiteY3" fmla="*/ 119233 h 183333"/>
                <a:gd name="connsiteX4" fmla="*/ 305 w 317805"/>
                <a:gd name="connsiteY4" fmla="*/ 123995 h 183333"/>
                <a:gd name="connsiteX5" fmla="*/ 166992 w 317805"/>
                <a:gd name="connsiteY5" fmla="*/ 174795 h 183333"/>
                <a:gd name="connsiteX6" fmla="*/ 187630 w 317805"/>
                <a:gd name="connsiteY6" fmla="*/ 130345 h 183333"/>
                <a:gd name="connsiteX7" fmla="*/ 317805 w 317805"/>
                <a:gd name="connsiteY7" fmla="*/ 170 h 18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805" h="183333">
                  <a:moveTo>
                    <a:pt x="317805" y="170"/>
                  </a:moveTo>
                  <a:cubicBezTo>
                    <a:pt x="317540" y="5197"/>
                    <a:pt x="208002" y="130875"/>
                    <a:pt x="186042" y="160508"/>
                  </a:cubicBezTo>
                  <a:cubicBezTo>
                    <a:pt x="164082" y="190141"/>
                    <a:pt x="195831" y="184849"/>
                    <a:pt x="186042" y="177970"/>
                  </a:cubicBezTo>
                  <a:cubicBezTo>
                    <a:pt x="176253" y="171091"/>
                    <a:pt x="158261" y="128229"/>
                    <a:pt x="127305" y="119233"/>
                  </a:cubicBezTo>
                  <a:cubicBezTo>
                    <a:pt x="96349" y="110237"/>
                    <a:pt x="-6309" y="114735"/>
                    <a:pt x="305" y="123995"/>
                  </a:cubicBezTo>
                  <a:cubicBezTo>
                    <a:pt x="6919" y="133255"/>
                    <a:pt x="135771" y="173737"/>
                    <a:pt x="166992" y="174795"/>
                  </a:cubicBezTo>
                  <a:cubicBezTo>
                    <a:pt x="198213" y="175853"/>
                    <a:pt x="156938" y="158126"/>
                    <a:pt x="187630" y="130345"/>
                  </a:cubicBezTo>
                  <a:cubicBezTo>
                    <a:pt x="218322" y="102564"/>
                    <a:pt x="318070" y="-4857"/>
                    <a:pt x="317805" y="1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A58D9590-72E4-4A45-AE92-F8E2AD241928}"/>
                </a:ext>
              </a:extLst>
            </p:cNvPr>
            <p:cNvSpPr/>
            <p:nvPr/>
          </p:nvSpPr>
          <p:spPr>
            <a:xfrm>
              <a:off x="9069437" y="5555994"/>
              <a:ext cx="302869" cy="613888"/>
            </a:xfrm>
            <a:custGeom>
              <a:avLst/>
              <a:gdLst>
                <a:gd name="connsiteX0" fmla="*/ 276176 w 302869"/>
                <a:gd name="connsiteY0" fmla="*/ 3431 h 613888"/>
                <a:gd name="connsiteX1" fmla="*/ 223788 w 302869"/>
                <a:gd name="connsiteY1" fmla="*/ 98681 h 613888"/>
                <a:gd name="connsiteX2" fmla="*/ 204738 w 302869"/>
                <a:gd name="connsiteY2" fmla="*/ 257431 h 613888"/>
                <a:gd name="connsiteX3" fmla="*/ 117426 w 302869"/>
                <a:gd name="connsiteY3" fmla="*/ 366969 h 613888"/>
                <a:gd name="connsiteX4" fmla="*/ 30113 w 302869"/>
                <a:gd name="connsiteY4" fmla="*/ 601919 h 613888"/>
                <a:gd name="connsiteX5" fmla="*/ 22176 w 302869"/>
                <a:gd name="connsiteY5" fmla="*/ 570169 h 613888"/>
                <a:gd name="connsiteX6" fmla="*/ 19001 w 302869"/>
                <a:gd name="connsiteY6" fmla="*/ 489206 h 613888"/>
                <a:gd name="connsiteX7" fmla="*/ 284113 w 302869"/>
                <a:gd name="connsiteY7" fmla="*/ 219331 h 613888"/>
                <a:gd name="connsiteX8" fmla="*/ 276176 w 302869"/>
                <a:gd name="connsiteY8" fmla="*/ 3431 h 61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869" h="613888">
                  <a:moveTo>
                    <a:pt x="276176" y="3431"/>
                  </a:moveTo>
                  <a:cubicBezTo>
                    <a:pt x="266122" y="-16677"/>
                    <a:pt x="235694" y="56348"/>
                    <a:pt x="223788" y="98681"/>
                  </a:cubicBezTo>
                  <a:cubicBezTo>
                    <a:pt x="211882" y="141014"/>
                    <a:pt x="222465" y="212716"/>
                    <a:pt x="204738" y="257431"/>
                  </a:cubicBezTo>
                  <a:cubicBezTo>
                    <a:pt x="187011" y="302146"/>
                    <a:pt x="146530" y="309554"/>
                    <a:pt x="117426" y="366969"/>
                  </a:cubicBezTo>
                  <a:cubicBezTo>
                    <a:pt x="88322" y="424384"/>
                    <a:pt x="45988" y="568052"/>
                    <a:pt x="30113" y="601919"/>
                  </a:cubicBezTo>
                  <a:cubicBezTo>
                    <a:pt x="14238" y="635786"/>
                    <a:pt x="24028" y="588955"/>
                    <a:pt x="22176" y="570169"/>
                  </a:cubicBezTo>
                  <a:cubicBezTo>
                    <a:pt x="20324" y="551384"/>
                    <a:pt x="-24655" y="547679"/>
                    <a:pt x="19001" y="489206"/>
                  </a:cubicBezTo>
                  <a:cubicBezTo>
                    <a:pt x="62657" y="430733"/>
                    <a:pt x="242309" y="298970"/>
                    <a:pt x="284113" y="219331"/>
                  </a:cubicBezTo>
                  <a:cubicBezTo>
                    <a:pt x="325917" y="139692"/>
                    <a:pt x="286230" y="23539"/>
                    <a:pt x="276176" y="34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0EFD6A57-33AF-45F1-A5C4-0D5B7295CAB6}"/>
                </a:ext>
              </a:extLst>
            </p:cNvPr>
            <p:cNvSpPr/>
            <p:nvPr/>
          </p:nvSpPr>
          <p:spPr>
            <a:xfrm>
              <a:off x="9137614" y="5589184"/>
              <a:ext cx="622238" cy="615550"/>
            </a:xfrm>
            <a:custGeom>
              <a:avLst/>
              <a:gdLst>
                <a:gd name="connsiteX0" fmla="*/ 620749 w 622238"/>
                <a:gd name="connsiteY0" fmla="*/ 404 h 615550"/>
                <a:gd name="connsiteX1" fmla="*/ 471524 w 622238"/>
                <a:gd name="connsiteY1" fmla="*/ 195666 h 615550"/>
                <a:gd name="connsiteX2" fmla="*/ 344524 w 622238"/>
                <a:gd name="connsiteY2" fmla="*/ 365529 h 615550"/>
                <a:gd name="connsiteX3" fmla="*/ 217524 w 622238"/>
                <a:gd name="connsiteY3" fmla="*/ 540154 h 615550"/>
                <a:gd name="connsiteX4" fmla="*/ 125449 w 622238"/>
                <a:gd name="connsiteY4" fmla="*/ 608416 h 615550"/>
                <a:gd name="connsiteX5" fmla="*/ 36 w 622238"/>
                <a:gd name="connsiteY5" fmla="*/ 606829 h 615550"/>
                <a:gd name="connsiteX6" fmla="*/ 138149 w 622238"/>
                <a:gd name="connsiteY6" fmla="*/ 549679 h 615550"/>
                <a:gd name="connsiteX7" fmla="*/ 374686 w 622238"/>
                <a:gd name="connsiteY7" fmla="*/ 249641 h 615550"/>
                <a:gd name="connsiteX8" fmla="*/ 620749 w 622238"/>
                <a:gd name="connsiteY8" fmla="*/ 404 h 61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238" h="615550">
                  <a:moveTo>
                    <a:pt x="620749" y="404"/>
                  </a:moveTo>
                  <a:cubicBezTo>
                    <a:pt x="636889" y="-8592"/>
                    <a:pt x="517561" y="134812"/>
                    <a:pt x="471524" y="195666"/>
                  </a:cubicBezTo>
                  <a:cubicBezTo>
                    <a:pt x="425487" y="256520"/>
                    <a:pt x="386857" y="308114"/>
                    <a:pt x="344524" y="365529"/>
                  </a:cubicBezTo>
                  <a:cubicBezTo>
                    <a:pt x="302191" y="422944"/>
                    <a:pt x="254036" y="499673"/>
                    <a:pt x="217524" y="540154"/>
                  </a:cubicBezTo>
                  <a:cubicBezTo>
                    <a:pt x="181012" y="580635"/>
                    <a:pt x="161697" y="597304"/>
                    <a:pt x="125449" y="608416"/>
                  </a:cubicBezTo>
                  <a:cubicBezTo>
                    <a:pt x="89201" y="619528"/>
                    <a:pt x="-2081" y="616618"/>
                    <a:pt x="36" y="606829"/>
                  </a:cubicBezTo>
                  <a:cubicBezTo>
                    <a:pt x="2153" y="597040"/>
                    <a:pt x="75707" y="609210"/>
                    <a:pt x="138149" y="549679"/>
                  </a:cubicBezTo>
                  <a:cubicBezTo>
                    <a:pt x="200591" y="490148"/>
                    <a:pt x="298222" y="340922"/>
                    <a:pt x="374686" y="249641"/>
                  </a:cubicBezTo>
                  <a:cubicBezTo>
                    <a:pt x="451150" y="158360"/>
                    <a:pt x="604609" y="9400"/>
                    <a:pt x="620749" y="4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2D6D370A-F99D-4F15-8F51-6F970304093C}"/>
                </a:ext>
              </a:extLst>
            </p:cNvPr>
            <p:cNvSpPr/>
            <p:nvPr/>
          </p:nvSpPr>
          <p:spPr>
            <a:xfrm>
              <a:off x="9739216" y="4826705"/>
              <a:ext cx="327337" cy="778842"/>
            </a:xfrm>
            <a:custGeom>
              <a:avLst/>
              <a:gdLst>
                <a:gd name="connsiteX0" fmla="*/ 311247 w 327337"/>
                <a:gd name="connsiteY0" fmla="*/ 24695 h 778842"/>
                <a:gd name="connsiteX1" fmla="*/ 290609 w 327337"/>
                <a:gd name="connsiteY1" fmla="*/ 110420 h 778842"/>
                <a:gd name="connsiteX2" fmla="*/ 65184 w 327337"/>
                <a:gd name="connsiteY2" fmla="*/ 704145 h 778842"/>
                <a:gd name="connsiteX3" fmla="*/ 97 w 327337"/>
                <a:gd name="connsiteY3" fmla="*/ 759708 h 778842"/>
                <a:gd name="connsiteX4" fmla="*/ 52484 w 327337"/>
                <a:gd name="connsiteY4" fmla="*/ 607308 h 778842"/>
                <a:gd name="connsiteX5" fmla="*/ 130272 w 327337"/>
                <a:gd name="connsiteY5" fmla="*/ 404108 h 778842"/>
                <a:gd name="connsiteX6" fmla="*/ 311247 w 327337"/>
                <a:gd name="connsiteY6" fmla="*/ 24695 h 77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37" h="778842">
                  <a:moveTo>
                    <a:pt x="311247" y="24695"/>
                  </a:moveTo>
                  <a:cubicBezTo>
                    <a:pt x="337970" y="-24253"/>
                    <a:pt x="331620" y="-2822"/>
                    <a:pt x="290609" y="110420"/>
                  </a:cubicBezTo>
                  <a:cubicBezTo>
                    <a:pt x="249598" y="223662"/>
                    <a:pt x="113603" y="595930"/>
                    <a:pt x="65184" y="704145"/>
                  </a:cubicBezTo>
                  <a:cubicBezTo>
                    <a:pt x="16765" y="812360"/>
                    <a:pt x="2214" y="775847"/>
                    <a:pt x="97" y="759708"/>
                  </a:cubicBezTo>
                  <a:cubicBezTo>
                    <a:pt x="-2020" y="743569"/>
                    <a:pt x="30788" y="666575"/>
                    <a:pt x="52484" y="607308"/>
                  </a:cubicBezTo>
                  <a:cubicBezTo>
                    <a:pt x="74180" y="548041"/>
                    <a:pt x="85293" y="499887"/>
                    <a:pt x="130272" y="404108"/>
                  </a:cubicBezTo>
                  <a:cubicBezTo>
                    <a:pt x="175251" y="308329"/>
                    <a:pt x="284524" y="73643"/>
                    <a:pt x="311247" y="246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0B0965E0-4783-42A2-A413-4419BB1226AE}"/>
                </a:ext>
              </a:extLst>
            </p:cNvPr>
            <p:cNvSpPr/>
            <p:nvPr/>
          </p:nvSpPr>
          <p:spPr>
            <a:xfrm>
              <a:off x="10012344" y="4227375"/>
              <a:ext cx="211551" cy="648654"/>
            </a:xfrm>
            <a:custGeom>
              <a:avLst/>
              <a:gdLst>
                <a:gd name="connsiteX0" fmla="*/ 211156 w 211551"/>
                <a:gd name="connsiteY0" fmla="*/ 138 h 648654"/>
                <a:gd name="connsiteX1" fmla="*/ 84156 w 211551"/>
                <a:gd name="connsiteY1" fmla="*/ 268425 h 648654"/>
                <a:gd name="connsiteX2" fmla="*/ 15894 w 211551"/>
                <a:gd name="connsiteY2" fmla="*/ 549413 h 648654"/>
                <a:gd name="connsiteX3" fmla="*/ 14306 w 211551"/>
                <a:gd name="connsiteY3" fmla="*/ 646250 h 648654"/>
                <a:gd name="connsiteX4" fmla="*/ 6369 w 211551"/>
                <a:gd name="connsiteY4" fmla="*/ 584338 h 648654"/>
                <a:gd name="connsiteX5" fmla="*/ 119081 w 211551"/>
                <a:gd name="connsiteY5" fmla="*/ 236675 h 648654"/>
                <a:gd name="connsiteX6" fmla="*/ 211156 w 211551"/>
                <a:gd name="connsiteY6" fmla="*/ 138 h 64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551" h="648654">
                  <a:moveTo>
                    <a:pt x="211156" y="138"/>
                  </a:moveTo>
                  <a:cubicBezTo>
                    <a:pt x="205335" y="5430"/>
                    <a:pt x="116700" y="176879"/>
                    <a:pt x="84156" y="268425"/>
                  </a:cubicBezTo>
                  <a:cubicBezTo>
                    <a:pt x="51612" y="359971"/>
                    <a:pt x="27536" y="486442"/>
                    <a:pt x="15894" y="549413"/>
                  </a:cubicBezTo>
                  <a:cubicBezTo>
                    <a:pt x="4252" y="612384"/>
                    <a:pt x="15893" y="640429"/>
                    <a:pt x="14306" y="646250"/>
                  </a:cubicBezTo>
                  <a:cubicBezTo>
                    <a:pt x="12718" y="652071"/>
                    <a:pt x="-11094" y="652601"/>
                    <a:pt x="6369" y="584338"/>
                  </a:cubicBezTo>
                  <a:cubicBezTo>
                    <a:pt x="23832" y="516075"/>
                    <a:pt x="80981" y="330602"/>
                    <a:pt x="119081" y="236675"/>
                  </a:cubicBezTo>
                  <a:cubicBezTo>
                    <a:pt x="157181" y="142748"/>
                    <a:pt x="216977" y="-5154"/>
                    <a:pt x="211156" y="1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E921ACA-30D4-4C3C-BE7F-469A050104BC}"/>
                </a:ext>
              </a:extLst>
            </p:cNvPr>
            <p:cNvSpPr/>
            <p:nvPr/>
          </p:nvSpPr>
          <p:spPr>
            <a:xfrm>
              <a:off x="9898456" y="3730738"/>
              <a:ext cx="479058" cy="773307"/>
            </a:xfrm>
            <a:custGeom>
              <a:avLst/>
              <a:gdLst>
                <a:gd name="connsiteX0" fmla="*/ 59932 w 479058"/>
                <a:gd name="connsiteY0" fmla="*/ 87200 h 773307"/>
                <a:gd name="connsiteX1" fmla="*/ 452044 w 479058"/>
                <a:gd name="connsiteY1" fmla="*/ 730137 h 773307"/>
                <a:gd name="connsiteX2" fmla="*/ 425057 w 479058"/>
                <a:gd name="connsiteY2" fmla="*/ 687275 h 773307"/>
                <a:gd name="connsiteX3" fmla="*/ 264719 w 479058"/>
                <a:gd name="connsiteY3" fmla="*/ 468200 h 773307"/>
                <a:gd name="connsiteX4" fmla="*/ 20244 w 479058"/>
                <a:gd name="connsiteY4" fmla="*/ 47512 h 773307"/>
                <a:gd name="connsiteX5" fmla="*/ 59932 w 479058"/>
                <a:gd name="connsiteY5" fmla="*/ 87200 h 77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058" h="773307">
                  <a:moveTo>
                    <a:pt x="59932" y="87200"/>
                  </a:moveTo>
                  <a:cubicBezTo>
                    <a:pt x="131899" y="200971"/>
                    <a:pt x="391190" y="630125"/>
                    <a:pt x="452044" y="730137"/>
                  </a:cubicBezTo>
                  <a:cubicBezTo>
                    <a:pt x="512898" y="830150"/>
                    <a:pt x="456278" y="730931"/>
                    <a:pt x="425057" y="687275"/>
                  </a:cubicBezTo>
                  <a:cubicBezTo>
                    <a:pt x="393836" y="643619"/>
                    <a:pt x="332188" y="574827"/>
                    <a:pt x="264719" y="468200"/>
                  </a:cubicBezTo>
                  <a:cubicBezTo>
                    <a:pt x="197250" y="361573"/>
                    <a:pt x="51465" y="112070"/>
                    <a:pt x="20244" y="47512"/>
                  </a:cubicBezTo>
                  <a:cubicBezTo>
                    <a:pt x="-10977" y="-17046"/>
                    <a:pt x="-12035" y="-26571"/>
                    <a:pt x="59932" y="872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AD3795AC-93D3-4E75-8E72-AD9C4EFAAAB9}"/>
                </a:ext>
              </a:extLst>
            </p:cNvPr>
            <p:cNvSpPr/>
            <p:nvPr/>
          </p:nvSpPr>
          <p:spPr>
            <a:xfrm>
              <a:off x="9510329" y="3014839"/>
              <a:ext cx="466567" cy="765045"/>
            </a:xfrm>
            <a:custGeom>
              <a:avLst/>
              <a:gdLst>
                <a:gd name="connsiteX0" fmla="*/ 32134 w 466567"/>
                <a:gd name="connsiteY0" fmla="*/ 50624 h 765045"/>
                <a:gd name="connsiteX1" fmla="*/ 67059 w 466567"/>
                <a:gd name="connsiteY1" fmla="*/ 101424 h 765045"/>
                <a:gd name="connsiteX2" fmla="*/ 411546 w 466567"/>
                <a:gd name="connsiteY2" fmla="*/ 736424 h 765045"/>
                <a:gd name="connsiteX3" fmla="*/ 429009 w 466567"/>
                <a:gd name="connsiteY3" fmla="*/ 595136 h 765045"/>
                <a:gd name="connsiteX4" fmla="*/ 32134 w 466567"/>
                <a:gd name="connsiteY4" fmla="*/ 50624 h 76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567" h="765045">
                  <a:moveTo>
                    <a:pt x="32134" y="50624"/>
                  </a:moveTo>
                  <a:cubicBezTo>
                    <a:pt x="-28191" y="-31661"/>
                    <a:pt x="3824" y="-12876"/>
                    <a:pt x="67059" y="101424"/>
                  </a:cubicBezTo>
                  <a:cubicBezTo>
                    <a:pt x="130294" y="215724"/>
                    <a:pt x="351221" y="654139"/>
                    <a:pt x="411546" y="736424"/>
                  </a:cubicBezTo>
                  <a:cubicBezTo>
                    <a:pt x="471871" y="818709"/>
                    <a:pt x="489598" y="708642"/>
                    <a:pt x="429009" y="595136"/>
                  </a:cubicBezTo>
                  <a:cubicBezTo>
                    <a:pt x="368420" y="481630"/>
                    <a:pt x="92459" y="132909"/>
                    <a:pt x="32134" y="5062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5B40DFB5-E628-4F4F-9906-98B7C45025AD}"/>
                </a:ext>
              </a:extLst>
            </p:cNvPr>
            <p:cNvSpPr/>
            <p:nvPr/>
          </p:nvSpPr>
          <p:spPr>
            <a:xfrm>
              <a:off x="9424428" y="2544423"/>
              <a:ext cx="151669" cy="620458"/>
            </a:xfrm>
            <a:custGeom>
              <a:avLst/>
              <a:gdLst>
                <a:gd name="connsiteX0" fmla="*/ 151372 w 151669"/>
                <a:gd name="connsiteY0" fmla="*/ 340 h 620458"/>
                <a:gd name="connsiteX1" fmla="*/ 41835 w 151669"/>
                <a:gd name="connsiteY1" fmla="*/ 233702 h 620458"/>
                <a:gd name="connsiteX2" fmla="*/ 40247 w 151669"/>
                <a:gd name="connsiteY2" fmla="*/ 598827 h 620458"/>
                <a:gd name="connsiteX3" fmla="*/ 38660 w 151669"/>
                <a:gd name="connsiteY3" fmla="*/ 546440 h 620458"/>
                <a:gd name="connsiteX4" fmla="*/ 3735 w 151669"/>
                <a:gd name="connsiteY4" fmla="*/ 282915 h 620458"/>
                <a:gd name="connsiteX5" fmla="*/ 151372 w 151669"/>
                <a:gd name="connsiteY5" fmla="*/ 340 h 620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69" h="620458">
                  <a:moveTo>
                    <a:pt x="151372" y="340"/>
                  </a:moveTo>
                  <a:cubicBezTo>
                    <a:pt x="157722" y="-7862"/>
                    <a:pt x="60356" y="133954"/>
                    <a:pt x="41835" y="233702"/>
                  </a:cubicBezTo>
                  <a:cubicBezTo>
                    <a:pt x="23314" y="333450"/>
                    <a:pt x="40776" y="546704"/>
                    <a:pt x="40247" y="598827"/>
                  </a:cubicBezTo>
                  <a:cubicBezTo>
                    <a:pt x="39718" y="650950"/>
                    <a:pt x="44745" y="599092"/>
                    <a:pt x="38660" y="546440"/>
                  </a:cubicBezTo>
                  <a:cubicBezTo>
                    <a:pt x="32575" y="493788"/>
                    <a:pt x="-13198" y="368640"/>
                    <a:pt x="3735" y="282915"/>
                  </a:cubicBezTo>
                  <a:cubicBezTo>
                    <a:pt x="20668" y="197190"/>
                    <a:pt x="145022" y="8542"/>
                    <a:pt x="151372" y="3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F99D326F-97A3-4CBC-8296-EF20F3893468}"/>
                </a:ext>
              </a:extLst>
            </p:cNvPr>
            <p:cNvSpPr/>
            <p:nvPr/>
          </p:nvSpPr>
          <p:spPr>
            <a:xfrm>
              <a:off x="9269489" y="2668041"/>
              <a:ext cx="361255" cy="550839"/>
            </a:xfrm>
            <a:custGeom>
              <a:avLst/>
              <a:gdLst>
                <a:gd name="connsiteX0" fmla="*/ 331711 w 361255"/>
                <a:gd name="connsiteY0" fmla="*/ 464097 h 550839"/>
                <a:gd name="connsiteX1" fmla="*/ 296786 w 361255"/>
                <a:gd name="connsiteY1" fmla="*/ 394247 h 550839"/>
                <a:gd name="connsiteX2" fmla="*/ 12624 w 361255"/>
                <a:gd name="connsiteY2" fmla="*/ 25947 h 550839"/>
                <a:gd name="connsiteX3" fmla="*/ 79299 w 361255"/>
                <a:gd name="connsiteY3" fmla="*/ 86272 h 550839"/>
                <a:gd name="connsiteX4" fmla="*/ 342824 w 361255"/>
                <a:gd name="connsiteY4" fmla="*/ 532359 h 550839"/>
                <a:gd name="connsiteX5" fmla="*/ 331711 w 361255"/>
                <a:gd name="connsiteY5" fmla="*/ 464097 h 55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255" h="550839">
                  <a:moveTo>
                    <a:pt x="331711" y="464097"/>
                  </a:moveTo>
                  <a:cubicBezTo>
                    <a:pt x="324038" y="441078"/>
                    <a:pt x="349967" y="467272"/>
                    <a:pt x="296786" y="394247"/>
                  </a:cubicBezTo>
                  <a:cubicBezTo>
                    <a:pt x="243605" y="321222"/>
                    <a:pt x="48872" y="77276"/>
                    <a:pt x="12624" y="25947"/>
                  </a:cubicBezTo>
                  <a:cubicBezTo>
                    <a:pt x="-23624" y="-25382"/>
                    <a:pt x="24266" y="1870"/>
                    <a:pt x="79299" y="86272"/>
                  </a:cubicBezTo>
                  <a:cubicBezTo>
                    <a:pt x="134332" y="170674"/>
                    <a:pt x="298903" y="471770"/>
                    <a:pt x="342824" y="532359"/>
                  </a:cubicBezTo>
                  <a:cubicBezTo>
                    <a:pt x="386745" y="592948"/>
                    <a:pt x="339384" y="487116"/>
                    <a:pt x="331711" y="4640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E85796DC-9F16-44BE-8398-D045AAE4FBF4}"/>
                </a:ext>
              </a:extLst>
            </p:cNvPr>
            <p:cNvSpPr/>
            <p:nvPr/>
          </p:nvSpPr>
          <p:spPr>
            <a:xfrm>
              <a:off x="9449930" y="2061607"/>
              <a:ext cx="140738" cy="608958"/>
            </a:xfrm>
            <a:custGeom>
              <a:avLst/>
              <a:gdLst>
                <a:gd name="connsiteX0" fmla="*/ 76658 w 140738"/>
                <a:gd name="connsiteY0" fmla="*/ 556 h 608958"/>
                <a:gd name="connsiteX1" fmla="*/ 140158 w 140738"/>
                <a:gd name="connsiteY1" fmla="*/ 192643 h 608958"/>
                <a:gd name="connsiteX2" fmla="*/ 32208 w 140738"/>
                <a:gd name="connsiteY2" fmla="*/ 500618 h 608958"/>
                <a:gd name="connsiteX3" fmla="*/ 81420 w 140738"/>
                <a:gd name="connsiteY3" fmla="*/ 606981 h 608958"/>
                <a:gd name="connsiteX4" fmla="*/ 458 w 140738"/>
                <a:gd name="connsiteY4" fmla="*/ 424418 h 608958"/>
                <a:gd name="connsiteX5" fmla="*/ 51258 w 140738"/>
                <a:gd name="connsiteY5" fmla="*/ 292656 h 608958"/>
                <a:gd name="connsiteX6" fmla="*/ 109995 w 140738"/>
                <a:gd name="connsiteY6" fmla="*/ 138668 h 608958"/>
                <a:gd name="connsiteX7" fmla="*/ 76658 w 140738"/>
                <a:gd name="connsiteY7" fmla="*/ 556 h 60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738" h="608958">
                  <a:moveTo>
                    <a:pt x="76658" y="556"/>
                  </a:moveTo>
                  <a:cubicBezTo>
                    <a:pt x="81685" y="9552"/>
                    <a:pt x="147566" y="109299"/>
                    <a:pt x="140158" y="192643"/>
                  </a:cubicBezTo>
                  <a:cubicBezTo>
                    <a:pt x="132750" y="275987"/>
                    <a:pt x="41998" y="431562"/>
                    <a:pt x="32208" y="500618"/>
                  </a:cubicBezTo>
                  <a:cubicBezTo>
                    <a:pt x="22418" y="569674"/>
                    <a:pt x="86712" y="619681"/>
                    <a:pt x="81420" y="606981"/>
                  </a:cubicBezTo>
                  <a:cubicBezTo>
                    <a:pt x="76128" y="594281"/>
                    <a:pt x="5485" y="476805"/>
                    <a:pt x="458" y="424418"/>
                  </a:cubicBezTo>
                  <a:cubicBezTo>
                    <a:pt x="-4569" y="372031"/>
                    <a:pt x="33002" y="340281"/>
                    <a:pt x="51258" y="292656"/>
                  </a:cubicBezTo>
                  <a:cubicBezTo>
                    <a:pt x="69514" y="245031"/>
                    <a:pt x="104439" y="183383"/>
                    <a:pt x="109995" y="138668"/>
                  </a:cubicBezTo>
                  <a:cubicBezTo>
                    <a:pt x="115551" y="93953"/>
                    <a:pt x="71631" y="-8440"/>
                    <a:pt x="76658" y="5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18B9ACD9-CC24-4AB2-96FB-68D875814465}"/>
                </a:ext>
              </a:extLst>
            </p:cNvPr>
            <p:cNvSpPr/>
            <p:nvPr/>
          </p:nvSpPr>
          <p:spPr>
            <a:xfrm>
              <a:off x="9535986" y="1426144"/>
              <a:ext cx="82251" cy="749273"/>
            </a:xfrm>
            <a:custGeom>
              <a:avLst/>
              <a:gdLst>
                <a:gd name="connsiteX0" fmla="*/ 11239 w 82251"/>
                <a:gd name="connsiteY0" fmla="*/ 4194 h 749273"/>
                <a:gd name="connsiteX1" fmla="*/ 79502 w 82251"/>
                <a:gd name="connsiteY1" fmla="*/ 107381 h 749273"/>
                <a:gd name="connsiteX2" fmla="*/ 66802 w 82251"/>
                <a:gd name="connsiteY2" fmla="*/ 477269 h 749273"/>
                <a:gd name="connsiteX3" fmla="*/ 47752 w 82251"/>
                <a:gd name="connsiteY3" fmla="*/ 605856 h 749273"/>
                <a:gd name="connsiteX4" fmla="*/ 127 w 82251"/>
                <a:gd name="connsiteY4" fmla="*/ 748731 h 749273"/>
                <a:gd name="connsiteX5" fmla="*/ 63627 w 82251"/>
                <a:gd name="connsiteY5" fmla="*/ 645544 h 749273"/>
                <a:gd name="connsiteX6" fmla="*/ 12827 w 82251"/>
                <a:gd name="connsiteY6" fmla="*/ 420119 h 749273"/>
                <a:gd name="connsiteX7" fmla="*/ 8064 w 82251"/>
                <a:gd name="connsiteY7" fmla="*/ 216919 h 749273"/>
                <a:gd name="connsiteX8" fmla="*/ 11239 w 82251"/>
                <a:gd name="connsiteY8" fmla="*/ 4194 h 749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51" h="749273">
                  <a:moveTo>
                    <a:pt x="11239" y="4194"/>
                  </a:moveTo>
                  <a:cubicBezTo>
                    <a:pt x="23145" y="-14062"/>
                    <a:pt x="70242" y="28535"/>
                    <a:pt x="79502" y="107381"/>
                  </a:cubicBezTo>
                  <a:cubicBezTo>
                    <a:pt x="88762" y="186227"/>
                    <a:pt x="72094" y="394190"/>
                    <a:pt x="66802" y="477269"/>
                  </a:cubicBezTo>
                  <a:cubicBezTo>
                    <a:pt x="61510" y="560348"/>
                    <a:pt x="58865" y="560612"/>
                    <a:pt x="47752" y="605856"/>
                  </a:cubicBezTo>
                  <a:cubicBezTo>
                    <a:pt x="36640" y="651100"/>
                    <a:pt x="-2519" y="742116"/>
                    <a:pt x="127" y="748731"/>
                  </a:cubicBezTo>
                  <a:cubicBezTo>
                    <a:pt x="2773" y="755346"/>
                    <a:pt x="61510" y="700313"/>
                    <a:pt x="63627" y="645544"/>
                  </a:cubicBezTo>
                  <a:cubicBezTo>
                    <a:pt x="65744" y="590775"/>
                    <a:pt x="22087" y="491556"/>
                    <a:pt x="12827" y="420119"/>
                  </a:cubicBezTo>
                  <a:cubicBezTo>
                    <a:pt x="3567" y="348682"/>
                    <a:pt x="6477" y="282271"/>
                    <a:pt x="8064" y="216919"/>
                  </a:cubicBezTo>
                  <a:cubicBezTo>
                    <a:pt x="9651" y="151567"/>
                    <a:pt x="-667" y="22450"/>
                    <a:pt x="11239" y="41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58" name="テキスト ボックス 1057">
            <a:extLst>
              <a:ext uri="{FF2B5EF4-FFF2-40B4-BE49-F238E27FC236}">
                <a16:creationId xmlns:a16="http://schemas.microsoft.com/office/drawing/2014/main" id="{14477B75-A1CC-479A-9D50-13BB74E44CD9}"/>
              </a:ext>
            </a:extLst>
          </p:cNvPr>
          <p:cNvSpPr txBox="1"/>
          <p:nvPr/>
        </p:nvSpPr>
        <p:spPr>
          <a:xfrm>
            <a:off x="4891984" y="3226676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0070C0"/>
                </a:solidFill>
              </a:rPr>
              <a:t>I.W MOON WALKER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5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36DC63EB-84FA-4260-A3EF-33BA3AE9F98C}"/>
              </a:ext>
            </a:extLst>
          </p:cNvPr>
          <p:cNvSpPr/>
          <p:nvPr/>
        </p:nvSpPr>
        <p:spPr>
          <a:xfrm>
            <a:off x="3230880" y="904240"/>
            <a:ext cx="4348480" cy="4348480"/>
          </a:xfrm>
          <a:prstGeom prst="ellipse">
            <a:avLst/>
          </a:prstGeom>
          <a:solidFill>
            <a:srgbClr val="FAC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73807C8-2D3B-4708-B9CF-2BF782E13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360" y="218627"/>
            <a:ext cx="3610479" cy="3210373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EB1469-56BE-40B9-8D6A-B52BC2F9C8C0}"/>
              </a:ext>
            </a:extLst>
          </p:cNvPr>
          <p:cNvGrpSpPr/>
          <p:nvPr/>
        </p:nvGrpSpPr>
        <p:grpSpPr>
          <a:xfrm>
            <a:off x="124758" y="418066"/>
            <a:ext cx="2988965" cy="5900308"/>
            <a:chOff x="1638248" y="418066"/>
            <a:chExt cx="2988965" cy="5900308"/>
          </a:xfrm>
          <a:solidFill>
            <a:srgbClr val="020202"/>
          </a:solidFill>
        </p:grpSpPr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11C2E88-F339-45F4-874C-B54C8F9A7598}"/>
                </a:ext>
              </a:extLst>
            </p:cNvPr>
            <p:cNvSpPr/>
            <p:nvPr/>
          </p:nvSpPr>
          <p:spPr>
            <a:xfrm>
              <a:off x="3650554" y="501227"/>
              <a:ext cx="642086" cy="306341"/>
            </a:xfrm>
            <a:custGeom>
              <a:avLst/>
              <a:gdLst>
                <a:gd name="connsiteX0" fmla="*/ 696 w 642086"/>
                <a:gd name="connsiteY0" fmla="*/ 127423 h 306341"/>
                <a:gd name="connsiteX1" fmla="*/ 264221 w 642086"/>
                <a:gd name="connsiteY1" fmla="*/ 13123 h 306341"/>
                <a:gd name="connsiteX2" fmla="*/ 410271 w 642086"/>
                <a:gd name="connsiteY2" fmla="*/ 13123 h 306341"/>
                <a:gd name="connsiteX3" fmla="*/ 600771 w 642086"/>
                <a:gd name="connsiteY3" fmla="*/ 108373 h 306341"/>
                <a:gd name="connsiteX4" fmla="*/ 642046 w 642086"/>
                <a:gd name="connsiteY4" fmla="*/ 305223 h 306341"/>
                <a:gd name="connsiteX5" fmla="*/ 607121 w 642086"/>
                <a:gd name="connsiteY5" fmla="*/ 184573 h 306341"/>
                <a:gd name="connsiteX6" fmla="*/ 546796 w 642086"/>
                <a:gd name="connsiteY6" fmla="*/ 98848 h 306341"/>
                <a:gd name="connsiteX7" fmla="*/ 349946 w 642086"/>
                <a:gd name="connsiteY7" fmla="*/ 54398 h 306341"/>
                <a:gd name="connsiteX8" fmla="*/ 696 w 642086"/>
                <a:gd name="connsiteY8" fmla="*/ 127423 h 30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2086" h="306341">
                  <a:moveTo>
                    <a:pt x="696" y="127423"/>
                  </a:moveTo>
                  <a:cubicBezTo>
                    <a:pt x="-13592" y="120544"/>
                    <a:pt x="195959" y="32173"/>
                    <a:pt x="264221" y="13123"/>
                  </a:cubicBezTo>
                  <a:cubicBezTo>
                    <a:pt x="332483" y="-5927"/>
                    <a:pt x="354179" y="-2752"/>
                    <a:pt x="410271" y="13123"/>
                  </a:cubicBezTo>
                  <a:cubicBezTo>
                    <a:pt x="466363" y="28998"/>
                    <a:pt x="562142" y="59690"/>
                    <a:pt x="600771" y="108373"/>
                  </a:cubicBezTo>
                  <a:cubicBezTo>
                    <a:pt x="639400" y="157056"/>
                    <a:pt x="640988" y="292523"/>
                    <a:pt x="642046" y="305223"/>
                  </a:cubicBezTo>
                  <a:cubicBezTo>
                    <a:pt x="643104" y="317923"/>
                    <a:pt x="622996" y="218969"/>
                    <a:pt x="607121" y="184573"/>
                  </a:cubicBezTo>
                  <a:cubicBezTo>
                    <a:pt x="591246" y="150177"/>
                    <a:pt x="589659" y="120544"/>
                    <a:pt x="546796" y="98848"/>
                  </a:cubicBezTo>
                  <a:cubicBezTo>
                    <a:pt x="503934" y="77152"/>
                    <a:pt x="437788" y="52810"/>
                    <a:pt x="349946" y="54398"/>
                  </a:cubicBezTo>
                  <a:cubicBezTo>
                    <a:pt x="262104" y="55985"/>
                    <a:pt x="14984" y="134302"/>
                    <a:pt x="696" y="1274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44877AB0-70F7-44DB-86AD-502909B67199}"/>
                </a:ext>
              </a:extLst>
            </p:cNvPr>
            <p:cNvSpPr/>
            <p:nvPr/>
          </p:nvSpPr>
          <p:spPr>
            <a:xfrm>
              <a:off x="3658407" y="627349"/>
              <a:ext cx="28309" cy="178609"/>
            </a:xfrm>
            <a:custGeom>
              <a:avLst/>
              <a:gdLst>
                <a:gd name="connsiteX0" fmla="*/ 5543 w 28309"/>
                <a:gd name="connsiteY0" fmla="*/ 2889 h 178609"/>
                <a:gd name="connsiteX1" fmla="*/ 781 w 28309"/>
                <a:gd name="connsiteY1" fmla="*/ 174339 h 178609"/>
                <a:gd name="connsiteX2" fmla="*/ 18243 w 28309"/>
                <a:gd name="connsiteY2" fmla="*/ 121951 h 178609"/>
                <a:gd name="connsiteX3" fmla="*/ 27768 w 28309"/>
                <a:gd name="connsiteY3" fmla="*/ 69564 h 178609"/>
                <a:gd name="connsiteX4" fmla="*/ 5543 w 28309"/>
                <a:gd name="connsiteY4" fmla="*/ 2889 h 17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9" h="178609">
                  <a:moveTo>
                    <a:pt x="5543" y="2889"/>
                  </a:moveTo>
                  <a:cubicBezTo>
                    <a:pt x="1045" y="20351"/>
                    <a:pt x="-1336" y="154496"/>
                    <a:pt x="781" y="174339"/>
                  </a:cubicBezTo>
                  <a:cubicBezTo>
                    <a:pt x="2898" y="194182"/>
                    <a:pt x="13745" y="139413"/>
                    <a:pt x="18243" y="121951"/>
                  </a:cubicBezTo>
                  <a:cubicBezTo>
                    <a:pt x="22741" y="104489"/>
                    <a:pt x="30414" y="87027"/>
                    <a:pt x="27768" y="69564"/>
                  </a:cubicBezTo>
                  <a:cubicBezTo>
                    <a:pt x="25122" y="52101"/>
                    <a:pt x="10041" y="-14573"/>
                    <a:pt x="5543" y="28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5FCF7ED-9E8E-4E3B-AC81-90C984C1A931}"/>
                </a:ext>
              </a:extLst>
            </p:cNvPr>
            <p:cNvSpPr/>
            <p:nvPr/>
          </p:nvSpPr>
          <p:spPr>
            <a:xfrm>
              <a:off x="4020502" y="760395"/>
              <a:ext cx="274137" cy="93496"/>
            </a:xfrm>
            <a:custGeom>
              <a:avLst/>
              <a:gdLst>
                <a:gd name="connsiteX0" fmla="*/ 636 w 274137"/>
                <a:gd name="connsiteY0" fmla="*/ 30180 h 93496"/>
                <a:gd name="connsiteX1" fmla="*/ 145098 w 274137"/>
                <a:gd name="connsiteY1" fmla="*/ 12718 h 93496"/>
                <a:gd name="connsiteX2" fmla="*/ 264161 w 274137"/>
                <a:gd name="connsiteY2" fmla="*/ 92093 h 93496"/>
                <a:gd name="connsiteX3" fmla="*/ 264161 w 274137"/>
                <a:gd name="connsiteY3" fmla="*/ 60343 h 93496"/>
                <a:gd name="connsiteX4" fmla="*/ 235586 w 274137"/>
                <a:gd name="connsiteY4" fmla="*/ 20655 h 93496"/>
                <a:gd name="connsiteX5" fmla="*/ 97473 w 274137"/>
                <a:gd name="connsiteY5" fmla="*/ 18 h 93496"/>
                <a:gd name="connsiteX6" fmla="*/ 636 w 274137"/>
                <a:gd name="connsiteY6" fmla="*/ 30180 h 9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137" h="93496">
                  <a:moveTo>
                    <a:pt x="636" y="30180"/>
                  </a:moveTo>
                  <a:cubicBezTo>
                    <a:pt x="8573" y="32297"/>
                    <a:pt x="101177" y="2399"/>
                    <a:pt x="145098" y="12718"/>
                  </a:cubicBezTo>
                  <a:cubicBezTo>
                    <a:pt x="189019" y="23037"/>
                    <a:pt x="244317" y="84156"/>
                    <a:pt x="264161" y="92093"/>
                  </a:cubicBezTo>
                  <a:cubicBezTo>
                    <a:pt x="284005" y="100030"/>
                    <a:pt x="268923" y="72249"/>
                    <a:pt x="264161" y="60343"/>
                  </a:cubicBezTo>
                  <a:cubicBezTo>
                    <a:pt x="259399" y="48437"/>
                    <a:pt x="263367" y="30709"/>
                    <a:pt x="235586" y="20655"/>
                  </a:cubicBezTo>
                  <a:cubicBezTo>
                    <a:pt x="207805" y="10601"/>
                    <a:pt x="133985" y="-511"/>
                    <a:pt x="97473" y="18"/>
                  </a:cubicBezTo>
                  <a:cubicBezTo>
                    <a:pt x="60961" y="547"/>
                    <a:pt x="-7301" y="28063"/>
                    <a:pt x="636" y="301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29366D29-109D-4EC3-8090-8D75FCA66E61}"/>
                </a:ext>
              </a:extLst>
            </p:cNvPr>
            <p:cNvSpPr/>
            <p:nvPr/>
          </p:nvSpPr>
          <p:spPr>
            <a:xfrm>
              <a:off x="3439130" y="804976"/>
              <a:ext cx="234778" cy="365281"/>
            </a:xfrm>
            <a:custGeom>
              <a:avLst/>
              <a:gdLst>
                <a:gd name="connsiteX0" fmla="*/ 234345 w 234778"/>
                <a:gd name="connsiteY0" fmla="*/ 3062 h 365281"/>
                <a:gd name="connsiteX1" fmla="*/ 118458 w 234778"/>
                <a:gd name="connsiteY1" fmla="*/ 36399 h 365281"/>
                <a:gd name="connsiteX2" fmla="*/ 31145 w 234778"/>
                <a:gd name="connsiteY2" fmla="*/ 107837 h 365281"/>
                <a:gd name="connsiteX3" fmla="*/ 983 w 234778"/>
                <a:gd name="connsiteY3" fmla="*/ 196737 h 365281"/>
                <a:gd name="connsiteX4" fmla="*/ 7333 w 234778"/>
                <a:gd name="connsiteY4" fmla="*/ 363424 h 365281"/>
                <a:gd name="connsiteX5" fmla="*/ 7333 w 234778"/>
                <a:gd name="connsiteY5" fmla="*/ 279287 h 365281"/>
                <a:gd name="connsiteX6" fmla="*/ 21620 w 234778"/>
                <a:gd name="connsiteY6" fmla="*/ 172924 h 365281"/>
                <a:gd name="connsiteX7" fmla="*/ 74008 w 234778"/>
                <a:gd name="connsiteY7" fmla="*/ 111012 h 365281"/>
                <a:gd name="connsiteX8" fmla="*/ 234345 w 234778"/>
                <a:gd name="connsiteY8" fmla="*/ 3062 h 36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778" h="365281">
                  <a:moveTo>
                    <a:pt x="234345" y="3062"/>
                  </a:moveTo>
                  <a:cubicBezTo>
                    <a:pt x="241753" y="-9373"/>
                    <a:pt x="152325" y="18937"/>
                    <a:pt x="118458" y="36399"/>
                  </a:cubicBezTo>
                  <a:cubicBezTo>
                    <a:pt x="84591" y="53862"/>
                    <a:pt x="50724" y="81114"/>
                    <a:pt x="31145" y="107837"/>
                  </a:cubicBezTo>
                  <a:cubicBezTo>
                    <a:pt x="11566" y="134560"/>
                    <a:pt x="4952" y="154139"/>
                    <a:pt x="983" y="196737"/>
                  </a:cubicBezTo>
                  <a:cubicBezTo>
                    <a:pt x="-2986" y="239335"/>
                    <a:pt x="6275" y="349666"/>
                    <a:pt x="7333" y="363424"/>
                  </a:cubicBezTo>
                  <a:cubicBezTo>
                    <a:pt x="8391" y="377182"/>
                    <a:pt x="4952" y="311037"/>
                    <a:pt x="7333" y="279287"/>
                  </a:cubicBezTo>
                  <a:cubicBezTo>
                    <a:pt x="9714" y="247537"/>
                    <a:pt x="10507" y="200970"/>
                    <a:pt x="21620" y="172924"/>
                  </a:cubicBezTo>
                  <a:cubicBezTo>
                    <a:pt x="32732" y="144878"/>
                    <a:pt x="38554" y="138264"/>
                    <a:pt x="74008" y="111012"/>
                  </a:cubicBezTo>
                  <a:cubicBezTo>
                    <a:pt x="109462" y="83760"/>
                    <a:pt x="226937" y="15497"/>
                    <a:pt x="234345" y="30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8414A49-4E4F-4461-95A5-AA3868A2F0C9}"/>
                </a:ext>
              </a:extLst>
            </p:cNvPr>
            <p:cNvSpPr/>
            <p:nvPr/>
          </p:nvSpPr>
          <p:spPr>
            <a:xfrm>
              <a:off x="2731549" y="1161227"/>
              <a:ext cx="719296" cy="202447"/>
            </a:xfrm>
            <a:custGeom>
              <a:avLst/>
              <a:gdLst>
                <a:gd name="connsiteX0" fmla="*/ 539 w 719296"/>
                <a:gd name="connsiteY0" fmla="*/ 202436 h 202447"/>
                <a:gd name="connsiteX1" fmla="*/ 157701 w 719296"/>
                <a:gd name="connsiteY1" fmla="*/ 138936 h 202447"/>
                <a:gd name="connsiteX2" fmla="*/ 286289 w 719296"/>
                <a:gd name="connsiteY2" fmla="*/ 62736 h 202447"/>
                <a:gd name="connsiteX3" fmla="*/ 583151 w 719296"/>
                <a:gd name="connsiteY3" fmla="*/ 3998 h 202447"/>
                <a:gd name="connsiteX4" fmla="*/ 718089 w 719296"/>
                <a:gd name="connsiteY4" fmla="*/ 11936 h 202447"/>
                <a:gd name="connsiteX5" fmla="*/ 513301 w 719296"/>
                <a:gd name="connsiteY5" fmla="*/ 65911 h 202447"/>
                <a:gd name="connsiteX6" fmla="*/ 214851 w 719296"/>
                <a:gd name="connsiteY6" fmla="*/ 134173 h 202447"/>
                <a:gd name="connsiteX7" fmla="*/ 539 w 719296"/>
                <a:gd name="connsiteY7" fmla="*/ 202436 h 2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296" h="202447">
                  <a:moveTo>
                    <a:pt x="539" y="202436"/>
                  </a:moveTo>
                  <a:cubicBezTo>
                    <a:pt x="-8986" y="203230"/>
                    <a:pt x="110076" y="162219"/>
                    <a:pt x="157701" y="138936"/>
                  </a:cubicBezTo>
                  <a:cubicBezTo>
                    <a:pt x="205326" y="115653"/>
                    <a:pt x="215381" y="85226"/>
                    <a:pt x="286289" y="62736"/>
                  </a:cubicBezTo>
                  <a:cubicBezTo>
                    <a:pt x="357197" y="40246"/>
                    <a:pt x="511184" y="12465"/>
                    <a:pt x="583151" y="3998"/>
                  </a:cubicBezTo>
                  <a:cubicBezTo>
                    <a:pt x="655118" y="-4469"/>
                    <a:pt x="729731" y="1617"/>
                    <a:pt x="718089" y="11936"/>
                  </a:cubicBezTo>
                  <a:cubicBezTo>
                    <a:pt x="706447" y="22255"/>
                    <a:pt x="597174" y="45538"/>
                    <a:pt x="513301" y="65911"/>
                  </a:cubicBezTo>
                  <a:cubicBezTo>
                    <a:pt x="429428" y="86284"/>
                    <a:pt x="296078" y="112477"/>
                    <a:pt x="214851" y="134173"/>
                  </a:cubicBezTo>
                  <a:cubicBezTo>
                    <a:pt x="133624" y="155869"/>
                    <a:pt x="10064" y="201642"/>
                    <a:pt x="539" y="2024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2F7D484-B857-458F-8E8F-4D2DD9FF59C2}"/>
                </a:ext>
              </a:extLst>
            </p:cNvPr>
            <p:cNvSpPr/>
            <p:nvPr/>
          </p:nvSpPr>
          <p:spPr>
            <a:xfrm>
              <a:off x="2226435" y="418066"/>
              <a:ext cx="523602" cy="957654"/>
            </a:xfrm>
            <a:custGeom>
              <a:avLst/>
              <a:gdLst>
                <a:gd name="connsiteX0" fmla="*/ 32578 w 523602"/>
                <a:gd name="connsiteY0" fmla="*/ 56597 h 957654"/>
                <a:gd name="connsiteX1" fmla="*/ 504065 w 523602"/>
                <a:gd name="connsiteY1" fmla="*/ 918609 h 957654"/>
                <a:gd name="connsiteX2" fmla="*/ 399290 w 523602"/>
                <a:gd name="connsiteY2" fmla="*/ 743984 h 957654"/>
                <a:gd name="connsiteX3" fmla="*/ 81790 w 523602"/>
                <a:gd name="connsiteY3" fmla="*/ 153434 h 957654"/>
                <a:gd name="connsiteX4" fmla="*/ 32578 w 523602"/>
                <a:gd name="connsiteY4" fmla="*/ 56597 h 95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602" h="957654">
                  <a:moveTo>
                    <a:pt x="32578" y="56597"/>
                  </a:moveTo>
                  <a:cubicBezTo>
                    <a:pt x="102957" y="184126"/>
                    <a:pt x="442946" y="804045"/>
                    <a:pt x="504065" y="918609"/>
                  </a:cubicBezTo>
                  <a:cubicBezTo>
                    <a:pt x="565184" y="1033174"/>
                    <a:pt x="469669" y="871513"/>
                    <a:pt x="399290" y="743984"/>
                  </a:cubicBezTo>
                  <a:cubicBezTo>
                    <a:pt x="328911" y="616455"/>
                    <a:pt x="145025" y="265353"/>
                    <a:pt x="81790" y="153434"/>
                  </a:cubicBezTo>
                  <a:cubicBezTo>
                    <a:pt x="18555" y="41515"/>
                    <a:pt x="-37801" y="-70932"/>
                    <a:pt x="32578" y="565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1662BBD-30BE-4D4B-9B07-45E156B0EF5A}"/>
                </a:ext>
              </a:extLst>
            </p:cNvPr>
            <p:cNvSpPr/>
            <p:nvPr/>
          </p:nvSpPr>
          <p:spPr>
            <a:xfrm>
              <a:off x="2187282" y="418939"/>
              <a:ext cx="462740" cy="935945"/>
            </a:xfrm>
            <a:custGeom>
              <a:avLst/>
              <a:gdLst>
                <a:gd name="connsiteX0" fmla="*/ 160631 w 462740"/>
                <a:gd name="connsiteY0" fmla="*/ 161 h 935945"/>
                <a:gd name="connsiteX1" fmla="*/ 293 w 462740"/>
                <a:gd name="connsiteY1" fmla="*/ 93824 h 935945"/>
                <a:gd name="connsiteX2" fmla="*/ 208256 w 462740"/>
                <a:gd name="connsiteY2" fmla="*/ 446249 h 935945"/>
                <a:gd name="connsiteX3" fmla="*/ 459081 w 462740"/>
                <a:gd name="connsiteY3" fmla="*/ 932024 h 935945"/>
                <a:gd name="connsiteX4" fmla="*/ 333668 w 462740"/>
                <a:gd name="connsiteY4" fmla="*/ 644686 h 935945"/>
                <a:gd name="connsiteX5" fmla="*/ 14581 w 462740"/>
                <a:gd name="connsiteY5" fmla="*/ 108111 h 935945"/>
                <a:gd name="connsiteX6" fmla="*/ 74906 w 462740"/>
                <a:gd name="connsiteY6" fmla="*/ 71599 h 935945"/>
                <a:gd name="connsiteX7" fmla="*/ 160631 w 462740"/>
                <a:gd name="connsiteY7" fmla="*/ 161 h 93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2740" h="935945">
                  <a:moveTo>
                    <a:pt x="160631" y="161"/>
                  </a:moveTo>
                  <a:cubicBezTo>
                    <a:pt x="148196" y="3865"/>
                    <a:pt x="-7645" y="19476"/>
                    <a:pt x="293" y="93824"/>
                  </a:cubicBezTo>
                  <a:cubicBezTo>
                    <a:pt x="8231" y="168172"/>
                    <a:pt x="131791" y="306549"/>
                    <a:pt x="208256" y="446249"/>
                  </a:cubicBezTo>
                  <a:cubicBezTo>
                    <a:pt x="284721" y="585949"/>
                    <a:pt x="438179" y="898951"/>
                    <a:pt x="459081" y="932024"/>
                  </a:cubicBezTo>
                  <a:cubicBezTo>
                    <a:pt x="479983" y="965097"/>
                    <a:pt x="407751" y="782005"/>
                    <a:pt x="333668" y="644686"/>
                  </a:cubicBezTo>
                  <a:cubicBezTo>
                    <a:pt x="259585" y="507367"/>
                    <a:pt x="57708" y="203626"/>
                    <a:pt x="14581" y="108111"/>
                  </a:cubicBezTo>
                  <a:cubicBezTo>
                    <a:pt x="-28546" y="12597"/>
                    <a:pt x="45537" y="85622"/>
                    <a:pt x="74906" y="71599"/>
                  </a:cubicBezTo>
                  <a:cubicBezTo>
                    <a:pt x="104275" y="57576"/>
                    <a:pt x="173066" y="-3543"/>
                    <a:pt x="160631" y="1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0AFA0370-57DA-400B-A6EC-A8231D78A8C0}"/>
                </a:ext>
              </a:extLst>
            </p:cNvPr>
            <p:cNvSpPr/>
            <p:nvPr/>
          </p:nvSpPr>
          <p:spPr>
            <a:xfrm>
              <a:off x="2401497" y="1368315"/>
              <a:ext cx="250995" cy="290047"/>
            </a:xfrm>
            <a:custGeom>
              <a:avLst/>
              <a:gdLst>
                <a:gd name="connsiteX0" fmla="*/ 249628 w 250995"/>
                <a:gd name="connsiteY0" fmla="*/ 110 h 290047"/>
                <a:gd name="connsiteX1" fmla="*/ 65478 w 250995"/>
                <a:gd name="connsiteY1" fmla="*/ 125523 h 290047"/>
                <a:gd name="connsiteX2" fmla="*/ 16266 w 250995"/>
                <a:gd name="connsiteY2" fmla="*/ 231885 h 290047"/>
                <a:gd name="connsiteX3" fmla="*/ 1978 w 250995"/>
                <a:gd name="connsiteY3" fmla="*/ 289035 h 290047"/>
                <a:gd name="connsiteX4" fmla="*/ 54366 w 250995"/>
                <a:gd name="connsiteY4" fmla="*/ 185848 h 290047"/>
                <a:gd name="connsiteX5" fmla="*/ 143266 w 250995"/>
                <a:gd name="connsiteY5" fmla="*/ 104885 h 290047"/>
                <a:gd name="connsiteX6" fmla="*/ 249628 w 250995"/>
                <a:gd name="connsiteY6" fmla="*/ 110 h 29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995" h="290047">
                  <a:moveTo>
                    <a:pt x="249628" y="110"/>
                  </a:moveTo>
                  <a:cubicBezTo>
                    <a:pt x="236663" y="3550"/>
                    <a:pt x="104372" y="86894"/>
                    <a:pt x="65478" y="125523"/>
                  </a:cubicBezTo>
                  <a:cubicBezTo>
                    <a:pt x="26584" y="164152"/>
                    <a:pt x="26849" y="204633"/>
                    <a:pt x="16266" y="231885"/>
                  </a:cubicBezTo>
                  <a:cubicBezTo>
                    <a:pt x="5683" y="259137"/>
                    <a:pt x="-4372" y="296708"/>
                    <a:pt x="1978" y="289035"/>
                  </a:cubicBezTo>
                  <a:cubicBezTo>
                    <a:pt x="8328" y="281362"/>
                    <a:pt x="30818" y="216540"/>
                    <a:pt x="54366" y="185848"/>
                  </a:cubicBezTo>
                  <a:cubicBezTo>
                    <a:pt x="77914" y="155156"/>
                    <a:pt x="106489" y="135312"/>
                    <a:pt x="143266" y="104885"/>
                  </a:cubicBezTo>
                  <a:cubicBezTo>
                    <a:pt x="180043" y="74458"/>
                    <a:pt x="262593" y="-3330"/>
                    <a:pt x="249628" y="1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D2235AAF-DFD2-4A91-A6F5-31C3154809E1}"/>
                </a:ext>
              </a:extLst>
            </p:cNvPr>
            <p:cNvSpPr/>
            <p:nvPr/>
          </p:nvSpPr>
          <p:spPr>
            <a:xfrm>
              <a:off x="2379343" y="1631201"/>
              <a:ext cx="197523" cy="273927"/>
            </a:xfrm>
            <a:custGeom>
              <a:avLst/>
              <a:gdLst>
                <a:gd name="connsiteX0" fmla="*/ 1907 w 197523"/>
                <a:gd name="connsiteY0" fmla="*/ 5512 h 273927"/>
                <a:gd name="connsiteX1" fmla="*/ 187645 w 197523"/>
                <a:gd name="connsiteY1" fmla="*/ 265862 h 273927"/>
                <a:gd name="connsiteX2" fmla="*/ 163832 w 197523"/>
                <a:gd name="connsiteY2" fmla="*/ 197599 h 273927"/>
                <a:gd name="connsiteX3" fmla="*/ 93982 w 197523"/>
                <a:gd name="connsiteY3" fmla="*/ 94412 h 273927"/>
                <a:gd name="connsiteX4" fmla="*/ 1907 w 197523"/>
                <a:gd name="connsiteY4" fmla="*/ 5512 h 27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523" h="273927">
                  <a:moveTo>
                    <a:pt x="1907" y="5512"/>
                  </a:moveTo>
                  <a:cubicBezTo>
                    <a:pt x="17518" y="34087"/>
                    <a:pt x="160658" y="233848"/>
                    <a:pt x="187645" y="265862"/>
                  </a:cubicBezTo>
                  <a:cubicBezTo>
                    <a:pt x="214632" y="297876"/>
                    <a:pt x="179443" y="226174"/>
                    <a:pt x="163832" y="197599"/>
                  </a:cubicBezTo>
                  <a:cubicBezTo>
                    <a:pt x="148222" y="169024"/>
                    <a:pt x="117001" y="121400"/>
                    <a:pt x="93982" y="94412"/>
                  </a:cubicBezTo>
                  <a:cubicBezTo>
                    <a:pt x="70963" y="67425"/>
                    <a:pt x="-13704" y="-23063"/>
                    <a:pt x="1907" y="5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7F088620-9355-4456-A20A-A464DD10C459}"/>
                </a:ext>
              </a:extLst>
            </p:cNvPr>
            <p:cNvSpPr/>
            <p:nvPr/>
          </p:nvSpPr>
          <p:spPr>
            <a:xfrm>
              <a:off x="1779055" y="1844348"/>
              <a:ext cx="781290" cy="2330344"/>
            </a:xfrm>
            <a:custGeom>
              <a:avLst/>
              <a:gdLst>
                <a:gd name="connsiteX0" fmla="*/ 773645 w 781290"/>
                <a:gd name="connsiteY0" fmla="*/ 43719 h 2330344"/>
                <a:gd name="connsiteX1" fmla="*/ 697445 w 781290"/>
                <a:gd name="connsiteY1" fmla="*/ 81819 h 2330344"/>
                <a:gd name="connsiteX2" fmla="*/ 282578 w 781290"/>
                <a:gd name="connsiteY2" fmla="*/ 742219 h 2330344"/>
                <a:gd name="connsiteX3" fmla="*/ 24345 w 781290"/>
                <a:gd name="connsiteY3" fmla="*/ 2270452 h 2330344"/>
                <a:gd name="connsiteX4" fmla="*/ 28578 w 781290"/>
                <a:gd name="connsiteY4" fmla="*/ 1923319 h 2330344"/>
                <a:gd name="connsiteX5" fmla="*/ 180978 w 781290"/>
                <a:gd name="connsiteY5" fmla="*/ 1008919 h 2330344"/>
                <a:gd name="connsiteX6" fmla="*/ 583145 w 781290"/>
                <a:gd name="connsiteY6" fmla="*/ 386619 h 2330344"/>
                <a:gd name="connsiteX7" fmla="*/ 773645 w 781290"/>
                <a:gd name="connsiteY7" fmla="*/ 43719 h 233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1290" h="2330344">
                  <a:moveTo>
                    <a:pt x="773645" y="43719"/>
                  </a:moveTo>
                  <a:cubicBezTo>
                    <a:pt x="792695" y="-7081"/>
                    <a:pt x="779289" y="-34598"/>
                    <a:pt x="697445" y="81819"/>
                  </a:cubicBezTo>
                  <a:cubicBezTo>
                    <a:pt x="615601" y="198236"/>
                    <a:pt x="394761" y="377447"/>
                    <a:pt x="282578" y="742219"/>
                  </a:cubicBezTo>
                  <a:cubicBezTo>
                    <a:pt x="170395" y="1106991"/>
                    <a:pt x="66678" y="2073602"/>
                    <a:pt x="24345" y="2270452"/>
                  </a:cubicBezTo>
                  <a:cubicBezTo>
                    <a:pt x="-17988" y="2467302"/>
                    <a:pt x="2473" y="2133574"/>
                    <a:pt x="28578" y="1923319"/>
                  </a:cubicBezTo>
                  <a:cubicBezTo>
                    <a:pt x="54683" y="1713064"/>
                    <a:pt x="88550" y="1265036"/>
                    <a:pt x="180978" y="1008919"/>
                  </a:cubicBezTo>
                  <a:cubicBezTo>
                    <a:pt x="273406" y="752802"/>
                    <a:pt x="485778" y="546780"/>
                    <a:pt x="583145" y="386619"/>
                  </a:cubicBezTo>
                  <a:cubicBezTo>
                    <a:pt x="680512" y="226458"/>
                    <a:pt x="754595" y="94519"/>
                    <a:pt x="773645" y="437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2DF7B81F-2E63-459D-A6C9-A9E16A482211}"/>
                </a:ext>
              </a:extLst>
            </p:cNvPr>
            <p:cNvSpPr/>
            <p:nvPr/>
          </p:nvSpPr>
          <p:spPr>
            <a:xfrm>
              <a:off x="1638248" y="4096742"/>
              <a:ext cx="508154" cy="1254828"/>
            </a:xfrm>
            <a:custGeom>
              <a:avLst/>
              <a:gdLst>
                <a:gd name="connsiteX0" fmla="*/ 8519 w 508154"/>
                <a:gd name="connsiteY0" fmla="*/ 1125 h 1254828"/>
                <a:gd name="connsiteX1" fmla="*/ 80485 w 508154"/>
                <a:gd name="connsiteY1" fmla="*/ 34991 h 1254828"/>
                <a:gd name="connsiteX2" fmla="*/ 376819 w 508154"/>
                <a:gd name="connsiteY2" fmla="*/ 119658 h 1254828"/>
                <a:gd name="connsiteX3" fmla="*/ 385285 w 508154"/>
                <a:gd name="connsiteY3" fmla="*/ 445625 h 1254828"/>
                <a:gd name="connsiteX4" fmla="*/ 503819 w 508154"/>
                <a:gd name="connsiteY4" fmla="*/ 1254191 h 1254828"/>
                <a:gd name="connsiteX5" fmla="*/ 478419 w 508154"/>
                <a:gd name="connsiteY5" fmla="*/ 572625 h 1254828"/>
                <a:gd name="connsiteX6" fmla="*/ 440319 w 508154"/>
                <a:gd name="connsiteY6" fmla="*/ 106958 h 1254828"/>
                <a:gd name="connsiteX7" fmla="*/ 237119 w 508154"/>
                <a:gd name="connsiteY7" fmla="*/ 18058 h 1254828"/>
                <a:gd name="connsiteX8" fmla="*/ 8519 w 508154"/>
                <a:gd name="connsiteY8" fmla="*/ 1125 h 125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154" h="1254828">
                  <a:moveTo>
                    <a:pt x="8519" y="1125"/>
                  </a:moveTo>
                  <a:cubicBezTo>
                    <a:pt x="-17587" y="3947"/>
                    <a:pt x="19102" y="15236"/>
                    <a:pt x="80485" y="34991"/>
                  </a:cubicBezTo>
                  <a:cubicBezTo>
                    <a:pt x="141868" y="54746"/>
                    <a:pt x="326019" y="51219"/>
                    <a:pt x="376819" y="119658"/>
                  </a:cubicBezTo>
                  <a:cubicBezTo>
                    <a:pt x="427619" y="188097"/>
                    <a:pt x="364118" y="256536"/>
                    <a:pt x="385285" y="445625"/>
                  </a:cubicBezTo>
                  <a:cubicBezTo>
                    <a:pt x="406452" y="634714"/>
                    <a:pt x="488297" y="1233024"/>
                    <a:pt x="503819" y="1254191"/>
                  </a:cubicBezTo>
                  <a:cubicBezTo>
                    <a:pt x="519341" y="1275358"/>
                    <a:pt x="489002" y="763830"/>
                    <a:pt x="478419" y="572625"/>
                  </a:cubicBezTo>
                  <a:cubicBezTo>
                    <a:pt x="467836" y="381420"/>
                    <a:pt x="480536" y="199386"/>
                    <a:pt x="440319" y="106958"/>
                  </a:cubicBezTo>
                  <a:cubicBezTo>
                    <a:pt x="400102" y="14530"/>
                    <a:pt x="304852" y="36402"/>
                    <a:pt x="237119" y="18058"/>
                  </a:cubicBezTo>
                  <a:cubicBezTo>
                    <a:pt x="169386" y="-286"/>
                    <a:pt x="34625" y="-1697"/>
                    <a:pt x="8519" y="11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3ACFC3B-93D4-45D6-A0BD-1DF586292D9B}"/>
                </a:ext>
              </a:extLst>
            </p:cNvPr>
            <p:cNvSpPr/>
            <p:nvPr/>
          </p:nvSpPr>
          <p:spPr>
            <a:xfrm>
              <a:off x="2045517" y="5004179"/>
              <a:ext cx="1007543" cy="1314195"/>
            </a:xfrm>
            <a:custGeom>
              <a:avLst/>
              <a:gdLst>
                <a:gd name="connsiteX0" fmla="*/ 45750 w 1007543"/>
                <a:gd name="connsiteY0" fmla="*/ 152021 h 1314195"/>
                <a:gd name="connsiteX1" fmla="*/ 134650 w 1007543"/>
                <a:gd name="connsiteY1" fmla="*/ 1231521 h 1314195"/>
                <a:gd name="connsiteX2" fmla="*/ 342083 w 1007543"/>
                <a:gd name="connsiteY2" fmla="*/ 1244221 h 1314195"/>
                <a:gd name="connsiteX3" fmla="*/ 684983 w 1007543"/>
                <a:gd name="connsiteY3" fmla="*/ 1273854 h 1314195"/>
                <a:gd name="connsiteX4" fmla="*/ 1002483 w 1007543"/>
                <a:gd name="connsiteY4" fmla="*/ 1269621 h 1314195"/>
                <a:gd name="connsiteX5" fmla="*/ 422516 w 1007543"/>
                <a:gd name="connsiteY5" fmla="*/ 1180721 h 1314195"/>
                <a:gd name="connsiteX6" fmla="*/ 282816 w 1007543"/>
                <a:gd name="connsiteY6" fmla="*/ 1079121 h 1314195"/>
                <a:gd name="connsiteX7" fmla="*/ 16116 w 1007543"/>
                <a:gd name="connsiteY7" fmla="*/ 105454 h 1314195"/>
                <a:gd name="connsiteX8" fmla="*/ 45750 w 1007543"/>
                <a:gd name="connsiteY8" fmla="*/ 152021 h 131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7543" h="1314195">
                  <a:moveTo>
                    <a:pt x="45750" y="152021"/>
                  </a:moveTo>
                  <a:cubicBezTo>
                    <a:pt x="65506" y="339699"/>
                    <a:pt x="85261" y="1049488"/>
                    <a:pt x="134650" y="1231521"/>
                  </a:cubicBezTo>
                  <a:cubicBezTo>
                    <a:pt x="184039" y="1413554"/>
                    <a:pt x="250361" y="1237166"/>
                    <a:pt x="342083" y="1244221"/>
                  </a:cubicBezTo>
                  <a:cubicBezTo>
                    <a:pt x="433805" y="1251276"/>
                    <a:pt x="574916" y="1269621"/>
                    <a:pt x="684983" y="1273854"/>
                  </a:cubicBezTo>
                  <a:cubicBezTo>
                    <a:pt x="795050" y="1278087"/>
                    <a:pt x="1046227" y="1285143"/>
                    <a:pt x="1002483" y="1269621"/>
                  </a:cubicBezTo>
                  <a:cubicBezTo>
                    <a:pt x="958739" y="1254099"/>
                    <a:pt x="542461" y="1212471"/>
                    <a:pt x="422516" y="1180721"/>
                  </a:cubicBezTo>
                  <a:cubicBezTo>
                    <a:pt x="302572" y="1148971"/>
                    <a:pt x="350549" y="1258332"/>
                    <a:pt x="282816" y="1079121"/>
                  </a:cubicBezTo>
                  <a:cubicBezTo>
                    <a:pt x="215083" y="899910"/>
                    <a:pt x="58449" y="258559"/>
                    <a:pt x="16116" y="105454"/>
                  </a:cubicBezTo>
                  <a:cubicBezTo>
                    <a:pt x="-26217" y="-47651"/>
                    <a:pt x="25994" y="-35657"/>
                    <a:pt x="45750" y="1520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084B65F-94D9-4A3B-9FBB-88E7573442ED}"/>
                </a:ext>
              </a:extLst>
            </p:cNvPr>
            <p:cNvSpPr/>
            <p:nvPr/>
          </p:nvSpPr>
          <p:spPr>
            <a:xfrm>
              <a:off x="4031252" y="796886"/>
              <a:ext cx="579236" cy="489525"/>
            </a:xfrm>
            <a:custGeom>
              <a:avLst/>
              <a:gdLst>
                <a:gd name="connsiteX0" fmla="*/ 5231 w 579236"/>
                <a:gd name="connsiteY0" fmla="*/ 1097 h 489525"/>
                <a:gd name="connsiteX1" fmla="*/ 293098 w 579236"/>
                <a:gd name="connsiteY1" fmla="*/ 136564 h 489525"/>
                <a:gd name="connsiteX2" fmla="*/ 354481 w 579236"/>
                <a:gd name="connsiteY2" fmla="*/ 445597 h 489525"/>
                <a:gd name="connsiteX3" fmla="*/ 430681 w 579236"/>
                <a:gd name="connsiteY3" fmla="*/ 487931 h 489525"/>
                <a:gd name="connsiteX4" fmla="*/ 489948 w 579236"/>
                <a:gd name="connsiteY4" fmla="*/ 451947 h 489525"/>
                <a:gd name="connsiteX5" fmla="*/ 578848 w 579236"/>
                <a:gd name="connsiteY5" fmla="*/ 282614 h 489525"/>
                <a:gd name="connsiteX6" fmla="*/ 513231 w 579236"/>
                <a:gd name="connsiteY6" fmla="*/ 458297 h 489525"/>
                <a:gd name="connsiteX7" fmla="*/ 314265 w 579236"/>
                <a:gd name="connsiteY7" fmla="*/ 432897 h 489525"/>
                <a:gd name="connsiteX8" fmla="*/ 267698 w 579236"/>
                <a:gd name="connsiteY8" fmla="*/ 193714 h 489525"/>
                <a:gd name="connsiteX9" fmla="*/ 119531 w 579236"/>
                <a:gd name="connsiteY9" fmla="*/ 79414 h 489525"/>
                <a:gd name="connsiteX10" fmla="*/ 5231 w 579236"/>
                <a:gd name="connsiteY10" fmla="*/ 1097 h 48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9236" h="489525">
                  <a:moveTo>
                    <a:pt x="5231" y="1097"/>
                  </a:moveTo>
                  <a:cubicBezTo>
                    <a:pt x="34159" y="10622"/>
                    <a:pt x="234890" y="62481"/>
                    <a:pt x="293098" y="136564"/>
                  </a:cubicBezTo>
                  <a:cubicBezTo>
                    <a:pt x="351306" y="210647"/>
                    <a:pt x="331551" y="387036"/>
                    <a:pt x="354481" y="445597"/>
                  </a:cubicBezTo>
                  <a:cubicBezTo>
                    <a:pt x="377411" y="504158"/>
                    <a:pt x="408103" y="486873"/>
                    <a:pt x="430681" y="487931"/>
                  </a:cubicBezTo>
                  <a:cubicBezTo>
                    <a:pt x="453259" y="488989"/>
                    <a:pt x="465254" y="486166"/>
                    <a:pt x="489948" y="451947"/>
                  </a:cubicBezTo>
                  <a:cubicBezTo>
                    <a:pt x="514642" y="417728"/>
                    <a:pt x="574968" y="281556"/>
                    <a:pt x="578848" y="282614"/>
                  </a:cubicBezTo>
                  <a:cubicBezTo>
                    <a:pt x="582729" y="283672"/>
                    <a:pt x="557328" y="433250"/>
                    <a:pt x="513231" y="458297"/>
                  </a:cubicBezTo>
                  <a:cubicBezTo>
                    <a:pt x="469134" y="483344"/>
                    <a:pt x="355187" y="476994"/>
                    <a:pt x="314265" y="432897"/>
                  </a:cubicBezTo>
                  <a:cubicBezTo>
                    <a:pt x="273343" y="388800"/>
                    <a:pt x="300154" y="252628"/>
                    <a:pt x="267698" y="193714"/>
                  </a:cubicBezTo>
                  <a:cubicBezTo>
                    <a:pt x="235242" y="134800"/>
                    <a:pt x="164334" y="112575"/>
                    <a:pt x="119531" y="79414"/>
                  </a:cubicBezTo>
                  <a:cubicBezTo>
                    <a:pt x="74728" y="46253"/>
                    <a:pt x="-23697" y="-8428"/>
                    <a:pt x="5231" y="10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968D9797-678B-447C-9DD4-F235BB2FB218}"/>
                </a:ext>
              </a:extLst>
            </p:cNvPr>
            <p:cNvSpPr/>
            <p:nvPr/>
          </p:nvSpPr>
          <p:spPr>
            <a:xfrm>
              <a:off x="4309533" y="1213491"/>
              <a:ext cx="317680" cy="408341"/>
            </a:xfrm>
            <a:custGeom>
              <a:avLst/>
              <a:gdLst>
                <a:gd name="connsiteX0" fmla="*/ 317500 w 317680"/>
                <a:gd name="connsiteY0" fmla="*/ 1476 h 408341"/>
                <a:gd name="connsiteX1" fmla="*/ 179917 w 317680"/>
                <a:gd name="connsiteY1" fmla="*/ 227959 h 408341"/>
                <a:gd name="connsiteX2" fmla="*/ 137584 w 317680"/>
                <a:gd name="connsiteY2" fmla="*/ 236426 h 408341"/>
                <a:gd name="connsiteX3" fmla="*/ 71967 w 317680"/>
                <a:gd name="connsiteY3" fmla="*/ 153876 h 408341"/>
                <a:gd name="connsiteX4" fmla="*/ 55034 w 317680"/>
                <a:gd name="connsiteY4" fmla="*/ 196209 h 408341"/>
                <a:gd name="connsiteX5" fmla="*/ 69850 w 317680"/>
                <a:gd name="connsiteY5" fmla="*/ 289342 h 408341"/>
                <a:gd name="connsiteX6" fmla="*/ 179917 w 317680"/>
                <a:gd name="connsiteY6" fmla="*/ 393059 h 408341"/>
                <a:gd name="connsiteX7" fmla="*/ 220134 w 317680"/>
                <a:gd name="connsiteY7" fmla="*/ 363426 h 408341"/>
                <a:gd name="connsiteX8" fmla="*/ 273050 w 317680"/>
                <a:gd name="connsiteY8" fmla="*/ 270292 h 408341"/>
                <a:gd name="connsiteX9" fmla="*/ 152400 w 317680"/>
                <a:gd name="connsiteY9" fmla="*/ 407876 h 408341"/>
                <a:gd name="connsiteX10" fmla="*/ 0 w 317680"/>
                <a:gd name="connsiteY10" fmla="*/ 213142 h 408341"/>
                <a:gd name="connsiteX11" fmla="*/ 152400 w 317680"/>
                <a:gd name="connsiteY11" fmla="*/ 136942 h 408341"/>
                <a:gd name="connsiteX12" fmla="*/ 207434 w 317680"/>
                <a:gd name="connsiteY12" fmla="*/ 130592 h 408341"/>
                <a:gd name="connsiteX13" fmla="*/ 317500 w 317680"/>
                <a:gd name="connsiteY13" fmla="*/ 1476 h 408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7680" h="408341">
                  <a:moveTo>
                    <a:pt x="317500" y="1476"/>
                  </a:moveTo>
                  <a:cubicBezTo>
                    <a:pt x="312914" y="17704"/>
                    <a:pt x="209903" y="188801"/>
                    <a:pt x="179917" y="227959"/>
                  </a:cubicBezTo>
                  <a:cubicBezTo>
                    <a:pt x="149931" y="267117"/>
                    <a:pt x="155576" y="248773"/>
                    <a:pt x="137584" y="236426"/>
                  </a:cubicBezTo>
                  <a:cubicBezTo>
                    <a:pt x="119592" y="224079"/>
                    <a:pt x="85725" y="160579"/>
                    <a:pt x="71967" y="153876"/>
                  </a:cubicBezTo>
                  <a:cubicBezTo>
                    <a:pt x="58209" y="147173"/>
                    <a:pt x="55387" y="173631"/>
                    <a:pt x="55034" y="196209"/>
                  </a:cubicBezTo>
                  <a:cubicBezTo>
                    <a:pt x="54681" y="218787"/>
                    <a:pt x="49036" y="256534"/>
                    <a:pt x="69850" y="289342"/>
                  </a:cubicBezTo>
                  <a:cubicBezTo>
                    <a:pt x="90664" y="322150"/>
                    <a:pt x="154870" y="380712"/>
                    <a:pt x="179917" y="393059"/>
                  </a:cubicBezTo>
                  <a:cubicBezTo>
                    <a:pt x="204964" y="405406"/>
                    <a:pt x="204612" y="383887"/>
                    <a:pt x="220134" y="363426"/>
                  </a:cubicBezTo>
                  <a:cubicBezTo>
                    <a:pt x="235656" y="342965"/>
                    <a:pt x="284339" y="262884"/>
                    <a:pt x="273050" y="270292"/>
                  </a:cubicBezTo>
                  <a:cubicBezTo>
                    <a:pt x="261761" y="277700"/>
                    <a:pt x="197908" y="417401"/>
                    <a:pt x="152400" y="407876"/>
                  </a:cubicBezTo>
                  <a:cubicBezTo>
                    <a:pt x="106892" y="398351"/>
                    <a:pt x="0" y="258298"/>
                    <a:pt x="0" y="213142"/>
                  </a:cubicBezTo>
                  <a:cubicBezTo>
                    <a:pt x="0" y="167986"/>
                    <a:pt x="117828" y="150700"/>
                    <a:pt x="152400" y="136942"/>
                  </a:cubicBezTo>
                  <a:cubicBezTo>
                    <a:pt x="186972" y="123184"/>
                    <a:pt x="176742" y="153523"/>
                    <a:pt x="207434" y="130592"/>
                  </a:cubicBezTo>
                  <a:cubicBezTo>
                    <a:pt x="238126" y="107662"/>
                    <a:pt x="322086" y="-14752"/>
                    <a:pt x="317500" y="14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DFD40992-6C1F-4040-B83A-629E7ECC3DE8}"/>
                </a:ext>
              </a:extLst>
            </p:cNvPr>
            <p:cNvSpPr/>
            <p:nvPr/>
          </p:nvSpPr>
          <p:spPr>
            <a:xfrm>
              <a:off x="4186010" y="1191650"/>
              <a:ext cx="392340" cy="518617"/>
            </a:xfrm>
            <a:custGeom>
              <a:avLst/>
              <a:gdLst>
                <a:gd name="connsiteX0" fmla="*/ 392340 w 392340"/>
                <a:gd name="connsiteY0" fmla="*/ 230750 h 518617"/>
                <a:gd name="connsiteX1" fmla="*/ 375407 w 392340"/>
                <a:gd name="connsiteY1" fmla="*/ 397967 h 518617"/>
                <a:gd name="connsiteX2" fmla="*/ 358473 w 392340"/>
                <a:gd name="connsiteY2" fmla="*/ 469933 h 518617"/>
                <a:gd name="connsiteX3" fmla="*/ 381757 w 392340"/>
                <a:gd name="connsiteY3" fmla="*/ 518617 h 518617"/>
                <a:gd name="connsiteX4" fmla="*/ 280157 w 392340"/>
                <a:gd name="connsiteY4" fmla="*/ 469933 h 518617"/>
                <a:gd name="connsiteX5" fmla="*/ 159507 w 392340"/>
                <a:gd name="connsiteY5" fmla="*/ 391617 h 518617"/>
                <a:gd name="connsiteX6" fmla="*/ 55790 w 392340"/>
                <a:gd name="connsiteY6" fmla="*/ 163017 h 518617"/>
                <a:gd name="connsiteX7" fmla="*/ 757 w 392340"/>
                <a:gd name="connsiteY7" fmla="*/ 33 h 518617"/>
                <a:gd name="connsiteX8" fmla="*/ 93890 w 392340"/>
                <a:gd name="connsiteY8" fmla="*/ 175717 h 518617"/>
                <a:gd name="connsiteX9" fmla="*/ 184907 w 392340"/>
                <a:gd name="connsiteY9" fmla="*/ 378917 h 518617"/>
                <a:gd name="connsiteX10" fmla="*/ 299207 w 392340"/>
                <a:gd name="connsiteY10" fmla="*/ 461467 h 518617"/>
                <a:gd name="connsiteX11" fmla="*/ 354240 w 392340"/>
                <a:gd name="connsiteY11" fmla="*/ 425483 h 518617"/>
                <a:gd name="connsiteX12" fmla="*/ 375407 w 392340"/>
                <a:gd name="connsiteY12" fmla="*/ 357750 h 518617"/>
                <a:gd name="connsiteX13" fmla="*/ 392340 w 392340"/>
                <a:gd name="connsiteY13" fmla="*/ 230750 h 51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2340" h="518617">
                  <a:moveTo>
                    <a:pt x="392340" y="230750"/>
                  </a:moveTo>
                  <a:cubicBezTo>
                    <a:pt x="392340" y="237453"/>
                    <a:pt x="381051" y="358103"/>
                    <a:pt x="375407" y="397967"/>
                  </a:cubicBezTo>
                  <a:cubicBezTo>
                    <a:pt x="369763" y="437831"/>
                    <a:pt x="357415" y="449825"/>
                    <a:pt x="358473" y="469933"/>
                  </a:cubicBezTo>
                  <a:cubicBezTo>
                    <a:pt x="359531" y="490041"/>
                    <a:pt x="394810" y="518617"/>
                    <a:pt x="381757" y="518617"/>
                  </a:cubicBezTo>
                  <a:cubicBezTo>
                    <a:pt x="368704" y="518617"/>
                    <a:pt x="317199" y="491100"/>
                    <a:pt x="280157" y="469933"/>
                  </a:cubicBezTo>
                  <a:cubicBezTo>
                    <a:pt x="243115" y="448766"/>
                    <a:pt x="196901" y="442770"/>
                    <a:pt x="159507" y="391617"/>
                  </a:cubicBezTo>
                  <a:cubicBezTo>
                    <a:pt x="122113" y="340464"/>
                    <a:pt x="82248" y="228281"/>
                    <a:pt x="55790" y="163017"/>
                  </a:cubicBezTo>
                  <a:cubicBezTo>
                    <a:pt x="29332" y="97753"/>
                    <a:pt x="-5593" y="-2084"/>
                    <a:pt x="757" y="33"/>
                  </a:cubicBezTo>
                  <a:cubicBezTo>
                    <a:pt x="7107" y="2150"/>
                    <a:pt x="63198" y="112570"/>
                    <a:pt x="93890" y="175717"/>
                  </a:cubicBezTo>
                  <a:cubicBezTo>
                    <a:pt x="124582" y="238864"/>
                    <a:pt x="150687" y="331292"/>
                    <a:pt x="184907" y="378917"/>
                  </a:cubicBezTo>
                  <a:cubicBezTo>
                    <a:pt x="219126" y="426542"/>
                    <a:pt x="270985" y="453706"/>
                    <a:pt x="299207" y="461467"/>
                  </a:cubicBezTo>
                  <a:cubicBezTo>
                    <a:pt x="327429" y="469228"/>
                    <a:pt x="341540" y="442769"/>
                    <a:pt x="354240" y="425483"/>
                  </a:cubicBezTo>
                  <a:cubicBezTo>
                    <a:pt x="366940" y="408197"/>
                    <a:pt x="369410" y="384914"/>
                    <a:pt x="375407" y="357750"/>
                  </a:cubicBezTo>
                  <a:cubicBezTo>
                    <a:pt x="381404" y="330586"/>
                    <a:pt x="392340" y="224047"/>
                    <a:pt x="392340" y="2307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3A03DA88-F1D6-4B20-8016-A5A8E2318406}"/>
                </a:ext>
              </a:extLst>
            </p:cNvPr>
            <p:cNvSpPr/>
            <p:nvPr/>
          </p:nvSpPr>
          <p:spPr>
            <a:xfrm>
              <a:off x="3927875" y="1045838"/>
              <a:ext cx="347597" cy="537527"/>
            </a:xfrm>
            <a:custGeom>
              <a:avLst/>
              <a:gdLst>
                <a:gd name="connsiteX0" fmla="*/ 282175 w 347597"/>
                <a:gd name="connsiteY0" fmla="*/ 179712 h 537527"/>
                <a:gd name="connsiteX1" fmla="*/ 241958 w 347597"/>
                <a:gd name="connsiteY1" fmla="*/ 139495 h 537527"/>
                <a:gd name="connsiteX2" fmla="*/ 328742 w 347597"/>
                <a:gd name="connsiteY2" fmla="*/ 82345 h 537527"/>
                <a:gd name="connsiteX3" fmla="*/ 220792 w 347597"/>
                <a:gd name="connsiteY3" fmla="*/ 18845 h 537527"/>
                <a:gd name="connsiteX4" fmla="*/ 161525 w 347597"/>
                <a:gd name="connsiteY4" fmla="*/ 46362 h 537527"/>
                <a:gd name="connsiteX5" fmla="*/ 184808 w 347597"/>
                <a:gd name="connsiteY5" fmla="*/ 169129 h 537527"/>
                <a:gd name="connsiteX6" fmla="*/ 102258 w 347597"/>
                <a:gd name="connsiteY6" fmla="*/ 188179 h 537527"/>
                <a:gd name="connsiteX7" fmla="*/ 68392 w 347597"/>
                <a:gd name="connsiteY7" fmla="*/ 245329 h 537527"/>
                <a:gd name="connsiteX8" fmla="*/ 68392 w 347597"/>
                <a:gd name="connsiteY8" fmla="*/ 399845 h 537527"/>
                <a:gd name="connsiteX9" fmla="*/ 89558 w 347597"/>
                <a:gd name="connsiteY9" fmla="*/ 537429 h 537527"/>
                <a:gd name="connsiteX10" fmla="*/ 658 w 347597"/>
                <a:gd name="connsiteY10" fmla="*/ 378679 h 537527"/>
                <a:gd name="connsiteX11" fmla="*/ 53575 w 347597"/>
                <a:gd name="connsiteY11" fmla="*/ 171245 h 537527"/>
                <a:gd name="connsiteX12" fmla="*/ 136125 w 347597"/>
                <a:gd name="connsiteY12" fmla="*/ 80229 h 537527"/>
                <a:gd name="connsiteX13" fmla="*/ 205975 w 347597"/>
                <a:gd name="connsiteY13" fmla="*/ 4029 h 537527"/>
                <a:gd name="connsiteX14" fmla="*/ 345675 w 347597"/>
                <a:gd name="connsiteY14" fmla="*/ 23079 h 537527"/>
                <a:gd name="connsiteX15" fmla="*/ 286408 w 347597"/>
                <a:gd name="connsiteY15" fmla="*/ 128912 h 537527"/>
                <a:gd name="connsiteX16" fmla="*/ 282175 w 347597"/>
                <a:gd name="connsiteY16" fmla="*/ 179712 h 53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7597" h="537527">
                  <a:moveTo>
                    <a:pt x="282175" y="179712"/>
                  </a:moveTo>
                  <a:cubicBezTo>
                    <a:pt x="274767" y="181476"/>
                    <a:pt x="234197" y="155723"/>
                    <a:pt x="241958" y="139495"/>
                  </a:cubicBezTo>
                  <a:cubicBezTo>
                    <a:pt x="249719" y="123267"/>
                    <a:pt x="332270" y="102453"/>
                    <a:pt x="328742" y="82345"/>
                  </a:cubicBezTo>
                  <a:cubicBezTo>
                    <a:pt x="325214" y="62237"/>
                    <a:pt x="248661" y="24842"/>
                    <a:pt x="220792" y="18845"/>
                  </a:cubicBezTo>
                  <a:cubicBezTo>
                    <a:pt x="192923" y="12848"/>
                    <a:pt x="167522" y="21315"/>
                    <a:pt x="161525" y="46362"/>
                  </a:cubicBezTo>
                  <a:cubicBezTo>
                    <a:pt x="155528" y="71409"/>
                    <a:pt x="194686" y="145493"/>
                    <a:pt x="184808" y="169129"/>
                  </a:cubicBezTo>
                  <a:cubicBezTo>
                    <a:pt x="174930" y="192765"/>
                    <a:pt x="121661" y="175479"/>
                    <a:pt x="102258" y="188179"/>
                  </a:cubicBezTo>
                  <a:cubicBezTo>
                    <a:pt x="82855" y="200879"/>
                    <a:pt x="74036" y="210051"/>
                    <a:pt x="68392" y="245329"/>
                  </a:cubicBezTo>
                  <a:cubicBezTo>
                    <a:pt x="62748" y="280607"/>
                    <a:pt x="64864" y="351162"/>
                    <a:pt x="68392" y="399845"/>
                  </a:cubicBezTo>
                  <a:cubicBezTo>
                    <a:pt x="71920" y="448528"/>
                    <a:pt x="100847" y="540957"/>
                    <a:pt x="89558" y="537429"/>
                  </a:cubicBezTo>
                  <a:cubicBezTo>
                    <a:pt x="78269" y="533901"/>
                    <a:pt x="6655" y="439710"/>
                    <a:pt x="658" y="378679"/>
                  </a:cubicBezTo>
                  <a:cubicBezTo>
                    <a:pt x="-5339" y="317648"/>
                    <a:pt x="30997" y="220987"/>
                    <a:pt x="53575" y="171245"/>
                  </a:cubicBezTo>
                  <a:cubicBezTo>
                    <a:pt x="76153" y="121503"/>
                    <a:pt x="110725" y="108098"/>
                    <a:pt x="136125" y="80229"/>
                  </a:cubicBezTo>
                  <a:cubicBezTo>
                    <a:pt x="161525" y="52360"/>
                    <a:pt x="171050" y="13554"/>
                    <a:pt x="205975" y="4029"/>
                  </a:cubicBezTo>
                  <a:cubicBezTo>
                    <a:pt x="240900" y="-5496"/>
                    <a:pt x="332270" y="2265"/>
                    <a:pt x="345675" y="23079"/>
                  </a:cubicBezTo>
                  <a:cubicBezTo>
                    <a:pt x="359081" y="43893"/>
                    <a:pt x="298403" y="107040"/>
                    <a:pt x="286408" y="128912"/>
                  </a:cubicBezTo>
                  <a:cubicBezTo>
                    <a:pt x="274413" y="150784"/>
                    <a:pt x="289583" y="177948"/>
                    <a:pt x="282175" y="1797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3DF1275-B7E7-4AEE-B54D-0B48F4BB9F1A}"/>
                </a:ext>
              </a:extLst>
            </p:cNvPr>
            <p:cNvSpPr/>
            <p:nvPr/>
          </p:nvSpPr>
          <p:spPr>
            <a:xfrm>
              <a:off x="3780415" y="1536495"/>
              <a:ext cx="268999" cy="368864"/>
            </a:xfrm>
            <a:custGeom>
              <a:avLst/>
              <a:gdLst>
                <a:gd name="connsiteX0" fmla="*/ 268768 w 268999"/>
                <a:gd name="connsiteY0" fmla="*/ 31955 h 368864"/>
                <a:gd name="connsiteX1" fmla="*/ 105785 w 268999"/>
                <a:gd name="connsiteY1" fmla="*/ 36188 h 368864"/>
                <a:gd name="connsiteX2" fmla="*/ 8418 w 268999"/>
                <a:gd name="connsiteY2" fmla="*/ 34072 h 368864"/>
                <a:gd name="connsiteX3" fmla="*/ 19002 w 268999"/>
                <a:gd name="connsiteY3" fmla="*/ 93338 h 368864"/>
                <a:gd name="connsiteX4" fmla="*/ 131185 w 268999"/>
                <a:gd name="connsiteY4" fmla="*/ 205522 h 368864"/>
                <a:gd name="connsiteX5" fmla="*/ 126952 w 268999"/>
                <a:gd name="connsiteY5" fmla="*/ 249972 h 368864"/>
                <a:gd name="connsiteX6" fmla="*/ 76152 w 268999"/>
                <a:gd name="connsiteY6" fmla="*/ 275372 h 368864"/>
                <a:gd name="connsiteX7" fmla="*/ 86735 w 268999"/>
                <a:gd name="connsiteY7" fmla="*/ 368505 h 368864"/>
                <a:gd name="connsiteX8" fmla="*/ 76152 w 268999"/>
                <a:gd name="connsiteY8" fmla="*/ 237272 h 368864"/>
                <a:gd name="connsiteX9" fmla="*/ 65568 w 268999"/>
                <a:gd name="connsiteY9" fmla="*/ 192822 h 368864"/>
                <a:gd name="connsiteX10" fmla="*/ 12652 w 268999"/>
                <a:gd name="connsiteY10" fmla="*/ 97572 h 368864"/>
                <a:gd name="connsiteX11" fmla="*/ 67685 w 268999"/>
                <a:gd name="connsiteY11" fmla="*/ 2322 h 368864"/>
                <a:gd name="connsiteX12" fmla="*/ 268768 w 268999"/>
                <a:gd name="connsiteY12" fmla="*/ 31955 h 36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999" h="368864">
                  <a:moveTo>
                    <a:pt x="268768" y="31955"/>
                  </a:moveTo>
                  <a:cubicBezTo>
                    <a:pt x="275118" y="37599"/>
                    <a:pt x="149177" y="35835"/>
                    <a:pt x="105785" y="36188"/>
                  </a:cubicBezTo>
                  <a:cubicBezTo>
                    <a:pt x="62393" y="36541"/>
                    <a:pt x="22882" y="24547"/>
                    <a:pt x="8418" y="34072"/>
                  </a:cubicBezTo>
                  <a:cubicBezTo>
                    <a:pt x="-6046" y="43597"/>
                    <a:pt x="-1459" y="64763"/>
                    <a:pt x="19002" y="93338"/>
                  </a:cubicBezTo>
                  <a:cubicBezTo>
                    <a:pt x="39463" y="121913"/>
                    <a:pt x="113193" y="179416"/>
                    <a:pt x="131185" y="205522"/>
                  </a:cubicBezTo>
                  <a:cubicBezTo>
                    <a:pt x="149177" y="231628"/>
                    <a:pt x="136124" y="238330"/>
                    <a:pt x="126952" y="249972"/>
                  </a:cubicBezTo>
                  <a:cubicBezTo>
                    <a:pt x="117780" y="261614"/>
                    <a:pt x="82855" y="255617"/>
                    <a:pt x="76152" y="275372"/>
                  </a:cubicBezTo>
                  <a:cubicBezTo>
                    <a:pt x="69449" y="295127"/>
                    <a:pt x="86735" y="374855"/>
                    <a:pt x="86735" y="368505"/>
                  </a:cubicBezTo>
                  <a:cubicBezTo>
                    <a:pt x="86735" y="362155"/>
                    <a:pt x="79680" y="266552"/>
                    <a:pt x="76152" y="237272"/>
                  </a:cubicBezTo>
                  <a:cubicBezTo>
                    <a:pt x="72624" y="207992"/>
                    <a:pt x="76151" y="216105"/>
                    <a:pt x="65568" y="192822"/>
                  </a:cubicBezTo>
                  <a:cubicBezTo>
                    <a:pt x="54985" y="169539"/>
                    <a:pt x="12299" y="129322"/>
                    <a:pt x="12652" y="97572"/>
                  </a:cubicBezTo>
                  <a:cubicBezTo>
                    <a:pt x="13005" y="65822"/>
                    <a:pt x="28879" y="13964"/>
                    <a:pt x="67685" y="2322"/>
                  </a:cubicBezTo>
                  <a:cubicBezTo>
                    <a:pt x="106490" y="-9320"/>
                    <a:pt x="262418" y="26311"/>
                    <a:pt x="268768" y="319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8123E2E2-EDFF-4A34-836D-2DABAD5A6F99}"/>
                </a:ext>
              </a:extLst>
            </p:cNvPr>
            <p:cNvSpPr/>
            <p:nvPr/>
          </p:nvSpPr>
          <p:spPr>
            <a:xfrm>
              <a:off x="4257276" y="1623400"/>
              <a:ext cx="350261" cy="189084"/>
            </a:xfrm>
            <a:custGeom>
              <a:avLst/>
              <a:gdLst>
                <a:gd name="connsiteX0" fmla="*/ 1457 w 350261"/>
                <a:gd name="connsiteY0" fmla="*/ 83 h 189084"/>
                <a:gd name="connsiteX1" fmla="*/ 342241 w 350261"/>
                <a:gd name="connsiteY1" fmla="*/ 177883 h 189084"/>
                <a:gd name="connsiteX2" fmla="*/ 223707 w 350261"/>
                <a:gd name="connsiteY2" fmla="*/ 154600 h 189084"/>
                <a:gd name="connsiteX3" fmla="*/ 1457 w 350261"/>
                <a:gd name="connsiteY3" fmla="*/ 83 h 18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0261" h="189084">
                  <a:moveTo>
                    <a:pt x="1457" y="83"/>
                  </a:moveTo>
                  <a:cubicBezTo>
                    <a:pt x="21213" y="3963"/>
                    <a:pt x="305199" y="152130"/>
                    <a:pt x="342241" y="177883"/>
                  </a:cubicBezTo>
                  <a:cubicBezTo>
                    <a:pt x="379283" y="203636"/>
                    <a:pt x="279093" y="180353"/>
                    <a:pt x="223707" y="154600"/>
                  </a:cubicBezTo>
                  <a:cubicBezTo>
                    <a:pt x="168321" y="128847"/>
                    <a:pt x="-18299" y="-3797"/>
                    <a:pt x="1457" y="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4A31C09-CD90-4668-AD9B-0C6F9BA9B455}"/>
                </a:ext>
              </a:extLst>
            </p:cNvPr>
            <p:cNvSpPr/>
            <p:nvPr/>
          </p:nvSpPr>
          <p:spPr>
            <a:xfrm>
              <a:off x="3915701" y="1648882"/>
              <a:ext cx="387936" cy="453761"/>
            </a:xfrm>
            <a:custGeom>
              <a:avLst/>
              <a:gdLst>
                <a:gd name="connsiteX0" fmla="*/ 387482 w 387936"/>
                <a:gd name="connsiteY0" fmla="*/ 1 h 453761"/>
                <a:gd name="connsiteX1" fmla="*/ 201216 w 387936"/>
                <a:gd name="connsiteY1" fmla="*/ 296335 h 453761"/>
                <a:gd name="connsiteX2" fmla="*/ 125016 w 387936"/>
                <a:gd name="connsiteY2" fmla="*/ 410635 h 453761"/>
                <a:gd name="connsiteX3" fmla="*/ 99616 w 387936"/>
                <a:gd name="connsiteY3" fmla="*/ 440268 h 453761"/>
                <a:gd name="connsiteX4" fmla="*/ 132 w 387936"/>
                <a:gd name="connsiteY4" fmla="*/ 450851 h 453761"/>
                <a:gd name="connsiteX5" fmla="*/ 122899 w 387936"/>
                <a:gd name="connsiteY5" fmla="*/ 438151 h 453761"/>
                <a:gd name="connsiteX6" fmla="*/ 249899 w 387936"/>
                <a:gd name="connsiteY6" fmla="*/ 300568 h 453761"/>
                <a:gd name="connsiteX7" fmla="*/ 387482 w 387936"/>
                <a:gd name="connsiteY7" fmla="*/ 1 h 45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936" h="453761">
                  <a:moveTo>
                    <a:pt x="387482" y="1"/>
                  </a:moveTo>
                  <a:cubicBezTo>
                    <a:pt x="379368" y="-705"/>
                    <a:pt x="244960" y="227896"/>
                    <a:pt x="201216" y="296335"/>
                  </a:cubicBezTo>
                  <a:cubicBezTo>
                    <a:pt x="157472" y="364774"/>
                    <a:pt x="141949" y="386646"/>
                    <a:pt x="125016" y="410635"/>
                  </a:cubicBezTo>
                  <a:cubicBezTo>
                    <a:pt x="108083" y="434624"/>
                    <a:pt x="120430" y="433565"/>
                    <a:pt x="99616" y="440268"/>
                  </a:cubicBezTo>
                  <a:cubicBezTo>
                    <a:pt x="78802" y="446971"/>
                    <a:pt x="-3748" y="451204"/>
                    <a:pt x="132" y="450851"/>
                  </a:cubicBezTo>
                  <a:cubicBezTo>
                    <a:pt x="4012" y="450498"/>
                    <a:pt x="81271" y="463198"/>
                    <a:pt x="122899" y="438151"/>
                  </a:cubicBezTo>
                  <a:cubicBezTo>
                    <a:pt x="164527" y="413104"/>
                    <a:pt x="206860" y="371123"/>
                    <a:pt x="249899" y="300568"/>
                  </a:cubicBezTo>
                  <a:cubicBezTo>
                    <a:pt x="292938" y="230013"/>
                    <a:pt x="395596" y="707"/>
                    <a:pt x="387482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8C403DBA-6351-491D-961E-4D430DA066DC}"/>
                </a:ext>
              </a:extLst>
            </p:cNvPr>
            <p:cNvSpPr/>
            <p:nvPr/>
          </p:nvSpPr>
          <p:spPr>
            <a:xfrm>
              <a:off x="3939686" y="1741437"/>
              <a:ext cx="675049" cy="742254"/>
            </a:xfrm>
            <a:custGeom>
              <a:avLst/>
              <a:gdLst>
                <a:gd name="connsiteX0" fmla="*/ 674647 w 675049"/>
                <a:gd name="connsiteY0" fmla="*/ 580 h 742254"/>
                <a:gd name="connsiteX1" fmla="*/ 342331 w 675049"/>
                <a:gd name="connsiteY1" fmla="*/ 487413 h 742254"/>
                <a:gd name="connsiteX2" fmla="*/ 179347 w 675049"/>
                <a:gd name="connsiteY2" fmla="*/ 735063 h 742254"/>
                <a:gd name="connsiteX3" fmla="*/ 10014 w 675049"/>
                <a:gd name="connsiteY3" fmla="*/ 673680 h 742254"/>
                <a:gd name="connsiteX4" fmla="*/ 37531 w 675049"/>
                <a:gd name="connsiteY4" fmla="*/ 652513 h 742254"/>
                <a:gd name="connsiteX5" fmla="*/ 185697 w 675049"/>
                <a:gd name="connsiteY5" fmla="*/ 648280 h 742254"/>
                <a:gd name="connsiteX6" fmla="*/ 405831 w 675049"/>
                <a:gd name="connsiteY6" fmla="*/ 394280 h 742254"/>
                <a:gd name="connsiteX7" fmla="*/ 674647 w 675049"/>
                <a:gd name="connsiteY7" fmla="*/ 580 h 742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5049" h="742254">
                  <a:moveTo>
                    <a:pt x="674647" y="580"/>
                  </a:moveTo>
                  <a:lnTo>
                    <a:pt x="342331" y="487413"/>
                  </a:lnTo>
                  <a:cubicBezTo>
                    <a:pt x="259781" y="609827"/>
                    <a:pt x="234733" y="704019"/>
                    <a:pt x="179347" y="735063"/>
                  </a:cubicBezTo>
                  <a:cubicBezTo>
                    <a:pt x="123961" y="766107"/>
                    <a:pt x="33650" y="687438"/>
                    <a:pt x="10014" y="673680"/>
                  </a:cubicBezTo>
                  <a:cubicBezTo>
                    <a:pt x="-13622" y="659922"/>
                    <a:pt x="8251" y="656746"/>
                    <a:pt x="37531" y="652513"/>
                  </a:cubicBezTo>
                  <a:cubicBezTo>
                    <a:pt x="66811" y="648280"/>
                    <a:pt x="124314" y="691319"/>
                    <a:pt x="185697" y="648280"/>
                  </a:cubicBezTo>
                  <a:cubicBezTo>
                    <a:pt x="247080" y="605241"/>
                    <a:pt x="327162" y="503641"/>
                    <a:pt x="405831" y="394280"/>
                  </a:cubicBezTo>
                  <a:cubicBezTo>
                    <a:pt x="484500" y="284919"/>
                    <a:pt x="685230" y="-14942"/>
                    <a:pt x="674647" y="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E5D3E3C-D868-475A-B0B7-8F871E557544}"/>
                </a:ext>
              </a:extLst>
            </p:cNvPr>
            <p:cNvSpPr/>
            <p:nvPr/>
          </p:nvSpPr>
          <p:spPr>
            <a:xfrm>
              <a:off x="3870995" y="2015055"/>
              <a:ext cx="85417" cy="429495"/>
            </a:xfrm>
            <a:custGeom>
              <a:avLst/>
              <a:gdLst>
                <a:gd name="connsiteX0" fmla="*/ 46955 w 85417"/>
                <a:gd name="connsiteY0" fmla="*/ 12 h 429495"/>
                <a:gd name="connsiteX1" fmla="*/ 53305 w 85417"/>
                <a:gd name="connsiteY1" fmla="*/ 237078 h 429495"/>
                <a:gd name="connsiteX2" fmla="*/ 388 w 85417"/>
                <a:gd name="connsiteY2" fmla="*/ 395828 h 429495"/>
                <a:gd name="connsiteX3" fmla="*/ 85055 w 85417"/>
                <a:gd name="connsiteY3" fmla="*/ 423345 h 429495"/>
                <a:gd name="connsiteX4" fmla="*/ 30022 w 85417"/>
                <a:gd name="connsiteY4" fmla="*/ 311162 h 429495"/>
                <a:gd name="connsiteX5" fmla="*/ 6738 w 85417"/>
                <a:gd name="connsiteY5" fmla="*/ 226495 h 429495"/>
                <a:gd name="connsiteX6" fmla="*/ 46955 w 85417"/>
                <a:gd name="connsiteY6" fmla="*/ 12 h 42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417" h="429495">
                  <a:moveTo>
                    <a:pt x="46955" y="12"/>
                  </a:moveTo>
                  <a:cubicBezTo>
                    <a:pt x="54716" y="1776"/>
                    <a:pt x="61066" y="171109"/>
                    <a:pt x="53305" y="237078"/>
                  </a:cubicBezTo>
                  <a:cubicBezTo>
                    <a:pt x="45544" y="303047"/>
                    <a:pt x="-4904" y="364784"/>
                    <a:pt x="388" y="395828"/>
                  </a:cubicBezTo>
                  <a:cubicBezTo>
                    <a:pt x="5680" y="426873"/>
                    <a:pt x="80116" y="437456"/>
                    <a:pt x="85055" y="423345"/>
                  </a:cubicBezTo>
                  <a:cubicBezTo>
                    <a:pt x="89994" y="409234"/>
                    <a:pt x="43075" y="343970"/>
                    <a:pt x="30022" y="311162"/>
                  </a:cubicBezTo>
                  <a:cubicBezTo>
                    <a:pt x="16969" y="278354"/>
                    <a:pt x="1094" y="270945"/>
                    <a:pt x="6738" y="226495"/>
                  </a:cubicBezTo>
                  <a:cubicBezTo>
                    <a:pt x="12382" y="182045"/>
                    <a:pt x="39194" y="-1752"/>
                    <a:pt x="46955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0717BCF8-75FC-48F6-B8C0-8403905B5275}"/>
                </a:ext>
              </a:extLst>
            </p:cNvPr>
            <p:cNvSpPr/>
            <p:nvPr/>
          </p:nvSpPr>
          <p:spPr>
            <a:xfrm>
              <a:off x="3667054" y="1184420"/>
              <a:ext cx="109384" cy="284627"/>
            </a:xfrm>
            <a:custGeom>
              <a:avLst/>
              <a:gdLst>
                <a:gd name="connsiteX0" fmla="*/ 71 w 109384"/>
                <a:gd name="connsiteY0" fmla="*/ 1443 h 284627"/>
                <a:gd name="connsiteX1" fmla="*/ 100084 w 109384"/>
                <a:gd name="connsiteY1" fmla="*/ 188768 h 284627"/>
                <a:gd name="connsiteX2" fmla="*/ 104846 w 109384"/>
                <a:gd name="connsiteY2" fmla="*/ 263380 h 284627"/>
                <a:gd name="connsiteX3" fmla="*/ 98496 w 109384"/>
                <a:gd name="connsiteY3" fmla="*/ 280843 h 284627"/>
                <a:gd name="connsiteX4" fmla="*/ 96909 w 109384"/>
                <a:gd name="connsiteY4" fmla="*/ 201468 h 284627"/>
                <a:gd name="connsiteX5" fmla="*/ 84209 w 109384"/>
                <a:gd name="connsiteY5" fmla="*/ 106218 h 284627"/>
                <a:gd name="connsiteX6" fmla="*/ 71 w 109384"/>
                <a:gd name="connsiteY6" fmla="*/ 1443 h 2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384" h="284627">
                  <a:moveTo>
                    <a:pt x="71" y="1443"/>
                  </a:moveTo>
                  <a:cubicBezTo>
                    <a:pt x="2717" y="15201"/>
                    <a:pt x="82622" y="145112"/>
                    <a:pt x="100084" y="188768"/>
                  </a:cubicBezTo>
                  <a:cubicBezTo>
                    <a:pt x="117546" y="232424"/>
                    <a:pt x="105111" y="248034"/>
                    <a:pt x="104846" y="263380"/>
                  </a:cubicBezTo>
                  <a:cubicBezTo>
                    <a:pt x="104581" y="278726"/>
                    <a:pt x="99819" y="291162"/>
                    <a:pt x="98496" y="280843"/>
                  </a:cubicBezTo>
                  <a:cubicBezTo>
                    <a:pt x="97173" y="270524"/>
                    <a:pt x="99290" y="230572"/>
                    <a:pt x="96909" y="201468"/>
                  </a:cubicBezTo>
                  <a:cubicBezTo>
                    <a:pt x="94528" y="172364"/>
                    <a:pt x="99555" y="136381"/>
                    <a:pt x="84209" y="106218"/>
                  </a:cubicBezTo>
                  <a:cubicBezTo>
                    <a:pt x="68863" y="76056"/>
                    <a:pt x="-2575" y="-12315"/>
                    <a:pt x="71" y="14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101262EB-C483-4EA8-81B8-FD992AEA6381}"/>
                </a:ext>
              </a:extLst>
            </p:cNvPr>
            <p:cNvSpPr/>
            <p:nvPr/>
          </p:nvSpPr>
          <p:spPr>
            <a:xfrm>
              <a:off x="3636787" y="1244088"/>
              <a:ext cx="114675" cy="242497"/>
            </a:xfrm>
            <a:custGeom>
              <a:avLst/>
              <a:gdLst>
                <a:gd name="connsiteX0" fmla="*/ 76376 w 114675"/>
                <a:gd name="connsiteY0" fmla="*/ 512 h 242497"/>
                <a:gd name="connsiteX1" fmla="*/ 47801 w 114675"/>
                <a:gd name="connsiteY1" fmla="*/ 71950 h 242497"/>
                <a:gd name="connsiteX2" fmla="*/ 114476 w 114675"/>
                <a:gd name="connsiteY2" fmla="*/ 241812 h 242497"/>
                <a:gd name="connsiteX3" fmla="*/ 22401 w 114675"/>
                <a:gd name="connsiteY3" fmla="*/ 130687 h 242497"/>
                <a:gd name="connsiteX4" fmla="*/ 4938 w 114675"/>
                <a:gd name="connsiteY4" fmla="*/ 103700 h 242497"/>
                <a:gd name="connsiteX5" fmla="*/ 76376 w 114675"/>
                <a:gd name="connsiteY5" fmla="*/ 512 h 24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675" h="242497">
                  <a:moveTo>
                    <a:pt x="76376" y="512"/>
                  </a:moveTo>
                  <a:cubicBezTo>
                    <a:pt x="83520" y="-4780"/>
                    <a:pt x="41451" y="31733"/>
                    <a:pt x="47801" y="71950"/>
                  </a:cubicBezTo>
                  <a:cubicBezTo>
                    <a:pt x="54151" y="112167"/>
                    <a:pt x="118709" y="232023"/>
                    <a:pt x="114476" y="241812"/>
                  </a:cubicBezTo>
                  <a:cubicBezTo>
                    <a:pt x="110243" y="251601"/>
                    <a:pt x="40657" y="153706"/>
                    <a:pt x="22401" y="130687"/>
                  </a:cubicBezTo>
                  <a:cubicBezTo>
                    <a:pt x="4145" y="107668"/>
                    <a:pt x="-6968" y="124602"/>
                    <a:pt x="4938" y="103700"/>
                  </a:cubicBezTo>
                  <a:cubicBezTo>
                    <a:pt x="16844" y="82798"/>
                    <a:pt x="69232" y="5804"/>
                    <a:pt x="76376" y="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2FFBF96E-AAF4-4BCF-9E40-9A12980CE204}"/>
                </a:ext>
              </a:extLst>
            </p:cNvPr>
            <p:cNvSpPr/>
            <p:nvPr/>
          </p:nvSpPr>
          <p:spPr>
            <a:xfrm>
              <a:off x="3472815" y="1528296"/>
              <a:ext cx="237268" cy="809006"/>
            </a:xfrm>
            <a:custGeom>
              <a:avLst/>
              <a:gdLst>
                <a:gd name="connsiteX0" fmla="*/ 237173 w 237268"/>
                <a:gd name="connsiteY0" fmla="*/ 2054 h 809006"/>
                <a:gd name="connsiteX1" fmla="*/ 43498 w 237268"/>
                <a:gd name="connsiteY1" fmla="*/ 629117 h 809006"/>
                <a:gd name="connsiteX2" fmla="*/ 635 w 237268"/>
                <a:gd name="connsiteY2" fmla="*/ 805329 h 809006"/>
                <a:gd name="connsiteX3" fmla="*/ 19685 w 237268"/>
                <a:gd name="connsiteY3" fmla="*/ 732304 h 809006"/>
                <a:gd name="connsiteX4" fmla="*/ 45085 w 237268"/>
                <a:gd name="connsiteY4" fmla="*/ 541804 h 809006"/>
                <a:gd name="connsiteX5" fmla="*/ 68898 w 237268"/>
                <a:gd name="connsiteY5" fmla="*/ 432267 h 809006"/>
                <a:gd name="connsiteX6" fmla="*/ 237173 w 237268"/>
                <a:gd name="connsiteY6" fmla="*/ 2054 h 80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268" h="809006">
                  <a:moveTo>
                    <a:pt x="237173" y="2054"/>
                  </a:moveTo>
                  <a:cubicBezTo>
                    <a:pt x="232940" y="34862"/>
                    <a:pt x="82921" y="495238"/>
                    <a:pt x="43498" y="629117"/>
                  </a:cubicBezTo>
                  <a:cubicBezTo>
                    <a:pt x="4075" y="762996"/>
                    <a:pt x="4604" y="788131"/>
                    <a:pt x="635" y="805329"/>
                  </a:cubicBezTo>
                  <a:cubicBezTo>
                    <a:pt x="-3334" y="822527"/>
                    <a:pt x="12277" y="776225"/>
                    <a:pt x="19685" y="732304"/>
                  </a:cubicBezTo>
                  <a:cubicBezTo>
                    <a:pt x="27093" y="688383"/>
                    <a:pt x="36883" y="591810"/>
                    <a:pt x="45085" y="541804"/>
                  </a:cubicBezTo>
                  <a:cubicBezTo>
                    <a:pt x="53287" y="491798"/>
                    <a:pt x="33708" y="525665"/>
                    <a:pt x="68898" y="432267"/>
                  </a:cubicBezTo>
                  <a:cubicBezTo>
                    <a:pt x="104088" y="338869"/>
                    <a:pt x="241406" y="-30754"/>
                    <a:pt x="237173" y="20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E3968D26-1842-4971-8210-F174332E44B2}"/>
                </a:ext>
              </a:extLst>
            </p:cNvPr>
            <p:cNvSpPr/>
            <p:nvPr/>
          </p:nvSpPr>
          <p:spPr>
            <a:xfrm>
              <a:off x="3462213" y="1501824"/>
              <a:ext cx="273926" cy="569295"/>
            </a:xfrm>
            <a:custGeom>
              <a:avLst/>
              <a:gdLst>
                <a:gd name="connsiteX0" fmla="*/ 271587 w 273926"/>
                <a:gd name="connsiteY0" fmla="*/ 6301 h 569295"/>
                <a:gd name="connsiteX1" fmla="*/ 135062 w 273926"/>
                <a:gd name="connsiteY1" fmla="*/ 85676 h 569295"/>
                <a:gd name="connsiteX2" fmla="*/ 58862 w 273926"/>
                <a:gd name="connsiteY2" fmla="*/ 361901 h 569295"/>
                <a:gd name="connsiteX3" fmla="*/ 60450 w 273926"/>
                <a:gd name="connsiteY3" fmla="*/ 568276 h 569295"/>
                <a:gd name="connsiteX4" fmla="*/ 41400 w 273926"/>
                <a:gd name="connsiteY4" fmla="*/ 431751 h 569295"/>
                <a:gd name="connsiteX5" fmla="*/ 11237 w 273926"/>
                <a:gd name="connsiteY5" fmla="*/ 223789 h 569295"/>
                <a:gd name="connsiteX6" fmla="*/ 271587 w 273926"/>
                <a:gd name="connsiteY6" fmla="*/ 6301 h 56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26" h="569295">
                  <a:moveTo>
                    <a:pt x="271587" y="6301"/>
                  </a:moveTo>
                  <a:cubicBezTo>
                    <a:pt x="292224" y="-16718"/>
                    <a:pt x="170516" y="26409"/>
                    <a:pt x="135062" y="85676"/>
                  </a:cubicBezTo>
                  <a:cubicBezTo>
                    <a:pt x="99608" y="144943"/>
                    <a:pt x="71297" y="281468"/>
                    <a:pt x="58862" y="361901"/>
                  </a:cubicBezTo>
                  <a:cubicBezTo>
                    <a:pt x="46427" y="442334"/>
                    <a:pt x="63360" y="556634"/>
                    <a:pt x="60450" y="568276"/>
                  </a:cubicBezTo>
                  <a:cubicBezTo>
                    <a:pt x="57540" y="579918"/>
                    <a:pt x="49602" y="489166"/>
                    <a:pt x="41400" y="431751"/>
                  </a:cubicBezTo>
                  <a:cubicBezTo>
                    <a:pt x="33198" y="374337"/>
                    <a:pt x="-23688" y="292052"/>
                    <a:pt x="11237" y="223789"/>
                  </a:cubicBezTo>
                  <a:cubicBezTo>
                    <a:pt x="46162" y="155526"/>
                    <a:pt x="250950" y="29320"/>
                    <a:pt x="271587" y="63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80F18E70-D9C6-45F0-8C9F-9032B8BFF4C9}"/>
                </a:ext>
              </a:extLst>
            </p:cNvPr>
            <p:cNvSpPr/>
            <p:nvPr/>
          </p:nvSpPr>
          <p:spPr>
            <a:xfrm>
              <a:off x="2859079" y="1676140"/>
              <a:ext cx="424579" cy="579951"/>
            </a:xfrm>
            <a:custGeom>
              <a:avLst/>
              <a:gdLst>
                <a:gd name="connsiteX0" fmla="*/ 9 w 424579"/>
                <a:gd name="connsiteY0" fmla="*/ 260 h 579951"/>
                <a:gd name="connsiteX1" fmla="*/ 130184 w 424579"/>
                <a:gd name="connsiteY1" fmla="*/ 149485 h 579951"/>
                <a:gd name="connsiteX2" fmla="*/ 246071 w 424579"/>
                <a:gd name="connsiteY2" fmla="*/ 417773 h 579951"/>
                <a:gd name="connsiteX3" fmla="*/ 422284 w 424579"/>
                <a:gd name="connsiteY3" fmla="*/ 576523 h 579951"/>
                <a:gd name="connsiteX4" fmla="*/ 338146 w 424579"/>
                <a:gd name="connsiteY4" fmla="*/ 511435 h 579951"/>
                <a:gd name="connsiteX5" fmla="*/ 217496 w 424579"/>
                <a:gd name="connsiteY5" fmla="*/ 335223 h 579951"/>
                <a:gd name="connsiteX6" fmla="*/ 136534 w 424579"/>
                <a:gd name="connsiteY6" fmla="*/ 119323 h 579951"/>
                <a:gd name="connsiteX7" fmla="*/ 9 w 424579"/>
                <a:gd name="connsiteY7" fmla="*/ 260 h 57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579" h="579951">
                  <a:moveTo>
                    <a:pt x="9" y="260"/>
                  </a:moveTo>
                  <a:cubicBezTo>
                    <a:pt x="-1049" y="5287"/>
                    <a:pt x="89174" y="79900"/>
                    <a:pt x="130184" y="149485"/>
                  </a:cubicBezTo>
                  <a:cubicBezTo>
                    <a:pt x="171194" y="219070"/>
                    <a:pt x="197388" y="346600"/>
                    <a:pt x="246071" y="417773"/>
                  </a:cubicBezTo>
                  <a:cubicBezTo>
                    <a:pt x="294754" y="488946"/>
                    <a:pt x="406938" y="560913"/>
                    <a:pt x="422284" y="576523"/>
                  </a:cubicBezTo>
                  <a:cubicBezTo>
                    <a:pt x="437630" y="592133"/>
                    <a:pt x="372277" y="551652"/>
                    <a:pt x="338146" y="511435"/>
                  </a:cubicBezTo>
                  <a:cubicBezTo>
                    <a:pt x="304015" y="471218"/>
                    <a:pt x="251098" y="400575"/>
                    <a:pt x="217496" y="335223"/>
                  </a:cubicBezTo>
                  <a:cubicBezTo>
                    <a:pt x="183894" y="269871"/>
                    <a:pt x="171194" y="174621"/>
                    <a:pt x="136534" y="119323"/>
                  </a:cubicBezTo>
                  <a:cubicBezTo>
                    <a:pt x="101874" y="64025"/>
                    <a:pt x="1067" y="-4767"/>
                    <a:pt x="9" y="2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A3E83B85-7E27-4EDA-BA40-7A7A10214AFC}"/>
                </a:ext>
              </a:extLst>
            </p:cNvPr>
            <p:cNvSpPr/>
            <p:nvPr/>
          </p:nvSpPr>
          <p:spPr>
            <a:xfrm>
              <a:off x="2917823" y="1646207"/>
              <a:ext cx="308669" cy="631866"/>
            </a:xfrm>
            <a:custGeom>
              <a:avLst/>
              <a:gdLst>
                <a:gd name="connsiteX0" fmla="*/ 6352 w 308669"/>
                <a:gd name="connsiteY0" fmla="*/ 31 h 631866"/>
                <a:gd name="connsiteX1" fmla="*/ 31752 w 308669"/>
                <a:gd name="connsiteY1" fmla="*/ 182593 h 631866"/>
                <a:gd name="connsiteX2" fmla="*/ 169865 w 308669"/>
                <a:gd name="connsiteY2" fmla="*/ 471518 h 631866"/>
                <a:gd name="connsiteX3" fmla="*/ 307977 w 308669"/>
                <a:gd name="connsiteY3" fmla="*/ 630268 h 631866"/>
                <a:gd name="connsiteX4" fmla="*/ 214315 w 308669"/>
                <a:gd name="connsiteY4" fmla="*/ 535018 h 631866"/>
                <a:gd name="connsiteX5" fmla="*/ 22227 w 308669"/>
                <a:gd name="connsiteY5" fmla="*/ 254031 h 631866"/>
                <a:gd name="connsiteX6" fmla="*/ 4765 w 308669"/>
                <a:gd name="connsiteY6" fmla="*/ 195293 h 631866"/>
                <a:gd name="connsiteX7" fmla="*/ 6352 w 308669"/>
                <a:gd name="connsiteY7" fmla="*/ 31 h 631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669" h="631866">
                  <a:moveTo>
                    <a:pt x="6352" y="31"/>
                  </a:moveTo>
                  <a:cubicBezTo>
                    <a:pt x="10850" y="-2086"/>
                    <a:pt x="4500" y="104012"/>
                    <a:pt x="31752" y="182593"/>
                  </a:cubicBezTo>
                  <a:cubicBezTo>
                    <a:pt x="59004" y="261174"/>
                    <a:pt x="123828" y="396906"/>
                    <a:pt x="169865" y="471518"/>
                  </a:cubicBezTo>
                  <a:cubicBezTo>
                    <a:pt x="215902" y="546130"/>
                    <a:pt x="300569" y="619685"/>
                    <a:pt x="307977" y="630268"/>
                  </a:cubicBezTo>
                  <a:cubicBezTo>
                    <a:pt x="315385" y="640851"/>
                    <a:pt x="261940" y="597724"/>
                    <a:pt x="214315" y="535018"/>
                  </a:cubicBezTo>
                  <a:cubicBezTo>
                    <a:pt x="166690" y="472312"/>
                    <a:pt x="57152" y="310652"/>
                    <a:pt x="22227" y="254031"/>
                  </a:cubicBezTo>
                  <a:cubicBezTo>
                    <a:pt x="-12698" y="197410"/>
                    <a:pt x="3707" y="233393"/>
                    <a:pt x="4765" y="195293"/>
                  </a:cubicBezTo>
                  <a:cubicBezTo>
                    <a:pt x="5823" y="157193"/>
                    <a:pt x="1854" y="2148"/>
                    <a:pt x="6352" y="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EB262D0C-3597-4EA8-B67C-A1D6531E03DE}"/>
                </a:ext>
              </a:extLst>
            </p:cNvPr>
            <p:cNvSpPr/>
            <p:nvPr/>
          </p:nvSpPr>
          <p:spPr>
            <a:xfrm>
              <a:off x="2912901" y="2254500"/>
              <a:ext cx="247430" cy="370196"/>
            </a:xfrm>
            <a:custGeom>
              <a:avLst/>
              <a:gdLst>
                <a:gd name="connsiteX0" fmla="*/ 230349 w 247430"/>
                <a:gd name="connsiteY0" fmla="*/ 1338 h 370196"/>
                <a:gd name="connsiteX1" fmla="*/ 244637 w 247430"/>
                <a:gd name="connsiteY1" fmla="*/ 109288 h 370196"/>
                <a:gd name="connsiteX2" fmla="*/ 185899 w 247430"/>
                <a:gd name="connsiteY2" fmla="*/ 198188 h 370196"/>
                <a:gd name="connsiteX3" fmla="*/ 106524 w 247430"/>
                <a:gd name="connsiteY3" fmla="*/ 306138 h 370196"/>
                <a:gd name="connsiteX4" fmla="*/ 162 w 247430"/>
                <a:gd name="connsiteY4" fmla="*/ 369638 h 370196"/>
                <a:gd name="connsiteX5" fmla="*/ 84299 w 247430"/>
                <a:gd name="connsiteY5" fmla="*/ 328363 h 370196"/>
                <a:gd name="connsiteX6" fmla="*/ 163674 w 247430"/>
                <a:gd name="connsiteY6" fmla="*/ 188663 h 370196"/>
                <a:gd name="connsiteX7" fmla="*/ 230349 w 247430"/>
                <a:gd name="connsiteY7" fmla="*/ 1338 h 37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30" h="370196">
                  <a:moveTo>
                    <a:pt x="230349" y="1338"/>
                  </a:moveTo>
                  <a:cubicBezTo>
                    <a:pt x="243843" y="-11891"/>
                    <a:pt x="252045" y="76480"/>
                    <a:pt x="244637" y="109288"/>
                  </a:cubicBezTo>
                  <a:cubicBezTo>
                    <a:pt x="237229" y="142096"/>
                    <a:pt x="208918" y="165380"/>
                    <a:pt x="185899" y="198188"/>
                  </a:cubicBezTo>
                  <a:cubicBezTo>
                    <a:pt x="162880" y="230996"/>
                    <a:pt x="137480" y="277563"/>
                    <a:pt x="106524" y="306138"/>
                  </a:cubicBezTo>
                  <a:cubicBezTo>
                    <a:pt x="75568" y="334713"/>
                    <a:pt x="3866" y="365934"/>
                    <a:pt x="162" y="369638"/>
                  </a:cubicBezTo>
                  <a:cubicBezTo>
                    <a:pt x="-3542" y="373342"/>
                    <a:pt x="57047" y="358525"/>
                    <a:pt x="84299" y="328363"/>
                  </a:cubicBezTo>
                  <a:cubicBezTo>
                    <a:pt x="111551" y="298201"/>
                    <a:pt x="140391" y="237875"/>
                    <a:pt x="163674" y="188663"/>
                  </a:cubicBezTo>
                  <a:cubicBezTo>
                    <a:pt x="186957" y="139451"/>
                    <a:pt x="216855" y="14567"/>
                    <a:pt x="230349" y="13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AF1E8D65-7E03-4D69-8F85-E8879341ADC3}"/>
                </a:ext>
              </a:extLst>
            </p:cNvPr>
            <p:cNvSpPr/>
            <p:nvPr/>
          </p:nvSpPr>
          <p:spPr>
            <a:xfrm>
              <a:off x="3103122" y="2289964"/>
              <a:ext cx="329752" cy="323810"/>
            </a:xfrm>
            <a:custGeom>
              <a:avLst/>
              <a:gdLst>
                <a:gd name="connsiteX0" fmla="*/ 441 w 329752"/>
                <a:gd name="connsiteY0" fmla="*/ 3974 h 323810"/>
                <a:gd name="connsiteX1" fmla="*/ 244916 w 329752"/>
                <a:gd name="connsiteY1" fmla="*/ 56361 h 323810"/>
                <a:gd name="connsiteX2" fmla="*/ 292541 w 329752"/>
                <a:gd name="connsiteY2" fmla="*/ 119861 h 323810"/>
                <a:gd name="connsiteX3" fmla="*/ 325878 w 329752"/>
                <a:gd name="connsiteY3" fmla="*/ 321474 h 323810"/>
                <a:gd name="connsiteX4" fmla="*/ 325878 w 329752"/>
                <a:gd name="connsiteY4" fmla="*/ 221461 h 323810"/>
                <a:gd name="connsiteX5" fmla="*/ 297303 w 329752"/>
                <a:gd name="connsiteY5" fmla="*/ 96049 h 323810"/>
                <a:gd name="connsiteX6" fmla="*/ 187766 w 329752"/>
                <a:gd name="connsiteY6" fmla="*/ 15086 h 323810"/>
                <a:gd name="connsiteX7" fmla="*/ 441 w 329752"/>
                <a:gd name="connsiteY7" fmla="*/ 3974 h 32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752" h="323810">
                  <a:moveTo>
                    <a:pt x="441" y="3974"/>
                  </a:moveTo>
                  <a:cubicBezTo>
                    <a:pt x="9966" y="10853"/>
                    <a:pt x="196233" y="37047"/>
                    <a:pt x="244916" y="56361"/>
                  </a:cubicBezTo>
                  <a:cubicBezTo>
                    <a:pt x="293599" y="75675"/>
                    <a:pt x="279047" y="75676"/>
                    <a:pt x="292541" y="119861"/>
                  </a:cubicBezTo>
                  <a:cubicBezTo>
                    <a:pt x="306035" y="164046"/>
                    <a:pt x="320322" y="304541"/>
                    <a:pt x="325878" y="321474"/>
                  </a:cubicBezTo>
                  <a:cubicBezTo>
                    <a:pt x="331434" y="338407"/>
                    <a:pt x="330640" y="259032"/>
                    <a:pt x="325878" y="221461"/>
                  </a:cubicBezTo>
                  <a:cubicBezTo>
                    <a:pt x="321116" y="183890"/>
                    <a:pt x="320322" y="130445"/>
                    <a:pt x="297303" y="96049"/>
                  </a:cubicBezTo>
                  <a:cubicBezTo>
                    <a:pt x="274284" y="61653"/>
                    <a:pt x="237243" y="32019"/>
                    <a:pt x="187766" y="15086"/>
                  </a:cubicBezTo>
                  <a:cubicBezTo>
                    <a:pt x="138289" y="-1847"/>
                    <a:pt x="-9084" y="-2905"/>
                    <a:pt x="441" y="39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02CE2DB1-F796-4FC3-B696-0EFEAE7A6A5A}"/>
                </a:ext>
              </a:extLst>
            </p:cNvPr>
            <p:cNvSpPr/>
            <p:nvPr/>
          </p:nvSpPr>
          <p:spPr>
            <a:xfrm>
              <a:off x="2892410" y="2420908"/>
              <a:ext cx="474916" cy="198600"/>
            </a:xfrm>
            <a:custGeom>
              <a:avLst/>
              <a:gdLst>
                <a:gd name="connsiteX0" fmla="*/ 474678 w 474916"/>
                <a:gd name="connsiteY0" fmla="*/ 31780 h 198600"/>
                <a:gd name="connsiteX1" fmla="*/ 422290 w 474916"/>
                <a:gd name="connsiteY1" fmla="*/ 87342 h 198600"/>
                <a:gd name="connsiteX2" fmla="*/ 417528 w 474916"/>
                <a:gd name="connsiteY2" fmla="*/ 166717 h 198600"/>
                <a:gd name="connsiteX3" fmla="*/ 322278 w 474916"/>
                <a:gd name="connsiteY3" fmla="*/ 157192 h 198600"/>
                <a:gd name="connsiteX4" fmla="*/ 292115 w 474916"/>
                <a:gd name="connsiteY4" fmla="*/ 146080 h 198600"/>
                <a:gd name="connsiteX5" fmla="*/ 290528 w 474916"/>
                <a:gd name="connsiteY5" fmla="*/ 106392 h 198600"/>
                <a:gd name="connsiteX6" fmla="*/ 330215 w 474916"/>
                <a:gd name="connsiteY6" fmla="*/ 55592 h 198600"/>
                <a:gd name="connsiteX7" fmla="*/ 320690 w 474916"/>
                <a:gd name="connsiteY7" fmla="*/ 28605 h 198600"/>
                <a:gd name="connsiteX8" fmla="*/ 268303 w 474916"/>
                <a:gd name="connsiteY8" fmla="*/ 76230 h 198600"/>
                <a:gd name="connsiteX9" fmla="*/ 204803 w 474916"/>
                <a:gd name="connsiteY9" fmla="*/ 141317 h 198600"/>
                <a:gd name="connsiteX10" fmla="*/ 166703 w 474916"/>
                <a:gd name="connsiteY10" fmla="*/ 154017 h 198600"/>
                <a:gd name="connsiteX11" fmla="*/ 15 w 474916"/>
                <a:gd name="connsiteY11" fmla="*/ 198467 h 198600"/>
                <a:gd name="connsiteX12" fmla="*/ 157178 w 474916"/>
                <a:gd name="connsiteY12" fmla="*/ 138142 h 198600"/>
                <a:gd name="connsiteX13" fmla="*/ 215915 w 474916"/>
                <a:gd name="connsiteY13" fmla="*/ 88930 h 198600"/>
                <a:gd name="connsiteX14" fmla="*/ 358790 w 474916"/>
                <a:gd name="connsiteY14" fmla="*/ 30 h 198600"/>
                <a:gd name="connsiteX15" fmla="*/ 342915 w 474916"/>
                <a:gd name="connsiteY15" fmla="*/ 79405 h 198600"/>
                <a:gd name="connsiteX16" fmla="*/ 317515 w 474916"/>
                <a:gd name="connsiteY16" fmla="*/ 120680 h 198600"/>
                <a:gd name="connsiteX17" fmla="*/ 398478 w 474916"/>
                <a:gd name="connsiteY17" fmla="*/ 100042 h 198600"/>
                <a:gd name="connsiteX18" fmla="*/ 474678 w 474916"/>
                <a:gd name="connsiteY18" fmla="*/ 31780 h 1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4916" h="198600">
                  <a:moveTo>
                    <a:pt x="474678" y="31780"/>
                  </a:moveTo>
                  <a:cubicBezTo>
                    <a:pt x="478647" y="29663"/>
                    <a:pt x="431815" y="64852"/>
                    <a:pt x="422290" y="87342"/>
                  </a:cubicBezTo>
                  <a:cubicBezTo>
                    <a:pt x="412765" y="109832"/>
                    <a:pt x="434197" y="155075"/>
                    <a:pt x="417528" y="166717"/>
                  </a:cubicBezTo>
                  <a:cubicBezTo>
                    <a:pt x="400859" y="178359"/>
                    <a:pt x="343180" y="160632"/>
                    <a:pt x="322278" y="157192"/>
                  </a:cubicBezTo>
                  <a:cubicBezTo>
                    <a:pt x="301376" y="153753"/>
                    <a:pt x="297407" y="154547"/>
                    <a:pt x="292115" y="146080"/>
                  </a:cubicBezTo>
                  <a:cubicBezTo>
                    <a:pt x="286823" y="137613"/>
                    <a:pt x="284178" y="121473"/>
                    <a:pt x="290528" y="106392"/>
                  </a:cubicBezTo>
                  <a:cubicBezTo>
                    <a:pt x="296878" y="91311"/>
                    <a:pt x="325188" y="68557"/>
                    <a:pt x="330215" y="55592"/>
                  </a:cubicBezTo>
                  <a:cubicBezTo>
                    <a:pt x="335242" y="42627"/>
                    <a:pt x="331009" y="25165"/>
                    <a:pt x="320690" y="28605"/>
                  </a:cubicBezTo>
                  <a:cubicBezTo>
                    <a:pt x="310371" y="32045"/>
                    <a:pt x="287618" y="57445"/>
                    <a:pt x="268303" y="76230"/>
                  </a:cubicBezTo>
                  <a:cubicBezTo>
                    <a:pt x="248988" y="95015"/>
                    <a:pt x="221736" y="128353"/>
                    <a:pt x="204803" y="141317"/>
                  </a:cubicBezTo>
                  <a:cubicBezTo>
                    <a:pt x="187870" y="154282"/>
                    <a:pt x="200834" y="144492"/>
                    <a:pt x="166703" y="154017"/>
                  </a:cubicBezTo>
                  <a:cubicBezTo>
                    <a:pt x="132572" y="163542"/>
                    <a:pt x="1602" y="201113"/>
                    <a:pt x="15" y="198467"/>
                  </a:cubicBezTo>
                  <a:cubicBezTo>
                    <a:pt x="-1573" y="195821"/>
                    <a:pt x="121195" y="156398"/>
                    <a:pt x="157178" y="138142"/>
                  </a:cubicBezTo>
                  <a:cubicBezTo>
                    <a:pt x="193161" y="119886"/>
                    <a:pt x="182313" y="111949"/>
                    <a:pt x="215915" y="88930"/>
                  </a:cubicBezTo>
                  <a:cubicBezTo>
                    <a:pt x="249517" y="65911"/>
                    <a:pt x="337623" y="1617"/>
                    <a:pt x="358790" y="30"/>
                  </a:cubicBezTo>
                  <a:cubicBezTo>
                    <a:pt x="379957" y="-1557"/>
                    <a:pt x="349794" y="59297"/>
                    <a:pt x="342915" y="79405"/>
                  </a:cubicBezTo>
                  <a:cubicBezTo>
                    <a:pt x="336036" y="99513"/>
                    <a:pt x="308255" y="117241"/>
                    <a:pt x="317515" y="120680"/>
                  </a:cubicBezTo>
                  <a:cubicBezTo>
                    <a:pt x="326775" y="124119"/>
                    <a:pt x="378370" y="110890"/>
                    <a:pt x="398478" y="100042"/>
                  </a:cubicBezTo>
                  <a:cubicBezTo>
                    <a:pt x="418586" y="89194"/>
                    <a:pt x="470709" y="33897"/>
                    <a:pt x="474678" y="317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5DD01635-9194-4611-924B-5BD0F71E5E94}"/>
                </a:ext>
              </a:extLst>
            </p:cNvPr>
            <p:cNvSpPr/>
            <p:nvPr/>
          </p:nvSpPr>
          <p:spPr>
            <a:xfrm>
              <a:off x="3352790" y="2394658"/>
              <a:ext cx="95867" cy="218402"/>
            </a:xfrm>
            <a:custGeom>
              <a:avLst/>
              <a:gdLst>
                <a:gd name="connsiteX0" fmla="*/ 22235 w 95867"/>
                <a:gd name="connsiteY0" fmla="*/ 880 h 218402"/>
                <a:gd name="connsiteX1" fmla="*/ 10 w 95867"/>
                <a:gd name="connsiteY1" fmla="*/ 70730 h 218402"/>
                <a:gd name="connsiteX2" fmla="*/ 25410 w 95867"/>
                <a:gd name="connsiteY2" fmla="*/ 142167 h 218402"/>
                <a:gd name="connsiteX3" fmla="*/ 95260 w 95867"/>
                <a:gd name="connsiteY3" fmla="*/ 218367 h 218402"/>
                <a:gd name="connsiteX4" fmla="*/ 57160 w 95867"/>
                <a:gd name="connsiteY4" fmla="*/ 151692 h 218402"/>
                <a:gd name="connsiteX5" fmla="*/ 19060 w 95867"/>
                <a:gd name="connsiteY5" fmla="*/ 121530 h 218402"/>
                <a:gd name="connsiteX6" fmla="*/ 22235 w 95867"/>
                <a:gd name="connsiteY6" fmla="*/ 880 h 2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867" h="218402">
                  <a:moveTo>
                    <a:pt x="22235" y="880"/>
                  </a:moveTo>
                  <a:cubicBezTo>
                    <a:pt x="19060" y="-7587"/>
                    <a:pt x="-519" y="47182"/>
                    <a:pt x="10" y="70730"/>
                  </a:cubicBezTo>
                  <a:cubicBezTo>
                    <a:pt x="539" y="94278"/>
                    <a:pt x="9535" y="117561"/>
                    <a:pt x="25410" y="142167"/>
                  </a:cubicBezTo>
                  <a:cubicBezTo>
                    <a:pt x="41285" y="166773"/>
                    <a:pt x="89968" y="216780"/>
                    <a:pt x="95260" y="218367"/>
                  </a:cubicBezTo>
                  <a:cubicBezTo>
                    <a:pt x="100552" y="219954"/>
                    <a:pt x="69860" y="167831"/>
                    <a:pt x="57160" y="151692"/>
                  </a:cubicBezTo>
                  <a:cubicBezTo>
                    <a:pt x="44460" y="135553"/>
                    <a:pt x="25675" y="141109"/>
                    <a:pt x="19060" y="121530"/>
                  </a:cubicBezTo>
                  <a:cubicBezTo>
                    <a:pt x="12445" y="101951"/>
                    <a:pt x="25410" y="9347"/>
                    <a:pt x="22235" y="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3423930F-1D76-4BB4-AEF9-31837B4B837F}"/>
                </a:ext>
              </a:extLst>
            </p:cNvPr>
            <p:cNvSpPr/>
            <p:nvPr/>
          </p:nvSpPr>
          <p:spPr>
            <a:xfrm>
              <a:off x="3712246" y="1810484"/>
              <a:ext cx="166569" cy="947502"/>
            </a:xfrm>
            <a:custGeom>
              <a:avLst/>
              <a:gdLst>
                <a:gd name="connsiteX0" fmla="*/ 145379 w 166569"/>
                <a:gd name="connsiteY0" fmla="*/ 18316 h 947502"/>
                <a:gd name="connsiteX1" fmla="*/ 129504 w 166569"/>
                <a:gd name="connsiteY1" fmla="*/ 400904 h 947502"/>
                <a:gd name="connsiteX2" fmla="*/ 917 w 166569"/>
                <a:gd name="connsiteY2" fmla="*/ 932716 h 947502"/>
                <a:gd name="connsiteX3" fmla="*/ 75529 w 166569"/>
                <a:gd name="connsiteY3" fmla="*/ 764441 h 947502"/>
                <a:gd name="connsiteX4" fmla="*/ 145379 w 166569"/>
                <a:gd name="connsiteY4" fmla="*/ 396141 h 947502"/>
                <a:gd name="connsiteX5" fmla="*/ 135854 w 166569"/>
                <a:gd name="connsiteY5" fmla="*/ 259616 h 947502"/>
                <a:gd name="connsiteX6" fmla="*/ 166017 w 166569"/>
                <a:gd name="connsiteY6" fmla="*/ 80229 h 947502"/>
                <a:gd name="connsiteX7" fmla="*/ 145379 w 166569"/>
                <a:gd name="connsiteY7" fmla="*/ 18316 h 94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569" h="947502">
                  <a:moveTo>
                    <a:pt x="145379" y="18316"/>
                  </a:moveTo>
                  <a:cubicBezTo>
                    <a:pt x="139294" y="71762"/>
                    <a:pt x="153581" y="248504"/>
                    <a:pt x="129504" y="400904"/>
                  </a:cubicBezTo>
                  <a:cubicBezTo>
                    <a:pt x="105427" y="553304"/>
                    <a:pt x="9913" y="872127"/>
                    <a:pt x="917" y="932716"/>
                  </a:cubicBezTo>
                  <a:cubicBezTo>
                    <a:pt x="-8079" y="993305"/>
                    <a:pt x="51452" y="853870"/>
                    <a:pt x="75529" y="764441"/>
                  </a:cubicBezTo>
                  <a:cubicBezTo>
                    <a:pt x="99606" y="675012"/>
                    <a:pt x="135325" y="480279"/>
                    <a:pt x="145379" y="396141"/>
                  </a:cubicBezTo>
                  <a:cubicBezTo>
                    <a:pt x="155433" y="312003"/>
                    <a:pt x="132414" y="312268"/>
                    <a:pt x="135854" y="259616"/>
                  </a:cubicBezTo>
                  <a:cubicBezTo>
                    <a:pt x="139294" y="206964"/>
                    <a:pt x="162048" y="118858"/>
                    <a:pt x="166017" y="80229"/>
                  </a:cubicBezTo>
                  <a:cubicBezTo>
                    <a:pt x="169986" y="41600"/>
                    <a:pt x="151464" y="-35130"/>
                    <a:pt x="145379" y="183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E96383BA-5B97-4EF5-894B-922C929EE45B}"/>
                </a:ext>
              </a:extLst>
            </p:cNvPr>
            <p:cNvSpPr/>
            <p:nvPr/>
          </p:nvSpPr>
          <p:spPr>
            <a:xfrm>
              <a:off x="3368177" y="2617397"/>
              <a:ext cx="391827" cy="278800"/>
            </a:xfrm>
            <a:custGeom>
              <a:avLst/>
              <a:gdLst>
                <a:gd name="connsiteX0" fmla="*/ 498 w 391827"/>
                <a:gd name="connsiteY0" fmla="*/ 391 h 278800"/>
                <a:gd name="connsiteX1" fmla="*/ 171948 w 391827"/>
                <a:gd name="connsiteY1" fmla="*/ 130566 h 278800"/>
                <a:gd name="connsiteX2" fmla="*/ 303711 w 391827"/>
                <a:gd name="connsiteY2" fmla="*/ 216291 h 278800"/>
                <a:gd name="connsiteX3" fmla="*/ 310061 w 391827"/>
                <a:gd name="connsiteY3" fmla="*/ 278203 h 278800"/>
                <a:gd name="connsiteX4" fmla="*/ 314823 w 391827"/>
                <a:gd name="connsiteY4" fmla="*/ 244866 h 278800"/>
                <a:gd name="connsiteX5" fmla="*/ 346573 w 391827"/>
                <a:gd name="connsiteY5" fmla="*/ 198828 h 278800"/>
                <a:gd name="connsiteX6" fmla="*/ 389436 w 391827"/>
                <a:gd name="connsiteY6" fmla="*/ 391 h 278800"/>
                <a:gd name="connsiteX7" fmla="*/ 268786 w 391827"/>
                <a:gd name="connsiteY7" fmla="*/ 219466 h 278800"/>
                <a:gd name="connsiteX8" fmla="*/ 124323 w 391827"/>
                <a:gd name="connsiteY8" fmla="*/ 94053 h 278800"/>
                <a:gd name="connsiteX9" fmla="*/ 498 w 391827"/>
                <a:gd name="connsiteY9" fmla="*/ 391 h 27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827" h="278800">
                  <a:moveTo>
                    <a:pt x="498" y="391"/>
                  </a:moveTo>
                  <a:cubicBezTo>
                    <a:pt x="8435" y="6476"/>
                    <a:pt x="121413" y="94583"/>
                    <a:pt x="171948" y="130566"/>
                  </a:cubicBezTo>
                  <a:cubicBezTo>
                    <a:pt x="222483" y="166549"/>
                    <a:pt x="280692" y="191685"/>
                    <a:pt x="303711" y="216291"/>
                  </a:cubicBezTo>
                  <a:cubicBezTo>
                    <a:pt x="326730" y="240897"/>
                    <a:pt x="308209" y="273440"/>
                    <a:pt x="310061" y="278203"/>
                  </a:cubicBezTo>
                  <a:cubicBezTo>
                    <a:pt x="311913" y="282966"/>
                    <a:pt x="308738" y="258095"/>
                    <a:pt x="314823" y="244866"/>
                  </a:cubicBezTo>
                  <a:cubicBezTo>
                    <a:pt x="320908" y="231637"/>
                    <a:pt x="334138" y="239574"/>
                    <a:pt x="346573" y="198828"/>
                  </a:cubicBezTo>
                  <a:cubicBezTo>
                    <a:pt x="359009" y="158082"/>
                    <a:pt x="402400" y="-3049"/>
                    <a:pt x="389436" y="391"/>
                  </a:cubicBezTo>
                  <a:cubicBezTo>
                    <a:pt x="376472" y="3831"/>
                    <a:pt x="312971" y="203856"/>
                    <a:pt x="268786" y="219466"/>
                  </a:cubicBezTo>
                  <a:cubicBezTo>
                    <a:pt x="224601" y="235076"/>
                    <a:pt x="167185" y="127390"/>
                    <a:pt x="124323" y="94053"/>
                  </a:cubicBezTo>
                  <a:cubicBezTo>
                    <a:pt x="81461" y="60716"/>
                    <a:pt x="-7439" y="-5694"/>
                    <a:pt x="498" y="3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89CF08CB-CFE4-4C82-9DAB-2C85BD6D10E2}"/>
                </a:ext>
              </a:extLst>
            </p:cNvPr>
            <p:cNvSpPr/>
            <p:nvPr/>
          </p:nvSpPr>
          <p:spPr>
            <a:xfrm>
              <a:off x="3350666" y="2592469"/>
              <a:ext cx="340036" cy="623051"/>
            </a:xfrm>
            <a:custGeom>
              <a:avLst/>
              <a:gdLst>
                <a:gd name="connsiteX0" fmla="*/ 16422 w 340036"/>
                <a:gd name="connsiteY0" fmla="*/ 9444 h 623051"/>
                <a:gd name="connsiteX1" fmla="*/ 202159 w 340036"/>
                <a:gd name="connsiteY1" fmla="*/ 380919 h 623051"/>
                <a:gd name="connsiteX2" fmla="*/ 333922 w 340036"/>
                <a:gd name="connsiteY2" fmla="*/ 606344 h 623051"/>
                <a:gd name="connsiteX3" fmla="*/ 303759 w 340036"/>
                <a:gd name="connsiteY3" fmla="*/ 593644 h 623051"/>
                <a:gd name="connsiteX4" fmla="*/ 176759 w 340036"/>
                <a:gd name="connsiteY4" fmla="*/ 492044 h 623051"/>
                <a:gd name="connsiteX5" fmla="*/ 264072 w 340036"/>
                <a:gd name="connsiteY5" fmla="*/ 495219 h 623051"/>
                <a:gd name="connsiteX6" fmla="*/ 168822 w 340036"/>
                <a:gd name="connsiteY6" fmla="*/ 328531 h 623051"/>
                <a:gd name="connsiteX7" fmla="*/ 25947 w 340036"/>
                <a:gd name="connsiteY7" fmla="*/ 126919 h 623051"/>
                <a:gd name="connsiteX8" fmla="*/ 16422 w 340036"/>
                <a:gd name="connsiteY8" fmla="*/ 9444 h 6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0036" h="623051">
                  <a:moveTo>
                    <a:pt x="16422" y="9444"/>
                  </a:moveTo>
                  <a:cubicBezTo>
                    <a:pt x="45791" y="51777"/>
                    <a:pt x="149242" y="281436"/>
                    <a:pt x="202159" y="380919"/>
                  </a:cubicBezTo>
                  <a:cubicBezTo>
                    <a:pt x="255076" y="480402"/>
                    <a:pt x="316989" y="570890"/>
                    <a:pt x="333922" y="606344"/>
                  </a:cubicBezTo>
                  <a:cubicBezTo>
                    <a:pt x="350855" y="641798"/>
                    <a:pt x="329953" y="612694"/>
                    <a:pt x="303759" y="593644"/>
                  </a:cubicBezTo>
                  <a:cubicBezTo>
                    <a:pt x="277565" y="574594"/>
                    <a:pt x="183374" y="508448"/>
                    <a:pt x="176759" y="492044"/>
                  </a:cubicBezTo>
                  <a:cubicBezTo>
                    <a:pt x="170145" y="475640"/>
                    <a:pt x="265395" y="522471"/>
                    <a:pt x="264072" y="495219"/>
                  </a:cubicBezTo>
                  <a:cubicBezTo>
                    <a:pt x="262749" y="467967"/>
                    <a:pt x="208510" y="389914"/>
                    <a:pt x="168822" y="328531"/>
                  </a:cubicBezTo>
                  <a:cubicBezTo>
                    <a:pt x="129134" y="267148"/>
                    <a:pt x="50553" y="175867"/>
                    <a:pt x="25947" y="126919"/>
                  </a:cubicBezTo>
                  <a:cubicBezTo>
                    <a:pt x="1341" y="77971"/>
                    <a:pt x="-12947" y="-32889"/>
                    <a:pt x="16422" y="9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AC866F1A-92A0-46A9-9650-EAE9589A4D62}"/>
                </a:ext>
              </a:extLst>
            </p:cNvPr>
            <p:cNvSpPr/>
            <p:nvPr/>
          </p:nvSpPr>
          <p:spPr>
            <a:xfrm>
              <a:off x="3271276" y="2626103"/>
              <a:ext cx="263439" cy="522083"/>
            </a:xfrm>
            <a:custGeom>
              <a:avLst/>
              <a:gdLst>
                <a:gd name="connsiteX0" fmla="*/ 562 w 263439"/>
                <a:gd name="connsiteY0" fmla="*/ 1210 h 522083"/>
                <a:gd name="connsiteX1" fmla="*/ 152962 w 263439"/>
                <a:gd name="connsiteY1" fmla="*/ 223460 h 522083"/>
                <a:gd name="connsiteX2" fmla="*/ 249799 w 263439"/>
                <a:gd name="connsiteY2" fmla="*/ 507622 h 522083"/>
                <a:gd name="connsiteX3" fmla="*/ 260912 w 263439"/>
                <a:gd name="connsiteY3" fmla="*/ 471110 h 522083"/>
                <a:gd name="connsiteX4" fmla="*/ 232337 w 263439"/>
                <a:gd name="connsiteY4" fmla="*/ 390147 h 522083"/>
                <a:gd name="connsiteX5" fmla="*/ 211699 w 263439"/>
                <a:gd name="connsiteY5" fmla="*/ 321885 h 522083"/>
                <a:gd name="connsiteX6" fmla="*/ 562 w 263439"/>
                <a:gd name="connsiteY6" fmla="*/ 1210 h 52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439" h="522083">
                  <a:moveTo>
                    <a:pt x="562" y="1210"/>
                  </a:moveTo>
                  <a:cubicBezTo>
                    <a:pt x="-9227" y="-15194"/>
                    <a:pt x="111422" y="139058"/>
                    <a:pt x="152962" y="223460"/>
                  </a:cubicBezTo>
                  <a:cubicBezTo>
                    <a:pt x="194502" y="307862"/>
                    <a:pt x="231807" y="466347"/>
                    <a:pt x="249799" y="507622"/>
                  </a:cubicBezTo>
                  <a:cubicBezTo>
                    <a:pt x="267791" y="548897"/>
                    <a:pt x="263822" y="490689"/>
                    <a:pt x="260912" y="471110"/>
                  </a:cubicBezTo>
                  <a:cubicBezTo>
                    <a:pt x="258002" y="451531"/>
                    <a:pt x="240539" y="415018"/>
                    <a:pt x="232337" y="390147"/>
                  </a:cubicBezTo>
                  <a:cubicBezTo>
                    <a:pt x="224135" y="365276"/>
                    <a:pt x="247418" y="385120"/>
                    <a:pt x="211699" y="321885"/>
                  </a:cubicBezTo>
                  <a:cubicBezTo>
                    <a:pt x="175980" y="258650"/>
                    <a:pt x="10351" y="17614"/>
                    <a:pt x="562" y="1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6CEA805-8CF5-4152-BDDA-97F8759C7C69}"/>
                </a:ext>
              </a:extLst>
            </p:cNvPr>
            <p:cNvSpPr/>
            <p:nvPr/>
          </p:nvSpPr>
          <p:spPr>
            <a:xfrm>
              <a:off x="2703023" y="2638425"/>
              <a:ext cx="597390" cy="693508"/>
            </a:xfrm>
            <a:custGeom>
              <a:avLst/>
              <a:gdLst>
                <a:gd name="connsiteX0" fmla="*/ 597390 w 597390"/>
                <a:gd name="connsiteY0" fmla="*/ 0 h 693508"/>
                <a:gd name="connsiteX1" fmla="*/ 433877 w 597390"/>
                <a:gd name="connsiteY1" fmla="*/ 120650 h 693508"/>
                <a:gd name="connsiteX2" fmla="*/ 200515 w 597390"/>
                <a:gd name="connsiteY2" fmla="*/ 342900 h 693508"/>
                <a:gd name="connsiteX3" fmla="*/ 35415 w 597390"/>
                <a:gd name="connsiteY3" fmla="*/ 554038 h 693508"/>
                <a:gd name="connsiteX4" fmla="*/ 490 w 597390"/>
                <a:gd name="connsiteY4" fmla="*/ 690563 h 693508"/>
                <a:gd name="connsiteX5" fmla="*/ 17952 w 597390"/>
                <a:gd name="connsiteY5" fmla="*/ 630238 h 693508"/>
                <a:gd name="connsiteX6" fmla="*/ 59227 w 597390"/>
                <a:gd name="connsiteY6" fmla="*/ 431800 h 693508"/>
                <a:gd name="connsiteX7" fmla="*/ 397365 w 597390"/>
                <a:gd name="connsiteY7" fmla="*/ 157163 h 693508"/>
                <a:gd name="connsiteX8" fmla="*/ 597390 w 597390"/>
                <a:gd name="connsiteY8" fmla="*/ 0 h 69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390" h="693508">
                  <a:moveTo>
                    <a:pt x="597390" y="0"/>
                  </a:moveTo>
                  <a:cubicBezTo>
                    <a:pt x="548706" y="31750"/>
                    <a:pt x="500023" y="63500"/>
                    <a:pt x="433877" y="120650"/>
                  </a:cubicBezTo>
                  <a:cubicBezTo>
                    <a:pt x="367731" y="177800"/>
                    <a:pt x="266925" y="270669"/>
                    <a:pt x="200515" y="342900"/>
                  </a:cubicBezTo>
                  <a:cubicBezTo>
                    <a:pt x="134105" y="415131"/>
                    <a:pt x="68752" y="496094"/>
                    <a:pt x="35415" y="554038"/>
                  </a:cubicBezTo>
                  <a:cubicBezTo>
                    <a:pt x="2078" y="611982"/>
                    <a:pt x="3400" y="677863"/>
                    <a:pt x="490" y="690563"/>
                  </a:cubicBezTo>
                  <a:cubicBezTo>
                    <a:pt x="-2421" y="703263"/>
                    <a:pt x="8163" y="673365"/>
                    <a:pt x="17952" y="630238"/>
                  </a:cubicBezTo>
                  <a:cubicBezTo>
                    <a:pt x="27741" y="587111"/>
                    <a:pt x="-4008" y="510646"/>
                    <a:pt x="59227" y="431800"/>
                  </a:cubicBezTo>
                  <a:cubicBezTo>
                    <a:pt x="122462" y="352954"/>
                    <a:pt x="397365" y="157163"/>
                    <a:pt x="397365" y="157163"/>
                  </a:cubicBezTo>
                  <a:lnTo>
                    <a:pt x="59739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FCD66601-E1D6-4FB3-9117-5B63106D50C4}"/>
                </a:ext>
              </a:extLst>
            </p:cNvPr>
            <p:cNvSpPr/>
            <p:nvPr/>
          </p:nvSpPr>
          <p:spPr>
            <a:xfrm>
              <a:off x="2655329" y="3322251"/>
              <a:ext cx="66370" cy="663858"/>
            </a:xfrm>
            <a:custGeom>
              <a:avLst/>
              <a:gdLst>
                <a:gd name="connsiteX0" fmla="*/ 64059 w 66370"/>
                <a:gd name="connsiteY0" fmla="*/ 387 h 663858"/>
                <a:gd name="connsiteX1" fmla="*/ 2146 w 66370"/>
                <a:gd name="connsiteY1" fmla="*/ 241687 h 663858"/>
                <a:gd name="connsiteX2" fmla="*/ 14846 w 66370"/>
                <a:gd name="connsiteY2" fmla="*/ 660787 h 663858"/>
                <a:gd name="connsiteX3" fmla="*/ 21196 w 66370"/>
                <a:gd name="connsiteY3" fmla="*/ 419487 h 663858"/>
                <a:gd name="connsiteX4" fmla="*/ 51359 w 66370"/>
                <a:gd name="connsiteY4" fmla="*/ 190887 h 663858"/>
                <a:gd name="connsiteX5" fmla="*/ 64059 w 66370"/>
                <a:gd name="connsiteY5" fmla="*/ 387 h 66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370" h="663858">
                  <a:moveTo>
                    <a:pt x="64059" y="387"/>
                  </a:moveTo>
                  <a:cubicBezTo>
                    <a:pt x="55857" y="8854"/>
                    <a:pt x="10348" y="131620"/>
                    <a:pt x="2146" y="241687"/>
                  </a:cubicBezTo>
                  <a:cubicBezTo>
                    <a:pt x="-6056" y="351754"/>
                    <a:pt x="11671" y="631154"/>
                    <a:pt x="14846" y="660787"/>
                  </a:cubicBezTo>
                  <a:cubicBezTo>
                    <a:pt x="18021" y="690420"/>
                    <a:pt x="15110" y="497804"/>
                    <a:pt x="21196" y="419487"/>
                  </a:cubicBezTo>
                  <a:cubicBezTo>
                    <a:pt x="27281" y="341170"/>
                    <a:pt x="46332" y="257297"/>
                    <a:pt x="51359" y="190887"/>
                  </a:cubicBezTo>
                  <a:cubicBezTo>
                    <a:pt x="56386" y="124477"/>
                    <a:pt x="72261" y="-8080"/>
                    <a:pt x="64059" y="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A27BA78-335B-400C-8F1A-91C65685FA31}"/>
                </a:ext>
              </a:extLst>
            </p:cNvPr>
            <p:cNvSpPr/>
            <p:nvPr/>
          </p:nvSpPr>
          <p:spPr>
            <a:xfrm>
              <a:off x="2639965" y="3964907"/>
              <a:ext cx="30768" cy="699080"/>
            </a:xfrm>
            <a:custGeom>
              <a:avLst/>
              <a:gdLst>
                <a:gd name="connsiteX0" fmla="*/ 27035 w 30768"/>
                <a:gd name="connsiteY0" fmla="*/ 21306 h 699080"/>
                <a:gd name="connsiteX1" fmla="*/ 48 w 30768"/>
                <a:gd name="connsiteY1" fmla="*/ 686468 h 699080"/>
                <a:gd name="connsiteX2" fmla="*/ 20685 w 30768"/>
                <a:gd name="connsiteY2" fmla="*/ 437231 h 699080"/>
                <a:gd name="connsiteX3" fmla="*/ 30210 w 30768"/>
                <a:gd name="connsiteY3" fmla="*/ 186406 h 699080"/>
                <a:gd name="connsiteX4" fmla="*/ 27035 w 30768"/>
                <a:gd name="connsiteY4" fmla="*/ 21306 h 69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68" h="699080">
                  <a:moveTo>
                    <a:pt x="27035" y="21306"/>
                  </a:moveTo>
                  <a:cubicBezTo>
                    <a:pt x="22008" y="104650"/>
                    <a:pt x="1106" y="617147"/>
                    <a:pt x="48" y="686468"/>
                  </a:cubicBezTo>
                  <a:cubicBezTo>
                    <a:pt x="-1010" y="755789"/>
                    <a:pt x="15658" y="520575"/>
                    <a:pt x="20685" y="437231"/>
                  </a:cubicBezTo>
                  <a:cubicBezTo>
                    <a:pt x="25712" y="353887"/>
                    <a:pt x="29681" y="251229"/>
                    <a:pt x="30210" y="186406"/>
                  </a:cubicBezTo>
                  <a:cubicBezTo>
                    <a:pt x="30739" y="121583"/>
                    <a:pt x="32062" y="-62038"/>
                    <a:pt x="27035" y="21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1FE8D1BD-6772-4FE0-A9FC-6E7625B1435F}"/>
                </a:ext>
              </a:extLst>
            </p:cNvPr>
            <p:cNvSpPr/>
            <p:nvPr/>
          </p:nvSpPr>
          <p:spPr>
            <a:xfrm>
              <a:off x="2620887" y="4656687"/>
              <a:ext cx="63859" cy="729926"/>
            </a:xfrm>
            <a:custGeom>
              <a:avLst/>
              <a:gdLst>
                <a:gd name="connsiteX0" fmla="*/ 31826 w 63859"/>
                <a:gd name="connsiteY0" fmla="*/ 13738 h 729926"/>
                <a:gd name="connsiteX1" fmla="*/ 25476 w 63859"/>
                <a:gd name="connsiteY1" fmla="*/ 594763 h 729926"/>
                <a:gd name="connsiteX2" fmla="*/ 76 w 63859"/>
                <a:gd name="connsiteY2" fmla="*/ 729701 h 729926"/>
                <a:gd name="connsiteX3" fmla="*/ 17538 w 63859"/>
                <a:gd name="connsiteY3" fmla="*/ 620163 h 729926"/>
                <a:gd name="connsiteX4" fmla="*/ 15951 w 63859"/>
                <a:gd name="connsiteY4" fmla="*/ 383626 h 729926"/>
                <a:gd name="connsiteX5" fmla="*/ 63576 w 63859"/>
                <a:gd name="connsiteY5" fmla="*/ 197888 h 729926"/>
                <a:gd name="connsiteX6" fmla="*/ 31826 w 63859"/>
                <a:gd name="connsiteY6" fmla="*/ 13738 h 72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59" h="729926">
                  <a:moveTo>
                    <a:pt x="31826" y="13738"/>
                  </a:moveTo>
                  <a:cubicBezTo>
                    <a:pt x="25476" y="79884"/>
                    <a:pt x="30768" y="475436"/>
                    <a:pt x="25476" y="594763"/>
                  </a:cubicBezTo>
                  <a:cubicBezTo>
                    <a:pt x="20184" y="714090"/>
                    <a:pt x="1399" y="725468"/>
                    <a:pt x="76" y="729701"/>
                  </a:cubicBezTo>
                  <a:cubicBezTo>
                    <a:pt x="-1247" y="733934"/>
                    <a:pt x="14892" y="677842"/>
                    <a:pt x="17538" y="620163"/>
                  </a:cubicBezTo>
                  <a:cubicBezTo>
                    <a:pt x="20184" y="562484"/>
                    <a:pt x="8278" y="454005"/>
                    <a:pt x="15951" y="383626"/>
                  </a:cubicBezTo>
                  <a:cubicBezTo>
                    <a:pt x="23624" y="313247"/>
                    <a:pt x="60136" y="257155"/>
                    <a:pt x="63576" y="197888"/>
                  </a:cubicBezTo>
                  <a:cubicBezTo>
                    <a:pt x="67016" y="138621"/>
                    <a:pt x="38176" y="-52408"/>
                    <a:pt x="31826" y="137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8E15E0A5-C2DC-4E61-9D3C-AF5086AF8EFA}"/>
                </a:ext>
              </a:extLst>
            </p:cNvPr>
            <p:cNvSpPr/>
            <p:nvPr/>
          </p:nvSpPr>
          <p:spPr>
            <a:xfrm>
              <a:off x="2602997" y="5351345"/>
              <a:ext cx="528694" cy="885972"/>
            </a:xfrm>
            <a:custGeom>
              <a:avLst/>
              <a:gdLst>
                <a:gd name="connsiteX0" fmla="*/ 33841 w 528694"/>
                <a:gd name="connsiteY0" fmla="*/ 17580 h 885972"/>
                <a:gd name="connsiteX1" fmla="*/ 27491 w 528694"/>
                <a:gd name="connsiteY1" fmla="*/ 385880 h 885972"/>
                <a:gd name="connsiteX2" fmla="*/ 87816 w 528694"/>
                <a:gd name="connsiteY2" fmla="*/ 546218 h 885972"/>
                <a:gd name="connsiteX3" fmla="*/ 127503 w 528694"/>
                <a:gd name="connsiteY3" fmla="*/ 620830 h 885972"/>
                <a:gd name="connsiteX4" fmla="*/ 222753 w 528694"/>
                <a:gd name="connsiteY4" fmla="*/ 677980 h 885972"/>
                <a:gd name="connsiteX5" fmla="*/ 384678 w 528694"/>
                <a:gd name="connsiteY5" fmla="*/ 719255 h 885972"/>
                <a:gd name="connsiteX6" fmla="*/ 470403 w 528694"/>
                <a:gd name="connsiteY6" fmla="*/ 762118 h 885972"/>
                <a:gd name="connsiteX7" fmla="*/ 505328 w 528694"/>
                <a:gd name="connsiteY7" fmla="*/ 822443 h 885972"/>
                <a:gd name="connsiteX8" fmla="*/ 483103 w 528694"/>
                <a:gd name="connsiteY8" fmla="*/ 885943 h 885972"/>
                <a:gd name="connsiteX9" fmla="*/ 527553 w 528694"/>
                <a:gd name="connsiteY9" fmla="*/ 814505 h 885972"/>
                <a:gd name="connsiteX10" fmla="*/ 427541 w 528694"/>
                <a:gd name="connsiteY10" fmla="*/ 747830 h 885972"/>
                <a:gd name="connsiteX11" fmla="*/ 68766 w 528694"/>
                <a:gd name="connsiteY11" fmla="*/ 516055 h 885972"/>
                <a:gd name="connsiteX12" fmla="*/ 21141 w 528694"/>
                <a:gd name="connsiteY12" fmla="*/ 223955 h 885972"/>
                <a:gd name="connsiteX13" fmla="*/ 503 w 528694"/>
                <a:gd name="connsiteY13" fmla="*/ 74730 h 885972"/>
                <a:gd name="connsiteX14" fmla="*/ 33841 w 528694"/>
                <a:gd name="connsiteY14" fmla="*/ 17580 h 88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8694" h="885972">
                  <a:moveTo>
                    <a:pt x="33841" y="17580"/>
                  </a:moveTo>
                  <a:cubicBezTo>
                    <a:pt x="38339" y="69438"/>
                    <a:pt x="18495" y="297774"/>
                    <a:pt x="27491" y="385880"/>
                  </a:cubicBezTo>
                  <a:cubicBezTo>
                    <a:pt x="36487" y="473986"/>
                    <a:pt x="71147" y="507060"/>
                    <a:pt x="87816" y="546218"/>
                  </a:cubicBezTo>
                  <a:cubicBezTo>
                    <a:pt x="104485" y="585376"/>
                    <a:pt x="105014" y="598870"/>
                    <a:pt x="127503" y="620830"/>
                  </a:cubicBezTo>
                  <a:cubicBezTo>
                    <a:pt x="149992" y="642790"/>
                    <a:pt x="179891" y="661576"/>
                    <a:pt x="222753" y="677980"/>
                  </a:cubicBezTo>
                  <a:cubicBezTo>
                    <a:pt x="265616" y="694384"/>
                    <a:pt x="343403" y="705232"/>
                    <a:pt x="384678" y="719255"/>
                  </a:cubicBezTo>
                  <a:cubicBezTo>
                    <a:pt x="425953" y="733278"/>
                    <a:pt x="450295" y="744920"/>
                    <a:pt x="470403" y="762118"/>
                  </a:cubicBezTo>
                  <a:cubicBezTo>
                    <a:pt x="490511" y="779316"/>
                    <a:pt x="503211" y="801806"/>
                    <a:pt x="505328" y="822443"/>
                  </a:cubicBezTo>
                  <a:cubicBezTo>
                    <a:pt x="507445" y="843080"/>
                    <a:pt x="479399" y="887266"/>
                    <a:pt x="483103" y="885943"/>
                  </a:cubicBezTo>
                  <a:cubicBezTo>
                    <a:pt x="486807" y="884620"/>
                    <a:pt x="536813" y="837524"/>
                    <a:pt x="527553" y="814505"/>
                  </a:cubicBezTo>
                  <a:cubicBezTo>
                    <a:pt x="518293" y="791486"/>
                    <a:pt x="504006" y="797572"/>
                    <a:pt x="427541" y="747830"/>
                  </a:cubicBezTo>
                  <a:cubicBezTo>
                    <a:pt x="351077" y="698088"/>
                    <a:pt x="136499" y="603367"/>
                    <a:pt x="68766" y="516055"/>
                  </a:cubicBezTo>
                  <a:cubicBezTo>
                    <a:pt x="1033" y="428743"/>
                    <a:pt x="32518" y="297509"/>
                    <a:pt x="21141" y="223955"/>
                  </a:cubicBezTo>
                  <a:cubicBezTo>
                    <a:pt x="9764" y="150401"/>
                    <a:pt x="-2672" y="107538"/>
                    <a:pt x="503" y="74730"/>
                  </a:cubicBezTo>
                  <a:cubicBezTo>
                    <a:pt x="3678" y="41922"/>
                    <a:pt x="29343" y="-34278"/>
                    <a:pt x="33841" y="17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139FD537-6233-4DEE-9FB8-FF81972DF0E8}"/>
                </a:ext>
              </a:extLst>
            </p:cNvPr>
            <p:cNvSpPr/>
            <p:nvPr/>
          </p:nvSpPr>
          <p:spPr>
            <a:xfrm>
              <a:off x="2538344" y="3238348"/>
              <a:ext cx="102530" cy="748309"/>
            </a:xfrm>
            <a:custGeom>
              <a:avLst/>
              <a:gdLst>
                <a:gd name="connsiteX0" fmla="*/ 69 w 102530"/>
                <a:gd name="connsiteY0" fmla="*/ 152 h 748309"/>
                <a:gd name="connsiteX1" fmla="*/ 96906 w 102530"/>
                <a:gd name="connsiteY1" fmla="*/ 73177 h 748309"/>
                <a:gd name="connsiteX2" fmla="*/ 90556 w 102530"/>
                <a:gd name="connsiteY2" fmla="*/ 174777 h 748309"/>
                <a:gd name="connsiteX3" fmla="*/ 87381 w 102530"/>
                <a:gd name="connsiteY3" fmla="*/ 663727 h 748309"/>
                <a:gd name="connsiteX4" fmla="*/ 90556 w 102530"/>
                <a:gd name="connsiteY4" fmla="*/ 744690 h 748309"/>
                <a:gd name="connsiteX5" fmla="*/ 90556 w 102530"/>
                <a:gd name="connsiteY5" fmla="*/ 622452 h 748309"/>
                <a:gd name="connsiteX6" fmla="*/ 76269 w 102530"/>
                <a:gd name="connsiteY6" fmla="*/ 409727 h 748309"/>
                <a:gd name="connsiteX7" fmla="*/ 81031 w 102530"/>
                <a:gd name="connsiteY7" fmla="*/ 92227 h 748309"/>
                <a:gd name="connsiteX8" fmla="*/ 69 w 102530"/>
                <a:gd name="connsiteY8" fmla="*/ 152 h 748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530" h="748309">
                  <a:moveTo>
                    <a:pt x="69" y="152"/>
                  </a:moveTo>
                  <a:cubicBezTo>
                    <a:pt x="2715" y="-3023"/>
                    <a:pt x="81825" y="44073"/>
                    <a:pt x="96906" y="73177"/>
                  </a:cubicBezTo>
                  <a:cubicBezTo>
                    <a:pt x="111987" y="102281"/>
                    <a:pt x="92144" y="76352"/>
                    <a:pt x="90556" y="174777"/>
                  </a:cubicBezTo>
                  <a:cubicBezTo>
                    <a:pt x="88969" y="273202"/>
                    <a:pt x="87381" y="568742"/>
                    <a:pt x="87381" y="663727"/>
                  </a:cubicBezTo>
                  <a:cubicBezTo>
                    <a:pt x="87381" y="758712"/>
                    <a:pt x="90027" y="751569"/>
                    <a:pt x="90556" y="744690"/>
                  </a:cubicBezTo>
                  <a:cubicBezTo>
                    <a:pt x="91085" y="737811"/>
                    <a:pt x="92937" y="678279"/>
                    <a:pt x="90556" y="622452"/>
                  </a:cubicBezTo>
                  <a:cubicBezTo>
                    <a:pt x="88175" y="566625"/>
                    <a:pt x="77856" y="498098"/>
                    <a:pt x="76269" y="409727"/>
                  </a:cubicBezTo>
                  <a:cubicBezTo>
                    <a:pt x="74682" y="321356"/>
                    <a:pt x="91085" y="156256"/>
                    <a:pt x="81031" y="92227"/>
                  </a:cubicBezTo>
                  <a:cubicBezTo>
                    <a:pt x="70977" y="28198"/>
                    <a:pt x="-2577" y="3327"/>
                    <a:pt x="69" y="1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FBB9B3E7-6C57-4075-9BBB-9AF4F292A46F}"/>
                </a:ext>
              </a:extLst>
            </p:cNvPr>
            <p:cNvSpPr/>
            <p:nvPr/>
          </p:nvSpPr>
          <p:spPr>
            <a:xfrm>
              <a:off x="2620524" y="3964086"/>
              <a:ext cx="19492" cy="517915"/>
            </a:xfrm>
            <a:custGeom>
              <a:avLst/>
              <a:gdLst>
                <a:gd name="connsiteX0" fmla="*/ 439 w 19492"/>
                <a:gd name="connsiteY0" fmla="*/ 14189 h 517915"/>
                <a:gd name="connsiteX1" fmla="*/ 6789 w 19492"/>
                <a:gd name="connsiteY1" fmla="*/ 512664 h 517915"/>
                <a:gd name="connsiteX2" fmla="*/ 14726 w 19492"/>
                <a:gd name="connsiteY2" fmla="*/ 268189 h 517915"/>
                <a:gd name="connsiteX3" fmla="*/ 19489 w 19492"/>
                <a:gd name="connsiteY3" fmla="*/ 145952 h 517915"/>
                <a:gd name="connsiteX4" fmla="*/ 439 w 19492"/>
                <a:gd name="connsiteY4" fmla="*/ 14189 h 51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2" h="517915">
                  <a:moveTo>
                    <a:pt x="439" y="14189"/>
                  </a:moveTo>
                  <a:cubicBezTo>
                    <a:pt x="-1678" y="75308"/>
                    <a:pt x="4408" y="470331"/>
                    <a:pt x="6789" y="512664"/>
                  </a:cubicBezTo>
                  <a:cubicBezTo>
                    <a:pt x="9170" y="554997"/>
                    <a:pt x="12609" y="329308"/>
                    <a:pt x="14726" y="268189"/>
                  </a:cubicBezTo>
                  <a:cubicBezTo>
                    <a:pt x="16843" y="207070"/>
                    <a:pt x="19224" y="185110"/>
                    <a:pt x="19489" y="145952"/>
                  </a:cubicBezTo>
                  <a:cubicBezTo>
                    <a:pt x="19754" y="106794"/>
                    <a:pt x="2556" y="-46930"/>
                    <a:pt x="439" y="141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C1FE8DE8-E31F-4D56-876B-35ED86B998A8}"/>
                </a:ext>
              </a:extLst>
            </p:cNvPr>
            <p:cNvSpPr/>
            <p:nvPr/>
          </p:nvSpPr>
          <p:spPr>
            <a:xfrm>
              <a:off x="2573407" y="4377622"/>
              <a:ext cx="59329" cy="716832"/>
            </a:xfrm>
            <a:custGeom>
              <a:avLst/>
              <a:gdLst>
                <a:gd name="connsiteX0" fmla="*/ 53906 w 59329"/>
                <a:gd name="connsiteY0" fmla="*/ 19753 h 716832"/>
                <a:gd name="connsiteX1" fmla="*/ 38031 w 59329"/>
                <a:gd name="connsiteY1" fmla="*/ 72141 h 716832"/>
                <a:gd name="connsiteX2" fmla="*/ 9456 w 59329"/>
                <a:gd name="connsiteY2" fmla="*/ 691266 h 716832"/>
                <a:gd name="connsiteX3" fmla="*/ 1518 w 59329"/>
                <a:gd name="connsiteY3" fmla="*/ 567441 h 716832"/>
                <a:gd name="connsiteX4" fmla="*/ 36443 w 59329"/>
                <a:gd name="connsiteY4" fmla="*/ 280103 h 716832"/>
                <a:gd name="connsiteX5" fmla="*/ 57081 w 59329"/>
                <a:gd name="connsiteY5" fmla="*/ 135641 h 716832"/>
                <a:gd name="connsiteX6" fmla="*/ 53906 w 59329"/>
                <a:gd name="connsiteY6" fmla="*/ 19753 h 71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329" h="716832">
                  <a:moveTo>
                    <a:pt x="53906" y="19753"/>
                  </a:moveTo>
                  <a:cubicBezTo>
                    <a:pt x="50731" y="9170"/>
                    <a:pt x="45439" y="-39778"/>
                    <a:pt x="38031" y="72141"/>
                  </a:cubicBezTo>
                  <a:cubicBezTo>
                    <a:pt x="30623" y="184060"/>
                    <a:pt x="15542" y="608716"/>
                    <a:pt x="9456" y="691266"/>
                  </a:cubicBezTo>
                  <a:cubicBezTo>
                    <a:pt x="3370" y="773816"/>
                    <a:pt x="-2980" y="635968"/>
                    <a:pt x="1518" y="567441"/>
                  </a:cubicBezTo>
                  <a:cubicBezTo>
                    <a:pt x="6016" y="498914"/>
                    <a:pt x="27183" y="352070"/>
                    <a:pt x="36443" y="280103"/>
                  </a:cubicBezTo>
                  <a:cubicBezTo>
                    <a:pt x="45703" y="208136"/>
                    <a:pt x="51789" y="178768"/>
                    <a:pt x="57081" y="135641"/>
                  </a:cubicBezTo>
                  <a:cubicBezTo>
                    <a:pt x="62373" y="92514"/>
                    <a:pt x="57081" y="30336"/>
                    <a:pt x="53906" y="197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7508D28D-78E6-4992-AA91-F4C6AB5593E2}"/>
                </a:ext>
              </a:extLst>
            </p:cNvPr>
            <p:cNvSpPr/>
            <p:nvPr/>
          </p:nvSpPr>
          <p:spPr>
            <a:xfrm>
              <a:off x="2467051" y="4483083"/>
              <a:ext cx="121751" cy="510614"/>
            </a:xfrm>
            <a:custGeom>
              <a:avLst/>
              <a:gdLst>
                <a:gd name="connsiteX0" fmla="*/ 4687 w 121751"/>
                <a:gd name="connsiteY0" fmla="*/ 17 h 510614"/>
                <a:gd name="connsiteX1" fmla="*/ 58662 w 121751"/>
                <a:gd name="connsiteY1" fmla="*/ 104792 h 510614"/>
                <a:gd name="connsiteX2" fmla="*/ 118987 w 121751"/>
                <a:gd name="connsiteY2" fmla="*/ 498492 h 510614"/>
                <a:gd name="connsiteX3" fmla="*/ 111049 w 121751"/>
                <a:gd name="connsiteY3" fmla="*/ 398480 h 510614"/>
                <a:gd name="connsiteX4" fmla="*/ 106287 w 121751"/>
                <a:gd name="connsiteY4" fmla="*/ 281005 h 510614"/>
                <a:gd name="connsiteX5" fmla="*/ 72949 w 121751"/>
                <a:gd name="connsiteY5" fmla="*/ 160355 h 510614"/>
                <a:gd name="connsiteX6" fmla="*/ 9449 w 121751"/>
                <a:gd name="connsiteY6" fmla="*/ 96855 h 510614"/>
                <a:gd name="connsiteX7" fmla="*/ 4687 w 121751"/>
                <a:gd name="connsiteY7" fmla="*/ 17 h 51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751" h="510614">
                  <a:moveTo>
                    <a:pt x="4687" y="17"/>
                  </a:moveTo>
                  <a:cubicBezTo>
                    <a:pt x="12889" y="1340"/>
                    <a:pt x="39612" y="21713"/>
                    <a:pt x="58662" y="104792"/>
                  </a:cubicBezTo>
                  <a:cubicBezTo>
                    <a:pt x="77712" y="187871"/>
                    <a:pt x="110256" y="449544"/>
                    <a:pt x="118987" y="498492"/>
                  </a:cubicBezTo>
                  <a:cubicBezTo>
                    <a:pt x="127718" y="547440"/>
                    <a:pt x="113166" y="434728"/>
                    <a:pt x="111049" y="398480"/>
                  </a:cubicBezTo>
                  <a:cubicBezTo>
                    <a:pt x="108932" y="362232"/>
                    <a:pt x="112637" y="320692"/>
                    <a:pt x="106287" y="281005"/>
                  </a:cubicBezTo>
                  <a:cubicBezTo>
                    <a:pt x="99937" y="241318"/>
                    <a:pt x="89089" y="191047"/>
                    <a:pt x="72949" y="160355"/>
                  </a:cubicBezTo>
                  <a:cubicBezTo>
                    <a:pt x="56809" y="129663"/>
                    <a:pt x="19238" y="119345"/>
                    <a:pt x="9449" y="96855"/>
                  </a:cubicBezTo>
                  <a:cubicBezTo>
                    <a:pt x="-340" y="74365"/>
                    <a:pt x="-3515" y="-1306"/>
                    <a:pt x="4687" y="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2A848856-2C86-4CC8-A5C3-00A2D582DE8E}"/>
                </a:ext>
              </a:extLst>
            </p:cNvPr>
            <p:cNvSpPr/>
            <p:nvPr/>
          </p:nvSpPr>
          <p:spPr>
            <a:xfrm>
              <a:off x="2452519" y="4264525"/>
              <a:ext cx="147703" cy="297666"/>
            </a:xfrm>
            <a:custGeom>
              <a:avLst/>
              <a:gdLst>
                <a:gd name="connsiteX0" fmla="*/ 169 w 147703"/>
                <a:gd name="connsiteY0" fmla="*/ 197938 h 297666"/>
                <a:gd name="connsiteX1" fmla="*/ 89069 w 147703"/>
                <a:gd name="connsiteY1" fmla="*/ 259850 h 297666"/>
                <a:gd name="connsiteX2" fmla="*/ 95419 w 147703"/>
                <a:gd name="connsiteY2" fmla="*/ 280488 h 297666"/>
                <a:gd name="connsiteX3" fmla="*/ 144631 w 147703"/>
                <a:gd name="connsiteY3" fmla="*/ 1088 h 297666"/>
                <a:gd name="connsiteX4" fmla="*/ 136694 w 147703"/>
                <a:gd name="connsiteY4" fmla="*/ 185238 h 297666"/>
                <a:gd name="connsiteX5" fmla="*/ 89069 w 147703"/>
                <a:gd name="connsiteY5" fmla="*/ 226513 h 297666"/>
                <a:gd name="connsiteX6" fmla="*/ 66844 w 147703"/>
                <a:gd name="connsiteY6" fmla="*/ 263025 h 297666"/>
                <a:gd name="connsiteX7" fmla="*/ 169 w 147703"/>
                <a:gd name="connsiteY7" fmla="*/ 197938 h 29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703" h="297666">
                  <a:moveTo>
                    <a:pt x="169" y="197938"/>
                  </a:moveTo>
                  <a:cubicBezTo>
                    <a:pt x="3873" y="197409"/>
                    <a:pt x="73194" y="246092"/>
                    <a:pt x="89069" y="259850"/>
                  </a:cubicBezTo>
                  <a:cubicBezTo>
                    <a:pt x="104944" y="273608"/>
                    <a:pt x="86159" y="323615"/>
                    <a:pt x="95419" y="280488"/>
                  </a:cubicBezTo>
                  <a:cubicBezTo>
                    <a:pt x="104679" y="237361"/>
                    <a:pt x="137752" y="16963"/>
                    <a:pt x="144631" y="1088"/>
                  </a:cubicBezTo>
                  <a:cubicBezTo>
                    <a:pt x="151510" y="-14787"/>
                    <a:pt x="145954" y="147667"/>
                    <a:pt x="136694" y="185238"/>
                  </a:cubicBezTo>
                  <a:cubicBezTo>
                    <a:pt x="127434" y="222809"/>
                    <a:pt x="100710" y="213549"/>
                    <a:pt x="89069" y="226513"/>
                  </a:cubicBezTo>
                  <a:cubicBezTo>
                    <a:pt x="77428" y="239477"/>
                    <a:pt x="79279" y="266729"/>
                    <a:pt x="66844" y="263025"/>
                  </a:cubicBezTo>
                  <a:cubicBezTo>
                    <a:pt x="54409" y="259321"/>
                    <a:pt x="-3535" y="198467"/>
                    <a:pt x="169" y="1979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AAAAA878-9D23-4E75-A182-6EB1D7584C4A}"/>
                </a:ext>
              </a:extLst>
            </p:cNvPr>
            <p:cNvSpPr/>
            <p:nvPr/>
          </p:nvSpPr>
          <p:spPr>
            <a:xfrm>
              <a:off x="2584131" y="3253021"/>
              <a:ext cx="22654" cy="885618"/>
            </a:xfrm>
            <a:custGeom>
              <a:avLst/>
              <a:gdLst>
                <a:gd name="connsiteX0" fmla="*/ 319 w 22654"/>
                <a:gd name="connsiteY0" fmla="*/ 7704 h 885618"/>
                <a:gd name="connsiteX1" fmla="*/ 9844 w 22654"/>
                <a:gd name="connsiteY1" fmla="*/ 852254 h 885618"/>
                <a:gd name="connsiteX2" fmla="*/ 16194 w 22654"/>
                <a:gd name="connsiteY2" fmla="*/ 690329 h 885618"/>
                <a:gd name="connsiteX3" fmla="*/ 22544 w 22654"/>
                <a:gd name="connsiteY3" fmla="*/ 447442 h 885618"/>
                <a:gd name="connsiteX4" fmla="*/ 319 w 22654"/>
                <a:gd name="connsiteY4" fmla="*/ 7704 h 88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54" h="885618">
                  <a:moveTo>
                    <a:pt x="319" y="7704"/>
                  </a:moveTo>
                  <a:cubicBezTo>
                    <a:pt x="-1798" y="75173"/>
                    <a:pt x="7198" y="738483"/>
                    <a:pt x="9844" y="852254"/>
                  </a:cubicBezTo>
                  <a:cubicBezTo>
                    <a:pt x="12490" y="966025"/>
                    <a:pt x="14077" y="757798"/>
                    <a:pt x="16194" y="690329"/>
                  </a:cubicBezTo>
                  <a:cubicBezTo>
                    <a:pt x="18311" y="622860"/>
                    <a:pt x="20692" y="559890"/>
                    <a:pt x="22544" y="447442"/>
                  </a:cubicBezTo>
                  <a:cubicBezTo>
                    <a:pt x="24396" y="334994"/>
                    <a:pt x="2436" y="-59765"/>
                    <a:pt x="319" y="7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21232136-39CB-45D1-9C6F-6A19966D5CDA}"/>
                </a:ext>
              </a:extLst>
            </p:cNvPr>
            <p:cNvSpPr/>
            <p:nvPr/>
          </p:nvSpPr>
          <p:spPr>
            <a:xfrm>
              <a:off x="2580368" y="4008710"/>
              <a:ext cx="31602" cy="302460"/>
            </a:xfrm>
            <a:custGeom>
              <a:avLst/>
              <a:gdLst>
                <a:gd name="connsiteX0" fmla="*/ 8845 w 31602"/>
                <a:gd name="connsiteY0" fmla="*/ 9253 h 302460"/>
                <a:gd name="connsiteX1" fmla="*/ 907 w 31602"/>
                <a:gd name="connsiteY1" fmla="*/ 296590 h 302460"/>
                <a:gd name="connsiteX2" fmla="*/ 29482 w 31602"/>
                <a:gd name="connsiteY2" fmla="*/ 193403 h 302460"/>
                <a:gd name="connsiteX3" fmla="*/ 26307 w 31602"/>
                <a:gd name="connsiteY3" fmla="*/ 80690 h 302460"/>
                <a:gd name="connsiteX4" fmla="*/ 8845 w 31602"/>
                <a:gd name="connsiteY4" fmla="*/ 9253 h 30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02" h="302460">
                  <a:moveTo>
                    <a:pt x="8845" y="9253"/>
                  </a:moveTo>
                  <a:cubicBezTo>
                    <a:pt x="4612" y="45236"/>
                    <a:pt x="-2532" y="265898"/>
                    <a:pt x="907" y="296590"/>
                  </a:cubicBezTo>
                  <a:cubicBezTo>
                    <a:pt x="4346" y="327282"/>
                    <a:pt x="25249" y="229386"/>
                    <a:pt x="29482" y="193403"/>
                  </a:cubicBezTo>
                  <a:cubicBezTo>
                    <a:pt x="33715" y="157420"/>
                    <a:pt x="31069" y="109530"/>
                    <a:pt x="26307" y="80690"/>
                  </a:cubicBezTo>
                  <a:cubicBezTo>
                    <a:pt x="21545" y="51850"/>
                    <a:pt x="13078" y="-26730"/>
                    <a:pt x="8845" y="9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DEFCD16D-D5AA-4013-B16C-D50AFB4815A0}"/>
                </a:ext>
              </a:extLst>
            </p:cNvPr>
            <p:cNvSpPr/>
            <p:nvPr/>
          </p:nvSpPr>
          <p:spPr>
            <a:xfrm>
              <a:off x="2568364" y="5118736"/>
              <a:ext cx="52617" cy="685197"/>
            </a:xfrm>
            <a:custGeom>
              <a:avLst/>
              <a:gdLst>
                <a:gd name="connsiteX0" fmla="*/ 4974 w 52617"/>
                <a:gd name="connsiteY0" fmla="*/ 952 h 685197"/>
                <a:gd name="connsiteX1" fmla="*/ 4974 w 52617"/>
                <a:gd name="connsiteY1" fmla="*/ 478789 h 685197"/>
                <a:gd name="connsiteX2" fmla="*/ 20849 w 52617"/>
                <a:gd name="connsiteY2" fmla="*/ 567689 h 685197"/>
                <a:gd name="connsiteX3" fmla="*/ 52599 w 52617"/>
                <a:gd name="connsiteY3" fmla="*/ 685164 h 685197"/>
                <a:gd name="connsiteX4" fmla="*/ 16086 w 52617"/>
                <a:gd name="connsiteY4" fmla="*/ 577214 h 685197"/>
                <a:gd name="connsiteX5" fmla="*/ 211 w 52617"/>
                <a:gd name="connsiteY5" fmla="*/ 361314 h 685197"/>
                <a:gd name="connsiteX6" fmla="*/ 4974 w 52617"/>
                <a:gd name="connsiteY6" fmla="*/ 952 h 68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7" h="685197">
                  <a:moveTo>
                    <a:pt x="4974" y="952"/>
                  </a:moveTo>
                  <a:cubicBezTo>
                    <a:pt x="5768" y="20531"/>
                    <a:pt x="2328" y="384333"/>
                    <a:pt x="4974" y="478789"/>
                  </a:cubicBezTo>
                  <a:cubicBezTo>
                    <a:pt x="7620" y="573245"/>
                    <a:pt x="12912" y="533293"/>
                    <a:pt x="20849" y="567689"/>
                  </a:cubicBezTo>
                  <a:cubicBezTo>
                    <a:pt x="28786" y="602085"/>
                    <a:pt x="53393" y="683577"/>
                    <a:pt x="52599" y="685164"/>
                  </a:cubicBezTo>
                  <a:cubicBezTo>
                    <a:pt x="51805" y="686751"/>
                    <a:pt x="24817" y="631189"/>
                    <a:pt x="16086" y="577214"/>
                  </a:cubicBezTo>
                  <a:cubicBezTo>
                    <a:pt x="7355" y="523239"/>
                    <a:pt x="1534" y="453389"/>
                    <a:pt x="211" y="361314"/>
                  </a:cubicBezTo>
                  <a:cubicBezTo>
                    <a:pt x="-1112" y="269239"/>
                    <a:pt x="4180" y="-18627"/>
                    <a:pt x="4974" y="9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C55DFE70-48A8-4B38-B248-EF43FF19153F}"/>
                </a:ext>
              </a:extLst>
            </p:cNvPr>
            <p:cNvSpPr/>
            <p:nvPr/>
          </p:nvSpPr>
          <p:spPr>
            <a:xfrm>
              <a:off x="2530350" y="5825265"/>
              <a:ext cx="178298" cy="206143"/>
            </a:xfrm>
            <a:custGeom>
              <a:avLst/>
              <a:gdLst>
                <a:gd name="connsiteX0" fmla="*/ 100138 w 178298"/>
                <a:gd name="connsiteY0" fmla="*/ 860 h 206143"/>
                <a:gd name="connsiteX1" fmla="*/ 177925 w 178298"/>
                <a:gd name="connsiteY1" fmla="*/ 185010 h 206143"/>
                <a:gd name="connsiteX2" fmla="*/ 123950 w 178298"/>
                <a:gd name="connsiteY2" fmla="*/ 200885 h 206143"/>
                <a:gd name="connsiteX3" fmla="*/ 125 w 178298"/>
                <a:gd name="connsiteY3" fmla="*/ 173898 h 206143"/>
                <a:gd name="connsiteX4" fmla="*/ 100138 w 178298"/>
                <a:gd name="connsiteY4" fmla="*/ 156435 h 206143"/>
                <a:gd name="connsiteX5" fmla="*/ 76325 w 178298"/>
                <a:gd name="connsiteY5" fmla="*/ 111985 h 206143"/>
                <a:gd name="connsiteX6" fmla="*/ 38225 w 178298"/>
                <a:gd name="connsiteY6" fmla="*/ 91348 h 206143"/>
                <a:gd name="connsiteX7" fmla="*/ 74738 w 178298"/>
                <a:gd name="connsiteY7" fmla="*/ 150085 h 206143"/>
                <a:gd name="connsiteX8" fmla="*/ 98550 w 178298"/>
                <a:gd name="connsiteY8" fmla="*/ 181835 h 206143"/>
                <a:gd name="connsiteX9" fmla="*/ 168400 w 178298"/>
                <a:gd name="connsiteY9" fmla="*/ 175485 h 206143"/>
                <a:gd name="connsiteX10" fmla="*/ 127125 w 178298"/>
                <a:gd name="connsiteY10" fmla="*/ 116748 h 206143"/>
                <a:gd name="connsiteX11" fmla="*/ 100138 w 178298"/>
                <a:gd name="connsiteY11" fmla="*/ 860 h 20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298" h="206143">
                  <a:moveTo>
                    <a:pt x="100138" y="860"/>
                  </a:moveTo>
                  <a:cubicBezTo>
                    <a:pt x="108605" y="12237"/>
                    <a:pt x="173956" y="151673"/>
                    <a:pt x="177925" y="185010"/>
                  </a:cubicBezTo>
                  <a:cubicBezTo>
                    <a:pt x="181894" y="218347"/>
                    <a:pt x="153583" y="202737"/>
                    <a:pt x="123950" y="200885"/>
                  </a:cubicBezTo>
                  <a:cubicBezTo>
                    <a:pt x="94317" y="199033"/>
                    <a:pt x="4094" y="181306"/>
                    <a:pt x="125" y="173898"/>
                  </a:cubicBezTo>
                  <a:cubicBezTo>
                    <a:pt x="-3844" y="166490"/>
                    <a:pt x="87438" y="166754"/>
                    <a:pt x="100138" y="156435"/>
                  </a:cubicBezTo>
                  <a:cubicBezTo>
                    <a:pt x="112838" y="146116"/>
                    <a:pt x="86644" y="122833"/>
                    <a:pt x="76325" y="111985"/>
                  </a:cubicBezTo>
                  <a:cubicBezTo>
                    <a:pt x="66006" y="101137"/>
                    <a:pt x="38489" y="84998"/>
                    <a:pt x="38225" y="91348"/>
                  </a:cubicBezTo>
                  <a:cubicBezTo>
                    <a:pt x="37961" y="97698"/>
                    <a:pt x="64684" y="135004"/>
                    <a:pt x="74738" y="150085"/>
                  </a:cubicBezTo>
                  <a:cubicBezTo>
                    <a:pt x="84792" y="165166"/>
                    <a:pt x="82940" y="177602"/>
                    <a:pt x="98550" y="181835"/>
                  </a:cubicBezTo>
                  <a:cubicBezTo>
                    <a:pt x="114160" y="186068"/>
                    <a:pt x="163638" y="186333"/>
                    <a:pt x="168400" y="175485"/>
                  </a:cubicBezTo>
                  <a:cubicBezTo>
                    <a:pt x="173162" y="164637"/>
                    <a:pt x="138238" y="139238"/>
                    <a:pt x="127125" y="116748"/>
                  </a:cubicBezTo>
                  <a:cubicBezTo>
                    <a:pt x="116013" y="94259"/>
                    <a:pt x="91671" y="-10517"/>
                    <a:pt x="100138" y="8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F0AC42FD-EADD-423A-A2BD-667FFE02DAAD}"/>
                </a:ext>
              </a:extLst>
            </p:cNvPr>
            <p:cNvSpPr/>
            <p:nvPr/>
          </p:nvSpPr>
          <p:spPr>
            <a:xfrm>
              <a:off x="2525341" y="5461706"/>
              <a:ext cx="53232" cy="488893"/>
            </a:xfrm>
            <a:custGeom>
              <a:avLst/>
              <a:gdLst>
                <a:gd name="connsiteX0" fmla="*/ 40059 w 53232"/>
                <a:gd name="connsiteY0" fmla="*/ 16757 h 488893"/>
                <a:gd name="connsiteX1" fmla="*/ 40059 w 53232"/>
                <a:gd name="connsiteY1" fmla="*/ 73907 h 488893"/>
                <a:gd name="connsiteX2" fmla="*/ 52759 w 53232"/>
                <a:gd name="connsiteY2" fmla="*/ 475544 h 488893"/>
                <a:gd name="connsiteX3" fmla="*/ 21009 w 53232"/>
                <a:gd name="connsiteY3" fmla="*/ 381882 h 488893"/>
                <a:gd name="connsiteX4" fmla="*/ 372 w 53232"/>
                <a:gd name="connsiteY4" fmla="*/ 270757 h 488893"/>
                <a:gd name="connsiteX5" fmla="*/ 40059 w 53232"/>
                <a:gd name="connsiteY5" fmla="*/ 16757 h 4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32" h="488893">
                  <a:moveTo>
                    <a:pt x="40059" y="16757"/>
                  </a:moveTo>
                  <a:cubicBezTo>
                    <a:pt x="46674" y="-16051"/>
                    <a:pt x="37942" y="-2558"/>
                    <a:pt x="40059" y="73907"/>
                  </a:cubicBezTo>
                  <a:cubicBezTo>
                    <a:pt x="42176" y="150372"/>
                    <a:pt x="55934" y="424215"/>
                    <a:pt x="52759" y="475544"/>
                  </a:cubicBezTo>
                  <a:cubicBezTo>
                    <a:pt x="49584" y="526873"/>
                    <a:pt x="29740" y="416013"/>
                    <a:pt x="21009" y="381882"/>
                  </a:cubicBezTo>
                  <a:cubicBezTo>
                    <a:pt x="12278" y="347751"/>
                    <a:pt x="-2538" y="326849"/>
                    <a:pt x="372" y="270757"/>
                  </a:cubicBezTo>
                  <a:cubicBezTo>
                    <a:pt x="3282" y="214665"/>
                    <a:pt x="33444" y="49565"/>
                    <a:pt x="40059" y="16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B662E6F8-58F5-4BCE-AA82-C642B9D71FDB}"/>
                </a:ext>
              </a:extLst>
            </p:cNvPr>
            <p:cNvSpPr/>
            <p:nvPr/>
          </p:nvSpPr>
          <p:spPr>
            <a:xfrm>
              <a:off x="2767312" y="6057118"/>
              <a:ext cx="306450" cy="148563"/>
            </a:xfrm>
            <a:custGeom>
              <a:avLst/>
              <a:gdLst>
                <a:gd name="connsiteX0" fmla="*/ 1288 w 306450"/>
                <a:gd name="connsiteY0" fmla="*/ 2370 h 148563"/>
                <a:gd name="connsiteX1" fmla="*/ 261638 w 306450"/>
                <a:gd name="connsiteY1" fmla="*/ 84920 h 148563"/>
                <a:gd name="connsiteX2" fmla="*/ 306088 w 306450"/>
                <a:gd name="connsiteY2" fmla="*/ 148420 h 148563"/>
                <a:gd name="connsiteX3" fmla="*/ 275926 w 306450"/>
                <a:gd name="connsiteY3" fmla="*/ 67457 h 148563"/>
                <a:gd name="connsiteX4" fmla="*/ 166388 w 306450"/>
                <a:gd name="connsiteY4" fmla="*/ 26182 h 148563"/>
                <a:gd name="connsiteX5" fmla="*/ 1288 w 306450"/>
                <a:gd name="connsiteY5" fmla="*/ 2370 h 14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450" h="148563">
                  <a:moveTo>
                    <a:pt x="1288" y="2370"/>
                  </a:moveTo>
                  <a:cubicBezTo>
                    <a:pt x="17163" y="12160"/>
                    <a:pt x="210838" y="60578"/>
                    <a:pt x="261638" y="84920"/>
                  </a:cubicBezTo>
                  <a:cubicBezTo>
                    <a:pt x="312438" y="109262"/>
                    <a:pt x="303707" y="151330"/>
                    <a:pt x="306088" y="148420"/>
                  </a:cubicBezTo>
                  <a:cubicBezTo>
                    <a:pt x="308469" y="145510"/>
                    <a:pt x="299209" y="87830"/>
                    <a:pt x="275926" y="67457"/>
                  </a:cubicBezTo>
                  <a:cubicBezTo>
                    <a:pt x="252643" y="47084"/>
                    <a:pt x="212161" y="36765"/>
                    <a:pt x="166388" y="26182"/>
                  </a:cubicBezTo>
                  <a:cubicBezTo>
                    <a:pt x="120615" y="15599"/>
                    <a:pt x="-14587" y="-7420"/>
                    <a:pt x="1288" y="2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91E71105-03E1-49F6-9358-1F182EE101B3}"/>
                </a:ext>
              </a:extLst>
            </p:cNvPr>
            <p:cNvSpPr/>
            <p:nvPr/>
          </p:nvSpPr>
          <p:spPr>
            <a:xfrm>
              <a:off x="2758834" y="6054463"/>
              <a:ext cx="121000" cy="103778"/>
            </a:xfrm>
            <a:custGeom>
              <a:avLst/>
              <a:gdLst>
                <a:gd name="connsiteX0" fmla="*/ 241 w 121000"/>
                <a:gd name="connsiteY0" fmla="*/ 262 h 103778"/>
                <a:gd name="connsiteX1" fmla="*/ 87554 w 121000"/>
                <a:gd name="connsiteY1" fmla="*/ 65350 h 103778"/>
                <a:gd name="connsiteX2" fmla="*/ 5004 w 121000"/>
                <a:gd name="connsiteY2" fmla="*/ 103450 h 103778"/>
                <a:gd name="connsiteX3" fmla="*/ 120891 w 121000"/>
                <a:gd name="connsiteY3" fmla="*/ 44712 h 103778"/>
                <a:gd name="connsiteX4" fmla="*/ 241 w 121000"/>
                <a:gd name="connsiteY4" fmla="*/ 262 h 103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00" h="103778">
                  <a:moveTo>
                    <a:pt x="241" y="262"/>
                  </a:moveTo>
                  <a:cubicBezTo>
                    <a:pt x="-5315" y="3702"/>
                    <a:pt x="86760" y="48152"/>
                    <a:pt x="87554" y="65350"/>
                  </a:cubicBezTo>
                  <a:cubicBezTo>
                    <a:pt x="88348" y="82548"/>
                    <a:pt x="-552" y="106890"/>
                    <a:pt x="5004" y="103450"/>
                  </a:cubicBezTo>
                  <a:cubicBezTo>
                    <a:pt x="10560" y="100010"/>
                    <a:pt x="116658" y="61381"/>
                    <a:pt x="120891" y="44712"/>
                  </a:cubicBezTo>
                  <a:cubicBezTo>
                    <a:pt x="125124" y="28043"/>
                    <a:pt x="5797" y="-3178"/>
                    <a:pt x="241" y="2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331FD28B-E939-418E-958E-199461BAED21}"/>
                </a:ext>
              </a:extLst>
            </p:cNvPr>
            <p:cNvSpPr/>
            <p:nvPr/>
          </p:nvSpPr>
          <p:spPr>
            <a:xfrm>
              <a:off x="2770179" y="6116310"/>
              <a:ext cx="297825" cy="89429"/>
            </a:xfrm>
            <a:custGeom>
              <a:avLst/>
              <a:gdLst>
                <a:gd name="connsiteX0" fmla="*/ 9 w 297825"/>
                <a:gd name="connsiteY0" fmla="*/ 328 h 89429"/>
                <a:gd name="connsiteX1" fmla="*/ 246071 w 297825"/>
                <a:gd name="connsiteY1" fmla="*/ 47953 h 89429"/>
                <a:gd name="connsiteX2" fmla="*/ 295284 w 297825"/>
                <a:gd name="connsiteY2" fmla="*/ 89228 h 89429"/>
                <a:gd name="connsiteX3" fmla="*/ 255596 w 297825"/>
                <a:gd name="connsiteY3" fmla="*/ 30490 h 89429"/>
                <a:gd name="connsiteX4" fmla="*/ 9 w 297825"/>
                <a:gd name="connsiteY4" fmla="*/ 328 h 8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25" h="89429">
                  <a:moveTo>
                    <a:pt x="9" y="328"/>
                  </a:moveTo>
                  <a:cubicBezTo>
                    <a:pt x="-1578" y="3238"/>
                    <a:pt x="196859" y="33136"/>
                    <a:pt x="246071" y="47953"/>
                  </a:cubicBezTo>
                  <a:cubicBezTo>
                    <a:pt x="295283" y="62770"/>
                    <a:pt x="293697" y="92138"/>
                    <a:pt x="295284" y="89228"/>
                  </a:cubicBezTo>
                  <a:cubicBezTo>
                    <a:pt x="296871" y="86318"/>
                    <a:pt x="310100" y="46630"/>
                    <a:pt x="255596" y="30490"/>
                  </a:cubicBezTo>
                  <a:cubicBezTo>
                    <a:pt x="201092" y="14350"/>
                    <a:pt x="1596" y="-2582"/>
                    <a:pt x="9" y="3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09CFD90E-53CD-4D0E-A694-3311381B29F8}"/>
              </a:ext>
            </a:extLst>
          </p:cNvPr>
          <p:cNvGrpSpPr/>
          <p:nvPr/>
        </p:nvGrpSpPr>
        <p:grpSpPr>
          <a:xfrm>
            <a:off x="9310783" y="499169"/>
            <a:ext cx="2569710" cy="5859662"/>
            <a:chOff x="7807804" y="536574"/>
            <a:chExt cx="2569710" cy="5859662"/>
          </a:xfrm>
          <a:solidFill>
            <a:srgbClr val="020202"/>
          </a:solidFill>
        </p:grpSpPr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08002468-6787-4DD4-9C4E-F74619EB657C}"/>
                </a:ext>
              </a:extLst>
            </p:cNvPr>
            <p:cNvSpPr/>
            <p:nvPr/>
          </p:nvSpPr>
          <p:spPr>
            <a:xfrm>
              <a:off x="9690345" y="536574"/>
              <a:ext cx="641875" cy="556854"/>
            </a:xfrm>
            <a:custGeom>
              <a:avLst/>
              <a:gdLst>
                <a:gd name="connsiteX0" fmla="*/ 4518 w 641875"/>
                <a:gd name="connsiteY0" fmla="*/ 38101 h 556854"/>
                <a:gd name="connsiteX1" fmla="*/ 180730 w 641875"/>
                <a:gd name="connsiteY1" fmla="*/ 1 h 556854"/>
                <a:gd name="connsiteX2" fmla="*/ 329955 w 641875"/>
                <a:gd name="connsiteY2" fmla="*/ 36514 h 556854"/>
                <a:gd name="connsiteX3" fmla="*/ 385518 w 641875"/>
                <a:gd name="connsiteY3" fmla="*/ 36514 h 556854"/>
                <a:gd name="connsiteX4" fmla="*/ 434730 w 641875"/>
                <a:gd name="connsiteY4" fmla="*/ 71439 h 556854"/>
                <a:gd name="connsiteX5" fmla="*/ 595068 w 641875"/>
                <a:gd name="connsiteY5" fmla="*/ 304801 h 556854"/>
                <a:gd name="connsiteX6" fmla="*/ 626818 w 641875"/>
                <a:gd name="connsiteY6" fmla="*/ 552451 h 556854"/>
                <a:gd name="connsiteX7" fmla="*/ 620468 w 641875"/>
                <a:gd name="connsiteY7" fmla="*/ 433389 h 556854"/>
                <a:gd name="connsiteX8" fmla="*/ 377580 w 641875"/>
                <a:gd name="connsiteY8" fmla="*/ 66676 h 556854"/>
                <a:gd name="connsiteX9" fmla="*/ 4518 w 641875"/>
                <a:gd name="connsiteY9" fmla="*/ 38101 h 55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1875" h="556854">
                  <a:moveTo>
                    <a:pt x="4518" y="38101"/>
                  </a:moveTo>
                  <a:cubicBezTo>
                    <a:pt x="-28290" y="26988"/>
                    <a:pt x="126491" y="265"/>
                    <a:pt x="180730" y="1"/>
                  </a:cubicBezTo>
                  <a:cubicBezTo>
                    <a:pt x="234970" y="-264"/>
                    <a:pt x="295824" y="30429"/>
                    <a:pt x="329955" y="36514"/>
                  </a:cubicBezTo>
                  <a:cubicBezTo>
                    <a:pt x="364086" y="42599"/>
                    <a:pt x="368056" y="30693"/>
                    <a:pt x="385518" y="36514"/>
                  </a:cubicBezTo>
                  <a:cubicBezTo>
                    <a:pt x="402980" y="42335"/>
                    <a:pt x="399805" y="26724"/>
                    <a:pt x="434730" y="71439"/>
                  </a:cubicBezTo>
                  <a:cubicBezTo>
                    <a:pt x="469655" y="116154"/>
                    <a:pt x="563053" y="224632"/>
                    <a:pt x="595068" y="304801"/>
                  </a:cubicBezTo>
                  <a:cubicBezTo>
                    <a:pt x="627083" y="384970"/>
                    <a:pt x="622585" y="531020"/>
                    <a:pt x="626818" y="552451"/>
                  </a:cubicBezTo>
                  <a:cubicBezTo>
                    <a:pt x="631051" y="573882"/>
                    <a:pt x="662008" y="514352"/>
                    <a:pt x="620468" y="433389"/>
                  </a:cubicBezTo>
                  <a:cubicBezTo>
                    <a:pt x="578928" y="352426"/>
                    <a:pt x="474153" y="133616"/>
                    <a:pt x="377580" y="66676"/>
                  </a:cubicBezTo>
                  <a:cubicBezTo>
                    <a:pt x="281007" y="-264"/>
                    <a:pt x="37326" y="49214"/>
                    <a:pt x="4518" y="38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C4E2215B-AAF6-44B6-922E-811A435BF5BB}"/>
                </a:ext>
              </a:extLst>
            </p:cNvPr>
            <p:cNvSpPr/>
            <p:nvPr/>
          </p:nvSpPr>
          <p:spPr>
            <a:xfrm>
              <a:off x="9337602" y="572194"/>
              <a:ext cx="407227" cy="256763"/>
            </a:xfrm>
            <a:custGeom>
              <a:avLst/>
              <a:gdLst>
                <a:gd name="connsiteX0" fmla="*/ 406473 w 407227"/>
                <a:gd name="connsiteY0" fmla="*/ 894 h 256763"/>
                <a:gd name="connsiteX1" fmla="*/ 339798 w 407227"/>
                <a:gd name="connsiteY1" fmla="*/ 54869 h 256763"/>
                <a:gd name="connsiteX2" fmla="*/ 255661 w 407227"/>
                <a:gd name="connsiteY2" fmla="*/ 89794 h 256763"/>
                <a:gd name="connsiteX3" fmla="*/ 235023 w 407227"/>
                <a:gd name="connsiteY3" fmla="*/ 218381 h 256763"/>
                <a:gd name="connsiteX4" fmla="*/ 173111 w 407227"/>
                <a:gd name="connsiteY4" fmla="*/ 232669 h 256763"/>
                <a:gd name="connsiteX5" fmla="*/ 73 w 407227"/>
                <a:gd name="connsiteY5" fmla="*/ 212031 h 256763"/>
                <a:gd name="connsiteX6" fmla="*/ 195336 w 407227"/>
                <a:gd name="connsiteY6" fmla="*/ 256481 h 256763"/>
                <a:gd name="connsiteX7" fmla="*/ 273123 w 407227"/>
                <a:gd name="connsiteY7" fmla="*/ 186631 h 256763"/>
                <a:gd name="connsiteX8" fmla="*/ 295348 w 407227"/>
                <a:gd name="connsiteY8" fmla="*/ 102494 h 256763"/>
                <a:gd name="connsiteX9" fmla="*/ 406473 w 407227"/>
                <a:gd name="connsiteY9" fmla="*/ 894 h 25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227" h="256763">
                  <a:moveTo>
                    <a:pt x="406473" y="894"/>
                  </a:moveTo>
                  <a:cubicBezTo>
                    <a:pt x="413881" y="-7044"/>
                    <a:pt x="364933" y="40052"/>
                    <a:pt x="339798" y="54869"/>
                  </a:cubicBezTo>
                  <a:cubicBezTo>
                    <a:pt x="314663" y="69686"/>
                    <a:pt x="273123" y="62542"/>
                    <a:pt x="255661" y="89794"/>
                  </a:cubicBezTo>
                  <a:cubicBezTo>
                    <a:pt x="238199" y="117046"/>
                    <a:pt x="248781" y="194569"/>
                    <a:pt x="235023" y="218381"/>
                  </a:cubicBezTo>
                  <a:cubicBezTo>
                    <a:pt x="221265" y="242193"/>
                    <a:pt x="212269" y="233727"/>
                    <a:pt x="173111" y="232669"/>
                  </a:cubicBezTo>
                  <a:cubicBezTo>
                    <a:pt x="133953" y="231611"/>
                    <a:pt x="-3631" y="208062"/>
                    <a:pt x="73" y="212031"/>
                  </a:cubicBezTo>
                  <a:cubicBezTo>
                    <a:pt x="3777" y="216000"/>
                    <a:pt x="149828" y="260714"/>
                    <a:pt x="195336" y="256481"/>
                  </a:cubicBezTo>
                  <a:cubicBezTo>
                    <a:pt x="240844" y="252248"/>
                    <a:pt x="256454" y="212295"/>
                    <a:pt x="273123" y="186631"/>
                  </a:cubicBezTo>
                  <a:cubicBezTo>
                    <a:pt x="289792" y="160967"/>
                    <a:pt x="276562" y="131863"/>
                    <a:pt x="295348" y="102494"/>
                  </a:cubicBezTo>
                  <a:cubicBezTo>
                    <a:pt x="314133" y="73125"/>
                    <a:pt x="399065" y="8832"/>
                    <a:pt x="406473" y="8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5BF97FAC-6567-4EAC-843E-DF243941646F}"/>
                </a:ext>
              </a:extLst>
            </p:cNvPr>
            <p:cNvSpPr/>
            <p:nvPr/>
          </p:nvSpPr>
          <p:spPr>
            <a:xfrm>
              <a:off x="10256834" y="958393"/>
              <a:ext cx="63147" cy="127204"/>
            </a:xfrm>
            <a:custGeom>
              <a:avLst/>
              <a:gdLst>
                <a:gd name="connsiteX0" fmla="*/ 4 w 63147"/>
                <a:gd name="connsiteY0" fmla="*/ 457 h 127204"/>
                <a:gd name="connsiteX1" fmla="*/ 55566 w 63147"/>
                <a:gd name="connsiteY1" fmla="*/ 124282 h 127204"/>
                <a:gd name="connsiteX2" fmla="*/ 58741 w 63147"/>
                <a:gd name="connsiteY2" fmla="*/ 83007 h 127204"/>
                <a:gd name="connsiteX3" fmla="*/ 4 w 63147"/>
                <a:gd name="connsiteY3" fmla="*/ 457 h 1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147" h="127204">
                  <a:moveTo>
                    <a:pt x="4" y="457"/>
                  </a:moveTo>
                  <a:cubicBezTo>
                    <a:pt x="-525" y="7336"/>
                    <a:pt x="45777" y="110524"/>
                    <a:pt x="55566" y="124282"/>
                  </a:cubicBezTo>
                  <a:cubicBezTo>
                    <a:pt x="65355" y="138040"/>
                    <a:pt x="64826" y="99675"/>
                    <a:pt x="58741" y="83007"/>
                  </a:cubicBezTo>
                  <a:cubicBezTo>
                    <a:pt x="52656" y="66339"/>
                    <a:pt x="533" y="-6422"/>
                    <a:pt x="4" y="4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E82686CD-EB91-4D9A-AE79-2C71639BEF78}"/>
                </a:ext>
              </a:extLst>
            </p:cNvPr>
            <p:cNvSpPr/>
            <p:nvPr/>
          </p:nvSpPr>
          <p:spPr>
            <a:xfrm>
              <a:off x="9953701" y="975865"/>
              <a:ext cx="316387" cy="419947"/>
            </a:xfrm>
            <a:custGeom>
              <a:avLst/>
              <a:gdLst>
                <a:gd name="connsiteX0" fmla="*/ 309487 w 316387"/>
                <a:gd name="connsiteY0" fmla="*/ 448 h 419947"/>
                <a:gd name="connsiteX1" fmla="*/ 314249 w 316387"/>
                <a:gd name="connsiteY1" fmla="*/ 105223 h 419947"/>
                <a:gd name="connsiteX2" fmla="*/ 279324 w 316387"/>
                <a:gd name="connsiteY2" fmla="*/ 90935 h 419947"/>
                <a:gd name="connsiteX3" fmla="*/ 249162 w 316387"/>
                <a:gd name="connsiteY3" fmla="*/ 133798 h 419947"/>
                <a:gd name="connsiteX4" fmla="*/ 166612 w 316387"/>
                <a:gd name="connsiteY4" fmla="*/ 225873 h 419947"/>
                <a:gd name="connsiteX5" fmla="*/ 115812 w 316387"/>
                <a:gd name="connsiteY5" fmla="*/ 263973 h 419947"/>
                <a:gd name="connsiteX6" fmla="*/ 88824 w 316387"/>
                <a:gd name="connsiteY6" fmla="*/ 363985 h 419947"/>
                <a:gd name="connsiteX7" fmla="*/ 88824 w 316387"/>
                <a:gd name="connsiteY7" fmla="*/ 386210 h 419947"/>
                <a:gd name="connsiteX8" fmla="*/ 31674 w 316387"/>
                <a:gd name="connsiteY8" fmla="*/ 370335 h 419947"/>
                <a:gd name="connsiteX9" fmla="*/ 1512 w 316387"/>
                <a:gd name="connsiteY9" fmla="*/ 419548 h 419947"/>
                <a:gd name="connsiteX10" fmla="*/ 77712 w 316387"/>
                <a:gd name="connsiteY10" fmla="*/ 338585 h 419947"/>
                <a:gd name="connsiteX11" fmla="*/ 118987 w 316387"/>
                <a:gd name="connsiteY11" fmla="*/ 252860 h 419947"/>
                <a:gd name="connsiteX12" fmla="*/ 201537 w 316387"/>
                <a:gd name="connsiteY12" fmla="*/ 148085 h 419947"/>
                <a:gd name="connsiteX13" fmla="*/ 284087 w 316387"/>
                <a:gd name="connsiteY13" fmla="*/ 70298 h 419947"/>
                <a:gd name="connsiteX14" fmla="*/ 309487 w 316387"/>
                <a:gd name="connsiteY14" fmla="*/ 448 h 41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6387" h="419947">
                  <a:moveTo>
                    <a:pt x="309487" y="448"/>
                  </a:moveTo>
                  <a:cubicBezTo>
                    <a:pt x="314514" y="6269"/>
                    <a:pt x="319276" y="90142"/>
                    <a:pt x="314249" y="105223"/>
                  </a:cubicBezTo>
                  <a:cubicBezTo>
                    <a:pt x="309222" y="120304"/>
                    <a:pt x="290172" y="86173"/>
                    <a:pt x="279324" y="90935"/>
                  </a:cubicBezTo>
                  <a:cubicBezTo>
                    <a:pt x="268476" y="95697"/>
                    <a:pt x="267947" y="111308"/>
                    <a:pt x="249162" y="133798"/>
                  </a:cubicBezTo>
                  <a:cubicBezTo>
                    <a:pt x="230377" y="156288"/>
                    <a:pt x="188837" y="204177"/>
                    <a:pt x="166612" y="225873"/>
                  </a:cubicBezTo>
                  <a:cubicBezTo>
                    <a:pt x="144387" y="247569"/>
                    <a:pt x="128777" y="240954"/>
                    <a:pt x="115812" y="263973"/>
                  </a:cubicBezTo>
                  <a:cubicBezTo>
                    <a:pt x="102847" y="286992"/>
                    <a:pt x="93322" y="343612"/>
                    <a:pt x="88824" y="363985"/>
                  </a:cubicBezTo>
                  <a:cubicBezTo>
                    <a:pt x="84326" y="384358"/>
                    <a:pt x="98349" y="385152"/>
                    <a:pt x="88824" y="386210"/>
                  </a:cubicBezTo>
                  <a:cubicBezTo>
                    <a:pt x="79299" y="387268"/>
                    <a:pt x="46226" y="364779"/>
                    <a:pt x="31674" y="370335"/>
                  </a:cubicBezTo>
                  <a:cubicBezTo>
                    <a:pt x="17122" y="375891"/>
                    <a:pt x="-6161" y="424840"/>
                    <a:pt x="1512" y="419548"/>
                  </a:cubicBezTo>
                  <a:cubicBezTo>
                    <a:pt x="9185" y="414256"/>
                    <a:pt x="58133" y="366366"/>
                    <a:pt x="77712" y="338585"/>
                  </a:cubicBezTo>
                  <a:cubicBezTo>
                    <a:pt x="97291" y="310804"/>
                    <a:pt x="98350" y="284610"/>
                    <a:pt x="118987" y="252860"/>
                  </a:cubicBezTo>
                  <a:cubicBezTo>
                    <a:pt x="139624" y="221110"/>
                    <a:pt x="174020" y="178512"/>
                    <a:pt x="201537" y="148085"/>
                  </a:cubicBezTo>
                  <a:cubicBezTo>
                    <a:pt x="229054" y="117658"/>
                    <a:pt x="265037" y="93581"/>
                    <a:pt x="284087" y="70298"/>
                  </a:cubicBezTo>
                  <a:cubicBezTo>
                    <a:pt x="303137" y="47015"/>
                    <a:pt x="304460" y="-5373"/>
                    <a:pt x="309487" y="4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5EADEA55-5824-4C3B-A299-7DA0E5A14677}"/>
                </a:ext>
              </a:extLst>
            </p:cNvPr>
            <p:cNvSpPr/>
            <p:nvPr/>
          </p:nvSpPr>
          <p:spPr>
            <a:xfrm>
              <a:off x="9575353" y="1342972"/>
              <a:ext cx="381569" cy="135300"/>
            </a:xfrm>
            <a:custGeom>
              <a:avLst/>
              <a:gdLst>
                <a:gd name="connsiteX0" fmla="*/ 381447 w 381569"/>
                <a:gd name="connsiteY0" fmla="*/ 55616 h 135300"/>
                <a:gd name="connsiteX1" fmla="*/ 278260 w 381569"/>
                <a:gd name="connsiteY1" fmla="*/ 109591 h 135300"/>
                <a:gd name="connsiteX2" fmla="*/ 227460 w 381569"/>
                <a:gd name="connsiteY2" fmla="*/ 134991 h 135300"/>
                <a:gd name="connsiteX3" fmla="*/ 176660 w 381569"/>
                <a:gd name="connsiteY3" fmla="*/ 93716 h 135300"/>
                <a:gd name="connsiteX4" fmla="*/ 97285 w 381569"/>
                <a:gd name="connsiteY4" fmla="*/ 33391 h 135300"/>
                <a:gd name="connsiteX5" fmla="*/ 44897 w 381569"/>
                <a:gd name="connsiteY5" fmla="*/ 49266 h 135300"/>
                <a:gd name="connsiteX6" fmla="*/ 447 w 381569"/>
                <a:gd name="connsiteY6" fmla="*/ 108003 h 135300"/>
                <a:gd name="connsiteX7" fmla="*/ 25847 w 381569"/>
                <a:gd name="connsiteY7" fmla="*/ 44503 h 135300"/>
                <a:gd name="connsiteX8" fmla="*/ 86172 w 381569"/>
                <a:gd name="connsiteY8" fmla="*/ 53 h 135300"/>
                <a:gd name="connsiteX9" fmla="*/ 171897 w 381569"/>
                <a:gd name="connsiteY9" fmla="*/ 36566 h 135300"/>
                <a:gd name="connsiteX10" fmla="*/ 256035 w 381569"/>
                <a:gd name="connsiteY10" fmla="*/ 85778 h 135300"/>
                <a:gd name="connsiteX11" fmla="*/ 381447 w 381569"/>
                <a:gd name="connsiteY11" fmla="*/ 55616 h 13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1569" h="135300">
                  <a:moveTo>
                    <a:pt x="381447" y="55616"/>
                  </a:moveTo>
                  <a:cubicBezTo>
                    <a:pt x="385151" y="59585"/>
                    <a:pt x="303924" y="96362"/>
                    <a:pt x="278260" y="109591"/>
                  </a:cubicBezTo>
                  <a:cubicBezTo>
                    <a:pt x="252596" y="122820"/>
                    <a:pt x="244393" y="137637"/>
                    <a:pt x="227460" y="134991"/>
                  </a:cubicBezTo>
                  <a:cubicBezTo>
                    <a:pt x="210527" y="132345"/>
                    <a:pt x="198356" y="110649"/>
                    <a:pt x="176660" y="93716"/>
                  </a:cubicBezTo>
                  <a:cubicBezTo>
                    <a:pt x="154964" y="76783"/>
                    <a:pt x="119245" y="40799"/>
                    <a:pt x="97285" y="33391"/>
                  </a:cubicBezTo>
                  <a:cubicBezTo>
                    <a:pt x="75325" y="25983"/>
                    <a:pt x="61037" y="36831"/>
                    <a:pt x="44897" y="49266"/>
                  </a:cubicBezTo>
                  <a:cubicBezTo>
                    <a:pt x="28757" y="61701"/>
                    <a:pt x="3622" y="108797"/>
                    <a:pt x="447" y="108003"/>
                  </a:cubicBezTo>
                  <a:cubicBezTo>
                    <a:pt x="-2728" y="107209"/>
                    <a:pt x="11559" y="62495"/>
                    <a:pt x="25847" y="44503"/>
                  </a:cubicBezTo>
                  <a:cubicBezTo>
                    <a:pt x="40135" y="26511"/>
                    <a:pt x="61830" y="1376"/>
                    <a:pt x="86172" y="53"/>
                  </a:cubicBezTo>
                  <a:cubicBezTo>
                    <a:pt x="110514" y="-1270"/>
                    <a:pt x="143587" y="22279"/>
                    <a:pt x="171897" y="36566"/>
                  </a:cubicBezTo>
                  <a:cubicBezTo>
                    <a:pt x="200207" y="50853"/>
                    <a:pt x="221374" y="82603"/>
                    <a:pt x="256035" y="85778"/>
                  </a:cubicBezTo>
                  <a:cubicBezTo>
                    <a:pt x="290696" y="88953"/>
                    <a:pt x="377743" y="51647"/>
                    <a:pt x="381447" y="55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10269ECD-9205-4258-BF57-679775F8D9F3}"/>
                </a:ext>
              </a:extLst>
            </p:cNvPr>
            <p:cNvSpPr/>
            <p:nvPr/>
          </p:nvSpPr>
          <p:spPr>
            <a:xfrm>
              <a:off x="8962644" y="749102"/>
              <a:ext cx="432198" cy="310260"/>
            </a:xfrm>
            <a:custGeom>
              <a:avLst/>
              <a:gdLst>
                <a:gd name="connsiteX0" fmla="*/ 432181 w 432198"/>
                <a:gd name="connsiteY0" fmla="*/ 198 h 310260"/>
                <a:gd name="connsiteX1" fmla="*/ 317881 w 432198"/>
                <a:gd name="connsiteY1" fmla="*/ 125611 h 310260"/>
                <a:gd name="connsiteX2" fmla="*/ 190881 w 432198"/>
                <a:gd name="connsiteY2" fmla="*/ 171648 h 310260"/>
                <a:gd name="connsiteX3" fmla="*/ 136906 w 432198"/>
                <a:gd name="connsiteY3" fmla="*/ 227211 h 310260"/>
                <a:gd name="connsiteX4" fmla="*/ 148019 w 432198"/>
                <a:gd name="connsiteY4" fmla="*/ 282773 h 310260"/>
                <a:gd name="connsiteX5" fmla="*/ 143256 w 432198"/>
                <a:gd name="connsiteY5" fmla="*/ 295473 h 310260"/>
                <a:gd name="connsiteX6" fmla="*/ 381 w 432198"/>
                <a:gd name="connsiteY6" fmla="*/ 308173 h 310260"/>
                <a:gd name="connsiteX7" fmla="*/ 192469 w 432198"/>
                <a:gd name="connsiteY7" fmla="*/ 301823 h 310260"/>
                <a:gd name="connsiteX8" fmla="*/ 171831 w 432198"/>
                <a:gd name="connsiteY8" fmla="*/ 230386 h 310260"/>
                <a:gd name="connsiteX9" fmla="*/ 309944 w 432198"/>
                <a:gd name="connsiteY9" fmla="*/ 157361 h 310260"/>
                <a:gd name="connsiteX10" fmla="*/ 432181 w 432198"/>
                <a:gd name="connsiteY10" fmla="*/ 198 h 31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2198" h="310260">
                  <a:moveTo>
                    <a:pt x="432181" y="198"/>
                  </a:moveTo>
                  <a:cubicBezTo>
                    <a:pt x="433504" y="-5094"/>
                    <a:pt x="358098" y="97036"/>
                    <a:pt x="317881" y="125611"/>
                  </a:cubicBezTo>
                  <a:cubicBezTo>
                    <a:pt x="277664" y="154186"/>
                    <a:pt x="221043" y="154715"/>
                    <a:pt x="190881" y="171648"/>
                  </a:cubicBezTo>
                  <a:cubicBezTo>
                    <a:pt x="160719" y="188581"/>
                    <a:pt x="144050" y="208690"/>
                    <a:pt x="136906" y="227211"/>
                  </a:cubicBezTo>
                  <a:cubicBezTo>
                    <a:pt x="129762" y="245732"/>
                    <a:pt x="146961" y="271396"/>
                    <a:pt x="148019" y="282773"/>
                  </a:cubicBezTo>
                  <a:cubicBezTo>
                    <a:pt x="149077" y="294150"/>
                    <a:pt x="167862" y="291240"/>
                    <a:pt x="143256" y="295473"/>
                  </a:cubicBezTo>
                  <a:cubicBezTo>
                    <a:pt x="118650" y="299706"/>
                    <a:pt x="-7821" y="307115"/>
                    <a:pt x="381" y="308173"/>
                  </a:cubicBezTo>
                  <a:cubicBezTo>
                    <a:pt x="8583" y="309231"/>
                    <a:pt x="163894" y="314788"/>
                    <a:pt x="192469" y="301823"/>
                  </a:cubicBezTo>
                  <a:cubicBezTo>
                    <a:pt x="221044" y="288859"/>
                    <a:pt x="152252" y="254463"/>
                    <a:pt x="171831" y="230386"/>
                  </a:cubicBezTo>
                  <a:cubicBezTo>
                    <a:pt x="191410" y="206309"/>
                    <a:pt x="269727" y="194667"/>
                    <a:pt x="309944" y="157361"/>
                  </a:cubicBezTo>
                  <a:cubicBezTo>
                    <a:pt x="350161" y="120055"/>
                    <a:pt x="430858" y="5490"/>
                    <a:pt x="432181" y="1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6B52C3E0-BDFF-41F5-93FA-C8C51DEF9267}"/>
                </a:ext>
              </a:extLst>
            </p:cNvPr>
            <p:cNvSpPr/>
            <p:nvPr/>
          </p:nvSpPr>
          <p:spPr>
            <a:xfrm>
              <a:off x="8945529" y="1031684"/>
              <a:ext cx="279505" cy="70186"/>
            </a:xfrm>
            <a:custGeom>
              <a:avLst/>
              <a:gdLst>
                <a:gd name="connsiteX0" fmla="*/ 279434 w 279505"/>
                <a:gd name="connsiteY0" fmla="*/ 70041 h 70186"/>
                <a:gd name="connsiteX1" fmla="*/ 177834 w 279505"/>
                <a:gd name="connsiteY1" fmla="*/ 25591 h 70186"/>
                <a:gd name="connsiteX2" fmla="*/ 34 w 279505"/>
                <a:gd name="connsiteY2" fmla="*/ 191 h 70186"/>
                <a:gd name="connsiteX3" fmla="*/ 163546 w 279505"/>
                <a:gd name="connsiteY3" fmla="*/ 38291 h 70186"/>
                <a:gd name="connsiteX4" fmla="*/ 279434 w 279505"/>
                <a:gd name="connsiteY4" fmla="*/ 70041 h 7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05" h="70186">
                  <a:moveTo>
                    <a:pt x="279434" y="70041"/>
                  </a:moveTo>
                  <a:cubicBezTo>
                    <a:pt x="281815" y="67924"/>
                    <a:pt x="224401" y="37233"/>
                    <a:pt x="177834" y="25591"/>
                  </a:cubicBezTo>
                  <a:cubicBezTo>
                    <a:pt x="131267" y="13949"/>
                    <a:pt x="2415" y="-1926"/>
                    <a:pt x="34" y="191"/>
                  </a:cubicBezTo>
                  <a:cubicBezTo>
                    <a:pt x="-2347" y="2308"/>
                    <a:pt x="119096" y="25856"/>
                    <a:pt x="163546" y="38291"/>
                  </a:cubicBezTo>
                  <a:cubicBezTo>
                    <a:pt x="207996" y="50726"/>
                    <a:pt x="277053" y="72158"/>
                    <a:pt x="279434" y="700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DC3EEA66-1414-4084-8CA2-C41439CFDC6D}"/>
                </a:ext>
              </a:extLst>
            </p:cNvPr>
            <p:cNvSpPr/>
            <p:nvPr/>
          </p:nvSpPr>
          <p:spPr>
            <a:xfrm>
              <a:off x="8520460" y="1078328"/>
              <a:ext cx="705594" cy="222026"/>
            </a:xfrm>
            <a:custGeom>
              <a:avLst/>
              <a:gdLst>
                <a:gd name="connsiteX0" fmla="*/ 704503 w 705594"/>
                <a:gd name="connsiteY0" fmla="*/ 4347 h 222026"/>
                <a:gd name="connsiteX1" fmla="*/ 525115 w 705594"/>
                <a:gd name="connsiteY1" fmla="*/ 45622 h 222026"/>
                <a:gd name="connsiteX2" fmla="*/ 440978 w 705594"/>
                <a:gd name="connsiteY2" fmla="*/ 96422 h 222026"/>
                <a:gd name="connsiteX3" fmla="*/ 353665 w 705594"/>
                <a:gd name="connsiteY3" fmla="*/ 158335 h 222026"/>
                <a:gd name="connsiteX4" fmla="*/ 137765 w 705594"/>
                <a:gd name="connsiteY4" fmla="*/ 201197 h 222026"/>
                <a:gd name="connsiteX5" fmla="*/ 2828 w 705594"/>
                <a:gd name="connsiteY5" fmla="*/ 221835 h 222026"/>
                <a:gd name="connsiteX6" fmla="*/ 261590 w 705594"/>
                <a:gd name="connsiteY6" fmla="*/ 190085 h 222026"/>
                <a:gd name="connsiteX7" fmla="*/ 433040 w 705594"/>
                <a:gd name="connsiteY7" fmla="*/ 155160 h 222026"/>
                <a:gd name="connsiteX8" fmla="*/ 704503 w 705594"/>
                <a:gd name="connsiteY8" fmla="*/ 4347 h 2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594" h="222026">
                  <a:moveTo>
                    <a:pt x="704503" y="4347"/>
                  </a:moveTo>
                  <a:cubicBezTo>
                    <a:pt x="719849" y="-13909"/>
                    <a:pt x="569036" y="30276"/>
                    <a:pt x="525115" y="45622"/>
                  </a:cubicBezTo>
                  <a:cubicBezTo>
                    <a:pt x="481194" y="60968"/>
                    <a:pt x="469553" y="77637"/>
                    <a:pt x="440978" y="96422"/>
                  </a:cubicBezTo>
                  <a:cubicBezTo>
                    <a:pt x="412403" y="115207"/>
                    <a:pt x="404200" y="140873"/>
                    <a:pt x="353665" y="158335"/>
                  </a:cubicBezTo>
                  <a:cubicBezTo>
                    <a:pt x="303129" y="175798"/>
                    <a:pt x="196238" y="190614"/>
                    <a:pt x="137765" y="201197"/>
                  </a:cubicBezTo>
                  <a:cubicBezTo>
                    <a:pt x="79292" y="211780"/>
                    <a:pt x="-17810" y="223687"/>
                    <a:pt x="2828" y="221835"/>
                  </a:cubicBezTo>
                  <a:cubicBezTo>
                    <a:pt x="23465" y="219983"/>
                    <a:pt x="189888" y="201197"/>
                    <a:pt x="261590" y="190085"/>
                  </a:cubicBezTo>
                  <a:cubicBezTo>
                    <a:pt x="333292" y="178973"/>
                    <a:pt x="361073" y="184793"/>
                    <a:pt x="433040" y="155160"/>
                  </a:cubicBezTo>
                  <a:cubicBezTo>
                    <a:pt x="505007" y="125527"/>
                    <a:pt x="689157" y="22603"/>
                    <a:pt x="704503" y="43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2782359D-5AEB-4E38-AFA8-E08535FF96EF}"/>
                </a:ext>
              </a:extLst>
            </p:cNvPr>
            <p:cNvSpPr/>
            <p:nvPr/>
          </p:nvSpPr>
          <p:spPr>
            <a:xfrm>
              <a:off x="7807804" y="1234281"/>
              <a:ext cx="940483" cy="775110"/>
            </a:xfrm>
            <a:custGeom>
              <a:avLst/>
              <a:gdLst>
                <a:gd name="connsiteX0" fmla="*/ 936146 w 940483"/>
                <a:gd name="connsiteY0" fmla="*/ 10319 h 775110"/>
                <a:gd name="connsiteX1" fmla="*/ 836134 w 940483"/>
                <a:gd name="connsiteY1" fmla="*/ 227807 h 775110"/>
                <a:gd name="connsiteX2" fmla="*/ 705959 w 940483"/>
                <a:gd name="connsiteY2" fmla="*/ 319882 h 775110"/>
                <a:gd name="connsiteX3" fmla="*/ 451959 w 940483"/>
                <a:gd name="connsiteY3" fmla="*/ 504032 h 775110"/>
                <a:gd name="connsiteX4" fmla="*/ 104296 w 940483"/>
                <a:gd name="connsiteY4" fmla="*/ 727869 h 775110"/>
                <a:gd name="connsiteX5" fmla="*/ 26509 w 940483"/>
                <a:gd name="connsiteY5" fmla="*/ 756444 h 775110"/>
                <a:gd name="connsiteX6" fmla="*/ 509109 w 940483"/>
                <a:gd name="connsiteY6" fmla="*/ 502444 h 775110"/>
                <a:gd name="connsiteX7" fmla="*/ 712309 w 940483"/>
                <a:gd name="connsiteY7" fmla="*/ 238919 h 775110"/>
                <a:gd name="connsiteX8" fmla="*/ 901221 w 940483"/>
                <a:gd name="connsiteY8" fmla="*/ 54769 h 775110"/>
                <a:gd name="connsiteX9" fmla="*/ 936146 w 940483"/>
                <a:gd name="connsiteY9" fmla="*/ 10319 h 77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0483" h="775110">
                  <a:moveTo>
                    <a:pt x="936146" y="10319"/>
                  </a:moveTo>
                  <a:cubicBezTo>
                    <a:pt x="925298" y="39159"/>
                    <a:pt x="874498" y="176213"/>
                    <a:pt x="836134" y="227807"/>
                  </a:cubicBezTo>
                  <a:cubicBezTo>
                    <a:pt x="797770" y="279401"/>
                    <a:pt x="705959" y="319882"/>
                    <a:pt x="705959" y="319882"/>
                  </a:cubicBezTo>
                  <a:cubicBezTo>
                    <a:pt x="641930" y="365919"/>
                    <a:pt x="552236" y="436034"/>
                    <a:pt x="451959" y="504032"/>
                  </a:cubicBezTo>
                  <a:cubicBezTo>
                    <a:pt x="351682" y="572030"/>
                    <a:pt x="175204" y="685800"/>
                    <a:pt x="104296" y="727869"/>
                  </a:cubicBezTo>
                  <a:cubicBezTo>
                    <a:pt x="33388" y="769938"/>
                    <a:pt x="-40960" y="794015"/>
                    <a:pt x="26509" y="756444"/>
                  </a:cubicBezTo>
                  <a:cubicBezTo>
                    <a:pt x="93978" y="718873"/>
                    <a:pt x="394809" y="588698"/>
                    <a:pt x="509109" y="502444"/>
                  </a:cubicBezTo>
                  <a:cubicBezTo>
                    <a:pt x="623409" y="416190"/>
                    <a:pt x="646957" y="313532"/>
                    <a:pt x="712309" y="238919"/>
                  </a:cubicBezTo>
                  <a:cubicBezTo>
                    <a:pt x="777661" y="164307"/>
                    <a:pt x="864179" y="91017"/>
                    <a:pt x="901221" y="54769"/>
                  </a:cubicBezTo>
                  <a:cubicBezTo>
                    <a:pt x="938263" y="18521"/>
                    <a:pt x="946994" y="-18521"/>
                    <a:pt x="936146" y="10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75256095-7B57-46B6-AE9A-EC4A58B62D6D}"/>
                </a:ext>
              </a:extLst>
            </p:cNvPr>
            <p:cNvSpPr/>
            <p:nvPr/>
          </p:nvSpPr>
          <p:spPr>
            <a:xfrm>
              <a:off x="8356599" y="1921908"/>
              <a:ext cx="299214" cy="162337"/>
            </a:xfrm>
            <a:custGeom>
              <a:avLst/>
              <a:gdLst>
                <a:gd name="connsiteX0" fmla="*/ 1 w 299214"/>
                <a:gd name="connsiteY0" fmla="*/ 160892 h 162337"/>
                <a:gd name="connsiteX1" fmla="*/ 163514 w 299214"/>
                <a:gd name="connsiteY1" fmla="*/ 137080 h 162337"/>
                <a:gd name="connsiteX2" fmla="*/ 265114 w 299214"/>
                <a:gd name="connsiteY2" fmla="*/ 43417 h 162337"/>
                <a:gd name="connsiteX3" fmla="*/ 293689 w 299214"/>
                <a:gd name="connsiteY3" fmla="*/ 2142 h 162337"/>
                <a:gd name="connsiteX4" fmla="*/ 166689 w 299214"/>
                <a:gd name="connsiteY4" fmla="*/ 105330 h 162337"/>
                <a:gd name="connsiteX5" fmla="*/ 1 w 299214"/>
                <a:gd name="connsiteY5" fmla="*/ 160892 h 16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214" h="162337">
                  <a:moveTo>
                    <a:pt x="1" y="160892"/>
                  </a:moveTo>
                  <a:cubicBezTo>
                    <a:pt x="-528" y="166184"/>
                    <a:pt x="119329" y="156659"/>
                    <a:pt x="163514" y="137080"/>
                  </a:cubicBezTo>
                  <a:cubicBezTo>
                    <a:pt x="207699" y="117501"/>
                    <a:pt x="243418" y="65907"/>
                    <a:pt x="265114" y="43417"/>
                  </a:cubicBezTo>
                  <a:cubicBezTo>
                    <a:pt x="286810" y="20927"/>
                    <a:pt x="310093" y="-8177"/>
                    <a:pt x="293689" y="2142"/>
                  </a:cubicBezTo>
                  <a:cubicBezTo>
                    <a:pt x="277285" y="12461"/>
                    <a:pt x="213520" y="78342"/>
                    <a:pt x="166689" y="105330"/>
                  </a:cubicBezTo>
                  <a:cubicBezTo>
                    <a:pt x="119858" y="132317"/>
                    <a:pt x="530" y="155600"/>
                    <a:pt x="1" y="160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703596A7-C6F8-4D55-A404-2C620D8B87C2}"/>
                </a:ext>
              </a:extLst>
            </p:cNvPr>
            <p:cNvSpPr/>
            <p:nvPr/>
          </p:nvSpPr>
          <p:spPr>
            <a:xfrm>
              <a:off x="8496626" y="1979365"/>
              <a:ext cx="160824" cy="352043"/>
            </a:xfrm>
            <a:custGeom>
              <a:avLst/>
              <a:gdLst>
                <a:gd name="connsiteX0" fmla="*/ 85399 w 160824"/>
                <a:gd name="connsiteY0" fmla="*/ 248 h 352043"/>
                <a:gd name="connsiteX1" fmla="*/ 134612 w 160824"/>
                <a:gd name="connsiteY1" fmla="*/ 92323 h 352043"/>
                <a:gd name="connsiteX2" fmla="*/ 94924 w 160824"/>
                <a:gd name="connsiteY2" fmla="*/ 171698 h 352043"/>
                <a:gd name="connsiteX3" fmla="*/ 117149 w 160824"/>
                <a:gd name="connsiteY3" fmla="*/ 233610 h 352043"/>
                <a:gd name="connsiteX4" fmla="*/ 45712 w 160824"/>
                <a:gd name="connsiteY4" fmla="*/ 247898 h 352043"/>
                <a:gd name="connsiteX5" fmla="*/ 31424 w 160824"/>
                <a:gd name="connsiteY5" fmla="*/ 287585 h 352043"/>
                <a:gd name="connsiteX6" fmla="*/ 13962 w 160824"/>
                <a:gd name="connsiteY6" fmla="*/ 343148 h 352043"/>
                <a:gd name="connsiteX7" fmla="*/ 6024 w 160824"/>
                <a:gd name="connsiteY7" fmla="*/ 346323 h 352043"/>
                <a:gd name="connsiteX8" fmla="*/ 12374 w 160824"/>
                <a:gd name="connsiteY8" fmla="*/ 287585 h 352043"/>
                <a:gd name="connsiteX9" fmla="*/ 145724 w 160824"/>
                <a:gd name="connsiteY9" fmla="*/ 171698 h 352043"/>
                <a:gd name="connsiteX10" fmla="*/ 150487 w 160824"/>
                <a:gd name="connsiteY10" fmla="*/ 68510 h 352043"/>
                <a:gd name="connsiteX11" fmla="*/ 85399 w 160824"/>
                <a:gd name="connsiteY11" fmla="*/ 248 h 35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824" h="352043">
                  <a:moveTo>
                    <a:pt x="85399" y="248"/>
                  </a:moveTo>
                  <a:cubicBezTo>
                    <a:pt x="82753" y="4217"/>
                    <a:pt x="133025" y="63748"/>
                    <a:pt x="134612" y="92323"/>
                  </a:cubicBezTo>
                  <a:cubicBezTo>
                    <a:pt x="136200" y="120898"/>
                    <a:pt x="97834" y="148150"/>
                    <a:pt x="94924" y="171698"/>
                  </a:cubicBezTo>
                  <a:cubicBezTo>
                    <a:pt x="92014" y="195246"/>
                    <a:pt x="125351" y="220910"/>
                    <a:pt x="117149" y="233610"/>
                  </a:cubicBezTo>
                  <a:cubicBezTo>
                    <a:pt x="108947" y="246310"/>
                    <a:pt x="59999" y="238902"/>
                    <a:pt x="45712" y="247898"/>
                  </a:cubicBezTo>
                  <a:cubicBezTo>
                    <a:pt x="31425" y="256894"/>
                    <a:pt x="36716" y="271710"/>
                    <a:pt x="31424" y="287585"/>
                  </a:cubicBezTo>
                  <a:cubicBezTo>
                    <a:pt x="26132" y="303460"/>
                    <a:pt x="18195" y="333358"/>
                    <a:pt x="13962" y="343148"/>
                  </a:cubicBezTo>
                  <a:cubicBezTo>
                    <a:pt x="9729" y="352938"/>
                    <a:pt x="6289" y="355583"/>
                    <a:pt x="6024" y="346323"/>
                  </a:cubicBezTo>
                  <a:cubicBezTo>
                    <a:pt x="5759" y="337063"/>
                    <a:pt x="-10909" y="316689"/>
                    <a:pt x="12374" y="287585"/>
                  </a:cubicBezTo>
                  <a:cubicBezTo>
                    <a:pt x="35657" y="258481"/>
                    <a:pt x="122705" y="208210"/>
                    <a:pt x="145724" y="171698"/>
                  </a:cubicBezTo>
                  <a:cubicBezTo>
                    <a:pt x="168743" y="135186"/>
                    <a:pt x="161335" y="96291"/>
                    <a:pt x="150487" y="68510"/>
                  </a:cubicBezTo>
                  <a:cubicBezTo>
                    <a:pt x="139639" y="40729"/>
                    <a:pt x="88045" y="-3721"/>
                    <a:pt x="85399" y="2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D9AF3DA1-C02A-4794-82BE-FBBD80E834B3}"/>
                </a:ext>
              </a:extLst>
            </p:cNvPr>
            <p:cNvSpPr/>
            <p:nvPr/>
          </p:nvSpPr>
          <p:spPr>
            <a:xfrm>
              <a:off x="8368237" y="2012630"/>
              <a:ext cx="268051" cy="380270"/>
            </a:xfrm>
            <a:custGeom>
              <a:avLst/>
              <a:gdLst>
                <a:gd name="connsiteX0" fmla="*/ 77263 w 268051"/>
                <a:gd name="connsiteY0" fmla="*/ 1908 h 380270"/>
                <a:gd name="connsiteX1" fmla="*/ 24876 w 268051"/>
                <a:gd name="connsiteY1" fmla="*/ 109858 h 380270"/>
                <a:gd name="connsiteX2" fmla="*/ 99488 w 268051"/>
                <a:gd name="connsiteY2" fmla="*/ 238445 h 380270"/>
                <a:gd name="connsiteX3" fmla="*/ 261413 w 268051"/>
                <a:gd name="connsiteY3" fmla="*/ 376558 h 380270"/>
                <a:gd name="connsiteX4" fmla="*/ 213788 w 268051"/>
                <a:gd name="connsiteY4" fmla="*/ 328933 h 380270"/>
                <a:gd name="connsiteX5" fmla="*/ 4238 w 268051"/>
                <a:gd name="connsiteY5" fmla="*/ 203520 h 380270"/>
                <a:gd name="connsiteX6" fmla="*/ 77263 w 268051"/>
                <a:gd name="connsiteY6" fmla="*/ 1908 h 38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051" h="380270">
                  <a:moveTo>
                    <a:pt x="77263" y="1908"/>
                  </a:moveTo>
                  <a:cubicBezTo>
                    <a:pt x="80703" y="-13702"/>
                    <a:pt x="21172" y="70435"/>
                    <a:pt x="24876" y="109858"/>
                  </a:cubicBezTo>
                  <a:cubicBezTo>
                    <a:pt x="28580" y="149281"/>
                    <a:pt x="60065" y="193995"/>
                    <a:pt x="99488" y="238445"/>
                  </a:cubicBezTo>
                  <a:cubicBezTo>
                    <a:pt x="138911" y="282895"/>
                    <a:pt x="242363" y="361477"/>
                    <a:pt x="261413" y="376558"/>
                  </a:cubicBezTo>
                  <a:cubicBezTo>
                    <a:pt x="280463" y="391639"/>
                    <a:pt x="256650" y="357773"/>
                    <a:pt x="213788" y="328933"/>
                  </a:cubicBezTo>
                  <a:cubicBezTo>
                    <a:pt x="170926" y="300093"/>
                    <a:pt x="29373" y="253262"/>
                    <a:pt x="4238" y="203520"/>
                  </a:cubicBezTo>
                  <a:cubicBezTo>
                    <a:pt x="-20897" y="153778"/>
                    <a:pt x="73823" y="17518"/>
                    <a:pt x="77263" y="1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D0D2C4A8-B796-47DE-A8A8-2A96DC8901B8}"/>
                </a:ext>
              </a:extLst>
            </p:cNvPr>
            <p:cNvSpPr/>
            <p:nvPr/>
          </p:nvSpPr>
          <p:spPr>
            <a:xfrm>
              <a:off x="7911935" y="1897053"/>
              <a:ext cx="297543" cy="724021"/>
            </a:xfrm>
            <a:custGeom>
              <a:avLst/>
              <a:gdLst>
                <a:gd name="connsiteX0" fmla="*/ 57315 w 297543"/>
                <a:gd name="connsiteY0" fmla="*/ 10 h 724021"/>
                <a:gd name="connsiteX1" fmla="*/ 57315 w 297543"/>
                <a:gd name="connsiteY1" fmla="*/ 171460 h 724021"/>
                <a:gd name="connsiteX2" fmla="*/ 197015 w 297543"/>
                <a:gd name="connsiteY2" fmla="*/ 555635 h 724021"/>
                <a:gd name="connsiteX3" fmla="*/ 297028 w 297543"/>
                <a:gd name="connsiteY3" fmla="*/ 723910 h 724021"/>
                <a:gd name="connsiteX4" fmla="*/ 225590 w 297543"/>
                <a:gd name="connsiteY4" fmla="*/ 576272 h 724021"/>
                <a:gd name="connsiteX5" fmla="*/ 11278 w 297543"/>
                <a:gd name="connsiteY5" fmla="*/ 277822 h 724021"/>
                <a:gd name="connsiteX6" fmla="*/ 35090 w 297543"/>
                <a:gd name="connsiteY6" fmla="*/ 163522 h 724021"/>
                <a:gd name="connsiteX7" fmla="*/ 57315 w 297543"/>
                <a:gd name="connsiteY7" fmla="*/ 10 h 724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7543" h="724021">
                  <a:moveTo>
                    <a:pt x="57315" y="10"/>
                  </a:moveTo>
                  <a:cubicBezTo>
                    <a:pt x="61019" y="1333"/>
                    <a:pt x="34032" y="78856"/>
                    <a:pt x="57315" y="171460"/>
                  </a:cubicBezTo>
                  <a:cubicBezTo>
                    <a:pt x="80598" y="264064"/>
                    <a:pt x="157063" y="463560"/>
                    <a:pt x="197015" y="555635"/>
                  </a:cubicBezTo>
                  <a:cubicBezTo>
                    <a:pt x="236967" y="647710"/>
                    <a:pt x="292266" y="720471"/>
                    <a:pt x="297028" y="723910"/>
                  </a:cubicBezTo>
                  <a:cubicBezTo>
                    <a:pt x="301791" y="727350"/>
                    <a:pt x="273215" y="650620"/>
                    <a:pt x="225590" y="576272"/>
                  </a:cubicBezTo>
                  <a:cubicBezTo>
                    <a:pt x="177965" y="501924"/>
                    <a:pt x="43028" y="346614"/>
                    <a:pt x="11278" y="277822"/>
                  </a:cubicBezTo>
                  <a:cubicBezTo>
                    <a:pt x="-20472" y="209030"/>
                    <a:pt x="23713" y="205062"/>
                    <a:pt x="35090" y="163522"/>
                  </a:cubicBezTo>
                  <a:cubicBezTo>
                    <a:pt x="46467" y="121983"/>
                    <a:pt x="53611" y="-1313"/>
                    <a:pt x="57315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1BE84287-1B47-4EE3-BC8F-918C14F28D17}"/>
                </a:ext>
              </a:extLst>
            </p:cNvPr>
            <p:cNvSpPr/>
            <p:nvPr/>
          </p:nvSpPr>
          <p:spPr>
            <a:xfrm>
              <a:off x="8170861" y="2595405"/>
              <a:ext cx="202722" cy="899281"/>
            </a:xfrm>
            <a:custGeom>
              <a:avLst/>
              <a:gdLst>
                <a:gd name="connsiteX0" fmla="*/ 23814 w 202722"/>
                <a:gd name="connsiteY0" fmla="*/ 9683 h 899281"/>
                <a:gd name="connsiteX1" fmla="*/ 2 w 202722"/>
                <a:gd name="connsiteY1" fmla="*/ 227170 h 899281"/>
                <a:gd name="connsiteX2" fmla="*/ 22227 w 202722"/>
                <a:gd name="connsiteY2" fmla="*/ 435133 h 899281"/>
                <a:gd name="connsiteX3" fmla="*/ 30164 w 202722"/>
                <a:gd name="connsiteY3" fmla="*/ 527208 h 899281"/>
                <a:gd name="connsiteX4" fmla="*/ 184152 w 202722"/>
                <a:gd name="connsiteY4" fmla="*/ 860583 h 899281"/>
                <a:gd name="connsiteX5" fmla="*/ 196852 w 202722"/>
                <a:gd name="connsiteY5" fmla="*/ 889158 h 899281"/>
                <a:gd name="connsiteX6" fmla="*/ 155577 w 202722"/>
                <a:gd name="connsiteY6" fmla="*/ 832008 h 899281"/>
                <a:gd name="connsiteX7" fmla="*/ 11114 w 202722"/>
                <a:gd name="connsiteY7" fmla="*/ 552608 h 899281"/>
                <a:gd name="connsiteX8" fmla="*/ 26989 w 202722"/>
                <a:gd name="connsiteY8" fmla="*/ 89058 h 899281"/>
                <a:gd name="connsiteX9" fmla="*/ 23814 w 202722"/>
                <a:gd name="connsiteY9" fmla="*/ 9683 h 89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722" h="899281">
                  <a:moveTo>
                    <a:pt x="23814" y="9683"/>
                  </a:moveTo>
                  <a:cubicBezTo>
                    <a:pt x="19316" y="32702"/>
                    <a:pt x="266" y="156262"/>
                    <a:pt x="2" y="227170"/>
                  </a:cubicBezTo>
                  <a:cubicBezTo>
                    <a:pt x="-262" y="298078"/>
                    <a:pt x="17200" y="385127"/>
                    <a:pt x="22227" y="435133"/>
                  </a:cubicBezTo>
                  <a:cubicBezTo>
                    <a:pt x="27254" y="485139"/>
                    <a:pt x="3177" y="456300"/>
                    <a:pt x="30164" y="527208"/>
                  </a:cubicBezTo>
                  <a:cubicBezTo>
                    <a:pt x="57151" y="598116"/>
                    <a:pt x="156371" y="800258"/>
                    <a:pt x="184152" y="860583"/>
                  </a:cubicBezTo>
                  <a:cubicBezTo>
                    <a:pt x="211933" y="920908"/>
                    <a:pt x="201614" y="893920"/>
                    <a:pt x="196852" y="889158"/>
                  </a:cubicBezTo>
                  <a:cubicBezTo>
                    <a:pt x="192090" y="884396"/>
                    <a:pt x="186533" y="888100"/>
                    <a:pt x="155577" y="832008"/>
                  </a:cubicBezTo>
                  <a:cubicBezTo>
                    <a:pt x="124621" y="775916"/>
                    <a:pt x="32545" y="676433"/>
                    <a:pt x="11114" y="552608"/>
                  </a:cubicBezTo>
                  <a:cubicBezTo>
                    <a:pt x="-10317" y="428783"/>
                    <a:pt x="25666" y="176635"/>
                    <a:pt x="26989" y="89058"/>
                  </a:cubicBezTo>
                  <a:cubicBezTo>
                    <a:pt x="28312" y="1481"/>
                    <a:pt x="28312" y="-13336"/>
                    <a:pt x="23814" y="96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397E194C-2E47-4B6D-846D-4EDAFBE9F67F}"/>
                </a:ext>
              </a:extLst>
            </p:cNvPr>
            <p:cNvSpPr/>
            <p:nvPr/>
          </p:nvSpPr>
          <p:spPr>
            <a:xfrm>
              <a:off x="8219774" y="3382658"/>
              <a:ext cx="412138" cy="160711"/>
            </a:xfrm>
            <a:custGeom>
              <a:avLst/>
              <a:gdLst>
                <a:gd name="connsiteX0" fmla="*/ 8239 w 412138"/>
                <a:gd name="connsiteY0" fmla="*/ 6655 h 160711"/>
                <a:gd name="connsiteX1" fmla="*/ 78089 w 412138"/>
                <a:gd name="connsiteY1" fmla="*/ 38405 h 160711"/>
                <a:gd name="connsiteX2" fmla="*/ 400351 w 412138"/>
                <a:gd name="connsiteY2" fmla="*/ 154292 h 160711"/>
                <a:gd name="connsiteX3" fmla="*/ 330501 w 412138"/>
                <a:gd name="connsiteY3" fmla="*/ 143180 h 160711"/>
                <a:gd name="connsiteX4" fmla="*/ 219376 w 412138"/>
                <a:gd name="connsiteY4" fmla="*/ 154292 h 160711"/>
                <a:gd name="connsiteX5" fmla="*/ 8239 w 412138"/>
                <a:gd name="connsiteY5" fmla="*/ 6655 h 1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138" h="160711">
                  <a:moveTo>
                    <a:pt x="8239" y="6655"/>
                  </a:moveTo>
                  <a:cubicBezTo>
                    <a:pt x="-15309" y="-12660"/>
                    <a:pt x="12737" y="13799"/>
                    <a:pt x="78089" y="38405"/>
                  </a:cubicBezTo>
                  <a:cubicBezTo>
                    <a:pt x="143441" y="63011"/>
                    <a:pt x="358282" y="136830"/>
                    <a:pt x="400351" y="154292"/>
                  </a:cubicBezTo>
                  <a:cubicBezTo>
                    <a:pt x="442420" y="171755"/>
                    <a:pt x="360663" y="143180"/>
                    <a:pt x="330501" y="143180"/>
                  </a:cubicBezTo>
                  <a:cubicBezTo>
                    <a:pt x="300339" y="143180"/>
                    <a:pt x="272293" y="173607"/>
                    <a:pt x="219376" y="154292"/>
                  </a:cubicBezTo>
                  <a:cubicBezTo>
                    <a:pt x="166459" y="134977"/>
                    <a:pt x="31787" y="25970"/>
                    <a:pt x="8239" y="66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F45CA687-A72E-448E-9CD6-D3D88ABFF640}"/>
                </a:ext>
              </a:extLst>
            </p:cNvPr>
            <p:cNvSpPr/>
            <p:nvPr/>
          </p:nvSpPr>
          <p:spPr>
            <a:xfrm>
              <a:off x="8481249" y="3264882"/>
              <a:ext cx="141706" cy="338345"/>
            </a:xfrm>
            <a:custGeom>
              <a:avLst/>
              <a:gdLst>
                <a:gd name="connsiteX0" fmla="*/ 140464 w 141706"/>
                <a:gd name="connsiteY0" fmla="*/ 606 h 338345"/>
                <a:gd name="connsiteX1" fmla="*/ 72201 w 141706"/>
                <a:gd name="connsiteY1" fmla="*/ 140306 h 338345"/>
                <a:gd name="connsiteX2" fmla="*/ 124589 w 141706"/>
                <a:gd name="connsiteY2" fmla="*/ 333981 h 338345"/>
                <a:gd name="connsiteX3" fmla="*/ 89664 w 141706"/>
                <a:gd name="connsiteY3" fmla="*/ 268893 h 338345"/>
                <a:gd name="connsiteX4" fmla="*/ 764 w 141706"/>
                <a:gd name="connsiteY4" fmla="*/ 194281 h 338345"/>
                <a:gd name="connsiteX5" fmla="*/ 140464 w 141706"/>
                <a:gd name="connsiteY5" fmla="*/ 606 h 33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706" h="338345">
                  <a:moveTo>
                    <a:pt x="140464" y="606"/>
                  </a:moveTo>
                  <a:cubicBezTo>
                    <a:pt x="152370" y="-8390"/>
                    <a:pt x="74847" y="84744"/>
                    <a:pt x="72201" y="140306"/>
                  </a:cubicBezTo>
                  <a:cubicBezTo>
                    <a:pt x="69555" y="195868"/>
                    <a:pt x="121678" y="312550"/>
                    <a:pt x="124589" y="333981"/>
                  </a:cubicBezTo>
                  <a:cubicBezTo>
                    <a:pt x="127499" y="355412"/>
                    <a:pt x="110301" y="292176"/>
                    <a:pt x="89664" y="268893"/>
                  </a:cubicBezTo>
                  <a:cubicBezTo>
                    <a:pt x="69027" y="245610"/>
                    <a:pt x="-8496" y="238731"/>
                    <a:pt x="764" y="194281"/>
                  </a:cubicBezTo>
                  <a:cubicBezTo>
                    <a:pt x="10024" y="149831"/>
                    <a:pt x="128558" y="9602"/>
                    <a:pt x="140464" y="6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3EA17468-4DD2-4DD6-BE6E-938A02611EDB}"/>
                </a:ext>
              </a:extLst>
            </p:cNvPr>
            <p:cNvSpPr/>
            <p:nvPr/>
          </p:nvSpPr>
          <p:spPr>
            <a:xfrm>
              <a:off x="8597344" y="3343590"/>
              <a:ext cx="774878" cy="696661"/>
            </a:xfrm>
            <a:custGeom>
              <a:avLst/>
              <a:gdLst>
                <a:gd name="connsiteX0" fmla="*/ 556 w 774878"/>
                <a:gd name="connsiteY0" fmla="*/ 6035 h 696661"/>
                <a:gd name="connsiteX1" fmla="*/ 251381 w 774878"/>
                <a:gd name="connsiteY1" fmla="*/ 198123 h 696661"/>
                <a:gd name="connsiteX2" fmla="*/ 732394 w 774878"/>
                <a:gd name="connsiteY2" fmla="*/ 663260 h 696661"/>
                <a:gd name="connsiteX3" fmla="*/ 703819 w 774878"/>
                <a:gd name="connsiteY3" fmla="*/ 620398 h 696661"/>
                <a:gd name="connsiteX4" fmla="*/ 316469 w 774878"/>
                <a:gd name="connsiteY4" fmla="*/ 306073 h 696661"/>
                <a:gd name="connsiteX5" fmla="*/ 187881 w 774878"/>
                <a:gd name="connsiteY5" fmla="*/ 71123 h 696661"/>
                <a:gd name="connsiteX6" fmla="*/ 556 w 774878"/>
                <a:gd name="connsiteY6" fmla="*/ 6035 h 69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878" h="696661">
                  <a:moveTo>
                    <a:pt x="556" y="6035"/>
                  </a:moveTo>
                  <a:cubicBezTo>
                    <a:pt x="11139" y="27202"/>
                    <a:pt x="129408" y="88586"/>
                    <a:pt x="251381" y="198123"/>
                  </a:cubicBezTo>
                  <a:cubicBezTo>
                    <a:pt x="373354" y="307660"/>
                    <a:pt x="656988" y="592881"/>
                    <a:pt x="732394" y="663260"/>
                  </a:cubicBezTo>
                  <a:cubicBezTo>
                    <a:pt x="807800" y="733639"/>
                    <a:pt x="773140" y="679929"/>
                    <a:pt x="703819" y="620398"/>
                  </a:cubicBezTo>
                  <a:cubicBezTo>
                    <a:pt x="634498" y="560867"/>
                    <a:pt x="402459" y="397619"/>
                    <a:pt x="316469" y="306073"/>
                  </a:cubicBezTo>
                  <a:cubicBezTo>
                    <a:pt x="230479" y="214527"/>
                    <a:pt x="242650" y="119806"/>
                    <a:pt x="187881" y="71123"/>
                  </a:cubicBezTo>
                  <a:cubicBezTo>
                    <a:pt x="133112" y="22440"/>
                    <a:pt x="-10027" y="-15132"/>
                    <a:pt x="556" y="60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D31D64FF-CC73-4677-AA67-1E3024AE5AA6}"/>
                </a:ext>
              </a:extLst>
            </p:cNvPr>
            <p:cNvSpPr/>
            <p:nvPr/>
          </p:nvSpPr>
          <p:spPr>
            <a:xfrm>
              <a:off x="9275552" y="3960338"/>
              <a:ext cx="401407" cy="496710"/>
            </a:xfrm>
            <a:custGeom>
              <a:avLst/>
              <a:gdLst>
                <a:gd name="connsiteX0" fmla="*/ 211 w 401407"/>
                <a:gd name="connsiteY0" fmla="*/ 8412 h 496710"/>
                <a:gd name="connsiteX1" fmla="*/ 74823 w 401407"/>
                <a:gd name="connsiteY1" fmla="*/ 71912 h 496710"/>
                <a:gd name="connsiteX2" fmla="*/ 382798 w 401407"/>
                <a:gd name="connsiteY2" fmla="*/ 484662 h 496710"/>
                <a:gd name="connsiteX3" fmla="*/ 336761 w 401407"/>
                <a:gd name="connsiteY3" fmla="*/ 367187 h 496710"/>
                <a:gd name="connsiteX4" fmla="*/ 87523 w 401407"/>
                <a:gd name="connsiteY4" fmla="*/ 168750 h 496710"/>
                <a:gd name="connsiteX5" fmla="*/ 211 w 401407"/>
                <a:gd name="connsiteY5" fmla="*/ 8412 h 49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407" h="496710">
                  <a:moveTo>
                    <a:pt x="211" y="8412"/>
                  </a:moveTo>
                  <a:cubicBezTo>
                    <a:pt x="-1906" y="-7728"/>
                    <a:pt x="11059" y="-7463"/>
                    <a:pt x="74823" y="71912"/>
                  </a:cubicBezTo>
                  <a:cubicBezTo>
                    <a:pt x="138587" y="151287"/>
                    <a:pt x="339142" y="435449"/>
                    <a:pt x="382798" y="484662"/>
                  </a:cubicBezTo>
                  <a:cubicBezTo>
                    <a:pt x="426454" y="533875"/>
                    <a:pt x="385973" y="419839"/>
                    <a:pt x="336761" y="367187"/>
                  </a:cubicBezTo>
                  <a:cubicBezTo>
                    <a:pt x="287549" y="314535"/>
                    <a:pt x="144409" y="227488"/>
                    <a:pt x="87523" y="168750"/>
                  </a:cubicBezTo>
                  <a:cubicBezTo>
                    <a:pt x="30638" y="110013"/>
                    <a:pt x="2328" y="24552"/>
                    <a:pt x="211" y="8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1A2B85D9-673D-42D1-AE93-20C132643535}"/>
                </a:ext>
              </a:extLst>
            </p:cNvPr>
            <p:cNvSpPr/>
            <p:nvPr/>
          </p:nvSpPr>
          <p:spPr>
            <a:xfrm>
              <a:off x="9331597" y="4231183"/>
              <a:ext cx="267715" cy="550102"/>
            </a:xfrm>
            <a:custGeom>
              <a:avLst/>
              <a:gdLst>
                <a:gd name="connsiteX0" fmla="*/ 264841 w 267715"/>
                <a:gd name="connsiteY0" fmla="*/ 12205 h 550102"/>
                <a:gd name="connsiteX1" fmla="*/ 229916 w 267715"/>
                <a:gd name="connsiteY1" fmla="*/ 91580 h 550102"/>
                <a:gd name="connsiteX2" fmla="*/ 4491 w 267715"/>
                <a:gd name="connsiteY2" fmla="*/ 537667 h 550102"/>
                <a:gd name="connsiteX3" fmla="*/ 88628 w 267715"/>
                <a:gd name="connsiteY3" fmla="*/ 412255 h 550102"/>
                <a:gd name="connsiteX4" fmla="*/ 199753 w 267715"/>
                <a:gd name="connsiteY4" fmla="*/ 264617 h 550102"/>
                <a:gd name="connsiteX5" fmla="*/ 264841 w 267715"/>
                <a:gd name="connsiteY5" fmla="*/ 12205 h 55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715" h="550102">
                  <a:moveTo>
                    <a:pt x="264841" y="12205"/>
                  </a:moveTo>
                  <a:cubicBezTo>
                    <a:pt x="269868" y="-16634"/>
                    <a:pt x="273308" y="4003"/>
                    <a:pt x="229916" y="91580"/>
                  </a:cubicBezTo>
                  <a:cubicBezTo>
                    <a:pt x="186524" y="179157"/>
                    <a:pt x="28039" y="484221"/>
                    <a:pt x="4491" y="537667"/>
                  </a:cubicBezTo>
                  <a:cubicBezTo>
                    <a:pt x="-19057" y="591113"/>
                    <a:pt x="56084" y="457763"/>
                    <a:pt x="88628" y="412255"/>
                  </a:cubicBezTo>
                  <a:cubicBezTo>
                    <a:pt x="121172" y="366747"/>
                    <a:pt x="165622" y="334996"/>
                    <a:pt x="199753" y="264617"/>
                  </a:cubicBezTo>
                  <a:cubicBezTo>
                    <a:pt x="233884" y="194238"/>
                    <a:pt x="259814" y="41044"/>
                    <a:pt x="264841" y="12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6B615192-65B4-4E98-BE48-EDB75BAB1D48}"/>
                </a:ext>
              </a:extLst>
            </p:cNvPr>
            <p:cNvSpPr/>
            <p:nvPr/>
          </p:nvSpPr>
          <p:spPr>
            <a:xfrm>
              <a:off x="9069811" y="4659128"/>
              <a:ext cx="320387" cy="543601"/>
            </a:xfrm>
            <a:custGeom>
              <a:avLst/>
              <a:gdLst>
                <a:gd name="connsiteX0" fmla="*/ 320252 w 320387"/>
                <a:gd name="connsiteY0" fmla="*/ 185 h 543601"/>
                <a:gd name="connsiteX1" fmla="*/ 64664 w 320387"/>
                <a:gd name="connsiteY1" fmla="*/ 384360 h 543601"/>
                <a:gd name="connsiteX2" fmla="*/ 64664 w 320387"/>
                <a:gd name="connsiteY2" fmla="*/ 541522 h 543601"/>
                <a:gd name="connsiteX3" fmla="*/ 17039 w 320387"/>
                <a:gd name="connsiteY3" fmla="*/ 465322 h 543601"/>
                <a:gd name="connsiteX4" fmla="*/ 26564 w 320387"/>
                <a:gd name="connsiteY4" fmla="*/ 335147 h 543601"/>
                <a:gd name="connsiteX5" fmla="*/ 320252 w 320387"/>
                <a:gd name="connsiteY5" fmla="*/ 185 h 54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387" h="543601">
                  <a:moveTo>
                    <a:pt x="320252" y="185"/>
                  </a:moveTo>
                  <a:cubicBezTo>
                    <a:pt x="326602" y="8387"/>
                    <a:pt x="107262" y="294137"/>
                    <a:pt x="64664" y="384360"/>
                  </a:cubicBezTo>
                  <a:cubicBezTo>
                    <a:pt x="22066" y="474583"/>
                    <a:pt x="72601" y="528028"/>
                    <a:pt x="64664" y="541522"/>
                  </a:cubicBezTo>
                  <a:cubicBezTo>
                    <a:pt x="56727" y="555016"/>
                    <a:pt x="23389" y="499718"/>
                    <a:pt x="17039" y="465322"/>
                  </a:cubicBezTo>
                  <a:cubicBezTo>
                    <a:pt x="10689" y="430926"/>
                    <a:pt x="-22913" y="412141"/>
                    <a:pt x="26564" y="335147"/>
                  </a:cubicBezTo>
                  <a:cubicBezTo>
                    <a:pt x="76041" y="258153"/>
                    <a:pt x="313902" y="-8017"/>
                    <a:pt x="320252" y="1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100238F2-5104-4316-B5E0-A71C7F2A7BD1}"/>
                </a:ext>
              </a:extLst>
            </p:cNvPr>
            <p:cNvSpPr/>
            <p:nvPr/>
          </p:nvSpPr>
          <p:spPr>
            <a:xfrm>
              <a:off x="8448422" y="5141903"/>
              <a:ext cx="687642" cy="201329"/>
            </a:xfrm>
            <a:custGeom>
              <a:avLst/>
              <a:gdLst>
                <a:gd name="connsiteX0" fmla="*/ 686053 w 687642"/>
                <a:gd name="connsiteY0" fmla="*/ 10 h 201329"/>
                <a:gd name="connsiteX1" fmla="*/ 530478 w 687642"/>
                <a:gd name="connsiteY1" fmla="*/ 109547 h 201329"/>
                <a:gd name="connsiteX2" fmla="*/ 522541 w 687642"/>
                <a:gd name="connsiteY2" fmla="*/ 176222 h 201329"/>
                <a:gd name="connsiteX3" fmla="*/ 253 w 687642"/>
                <a:gd name="connsiteY3" fmla="*/ 198447 h 201329"/>
                <a:gd name="connsiteX4" fmla="*/ 455866 w 687642"/>
                <a:gd name="connsiteY4" fmla="*/ 195272 h 201329"/>
                <a:gd name="connsiteX5" fmla="*/ 652716 w 687642"/>
                <a:gd name="connsiteY5" fmla="*/ 146060 h 201329"/>
                <a:gd name="connsiteX6" fmla="*/ 614616 w 687642"/>
                <a:gd name="connsiteY6" fmla="*/ 103197 h 201329"/>
                <a:gd name="connsiteX7" fmla="*/ 686053 w 687642"/>
                <a:gd name="connsiteY7" fmla="*/ 10 h 20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642" h="201329">
                  <a:moveTo>
                    <a:pt x="686053" y="10"/>
                  </a:moveTo>
                  <a:cubicBezTo>
                    <a:pt x="672030" y="1068"/>
                    <a:pt x="557730" y="80178"/>
                    <a:pt x="530478" y="109547"/>
                  </a:cubicBezTo>
                  <a:cubicBezTo>
                    <a:pt x="503226" y="138916"/>
                    <a:pt x="610912" y="161405"/>
                    <a:pt x="522541" y="176222"/>
                  </a:cubicBezTo>
                  <a:cubicBezTo>
                    <a:pt x="434170" y="191039"/>
                    <a:pt x="11366" y="195272"/>
                    <a:pt x="253" y="198447"/>
                  </a:cubicBezTo>
                  <a:cubicBezTo>
                    <a:pt x="-10860" y="201622"/>
                    <a:pt x="347122" y="204003"/>
                    <a:pt x="455866" y="195272"/>
                  </a:cubicBezTo>
                  <a:cubicBezTo>
                    <a:pt x="564610" y="186541"/>
                    <a:pt x="626258" y="161406"/>
                    <a:pt x="652716" y="146060"/>
                  </a:cubicBezTo>
                  <a:cubicBezTo>
                    <a:pt x="679174" y="130714"/>
                    <a:pt x="612499" y="127539"/>
                    <a:pt x="614616" y="103197"/>
                  </a:cubicBezTo>
                  <a:cubicBezTo>
                    <a:pt x="616733" y="78855"/>
                    <a:pt x="700076" y="-1048"/>
                    <a:pt x="686053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81C187EC-F991-47A6-84B7-068293A474F4}"/>
                </a:ext>
              </a:extLst>
            </p:cNvPr>
            <p:cNvSpPr/>
            <p:nvPr/>
          </p:nvSpPr>
          <p:spPr>
            <a:xfrm>
              <a:off x="8642324" y="5278309"/>
              <a:ext cx="69321" cy="662696"/>
            </a:xfrm>
            <a:custGeom>
              <a:avLst/>
              <a:gdLst>
                <a:gd name="connsiteX0" fmla="*/ 28601 w 69321"/>
                <a:gd name="connsiteY0" fmla="*/ 129 h 662696"/>
                <a:gd name="connsiteX1" fmla="*/ 26 w 69321"/>
                <a:gd name="connsiteY1" fmla="*/ 331916 h 662696"/>
                <a:gd name="connsiteX2" fmla="*/ 23839 w 69321"/>
                <a:gd name="connsiteY2" fmla="*/ 357316 h 662696"/>
                <a:gd name="connsiteX3" fmla="*/ 44476 w 69321"/>
                <a:gd name="connsiteY3" fmla="*/ 662116 h 662696"/>
                <a:gd name="connsiteX4" fmla="*/ 68289 w 69321"/>
                <a:gd name="connsiteY4" fmla="*/ 430341 h 662696"/>
                <a:gd name="connsiteX5" fmla="*/ 7964 w 69321"/>
                <a:gd name="connsiteY5" fmla="*/ 293816 h 662696"/>
                <a:gd name="connsiteX6" fmla="*/ 28601 w 69321"/>
                <a:gd name="connsiteY6" fmla="*/ 129 h 66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321" h="662696">
                  <a:moveTo>
                    <a:pt x="28601" y="129"/>
                  </a:moveTo>
                  <a:cubicBezTo>
                    <a:pt x="27278" y="6479"/>
                    <a:pt x="820" y="272385"/>
                    <a:pt x="26" y="331916"/>
                  </a:cubicBezTo>
                  <a:cubicBezTo>
                    <a:pt x="-768" y="391447"/>
                    <a:pt x="16431" y="302283"/>
                    <a:pt x="23839" y="357316"/>
                  </a:cubicBezTo>
                  <a:cubicBezTo>
                    <a:pt x="31247" y="412349"/>
                    <a:pt x="37068" y="649945"/>
                    <a:pt x="44476" y="662116"/>
                  </a:cubicBezTo>
                  <a:cubicBezTo>
                    <a:pt x="51884" y="674287"/>
                    <a:pt x="74374" y="491724"/>
                    <a:pt x="68289" y="430341"/>
                  </a:cubicBezTo>
                  <a:cubicBezTo>
                    <a:pt x="62204" y="368958"/>
                    <a:pt x="11668" y="365783"/>
                    <a:pt x="7964" y="293816"/>
                  </a:cubicBezTo>
                  <a:cubicBezTo>
                    <a:pt x="4260" y="221849"/>
                    <a:pt x="29924" y="-6221"/>
                    <a:pt x="28601" y="1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DB68C40B-1376-4F1B-9AFC-B7104D1AA217}"/>
                </a:ext>
              </a:extLst>
            </p:cNvPr>
            <p:cNvSpPr/>
            <p:nvPr/>
          </p:nvSpPr>
          <p:spPr>
            <a:xfrm>
              <a:off x="8595476" y="5631571"/>
              <a:ext cx="567591" cy="724788"/>
            </a:xfrm>
            <a:custGeom>
              <a:avLst/>
              <a:gdLst>
                <a:gd name="connsiteX0" fmla="*/ 565987 w 567591"/>
                <a:gd name="connsiteY0" fmla="*/ 879 h 724788"/>
                <a:gd name="connsiteX1" fmla="*/ 337387 w 567591"/>
                <a:gd name="connsiteY1" fmla="*/ 362829 h 724788"/>
                <a:gd name="connsiteX2" fmla="*/ 232612 w 567591"/>
                <a:gd name="connsiteY2" fmla="*/ 512054 h 724788"/>
                <a:gd name="connsiteX3" fmla="*/ 169112 w 567591"/>
                <a:gd name="connsiteY3" fmla="*/ 658104 h 724788"/>
                <a:gd name="connsiteX4" fmla="*/ 837 w 567591"/>
                <a:gd name="connsiteY4" fmla="*/ 724779 h 724788"/>
                <a:gd name="connsiteX5" fmla="*/ 108787 w 567591"/>
                <a:gd name="connsiteY5" fmla="*/ 661279 h 724788"/>
                <a:gd name="connsiteX6" fmla="*/ 210387 w 567591"/>
                <a:gd name="connsiteY6" fmla="*/ 477129 h 724788"/>
                <a:gd name="connsiteX7" fmla="*/ 565987 w 567591"/>
                <a:gd name="connsiteY7" fmla="*/ 87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91" h="724788">
                  <a:moveTo>
                    <a:pt x="565987" y="879"/>
                  </a:moveTo>
                  <a:cubicBezTo>
                    <a:pt x="587153" y="-18171"/>
                    <a:pt x="392949" y="277633"/>
                    <a:pt x="337387" y="362829"/>
                  </a:cubicBezTo>
                  <a:cubicBezTo>
                    <a:pt x="281825" y="448025"/>
                    <a:pt x="260658" y="462842"/>
                    <a:pt x="232612" y="512054"/>
                  </a:cubicBezTo>
                  <a:cubicBezTo>
                    <a:pt x="204566" y="561266"/>
                    <a:pt x="207741" y="622650"/>
                    <a:pt x="169112" y="658104"/>
                  </a:cubicBezTo>
                  <a:cubicBezTo>
                    <a:pt x="130483" y="693558"/>
                    <a:pt x="10891" y="724250"/>
                    <a:pt x="837" y="724779"/>
                  </a:cubicBezTo>
                  <a:cubicBezTo>
                    <a:pt x="-9217" y="725308"/>
                    <a:pt x="73862" y="702554"/>
                    <a:pt x="108787" y="661279"/>
                  </a:cubicBezTo>
                  <a:cubicBezTo>
                    <a:pt x="143712" y="620004"/>
                    <a:pt x="137362" y="581375"/>
                    <a:pt x="210387" y="477129"/>
                  </a:cubicBezTo>
                  <a:cubicBezTo>
                    <a:pt x="283412" y="372883"/>
                    <a:pt x="544821" y="19929"/>
                    <a:pt x="565987" y="8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DB2CBCF0-8C07-4AA9-94C6-B630E0523890}"/>
                </a:ext>
              </a:extLst>
            </p:cNvPr>
            <p:cNvSpPr/>
            <p:nvPr/>
          </p:nvSpPr>
          <p:spPr>
            <a:xfrm>
              <a:off x="8622347" y="5889011"/>
              <a:ext cx="75275" cy="507225"/>
            </a:xfrm>
            <a:custGeom>
              <a:avLst/>
              <a:gdLst>
                <a:gd name="connsiteX0" fmla="*/ 62866 w 75275"/>
                <a:gd name="connsiteY0" fmla="*/ 614 h 507225"/>
                <a:gd name="connsiteX1" fmla="*/ 59691 w 75275"/>
                <a:gd name="connsiteY1" fmla="*/ 143489 h 507225"/>
                <a:gd name="connsiteX2" fmla="*/ 4128 w 75275"/>
                <a:gd name="connsiteY2" fmla="*/ 221277 h 507225"/>
                <a:gd name="connsiteX3" fmla="*/ 37466 w 75275"/>
                <a:gd name="connsiteY3" fmla="*/ 500677 h 507225"/>
                <a:gd name="connsiteX4" fmla="*/ 2541 w 75275"/>
                <a:gd name="connsiteY4" fmla="*/ 407014 h 507225"/>
                <a:gd name="connsiteX5" fmla="*/ 10478 w 75275"/>
                <a:gd name="connsiteY5" fmla="*/ 273664 h 507225"/>
                <a:gd name="connsiteX6" fmla="*/ 72391 w 75275"/>
                <a:gd name="connsiteY6" fmla="*/ 203814 h 507225"/>
                <a:gd name="connsiteX7" fmla="*/ 62866 w 75275"/>
                <a:gd name="connsiteY7" fmla="*/ 614 h 50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5" h="507225">
                  <a:moveTo>
                    <a:pt x="62866" y="614"/>
                  </a:moveTo>
                  <a:cubicBezTo>
                    <a:pt x="60749" y="-9440"/>
                    <a:pt x="69481" y="106712"/>
                    <a:pt x="59691" y="143489"/>
                  </a:cubicBezTo>
                  <a:cubicBezTo>
                    <a:pt x="49901" y="180266"/>
                    <a:pt x="7832" y="161746"/>
                    <a:pt x="4128" y="221277"/>
                  </a:cubicBezTo>
                  <a:cubicBezTo>
                    <a:pt x="424" y="280808"/>
                    <a:pt x="37730" y="469721"/>
                    <a:pt x="37466" y="500677"/>
                  </a:cubicBezTo>
                  <a:cubicBezTo>
                    <a:pt x="37201" y="531633"/>
                    <a:pt x="7039" y="444849"/>
                    <a:pt x="2541" y="407014"/>
                  </a:cubicBezTo>
                  <a:cubicBezTo>
                    <a:pt x="-1957" y="369179"/>
                    <a:pt x="-1164" y="307531"/>
                    <a:pt x="10478" y="273664"/>
                  </a:cubicBezTo>
                  <a:cubicBezTo>
                    <a:pt x="22120" y="239797"/>
                    <a:pt x="62866" y="244031"/>
                    <a:pt x="72391" y="203814"/>
                  </a:cubicBezTo>
                  <a:cubicBezTo>
                    <a:pt x="81916" y="163597"/>
                    <a:pt x="64983" y="10668"/>
                    <a:pt x="62866" y="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358F3111-5291-45F1-B9E3-F67DD91639DF}"/>
                </a:ext>
              </a:extLst>
            </p:cNvPr>
            <p:cNvSpPr/>
            <p:nvPr/>
          </p:nvSpPr>
          <p:spPr>
            <a:xfrm>
              <a:off x="9065908" y="5495755"/>
              <a:ext cx="317805" cy="183333"/>
            </a:xfrm>
            <a:custGeom>
              <a:avLst/>
              <a:gdLst>
                <a:gd name="connsiteX0" fmla="*/ 317805 w 317805"/>
                <a:gd name="connsiteY0" fmla="*/ 170 h 183333"/>
                <a:gd name="connsiteX1" fmla="*/ 186042 w 317805"/>
                <a:gd name="connsiteY1" fmla="*/ 160508 h 183333"/>
                <a:gd name="connsiteX2" fmla="*/ 186042 w 317805"/>
                <a:gd name="connsiteY2" fmla="*/ 177970 h 183333"/>
                <a:gd name="connsiteX3" fmla="*/ 127305 w 317805"/>
                <a:gd name="connsiteY3" fmla="*/ 119233 h 183333"/>
                <a:gd name="connsiteX4" fmla="*/ 305 w 317805"/>
                <a:gd name="connsiteY4" fmla="*/ 123995 h 183333"/>
                <a:gd name="connsiteX5" fmla="*/ 166992 w 317805"/>
                <a:gd name="connsiteY5" fmla="*/ 174795 h 183333"/>
                <a:gd name="connsiteX6" fmla="*/ 187630 w 317805"/>
                <a:gd name="connsiteY6" fmla="*/ 130345 h 183333"/>
                <a:gd name="connsiteX7" fmla="*/ 317805 w 317805"/>
                <a:gd name="connsiteY7" fmla="*/ 170 h 18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805" h="183333">
                  <a:moveTo>
                    <a:pt x="317805" y="170"/>
                  </a:moveTo>
                  <a:cubicBezTo>
                    <a:pt x="317540" y="5197"/>
                    <a:pt x="208002" y="130875"/>
                    <a:pt x="186042" y="160508"/>
                  </a:cubicBezTo>
                  <a:cubicBezTo>
                    <a:pt x="164082" y="190141"/>
                    <a:pt x="195831" y="184849"/>
                    <a:pt x="186042" y="177970"/>
                  </a:cubicBezTo>
                  <a:cubicBezTo>
                    <a:pt x="176253" y="171091"/>
                    <a:pt x="158261" y="128229"/>
                    <a:pt x="127305" y="119233"/>
                  </a:cubicBezTo>
                  <a:cubicBezTo>
                    <a:pt x="96349" y="110237"/>
                    <a:pt x="-6309" y="114735"/>
                    <a:pt x="305" y="123995"/>
                  </a:cubicBezTo>
                  <a:cubicBezTo>
                    <a:pt x="6919" y="133255"/>
                    <a:pt x="135771" y="173737"/>
                    <a:pt x="166992" y="174795"/>
                  </a:cubicBezTo>
                  <a:cubicBezTo>
                    <a:pt x="198213" y="175853"/>
                    <a:pt x="156938" y="158126"/>
                    <a:pt x="187630" y="130345"/>
                  </a:cubicBezTo>
                  <a:cubicBezTo>
                    <a:pt x="218322" y="102564"/>
                    <a:pt x="318070" y="-4857"/>
                    <a:pt x="317805" y="1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DEAAAAF8-37B2-483F-9E94-BA45A22B40BA}"/>
                </a:ext>
              </a:extLst>
            </p:cNvPr>
            <p:cNvSpPr/>
            <p:nvPr/>
          </p:nvSpPr>
          <p:spPr>
            <a:xfrm>
              <a:off x="9069437" y="5555994"/>
              <a:ext cx="302869" cy="613888"/>
            </a:xfrm>
            <a:custGeom>
              <a:avLst/>
              <a:gdLst>
                <a:gd name="connsiteX0" fmla="*/ 276176 w 302869"/>
                <a:gd name="connsiteY0" fmla="*/ 3431 h 613888"/>
                <a:gd name="connsiteX1" fmla="*/ 223788 w 302869"/>
                <a:gd name="connsiteY1" fmla="*/ 98681 h 613888"/>
                <a:gd name="connsiteX2" fmla="*/ 204738 w 302869"/>
                <a:gd name="connsiteY2" fmla="*/ 257431 h 613888"/>
                <a:gd name="connsiteX3" fmla="*/ 117426 w 302869"/>
                <a:gd name="connsiteY3" fmla="*/ 366969 h 613888"/>
                <a:gd name="connsiteX4" fmla="*/ 30113 w 302869"/>
                <a:gd name="connsiteY4" fmla="*/ 601919 h 613888"/>
                <a:gd name="connsiteX5" fmla="*/ 22176 w 302869"/>
                <a:gd name="connsiteY5" fmla="*/ 570169 h 613888"/>
                <a:gd name="connsiteX6" fmla="*/ 19001 w 302869"/>
                <a:gd name="connsiteY6" fmla="*/ 489206 h 613888"/>
                <a:gd name="connsiteX7" fmla="*/ 284113 w 302869"/>
                <a:gd name="connsiteY7" fmla="*/ 219331 h 613888"/>
                <a:gd name="connsiteX8" fmla="*/ 276176 w 302869"/>
                <a:gd name="connsiteY8" fmla="*/ 3431 h 61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869" h="613888">
                  <a:moveTo>
                    <a:pt x="276176" y="3431"/>
                  </a:moveTo>
                  <a:cubicBezTo>
                    <a:pt x="266122" y="-16677"/>
                    <a:pt x="235694" y="56348"/>
                    <a:pt x="223788" y="98681"/>
                  </a:cubicBezTo>
                  <a:cubicBezTo>
                    <a:pt x="211882" y="141014"/>
                    <a:pt x="222465" y="212716"/>
                    <a:pt x="204738" y="257431"/>
                  </a:cubicBezTo>
                  <a:cubicBezTo>
                    <a:pt x="187011" y="302146"/>
                    <a:pt x="146530" y="309554"/>
                    <a:pt x="117426" y="366969"/>
                  </a:cubicBezTo>
                  <a:cubicBezTo>
                    <a:pt x="88322" y="424384"/>
                    <a:pt x="45988" y="568052"/>
                    <a:pt x="30113" y="601919"/>
                  </a:cubicBezTo>
                  <a:cubicBezTo>
                    <a:pt x="14238" y="635786"/>
                    <a:pt x="24028" y="588955"/>
                    <a:pt x="22176" y="570169"/>
                  </a:cubicBezTo>
                  <a:cubicBezTo>
                    <a:pt x="20324" y="551384"/>
                    <a:pt x="-24655" y="547679"/>
                    <a:pt x="19001" y="489206"/>
                  </a:cubicBezTo>
                  <a:cubicBezTo>
                    <a:pt x="62657" y="430733"/>
                    <a:pt x="242309" y="298970"/>
                    <a:pt x="284113" y="219331"/>
                  </a:cubicBezTo>
                  <a:cubicBezTo>
                    <a:pt x="325917" y="139692"/>
                    <a:pt x="286230" y="23539"/>
                    <a:pt x="276176" y="34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40DE9567-A386-4F89-9B3C-97F21F70106F}"/>
                </a:ext>
              </a:extLst>
            </p:cNvPr>
            <p:cNvSpPr/>
            <p:nvPr/>
          </p:nvSpPr>
          <p:spPr>
            <a:xfrm>
              <a:off x="9137614" y="5589184"/>
              <a:ext cx="622238" cy="615550"/>
            </a:xfrm>
            <a:custGeom>
              <a:avLst/>
              <a:gdLst>
                <a:gd name="connsiteX0" fmla="*/ 620749 w 622238"/>
                <a:gd name="connsiteY0" fmla="*/ 404 h 615550"/>
                <a:gd name="connsiteX1" fmla="*/ 471524 w 622238"/>
                <a:gd name="connsiteY1" fmla="*/ 195666 h 615550"/>
                <a:gd name="connsiteX2" fmla="*/ 344524 w 622238"/>
                <a:gd name="connsiteY2" fmla="*/ 365529 h 615550"/>
                <a:gd name="connsiteX3" fmla="*/ 217524 w 622238"/>
                <a:gd name="connsiteY3" fmla="*/ 540154 h 615550"/>
                <a:gd name="connsiteX4" fmla="*/ 125449 w 622238"/>
                <a:gd name="connsiteY4" fmla="*/ 608416 h 615550"/>
                <a:gd name="connsiteX5" fmla="*/ 36 w 622238"/>
                <a:gd name="connsiteY5" fmla="*/ 606829 h 615550"/>
                <a:gd name="connsiteX6" fmla="*/ 138149 w 622238"/>
                <a:gd name="connsiteY6" fmla="*/ 549679 h 615550"/>
                <a:gd name="connsiteX7" fmla="*/ 374686 w 622238"/>
                <a:gd name="connsiteY7" fmla="*/ 249641 h 615550"/>
                <a:gd name="connsiteX8" fmla="*/ 620749 w 622238"/>
                <a:gd name="connsiteY8" fmla="*/ 404 h 61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238" h="615550">
                  <a:moveTo>
                    <a:pt x="620749" y="404"/>
                  </a:moveTo>
                  <a:cubicBezTo>
                    <a:pt x="636889" y="-8592"/>
                    <a:pt x="517561" y="134812"/>
                    <a:pt x="471524" y="195666"/>
                  </a:cubicBezTo>
                  <a:cubicBezTo>
                    <a:pt x="425487" y="256520"/>
                    <a:pt x="386857" y="308114"/>
                    <a:pt x="344524" y="365529"/>
                  </a:cubicBezTo>
                  <a:cubicBezTo>
                    <a:pt x="302191" y="422944"/>
                    <a:pt x="254036" y="499673"/>
                    <a:pt x="217524" y="540154"/>
                  </a:cubicBezTo>
                  <a:cubicBezTo>
                    <a:pt x="181012" y="580635"/>
                    <a:pt x="161697" y="597304"/>
                    <a:pt x="125449" y="608416"/>
                  </a:cubicBezTo>
                  <a:cubicBezTo>
                    <a:pt x="89201" y="619528"/>
                    <a:pt x="-2081" y="616618"/>
                    <a:pt x="36" y="606829"/>
                  </a:cubicBezTo>
                  <a:cubicBezTo>
                    <a:pt x="2153" y="597040"/>
                    <a:pt x="75707" y="609210"/>
                    <a:pt x="138149" y="549679"/>
                  </a:cubicBezTo>
                  <a:cubicBezTo>
                    <a:pt x="200591" y="490148"/>
                    <a:pt x="298222" y="340922"/>
                    <a:pt x="374686" y="249641"/>
                  </a:cubicBezTo>
                  <a:cubicBezTo>
                    <a:pt x="451150" y="158360"/>
                    <a:pt x="604609" y="9400"/>
                    <a:pt x="620749" y="4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2809D1C4-C3EC-4ABD-9F62-517887BACB62}"/>
                </a:ext>
              </a:extLst>
            </p:cNvPr>
            <p:cNvSpPr/>
            <p:nvPr/>
          </p:nvSpPr>
          <p:spPr>
            <a:xfrm>
              <a:off x="9739216" y="4826705"/>
              <a:ext cx="327337" cy="778842"/>
            </a:xfrm>
            <a:custGeom>
              <a:avLst/>
              <a:gdLst>
                <a:gd name="connsiteX0" fmla="*/ 311247 w 327337"/>
                <a:gd name="connsiteY0" fmla="*/ 24695 h 778842"/>
                <a:gd name="connsiteX1" fmla="*/ 290609 w 327337"/>
                <a:gd name="connsiteY1" fmla="*/ 110420 h 778842"/>
                <a:gd name="connsiteX2" fmla="*/ 65184 w 327337"/>
                <a:gd name="connsiteY2" fmla="*/ 704145 h 778842"/>
                <a:gd name="connsiteX3" fmla="*/ 97 w 327337"/>
                <a:gd name="connsiteY3" fmla="*/ 759708 h 778842"/>
                <a:gd name="connsiteX4" fmla="*/ 52484 w 327337"/>
                <a:gd name="connsiteY4" fmla="*/ 607308 h 778842"/>
                <a:gd name="connsiteX5" fmla="*/ 130272 w 327337"/>
                <a:gd name="connsiteY5" fmla="*/ 404108 h 778842"/>
                <a:gd name="connsiteX6" fmla="*/ 311247 w 327337"/>
                <a:gd name="connsiteY6" fmla="*/ 24695 h 77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37" h="778842">
                  <a:moveTo>
                    <a:pt x="311247" y="24695"/>
                  </a:moveTo>
                  <a:cubicBezTo>
                    <a:pt x="337970" y="-24253"/>
                    <a:pt x="331620" y="-2822"/>
                    <a:pt x="290609" y="110420"/>
                  </a:cubicBezTo>
                  <a:cubicBezTo>
                    <a:pt x="249598" y="223662"/>
                    <a:pt x="113603" y="595930"/>
                    <a:pt x="65184" y="704145"/>
                  </a:cubicBezTo>
                  <a:cubicBezTo>
                    <a:pt x="16765" y="812360"/>
                    <a:pt x="2214" y="775847"/>
                    <a:pt x="97" y="759708"/>
                  </a:cubicBezTo>
                  <a:cubicBezTo>
                    <a:pt x="-2020" y="743569"/>
                    <a:pt x="30788" y="666575"/>
                    <a:pt x="52484" y="607308"/>
                  </a:cubicBezTo>
                  <a:cubicBezTo>
                    <a:pt x="74180" y="548041"/>
                    <a:pt x="85293" y="499887"/>
                    <a:pt x="130272" y="404108"/>
                  </a:cubicBezTo>
                  <a:cubicBezTo>
                    <a:pt x="175251" y="308329"/>
                    <a:pt x="284524" y="73643"/>
                    <a:pt x="311247" y="246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439E173E-E3E1-4745-87DF-1CAD31CFC93B}"/>
                </a:ext>
              </a:extLst>
            </p:cNvPr>
            <p:cNvSpPr/>
            <p:nvPr/>
          </p:nvSpPr>
          <p:spPr>
            <a:xfrm>
              <a:off x="10012344" y="4227375"/>
              <a:ext cx="211551" cy="648654"/>
            </a:xfrm>
            <a:custGeom>
              <a:avLst/>
              <a:gdLst>
                <a:gd name="connsiteX0" fmla="*/ 211156 w 211551"/>
                <a:gd name="connsiteY0" fmla="*/ 138 h 648654"/>
                <a:gd name="connsiteX1" fmla="*/ 84156 w 211551"/>
                <a:gd name="connsiteY1" fmla="*/ 268425 h 648654"/>
                <a:gd name="connsiteX2" fmla="*/ 15894 w 211551"/>
                <a:gd name="connsiteY2" fmla="*/ 549413 h 648654"/>
                <a:gd name="connsiteX3" fmla="*/ 14306 w 211551"/>
                <a:gd name="connsiteY3" fmla="*/ 646250 h 648654"/>
                <a:gd name="connsiteX4" fmla="*/ 6369 w 211551"/>
                <a:gd name="connsiteY4" fmla="*/ 584338 h 648654"/>
                <a:gd name="connsiteX5" fmla="*/ 119081 w 211551"/>
                <a:gd name="connsiteY5" fmla="*/ 236675 h 648654"/>
                <a:gd name="connsiteX6" fmla="*/ 211156 w 211551"/>
                <a:gd name="connsiteY6" fmla="*/ 138 h 64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551" h="648654">
                  <a:moveTo>
                    <a:pt x="211156" y="138"/>
                  </a:moveTo>
                  <a:cubicBezTo>
                    <a:pt x="205335" y="5430"/>
                    <a:pt x="116700" y="176879"/>
                    <a:pt x="84156" y="268425"/>
                  </a:cubicBezTo>
                  <a:cubicBezTo>
                    <a:pt x="51612" y="359971"/>
                    <a:pt x="27536" y="486442"/>
                    <a:pt x="15894" y="549413"/>
                  </a:cubicBezTo>
                  <a:cubicBezTo>
                    <a:pt x="4252" y="612384"/>
                    <a:pt x="15893" y="640429"/>
                    <a:pt x="14306" y="646250"/>
                  </a:cubicBezTo>
                  <a:cubicBezTo>
                    <a:pt x="12718" y="652071"/>
                    <a:pt x="-11094" y="652601"/>
                    <a:pt x="6369" y="584338"/>
                  </a:cubicBezTo>
                  <a:cubicBezTo>
                    <a:pt x="23832" y="516075"/>
                    <a:pt x="80981" y="330602"/>
                    <a:pt x="119081" y="236675"/>
                  </a:cubicBezTo>
                  <a:cubicBezTo>
                    <a:pt x="157181" y="142748"/>
                    <a:pt x="216977" y="-5154"/>
                    <a:pt x="211156" y="1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D136FDD6-8584-49B7-B07F-EB0D4BE12176}"/>
                </a:ext>
              </a:extLst>
            </p:cNvPr>
            <p:cNvSpPr/>
            <p:nvPr/>
          </p:nvSpPr>
          <p:spPr>
            <a:xfrm>
              <a:off x="9898456" y="3730738"/>
              <a:ext cx="479058" cy="773307"/>
            </a:xfrm>
            <a:custGeom>
              <a:avLst/>
              <a:gdLst>
                <a:gd name="connsiteX0" fmla="*/ 59932 w 479058"/>
                <a:gd name="connsiteY0" fmla="*/ 87200 h 773307"/>
                <a:gd name="connsiteX1" fmla="*/ 452044 w 479058"/>
                <a:gd name="connsiteY1" fmla="*/ 730137 h 773307"/>
                <a:gd name="connsiteX2" fmla="*/ 425057 w 479058"/>
                <a:gd name="connsiteY2" fmla="*/ 687275 h 773307"/>
                <a:gd name="connsiteX3" fmla="*/ 264719 w 479058"/>
                <a:gd name="connsiteY3" fmla="*/ 468200 h 773307"/>
                <a:gd name="connsiteX4" fmla="*/ 20244 w 479058"/>
                <a:gd name="connsiteY4" fmla="*/ 47512 h 773307"/>
                <a:gd name="connsiteX5" fmla="*/ 59932 w 479058"/>
                <a:gd name="connsiteY5" fmla="*/ 87200 h 77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058" h="773307">
                  <a:moveTo>
                    <a:pt x="59932" y="87200"/>
                  </a:moveTo>
                  <a:cubicBezTo>
                    <a:pt x="131899" y="200971"/>
                    <a:pt x="391190" y="630125"/>
                    <a:pt x="452044" y="730137"/>
                  </a:cubicBezTo>
                  <a:cubicBezTo>
                    <a:pt x="512898" y="830150"/>
                    <a:pt x="456278" y="730931"/>
                    <a:pt x="425057" y="687275"/>
                  </a:cubicBezTo>
                  <a:cubicBezTo>
                    <a:pt x="393836" y="643619"/>
                    <a:pt x="332188" y="574827"/>
                    <a:pt x="264719" y="468200"/>
                  </a:cubicBezTo>
                  <a:cubicBezTo>
                    <a:pt x="197250" y="361573"/>
                    <a:pt x="51465" y="112070"/>
                    <a:pt x="20244" y="47512"/>
                  </a:cubicBezTo>
                  <a:cubicBezTo>
                    <a:pt x="-10977" y="-17046"/>
                    <a:pt x="-12035" y="-26571"/>
                    <a:pt x="59932" y="872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5484C704-8DBC-4FF0-AE28-76C1492D5426}"/>
                </a:ext>
              </a:extLst>
            </p:cNvPr>
            <p:cNvSpPr/>
            <p:nvPr/>
          </p:nvSpPr>
          <p:spPr>
            <a:xfrm>
              <a:off x="9510329" y="3014839"/>
              <a:ext cx="466567" cy="765045"/>
            </a:xfrm>
            <a:custGeom>
              <a:avLst/>
              <a:gdLst>
                <a:gd name="connsiteX0" fmla="*/ 32134 w 466567"/>
                <a:gd name="connsiteY0" fmla="*/ 50624 h 765045"/>
                <a:gd name="connsiteX1" fmla="*/ 67059 w 466567"/>
                <a:gd name="connsiteY1" fmla="*/ 101424 h 765045"/>
                <a:gd name="connsiteX2" fmla="*/ 411546 w 466567"/>
                <a:gd name="connsiteY2" fmla="*/ 736424 h 765045"/>
                <a:gd name="connsiteX3" fmla="*/ 429009 w 466567"/>
                <a:gd name="connsiteY3" fmla="*/ 595136 h 765045"/>
                <a:gd name="connsiteX4" fmla="*/ 32134 w 466567"/>
                <a:gd name="connsiteY4" fmla="*/ 50624 h 76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567" h="765045">
                  <a:moveTo>
                    <a:pt x="32134" y="50624"/>
                  </a:moveTo>
                  <a:cubicBezTo>
                    <a:pt x="-28191" y="-31661"/>
                    <a:pt x="3824" y="-12876"/>
                    <a:pt x="67059" y="101424"/>
                  </a:cubicBezTo>
                  <a:cubicBezTo>
                    <a:pt x="130294" y="215724"/>
                    <a:pt x="351221" y="654139"/>
                    <a:pt x="411546" y="736424"/>
                  </a:cubicBezTo>
                  <a:cubicBezTo>
                    <a:pt x="471871" y="818709"/>
                    <a:pt x="489598" y="708642"/>
                    <a:pt x="429009" y="595136"/>
                  </a:cubicBezTo>
                  <a:cubicBezTo>
                    <a:pt x="368420" y="481630"/>
                    <a:pt x="92459" y="132909"/>
                    <a:pt x="32134" y="506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AB9C4F01-C51A-44EB-B1D3-98EA84451E9B}"/>
                </a:ext>
              </a:extLst>
            </p:cNvPr>
            <p:cNvSpPr/>
            <p:nvPr/>
          </p:nvSpPr>
          <p:spPr>
            <a:xfrm>
              <a:off x="9424428" y="2544423"/>
              <a:ext cx="151669" cy="620458"/>
            </a:xfrm>
            <a:custGeom>
              <a:avLst/>
              <a:gdLst>
                <a:gd name="connsiteX0" fmla="*/ 151372 w 151669"/>
                <a:gd name="connsiteY0" fmla="*/ 340 h 620458"/>
                <a:gd name="connsiteX1" fmla="*/ 41835 w 151669"/>
                <a:gd name="connsiteY1" fmla="*/ 233702 h 620458"/>
                <a:gd name="connsiteX2" fmla="*/ 40247 w 151669"/>
                <a:gd name="connsiteY2" fmla="*/ 598827 h 620458"/>
                <a:gd name="connsiteX3" fmla="*/ 38660 w 151669"/>
                <a:gd name="connsiteY3" fmla="*/ 546440 h 620458"/>
                <a:gd name="connsiteX4" fmla="*/ 3735 w 151669"/>
                <a:gd name="connsiteY4" fmla="*/ 282915 h 620458"/>
                <a:gd name="connsiteX5" fmla="*/ 151372 w 151669"/>
                <a:gd name="connsiteY5" fmla="*/ 340 h 620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69" h="620458">
                  <a:moveTo>
                    <a:pt x="151372" y="340"/>
                  </a:moveTo>
                  <a:cubicBezTo>
                    <a:pt x="157722" y="-7862"/>
                    <a:pt x="60356" y="133954"/>
                    <a:pt x="41835" y="233702"/>
                  </a:cubicBezTo>
                  <a:cubicBezTo>
                    <a:pt x="23314" y="333450"/>
                    <a:pt x="40776" y="546704"/>
                    <a:pt x="40247" y="598827"/>
                  </a:cubicBezTo>
                  <a:cubicBezTo>
                    <a:pt x="39718" y="650950"/>
                    <a:pt x="44745" y="599092"/>
                    <a:pt x="38660" y="546440"/>
                  </a:cubicBezTo>
                  <a:cubicBezTo>
                    <a:pt x="32575" y="493788"/>
                    <a:pt x="-13198" y="368640"/>
                    <a:pt x="3735" y="282915"/>
                  </a:cubicBezTo>
                  <a:cubicBezTo>
                    <a:pt x="20668" y="197190"/>
                    <a:pt x="145022" y="8542"/>
                    <a:pt x="151372" y="3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59A0BE7B-4865-4B12-B27F-5226D5E4E72A}"/>
                </a:ext>
              </a:extLst>
            </p:cNvPr>
            <p:cNvSpPr/>
            <p:nvPr/>
          </p:nvSpPr>
          <p:spPr>
            <a:xfrm>
              <a:off x="9269489" y="2668041"/>
              <a:ext cx="361255" cy="550839"/>
            </a:xfrm>
            <a:custGeom>
              <a:avLst/>
              <a:gdLst>
                <a:gd name="connsiteX0" fmla="*/ 331711 w 361255"/>
                <a:gd name="connsiteY0" fmla="*/ 464097 h 550839"/>
                <a:gd name="connsiteX1" fmla="*/ 296786 w 361255"/>
                <a:gd name="connsiteY1" fmla="*/ 394247 h 550839"/>
                <a:gd name="connsiteX2" fmla="*/ 12624 w 361255"/>
                <a:gd name="connsiteY2" fmla="*/ 25947 h 550839"/>
                <a:gd name="connsiteX3" fmla="*/ 79299 w 361255"/>
                <a:gd name="connsiteY3" fmla="*/ 86272 h 550839"/>
                <a:gd name="connsiteX4" fmla="*/ 342824 w 361255"/>
                <a:gd name="connsiteY4" fmla="*/ 532359 h 550839"/>
                <a:gd name="connsiteX5" fmla="*/ 331711 w 361255"/>
                <a:gd name="connsiteY5" fmla="*/ 464097 h 55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255" h="550839">
                  <a:moveTo>
                    <a:pt x="331711" y="464097"/>
                  </a:moveTo>
                  <a:cubicBezTo>
                    <a:pt x="324038" y="441078"/>
                    <a:pt x="349967" y="467272"/>
                    <a:pt x="296786" y="394247"/>
                  </a:cubicBezTo>
                  <a:cubicBezTo>
                    <a:pt x="243605" y="321222"/>
                    <a:pt x="48872" y="77276"/>
                    <a:pt x="12624" y="25947"/>
                  </a:cubicBezTo>
                  <a:cubicBezTo>
                    <a:pt x="-23624" y="-25382"/>
                    <a:pt x="24266" y="1870"/>
                    <a:pt x="79299" y="86272"/>
                  </a:cubicBezTo>
                  <a:cubicBezTo>
                    <a:pt x="134332" y="170674"/>
                    <a:pt x="298903" y="471770"/>
                    <a:pt x="342824" y="532359"/>
                  </a:cubicBezTo>
                  <a:cubicBezTo>
                    <a:pt x="386745" y="592948"/>
                    <a:pt x="339384" y="487116"/>
                    <a:pt x="331711" y="4640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34F7A7F3-5EA6-45CD-9E19-7CA64E2D5581}"/>
                </a:ext>
              </a:extLst>
            </p:cNvPr>
            <p:cNvSpPr/>
            <p:nvPr/>
          </p:nvSpPr>
          <p:spPr>
            <a:xfrm>
              <a:off x="9449930" y="2061607"/>
              <a:ext cx="140738" cy="608958"/>
            </a:xfrm>
            <a:custGeom>
              <a:avLst/>
              <a:gdLst>
                <a:gd name="connsiteX0" fmla="*/ 76658 w 140738"/>
                <a:gd name="connsiteY0" fmla="*/ 556 h 608958"/>
                <a:gd name="connsiteX1" fmla="*/ 140158 w 140738"/>
                <a:gd name="connsiteY1" fmla="*/ 192643 h 608958"/>
                <a:gd name="connsiteX2" fmla="*/ 32208 w 140738"/>
                <a:gd name="connsiteY2" fmla="*/ 500618 h 608958"/>
                <a:gd name="connsiteX3" fmla="*/ 81420 w 140738"/>
                <a:gd name="connsiteY3" fmla="*/ 606981 h 608958"/>
                <a:gd name="connsiteX4" fmla="*/ 458 w 140738"/>
                <a:gd name="connsiteY4" fmla="*/ 424418 h 608958"/>
                <a:gd name="connsiteX5" fmla="*/ 51258 w 140738"/>
                <a:gd name="connsiteY5" fmla="*/ 292656 h 608958"/>
                <a:gd name="connsiteX6" fmla="*/ 109995 w 140738"/>
                <a:gd name="connsiteY6" fmla="*/ 138668 h 608958"/>
                <a:gd name="connsiteX7" fmla="*/ 76658 w 140738"/>
                <a:gd name="connsiteY7" fmla="*/ 556 h 60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738" h="608958">
                  <a:moveTo>
                    <a:pt x="76658" y="556"/>
                  </a:moveTo>
                  <a:cubicBezTo>
                    <a:pt x="81685" y="9552"/>
                    <a:pt x="147566" y="109299"/>
                    <a:pt x="140158" y="192643"/>
                  </a:cubicBezTo>
                  <a:cubicBezTo>
                    <a:pt x="132750" y="275987"/>
                    <a:pt x="41998" y="431562"/>
                    <a:pt x="32208" y="500618"/>
                  </a:cubicBezTo>
                  <a:cubicBezTo>
                    <a:pt x="22418" y="569674"/>
                    <a:pt x="86712" y="619681"/>
                    <a:pt x="81420" y="606981"/>
                  </a:cubicBezTo>
                  <a:cubicBezTo>
                    <a:pt x="76128" y="594281"/>
                    <a:pt x="5485" y="476805"/>
                    <a:pt x="458" y="424418"/>
                  </a:cubicBezTo>
                  <a:cubicBezTo>
                    <a:pt x="-4569" y="372031"/>
                    <a:pt x="33002" y="340281"/>
                    <a:pt x="51258" y="292656"/>
                  </a:cubicBezTo>
                  <a:cubicBezTo>
                    <a:pt x="69514" y="245031"/>
                    <a:pt x="104439" y="183383"/>
                    <a:pt x="109995" y="138668"/>
                  </a:cubicBezTo>
                  <a:cubicBezTo>
                    <a:pt x="115551" y="93953"/>
                    <a:pt x="71631" y="-8440"/>
                    <a:pt x="76658" y="5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6EE4386B-E884-4FBA-AD32-78D226A70B2A}"/>
                </a:ext>
              </a:extLst>
            </p:cNvPr>
            <p:cNvSpPr/>
            <p:nvPr/>
          </p:nvSpPr>
          <p:spPr>
            <a:xfrm>
              <a:off x="9535986" y="1426144"/>
              <a:ext cx="82251" cy="749273"/>
            </a:xfrm>
            <a:custGeom>
              <a:avLst/>
              <a:gdLst>
                <a:gd name="connsiteX0" fmla="*/ 11239 w 82251"/>
                <a:gd name="connsiteY0" fmla="*/ 4194 h 749273"/>
                <a:gd name="connsiteX1" fmla="*/ 79502 w 82251"/>
                <a:gd name="connsiteY1" fmla="*/ 107381 h 749273"/>
                <a:gd name="connsiteX2" fmla="*/ 66802 w 82251"/>
                <a:gd name="connsiteY2" fmla="*/ 477269 h 749273"/>
                <a:gd name="connsiteX3" fmla="*/ 47752 w 82251"/>
                <a:gd name="connsiteY3" fmla="*/ 605856 h 749273"/>
                <a:gd name="connsiteX4" fmla="*/ 127 w 82251"/>
                <a:gd name="connsiteY4" fmla="*/ 748731 h 749273"/>
                <a:gd name="connsiteX5" fmla="*/ 63627 w 82251"/>
                <a:gd name="connsiteY5" fmla="*/ 645544 h 749273"/>
                <a:gd name="connsiteX6" fmla="*/ 12827 w 82251"/>
                <a:gd name="connsiteY6" fmla="*/ 420119 h 749273"/>
                <a:gd name="connsiteX7" fmla="*/ 8064 w 82251"/>
                <a:gd name="connsiteY7" fmla="*/ 216919 h 749273"/>
                <a:gd name="connsiteX8" fmla="*/ 11239 w 82251"/>
                <a:gd name="connsiteY8" fmla="*/ 4194 h 749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51" h="749273">
                  <a:moveTo>
                    <a:pt x="11239" y="4194"/>
                  </a:moveTo>
                  <a:cubicBezTo>
                    <a:pt x="23145" y="-14062"/>
                    <a:pt x="70242" y="28535"/>
                    <a:pt x="79502" y="107381"/>
                  </a:cubicBezTo>
                  <a:cubicBezTo>
                    <a:pt x="88762" y="186227"/>
                    <a:pt x="72094" y="394190"/>
                    <a:pt x="66802" y="477269"/>
                  </a:cubicBezTo>
                  <a:cubicBezTo>
                    <a:pt x="61510" y="560348"/>
                    <a:pt x="58865" y="560612"/>
                    <a:pt x="47752" y="605856"/>
                  </a:cubicBezTo>
                  <a:cubicBezTo>
                    <a:pt x="36640" y="651100"/>
                    <a:pt x="-2519" y="742116"/>
                    <a:pt x="127" y="748731"/>
                  </a:cubicBezTo>
                  <a:cubicBezTo>
                    <a:pt x="2773" y="755346"/>
                    <a:pt x="61510" y="700313"/>
                    <a:pt x="63627" y="645544"/>
                  </a:cubicBezTo>
                  <a:cubicBezTo>
                    <a:pt x="65744" y="590775"/>
                    <a:pt x="22087" y="491556"/>
                    <a:pt x="12827" y="420119"/>
                  </a:cubicBezTo>
                  <a:cubicBezTo>
                    <a:pt x="3567" y="348682"/>
                    <a:pt x="6477" y="282271"/>
                    <a:pt x="8064" y="216919"/>
                  </a:cubicBezTo>
                  <a:cubicBezTo>
                    <a:pt x="9651" y="151567"/>
                    <a:pt x="-667" y="22450"/>
                    <a:pt x="11239" y="41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575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22E8F78E-73E1-47C2-8506-BBBC54F0C8FE}"/>
              </a:ext>
            </a:extLst>
          </p:cNvPr>
          <p:cNvSpPr/>
          <p:nvPr/>
        </p:nvSpPr>
        <p:spPr>
          <a:xfrm>
            <a:off x="2792185" y="125185"/>
            <a:ext cx="6607629" cy="6607629"/>
          </a:xfrm>
          <a:prstGeom prst="ellipse">
            <a:avLst/>
          </a:prstGeom>
          <a:solidFill>
            <a:srgbClr val="FAC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C6D3805-0BF6-467E-8C51-61A780D11733}"/>
              </a:ext>
            </a:extLst>
          </p:cNvPr>
          <p:cNvGrpSpPr/>
          <p:nvPr/>
        </p:nvGrpSpPr>
        <p:grpSpPr>
          <a:xfrm>
            <a:off x="3300000" y="1142998"/>
            <a:ext cx="2241232" cy="4424260"/>
            <a:chOff x="1638248" y="418066"/>
            <a:chExt cx="2988965" cy="5900308"/>
          </a:xfrm>
          <a:solidFill>
            <a:srgbClr val="020202"/>
          </a:solidFill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B5B65DEA-362A-43B2-9A0C-8A4E7ABBC695}"/>
                </a:ext>
              </a:extLst>
            </p:cNvPr>
            <p:cNvSpPr/>
            <p:nvPr/>
          </p:nvSpPr>
          <p:spPr>
            <a:xfrm>
              <a:off x="3650554" y="501227"/>
              <a:ext cx="642086" cy="306341"/>
            </a:xfrm>
            <a:custGeom>
              <a:avLst/>
              <a:gdLst>
                <a:gd name="connsiteX0" fmla="*/ 696 w 642086"/>
                <a:gd name="connsiteY0" fmla="*/ 127423 h 306341"/>
                <a:gd name="connsiteX1" fmla="*/ 264221 w 642086"/>
                <a:gd name="connsiteY1" fmla="*/ 13123 h 306341"/>
                <a:gd name="connsiteX2" fmla="*/ 410271 w 642086"/>
                <a:gd name="connsiteY2" fmla="*/ 13123 h 306341"/>
                <a:gd name="connsiteX3" fmla="*/ 600771 w 642086"/>
                <a:gd name="connsiteY3" fmla="*/ 108373 h 306341"/>
                <a:gd name="connsiteX4" fmla="*/ 642046 w 642086"/>
                <a:gd name="connsiteY4" fmla="*/ 305223 h 306341"/>
                <a:gd name="connsiteX5" fmla="*/ 607121 w 642086"/>
                <a:gd name="connsiteY5" fmla="*/ 184573 h 306341"/>
                <a:gd name="connsiteX6" fmla="*/ 546796 w 642086"/>
                <a:gd name="connsiteY6" fmla="*/ 98848 h 306341"/>
                <a:gd name="connsiteX7" fmla="*/ 349946 w 642086"/>
                <a:gd name="connsiteY7" fmla="*/ 54398 h 306341"/>
                <a:gd name="connsiteX8" fmla="*/ 696 w 642086"/>
                <a:gd name="connsiteY8" fmla="*/ 127423 h 30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2086" h="306341">
                  <a:moveTo>
                    <a:pt x="696" y="127423"/>
                  </a:moveTo>
                  <a:cubicBezTo>
                    <a:pt x="-13592" y="120544"/>
                    <a:pt x="195959" y="32173"/>
                    <a:pt x="264221" y="13123"/>
                  </a:cubicBezTo>
                  <a:cubicBezTo>
                    <a:pt x="332483" y="-5927"/>
                    <a:pt x="354179" y="-2752"/>
                    <a:pt x="410271" y="13123"/>
                  </a:cubicBezTo>
                  <a:cubicBezTo>
                    <a:pt x="466363" y="28998"/>
                    <a:pt x="562142" y="59690"/>
                    <a:pt x="600771" y="108373"/>
                  </a:cubicBezTo>
                  <a:cubicBezTo>
                    <a:pt x="639400" y="157056"/>
                    <a:pt x="640988" y="292523"/>
                    <a:pt x="642046" y="305223"/>
                  </a:cubicBezTo>
                  <a:cubicBezTo>
                    <a:pt x="643104" y="317923"/>
                    <a:pt x="622996" y="218969"/>
                    <a:pt x="607121" y="184573"/>
                  </a:cubicBezTo>
                  <a:cubicBezTo>
                    <a:pt x="591246" y="150177"/>
                    <a:pt x="589659" y="120544"/>
                    <a:pt x="546796" y="98848"/>
                  </a:cubicBezTo>
                  <a:cubicBezTo>
                    <a:pt x="503934" y="77152"/>
                    <a:pt x="437788" y="52810"/>
                    <a:pt x="349946" y="54398"/>
                  </a:cubicBezTo>
                  <a:cubicBezTo>
                    <a:pt x="262104" y="55985"/>
                    <a:pt x="14984" y="134302"/>
                    <a:pt x="696" y="1274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700F8221-000D-43A1-9EFC-17BB8B1E2069}"/>
                </a:ext>
              </a:extLst>
            </p:cNvPr>
            <p:cNvSpPr/>
            <p:nvPr/>
          </p:nvSpPr>
          <p:spPr>
            <a:xfrm>
              <a:off x="3658407" y="627349"/>
              <a:ext cx="28309" cy="178609"/>
            </a:xfrm>
            <a:custGeom>
              <a:avLst/>
              <a:gdLst>
                <a:gd name="connsiteX0" fmla="*/ 5543 w 28309"/>
                <a:gd name="connsiteY0" fmla="*/ 2889 h 178609"/>
                <a:gd name="connsiteX1" fmla="*/ 781 w 28309"/>
                <a:gd name="connsiteY1" fmla="*/ 174339 h 178609"/>
                <a:gd name="connsiteX2" fmla="*/ 18243 w 28309"/>
                <a:gd name="connsiteY2" fmla="*/ 121951 h 178609"/>
                <a:gd name="connsiteX3" fmla="*/ 27768 w 28309"/>
                <a:gd name="connsiteY3" fmla="*/ 69564 h 178609"/>
                <a:gd name="connsiteX4" fmla="*/ 5543 w 28309"/>
                <a:gd name="connsiteY4" fmla="*/ 2889 h 17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09" h="178609">
                  <a:moveTo>
                    <a:pt x="5543" y="2889"/>
                  </a:moveTo>
                  <a:cubicBezTo>
                    <a:pt x="1045" y="20351"/>
                    <a:pt x="-1336" y="154496"/>
                    <a:pt x="781" y="174339"/>
                  </a:cubicBezTo>
                  <a:cubicBezTo>
                    <a:pt x="2898" y="194182"/>
                    <a:pt x="13745" y="139413"/>
                    <a:pt x="18243" y="121951"/>
                  </a:cubicBezTo>
                  <a:cubicBezTo>
                    <a:pt x="22741" y="104489"/>
                    <a:pt x="30414" y="87027"/>
                    <a:pt x="27768" y="69564"/>
                  </a:cubicBezTo>
                  <a:cubicBezTo>
                    <a:pt x="25122" y="52101"/>
                    <a:pt x="10041" y="-14573"/>
                    <a:pt x="5543" y="28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0F8EF45-25E2-4E47-B71D-ED038F45DCA7}"/>
                </a:ext>
              </a:extLst>
            </p:cNvPr>
            <p:cNvSpPr/>
            <p:nvPr/>
          </p:nvSpPr>
          <p:spPr>
            <a:xfrm>
              <a:off x="4020502" y="760395"/>
              <a:ext cx="274137" cy="93496"/>
            </a:xfrm>
            <a:custGeom>
              <a:avLst/>
              <a:gdLst>
                <a:gd name="connsiteX0" fmla="*/ 636 w 274137"/>
                <a:gd name="connsiteY0" fmla="*/ 30180 h 93496"/>
                <a:gd name="connsiteX1" fmla="*/ 145098 w 274137"/>
                <a:gd name="connsiteY1" fmla="*/ 12718 h 93496"/>
                <a:gd name="connsiteX2" fmla="*/ 264161 w 274137"/>
                <a:gd name="connsiteY2" fmla="*/ 92093 h 93496"/>
                <a:gd name="connsiteX3" fmla="*/ 264161 w 274137"/>
                <a:gd name="connsiteY3" fmla="*/ 60343 h 93496"/>
                <a:gd name="connsiteX4" fmla="*/ 235586 w 274137"/>
                <a:gd name="connsiteY4" fmla="*/ 20655 h 93496"/>
                <a:gd name="connsiteX5" fmla="*/ 97473 w 274137"/>
                <a:gd name="connsiteY5" fmla="*/ 18 h 93496"/>
                <a:gd name="connsiteX6" fmla="*/ 636 w 274137"/>
                <a:gd name="connsiteY6" fmla="*/ 30180 h 9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137" h="93496">
                  <a:moveTo>
                    <a:pt x="636" y="30180"/>
                  </a:moveTo>
                  <a:cubicBezTo>
                    <a:pt x="8573" y="32297"/>
                    <a:pt x="101177" y="2399"/>
                    <a:pt x="145098" y="12718"/>
                  </a:cubicBezTo>
                  <a:cubicBezTo>
                    <a:pt x="189019" y="23037"/>
                    <a:pt x="244317" y="84156"/>
                    <a:pt x="264161" y="92093"/>
                  </a:cubicBezTo>
                  <a:cubicBezTo>
                    <a:pt x="284005" y="100030"/>
                    <a:pt x="268923" y="72249"/>
                    <a:pt x="264161" y="60343"/>
                  </a:cubicBezTo>
                  <a:cubicBezTo>
                    <a:pt x="259399" y="48437"/>
                    <a:pt x="263367" y="30709"/>
                    <a:pt x="235586" y="20655"/>
                  </a:cubicBezTo>
                  <a:cubicBezTo>
                    <a:pt x="207805" y="10601"/>
                    <a:pt x="133985" y="-511"/>
                    <a:pt x="97473" y="18"/>
                  </a:cubicBezTo>
                  <a:cubicBezTo>
                    <a:pt x="60961" y="547"/>
                    <a:pt x="-7301" y="28063"/>
                    <a:pt x="636" y="301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C7C42372-96F7-4056-85FA-9537A9EE7D49}"/>
                </a:ext>
              </a:extLst>
            </p:cNvPr>
            <p:cNvSpPr/>
            <p:nvPr/>
          </p:nvSpPr>
          <p:spPr>
            <a:xfrm>
              <a:off x="3439130" y="804976"/>
              <a:ext cx="234778" cy="365281"/>
            </a:xfrm>
            <a:custGeom>
              <a:avLst/>
              <a:gdLst>
                <a:gd name="connsiteX0" fmla="*/ 234345 w 234778"/>
                <a:gd name="connsiteY0" fmla="*/ 3062 h 365281"/>
                <a:gd name="connsiteX1" fmla="*/ 118458 w 234778"/>
                <a:gd name="connsiteY1" fmla="*/ 36399 h 365281"/>
                <a:gd name="connsiteX2" fmla="*/ 31145 w 234778"/>
                <a:gd name="connsiteY2" fmla="*/ 107837 h 365281"/>
                <a:gd name="connsiteX3" fmla="*/ 983 w 234778"/>
                <a:gd name="connsiteY3" fmla="*/ 196737 h 365281"/>
                <a:gd name="connsiteX4" fmla="*/ 7333 w 234778"/>
                <a:gd name="connsiteY4" fmla="*/ 363424 h 365281"/>
                <a:gd name="connsiteX5" fmla="*/ 7333 w 234778"/>
                <a:gd name="connsiteY5" fmla="*/ 279287 h 365281"/>
                <a:gd name="connsiteX6" fmla="*/ 21620 w 234778"/>
                <a:gd name="connsiteY6" fmla="*/ 172924 h 365281"/>
                <a:gd name="connsiteX7" fmla="*/ 74008 w 234778"/>
                <a:gd name="connsiteY7" fmla="*/ 111012 h 365281"/>
                <a:gd name="connsiteX8" fmla="*/ 234345 w 234778"/>
                <a:gd name="connsiteY8" fmla="*/ 3062 h 365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778" h="365281">
                  <a:moveTo>
                    <a:pt x="234345" y="3062"/>
                  </a:moveTo>
                  <a:cubicBezTo>
                    <a:pt x="241753" y="-9373"/>
                    <a:pt x="152325" y="18937"/>
                    <a:pt x="118458" y="36399"/>
                  </a:cubicBezTo>
                  <a:cubicBezTo>
                    <a:pt x="84591" y="53862"/>
                    <a:pt x="50724" y="81114"/>
                    <a:pt x="31145" y="107837"/>
                  </a:cubicBezTo>
                  <a:cubicBezTo>
                    <a:pt x="11566" y="134560"/>
                    <a:pt x="4952" y="154139"/>
                    <a:pt x="983" y="196737"/>
                  </a:cubicBezTo>
                  <a:cubicBezTo>
                    <a:pt x="-2986" y="239335"/>
                    <a:pt x="6275" y="349666"/>
                    <a:pt x="7333" y="363424"/>
                  </a:cubicBezTo>
                  <a:cubicBezTo>
                    <a:pt x="8391" y="377182"/>
                    <a:pt x="4952" y="311037"/>
                    <a:pt x="7333" y="279287"/>
                  </a:cubicBezTo>
                  <a:cubicBezTo>
                    <a:pt x="9714" y="247537"/>
                    <a:pt x="10507" y="200970"/>
                    <a:pt x="21620" y="172924"/>
                  </a:cubicBezTo>
                  <a:cubicBezTo>
                    <a:pt x="32732" y="144878"/>
                    <a:pt x="38554" y="138264"/>
                    <a:pt x="74008" y="111012"/>
                  </a:cubicBezTo>
                  <a:cubicBezTo>
                    <a:pt x="109462" y="83760"/>
                    <a:pt x="226937" y="15497"/>
                    <a:pt x="234345" y="30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4BF99BF0-309C-4E71-BD6E-7A577DEE99C5}"/>
                </a:ext>
              </a:extLst>
            </p:cNvPr>
            <p:cNvSpPr/>
            <p:nvPr/>
          </p:nvSpPr>
          <p:spPr>
            <a:xfrm>
              <a:off x="2731549" y="1161227"/>
              <a:ext cx="719296" cy="202447"/>
            </a:xfrm>
            <a:custGeom>
              <a:avLst/>
              <a:gdLst>
                <a:gd name="connsiteX0" fmla="*/ 539 w 719296"/>
                <a:gd name="connsiteY0" fmla="*/ 202436 h 202447"/>
                <a:gd name="connsiteX1" fmla="*/ 157701 w 719296"/>
                <a:gd name="connsiteY1" fmla="*/ 138936 h 202447"/>
                <a:gd name="connsiteX2" fmla="*/ 286289 w 719296"/>
                <a:gd name="connsiteY2" fmla="*/ 62736 h 202447"/>
                <a:gd name="connsiteX3" fmla="*/ 583151 w 719296"/>
                <a:gd name="connsiteY3" fmla="*/ 3998 h 202447"/>
                <a:gd name="connsiteX4" fmla="*/ 718089 w 719296"/>
                <a:gd name="connsiteY4" fmla="*/ 11936 h 202447"/>
                <a:gd name="connsiteX5" fmla="*/ 513301 w 719296"/>
                <a:gd name="connsiteY5" fmla="*/ 65911 h 202447"/>
                <a:gd name="connsiteX6" fmla="*/ 214851 w 719296"/>
                <a:gd name="connsiteY6" fmla="*/ 134173 h 202447"/>
                <a:gd name="connsiteX7" fmla="*/ 539 w 719296"/>
                <a:gd name="connsiteY7" fmla="*/ 202436 h 2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296" h="202447">
                  <a:moveTo>
                    <a:pt x="539" y="202436"/>
                  </a:moveTo>
                  <a:cubicBezTo>
                    <a:pt x="-8986" y="203230"/>
                    <a:pt x="110076" y="162219"/>
                    <a:pt x="157701" y="138936"/>
                  </a:cubicBezTo>
                  <a:cubicBezTo>
                    <a:pt x="205326" y="115653"/>
                    <a:pt x="215381" y="85226"/>
                    <a:pt x="286289" y="62736"/>
                  </a:cubicBezTo>
                  <a:cubicBezTo>
                    <a:pt x="357197" y="40246"/>
                    <a:pt x="511184" y="12465"/>
                    <a:pt x="583151" y="3998"/>
                  </a:cubicBezTo>
                  <a:cubicBezTo>
                    <a:pt x="655118" y="-4469"/>
                    <a:pt x="729731" y="1617"/>
                    <a:pt x="718089" y="11936"/>
                  </a:cubicBezTo>
                  <a:cubicBezTo>
                    <a:pt x="706447" y="22255"/>
                    <a:pt x="597174" y="45538"/>
                    <a:pt x="513301" y="65911"/>
                  </a:cubicBezTo>
                  <a:cubicBezTo>
                    <a:pt x="429428" y="86284"/>
                    <a:pt x="296078" y="112477"/>
                    <a:pt x="214851" y="134173"/>
                  </a:cubicBezTo>
                  <a:cubicBezTo>
                    <a:pt x="133624" y="155869"/>
                    <a:pt x="10064" y="201642"/>
                    <a:pt x="539" y="2024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C74B3A0F-2245-4F1C-8B24-F08E4DA2C45F}"/>
                </a:ext>
              </a:extLst>
            </p:cNvPr>
            <p:cNvSpPr/>
            <p:nvPr/>
          </p:nvSpPr>
          <p:spPr>
            <a:xfrm>
              <a:off x="2226435" y="418066"/>
              <a:ext cx="523602" cy="957654"/>
            </a:xfrm>
            <a:custGeom>
              <a:avLst/>
              <a:gdLst>
                <a:gd name="connsiteX0" fmla="*/ 32578 w 523602"/>
                <a:gd name="connsiteY0" fmla="*/ 56597 h 957654"/>
                <a:gd name="connsiteX1" fmla="*/ 504065 w 523602"/>
                <a:gd name="connsiteY1" fmla="*/ 918609 h 957654"/>
                <a:gd name="connsiteX2" fmla="*/ 399290 w 523602"/>
                <a:gd name="connsiteY2" fmla="*/ 743984 h 957654"/>
                <a:gd name="connsiteX3" fmla="*/ 81790 w 523602"/>
                <a:gd name="connsiteY3" fmla="*/ 153434 h 957654"/>
                <a:gd name="connsiteX4" fmla="*/ 32578 w 523602"/>
                <a:gd name="connsiteY4" fmla="*/ 56597 h 95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602" h="957654">
                  <a:moveTo>
                    <a:pt x="32578" y="56597"/>
                  </a:moveTo>
                  <a:cubicBezTo>
                    <a:pt x="102957" y="184126"/>
                    <a:pt x="442946" y="804045"/>
                    <a:pt x="504065" y="918609"/>
                  </a:cubicBezTo>
                  <a:cubicBezTo>
                    <a:pt x="565184" y="1033174"/>
                    <a:pt x="469669" y="871513"/>
                    <a:pt x="399290" y="743984"/>
                  </a:cubicBezTo>
                  <a:cubicBezTo>
                    <a:pt x="328911" y="616455"/>
                    <a:pt x="145025" y="265353"/>
                    <a:pt x="81790" y="153434"/>
                  </a:cubicBezTo>
                  <a:cubicBezTo>
                    <a:pt x="18555" y="41515"/>
                    <a:pt x="-37801" y="-70932"/>
                    <a:pt x="32578" y="565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30D57FF-1A8A-40F7-8384-C56073810384}"/>
                </a:ext>
              </a:extLst>
            </p:cNvPr>
            <p:cNvSpPr/>
            <p:nvPr/>
          </p:nvSpPr>
          <p:spPr>
            <a:xfrm>
              <a:off x="2187282" y="418939"/>
              <a:ext cx="462740" cy="935945"/>
            </a:xfrm>
            <a:custGeom>
              <a:avLst/>
              <a:gdLst>
                <a:gd name="connsiteX0" fmla="*/ 160631 w 462740"/>
                <a:gd name="connsiteY0" fmla="*/ 161 h 935945"/>
                <a:gd name="connsiteX1" fmla="*/ 293 w 462740"/>
                <a:gd name="connsiteY1" fmla="*/ 93824 h 935945"/>
                <a:gd name="connsiteX2" fmla="*/ 208256 w 462740"/>
                <a:gd name="connsiteY2" fmla="*/ 446249 h 935945"/>
                <a:gd name="connsiteX3" fmla="*/ 459081 w 462740"/>
                <a:gd name="connsiteY3" fmla="*/ 932024 h 935945"/>
                <a:gd name="connsiteX4" fmla="*/ 333668 w 462740"/>
                <a:gd name="connsiteY4" fmla="*/ 644686 h 935945"/>
                <a:gd name="connsiteX5" fmla="*/ 14581 w 462740"/>
                <a:gd name="connsiteY5" fmla="*/ 108111 h 935945"/>
                <a:gd name="connsiteX6" fmla="*/ 74906 w 462740"/>
                <a:gd name="connsiteY6" fmla="*/ 71599 h 935945"/>
                <a:gd name="connsiteX7" fmla="*/ 160631 w 462740"/>
                <a:gd name="connsiteY7" fmla="*/ 161 h 93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2740" h="935945">
                  <a:moveTo>
                    <a:pt x="160631" y="161"/>
                  </a:moveTo>
                  <a:cubicBezTo>
                    <a:pt x="148196" y="3865"/>
                    <a:pt x="-7645" y="19476"/>
                    <a:pt x="293" y="93824"/>
                  </a:cubicBezTo>
                  <a:cubicBezTo>
                    <a:pt x="8231" y="168172"/>
                    <a:pt x="131791" y="306549"/>
                    <a:pt x="208256" y="446249"/>
                  </a:cubicBezTo>
                  <a:cubicBezTo>
                    <a:pt x="284721" y="585949"/>
                    <a:pt x="438179" y="898951"/>
                    <a:pt x="459081" y="932024"/>
                  </a:cubicBezTo>
                  <a:cubicBezTo>
                    <a:pt x="479983" y="965097"/>
                    <a:pt x="407751" y="782005"/>
                    <a:pt x="333668" y="644686"/>
                  </a:cubicBezTo>
                  <a:cubicBezTo>
                    <a:pt x="259585" y="507367"/>
                    <a:pt x="57708" y="203626"/>
                    <a:pt x="14581" y="108111"/>
                  </a:cubicBezTo>
                  <a:cubicBezTo>
                    <a:pt x="-28546" y="12597"/>
                    <a:pt x="45537" y="85622"/>
                    <a:pt x="74906" y="71599"/>
                  </a:cubicBezTo>
                  <a:cubicBezTo>
                    <a:pt x="104275" y="57576"/>
                    <a:pt x="173066" y="-3543"/>
                    <a:pt x="160631" y="1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8CE3770E-BAF4-45BB-8E16-60092714C093}"/>
                </a:ext>
              </a:extLst>
            </p:cNvPr>
            <p:cNvSpPr/>
            <p:nvPr/>
          </p:nvSpPr>
          <p:spPr>
            <a:xfrm>
              <a:off x="2401497" y="1368315"/>
              <a:ext cx="250995" cy="290047"/>
            </a:xfrm>
            <a:custGeom>
              <a:avLst/>
              <a:gdLst>
                <a:gd name="connsiteX0" fmla="*/ 249628 w 250995"/>
                <a:gd name="connsiteY0" fmla="*/ 110 h 290047"/>
                <a:gd name="connsiteX1" fmla="*/ 65478 w 250995"/>
                <a:gd name="connsiteY1" fmla="*/ 125523 h 290047"/>
                <a:gd name="connsiteX2" fmla="*/ 16266 w 250995"/>
                <a:gd name="connsiteY2" fmla="*/ 231885 h 290047"/>
                <a:gd name="connsiteX3" fmla="*/ 1978 w 250995"/>
                <a:gd name="connsiteY3" fmla="*/ 289035 h 290047"/>
                <a:gd name="connsiteX4" fmla="*/ 54366 w 250995"/>
                <a:gd name="connsiteY4" fmla="*/ 185848 h 290047"/>
                <a:gd name="connsiteX5" fmla="*/ 143266 w 250995"/>
                <a:gd name="connsiteY5" fmla="*/ 104885 h 290047"/>
                <a:gd name="connsiteX6" fmla="*/ 249628 w 250995"/>
                <a:gd name="connsiteY6" fmla="*/ 110 h 29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995" h="290047">
                  <a:moveTo>
                    <a:pt x="249628" y="110"/>
                  </a:moveTo>
                  <a:cubicBezTo>
                    <a:pt x="236663" y="3550"/>
                    <a:pt x="104372" y="86894"/>
                    <a:pt x="65478" y="125523"/>
                  </a:cubicBezTo>
                  <a:cubicBezTo>
                    <a:pt x="26584" y="164152"/>
                    <a:pt x="26849" y="204633"/>
                    <a:pt x="16266" y="231885"/>
                  </a:cubicBezTo>
                  <a:cubicBezTo>
                    <a:pt x="5683" y="259137"/>
                    <a:pt x="-4372" y="296708"/>
                    <a:pt x="1978" y="289035"/>
                  </a:cubicBezTo>
                  <a:cubicBezTo>
                    <a:pt x="8328" y="281362"/>
                    <a:pt x="30818" y="216540"/>
                    <a:pt x="54366" y="185848"/>
                  </a:cubicBezTo>
                  <a:cubicBezTo>
                    <a:pt x="77914" y="155156"/>
                    <a:pt x="106489" y="135312"/>
                    <a:pt x="143266" y="104885"/>
                  </a:cubicBezTo>
                  <a:cubicBezTo>
                    <a:pt x="180043" y="74458"/>
                    <a:pt x="262593" y="-3330"/>
                    <a:pt x="249628" y="1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3D37FDE4-F09A-4572-8EDC-3BB58521F8BA}"/>
                </a:ext>
              </a:extLst>
            </p:cNvPr>
            <p:cNvSpPr/>
            <p:nvPr/>
          </p:nvSpPr>
          <p:spPr>
            <a:xfrm>
              <a:off x="2379343" y="1631201"/>
              <a:ext cx="197523" cy="273927"/>
            </a:xfrm>
            <a:custGeom>
              <a:avLst/>
              <a:gdLst>
                <a:gd name="connsiteX0" fmla="*/ 1907 w 197523"/>
                <a:gd name="connsiteY0" fmla="*/ 5512 h 273927"/>
                <a:gd name="connsiteX1" fmla="*/ 187645 w 197523"/>
                <a:gd name="connsiteY1" fmla="*/ 265862 h 273927"/>
                <a:gd name="connsiteX2" fmla="*/ 163832 w 197523"/>
                <a:gd name="connsiteY2" fmla="*/ 197599 h 273927"/>
                <a:gd name="connsiteX3" fmla="*/ 93982 w 197523"/>
                <a:gd name="connsiteY3" fmla="*/ 94412 h 273927"/>
                <a:gd name="connsiteX4" fmla="*/ 1907 w 197523"/>
                <a:gd name="connsiteY4" fmla="*/ 5512 h 27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523" h="273927">
                  <a:moveTo>
                    <a:pt x="1907" y="5512"/>
                  </a:moveTo>
                  <a:cubicBezTo>
                    <a:pt x="17518" y="34087"/>
                    <a:pt x="160658" y="233848"/>
                    <a:pt x="187645" y="265862"/>
                  </a:cubicBezTo>
                  <a:cubicBezTo>
                    <a:pt x="214632" y="297876"/>
                    <a:pt x="179443" y="226174"/>
                    <a:pt x="163832" y="197599"/>
                  </a:cubicBezTo>
                  <a:cubicBezTo>
                    <a:pt x="148222" y="169024"/>
                    <a:pt x="117001" y="121400"/>
                    <a:pt x="93982" y="94412"/>
                  </a:cubicBezTo>
                  <a:cubicBezTo>
                    <a:pt x="70963" y="67425"/>
                    <a:pt x="-13704" y="-23063"/>
                    <a:pt x="1907" y="5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CB8004F-A5C4-4425-BD12-14E1C79884A7}"/>
                </a:ext>
              </a:extLst>
            </p:cNvPr>
            <p:cNvSpPr/>
            <p:nvPr/>
          </p:nvSpPr>
          <p:spPr>
            <a:xfrm>
              <a:off x="1779055" y="1844348"/>
              <a:ext cx="781290" cy="2330344"/>
            </a:xfrm>
            <a:custGeom>
              <a:avLst/>
              <a:gdLst>
                <a:gd name="connsiteX0" fmla="*/ 773645 w 781290"/>
                <a:gd name="connsiteY0" fmla="*/ 43719 h 2330344"/>
                <a:gd name="connsiteX1" fmla="*/ 697445 w 781290"/>
                <a:gd name="connsiteY1" fmla="*/ 81819 h 2330344"/>
                <a:gd name="connsiteX2" fmla="*/ 282578 w 781290"/>
                <a:gd name="connsiteY2" fmla="*/ 742219 h 2330344"/>
                <a:gd name="connsiteX3" fmla="*/ 24345 w 781290"/>
                <a:gd name="connsiteY3" fmla="*/ 2270452 h 2330344"/>
                <a:gd name="connsiteX4" fmla="*/ 28578 w 781290"/>
                <a:gd name="connsiteY4" fmla="*/ 1923319 h 2330344"/>
                <a:gd name="connsiteX5" fmla="*/ 180978 w 781290"/>
                <a:gd name="connsiteY5" fmla="*/ 1008919 h 2330344"/>
                <a:gd name="connsiteX6" fmla="*/ 583145 w 781290"/>
                <a:gd name="connsiteY6" fmla="*/ 386619 h 2330344"/>
                <a:gd name="connsiteX7" fmla="*/ 773645 w 781290"/>
                <a:gd name="connsiteY7" fmla="*/ 43719 h 233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1290" h="2330344">
                  <a:moveTo>
                    <a:pt x="773645" y="43719"/>
                  </a:moveTo>
                  <a:cubicBezTo>
                    <a:pt x="792695" y="-7081"/>
                    <a:pt x="779289" y="-34598"/>
                    <a:pt x="697445" y="81819"/>
                  </a:cubicBezTo>
                  <a:cubicBezTo>
                    <a:pt x="615601" y="198236"/>
                    <a:pt x="394761" y="377447"/>
                    <a:pt x="282578" y="742219"/>
                  </a:cubicBezTo>
                  <a:cubicBezTo>
                    <a:pt x="170395" y="1106991"/>
                    <a:pt x="66678" y="2073602"/>
                    <a:pt x="24345" y="2270452"/>
                  </a:cubicBezTo>
                  <a:cubicBezTo>
                    <a:pt x="-17988" y="2467302"/>
                    <a:pt x="2473" y="2133574"/>
                    <a:pt x="28578" y="1923319"/>
                  </a:cubicBezTo>
                  <a:cubicBezTo>
                    <a:pt x="54683" y="1713064"/>
                    <a:pt x="88550" y="1265036"/>
                    <a:pt x="180978" y="1008919"/>
                  </a:cubicBezTo>
                  <a:cubicBezTo>
                    <a:pt x="273406" y="752802"/>
                    <a:pt x="485778" y="546780"/>
                    <a:pt x="583145" y="386619"/>
                  </a:cubicBezTo>
                  <a:cubicBezTo>
                    <a:pt x="680512" y="226458"/>
                    <a:pt x="754595" y="94519"/>
                    <a:pt x="773645" y="437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81ACDCC4-A4E9-4C64-9C67-8491FA9413CD}"/>
                </a:ext>
              </a:extLst>
            </p:cNvPr>
            <p:cNvSpPr/>
            <p:nvPr/>
          </p:nvSpPr>
          <p:spPr>
            <a:xfrm>
              <a:off x="1638248" y="4096742"/>
              <a:ext cx="508154" cy="1254828"/>
            </a:xfrm>
            <a:custGeom>
              <a:avLst/>
              <a:gdLst>
                <a:gd name="connsiteX0" fmla="*/ 8519 w 508154"/>
                <a:gd name="connsiteY0" fmla="*/ 1125 h 1254828"/>
                <a:gd name="connsiteX1" fmla="*/ 80485 w 508154"/>
                <a:gd name="connsiteY1" fmla="*/ 34991 h 1254828"/>
                <a:gd name="connsiteX2" fmla="*/ 376819 w 508154"/>
                <a:gd name="connsiteY2" fmla="*/ 119658 h 1254828"/>
                <a:gd name="connsiteX3" fmla="*/ 385285 w 508154"/>
                <a:gd name="connsiteY3" fmla="*/ 445625 h 1254828"/>
                <a:gd name="connsiteX4" fmla="*/ 503819 w 508154"/>
                <a:gd name="connsiteY4" fmla="*/ 1254191 h 1254828"/>
                <a:gd name="connsiteX5" fmla="*/ 478419 w 508154"/>
                <a:gd name="connsiteY5" fmla="*/ 572625 h 1254828"/>
                <a:gd name="connsiteX6" fmla="*/ 440319 w 508154"/>
                <a:gd name="connsiteY6" fmla="*/ 106958 h 1254828"/>
                <a:gd name="connsiteX7" fmla="*/ 237119 w 508154"/>
                <a:gd name="connsiteY7" fmla="*/ 18058 h 1254828"/>
                <a:gd name="connsiteX8" fmla="*/ 8519 w 508154"/>
                <a:gd name="connsiteY8" fmla="*/ 1125 h 1254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154" h="1254828">
                  <a:moveTo>
                    <a:pt x="8519" y="1125"/>
                  </a:moveTo>
                  <a:cubicBezTo>
                    <a:pt x="-17587" y="3947"/>
                    <a:pt x="19102" y="15236"/>
                    <a:pt x="80485" y="34991"/>
                  </a:cubicBezTo>
                  <a:cubicBezTo>
                    <a:pt x="141868" y="54746"/>
                    <a:pt x="326019" y="51219"/>
                    <a:pt x="376819" y="119658"/>
                  </a:cubicBezTo>
                  <a:cubicBezTo>
                    <a:pt x="427619" y="188097"/>
                    <a:pt x="364118" y="256536"/>
                    <a:pt x="385285" y="445625"/>
                  </a:cubicBezTo>
                  <a:cubicBezTo>
                    <a:pt x="406452" y="634714"/>
                    <a:pt x="488297" y="1233024"/>
                    <a:pt x="503819" y="1254191"/>
                  </a:cubicBezTo>
                  <a:cubicBezTo>
                    <a:pt x="519341" y="1275358"/>
                    <a:pt x="489002" y="763830"/>
                    <a:pt x="478419" y="572625"/>
                  </a:cubicBezTo>
                  <a:cubicBezTo>
                    <a:pt x="467836" y="381420"/>
                    <a:pt x="480536" y="199386"/>
                    <a:pt x="440319" y="106958"/>
                  </a:cubicBezTo>
                  <a:cubicBezTo>
                    <a:pt x="400102" y="14530"/>
                    <a:pt x="304852" y="36402"/>
                    <a:pt x="237119" y="18058"/>
                  </a:cubicBezTo>
                  <a:cubicBezTo>
                    <a:pt x="169386" y="-286"/>
                    <a:pt x="34625" y="-1697"/>
                    <a:pt x="8519" y="11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157673FB-7B2E-48B1-910F-4618F6ACE714}"/>
                </a:ext>
              </a:extLst>
            </p:cNvPr>
            <p:cNvSpPr/>
            <p:nvPr/>
          </p:nvSpPr>
          <p:spPr>
            <a:xfrm>
              <a:off x="2045517" y="5004179"/>
              <a:ext cx="1007543" cy="1314195"/>
            </a:xfrm>
            <a:custGeom>
              <a:avLst/>
              <a:gdLst>
                <a:gd name="connsiteX0" fmla="*/ 45750 w 1007543"/>
                <a:gd name="connsiteY0" fmla="*/ 152021 h 1314195"/>
                <a:gd name="connsiteX1" fmla="*/ 134650 w 1007543"/>
                <a:gd name="connsiteY1" fmla="*/ 1231521 h 1314195"/>
                <a:gd name="connsiteX2" fmla="*/ 342083 w 1007543"/>
                <a:gd name="connsiteY2" fmla="*/ 1244221 h 1314195"/>
                <a:gd name="connsiteX3" fmla="*/ 684983 w 1007543"/>
                <a:gd name="connsiteY3" fmla="*/ 1273854 h 1314195"/>
                <a:gd name="connsiteX4" fmla="*/ 1002483 w 1007543"/>
                <a:gd name="connsiteY4" fmla="*/ 1269621 h 1314195"/>
                <a:gd name="connsiteX5" fmla="*/ 422516 w 1007543"/>
                <a:gd name="connsiteY5" fmla="*/ 1180721 h 1314195"/>
                <a:gd name="connsiteX6" fmla="*/ 282816 w 1007543"/>
                <a:gd name="connsiteY6" fmla="*/ 1079121 h 1314195"/>
                <a:gd name="connsiteX7" fmla="*/ 16116 w 1007543"/>
                <a:gd name="connsiteY7" fmla="*/ 105454 h 1314195"/>
                <a:gd name="connsiteX8" fmla="*/ 45750 w 1007543"/>
                <a:gd name="connsiteY8" fmla="*/ 152021 h 1314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7543" h="1314195">
                  <a:moveTo>
                    <a:pt x="45750" y="152021"/>
                  </a:moveTo>
                  <a:cubicBezTo>
                    <a:pt x="65506" y="339699"/>
                    <a:pt x="85261" y="1049488"/>
                    <a:pt x="134650" y="1231521"/>
                  </a:cubicBezTo>
                  <a:cubicBezTo>
                    <a:pt x="184039" y="1413554"/>
                    <a:pt x="250361" y="1237166"/>
                    <a:pt x="342083" y="1244221"/>
                  </a:cubicBezTo>
                  <a:cubicBezTo>
                    <a:pt x="433805" y="1251276"/>
                    <a:pt x="574916" y="1269621"/>
                    <a:pt x="684983" y="1273854"/>
                  </a:cubicBezTo>
                  <a:cubicBezTo>
                    <a:pt x="795050" y="1278087"/>
                    <a:pt x="1046227" y="1285143"/>
                    <a:pt x="1002483" y="1269621"/>
                  </a:cubicBezTo>
                  <a:cubicBezTo>
                    <a:pt x="958739" y="1254099"/>
                    <a:pt x="542461" y="1212471"/>
                    <a:pt x="422516" y="1180721"/>
                  </a:cubicBezTo>
                  <a:cubicBezTo>
                    <a:pt x="302572" y="1148971"/>
                    <a:pt x="350549" y="1258332"/>
                    <a:pt x="282816" y="1079121"/>
                  </a:cubicBezTo>
                  <a:cubicBezTo>
                    <a:pt x="215083" y="899910"/>
                    <a:pt x="58449" y="258559"/>
                    <a:pt x="16116" y="105454"/>
                  </a:cubicBezTo>
                  <a:cubicBezTo>
                    <a:pt x="-26217" y="-47651"/>
                    <a:pt x="25994" y="-35657"/>
                    <a:pt x="45750" y="1520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5BA96DD2-4FB9-4068-84E5-1BC416E65A0B}"/>
                </a:ext>
              </a:extLst>
            </p:cNvPr>
            <p:cNvSpPr/>
            <p:nvPr/>
          </p:nvSpPr>
          <p:spPr>
            <a:xfrm>
              <a:off x="4031252" y="796886"/>
              <a:ext cx="579236" cy="489525"/>
            </a:xfrm>
            <a:custGeom>
              <a:avLst/>
              <a:gdLst>
                <a:gd name="connsiteX0" fmla="*/ 5231 w 579236"/>
                <a:gd name="connsiteY0" fmla="*/ 1097 h 489525"/>
                <a:gd name="connsiteX1" fmla="*/ 293098 w 579236"/>
                <a:gd name="connsiteY1" fmla="*/ 136564 h 489525"/>
                <a:gd name="connsiteX2" fmla="*/ 354481 w 579236"/>
                <a:gd name="connsiteY2" fmla="*/ 445597 h 489525"/>
                <a:gd name="connsiteX3" fmla="*/ 430681 w 579236"/>
                <a:gd name="connsiteY3" fmla="*/ 487931 h 489525"/>
                <a:gd name="connsiteX4" fmla="*/ 489948 w 579236"/>
                <a:gd name="connsiteY4" fmla="*/ 451947 h 489525"/>
                <a:gd name="connsiteX5" fmla="*/ 578848 w 579236"/>
                <a:gd name="connsiteY5" fmla="*/ 282614 h 489525"/>
                <a:gd name="connsiteX6" fmla="*/ 513231 w 579236"/>
                <a:gd name="connsiteY6" fmla="*/ 458297 h 489525"/>
                <a:gd name="connsiteX7" fmla="*/ 314265 w 579236"/>
                <a:gd name="connsiteY7" fmla="*/ 432897 h 489525"/>
                <a:gd name="connsiteX8" fmla="*/ 267698 w 579236"/>
                <a:gd name="connsiteY8" fmla="*/ 193714 h 489525"/>
                <a:gd name="connsiteX9" fmla="*/ 119531 w 579236"/>
                <a:gd name="connsiteY9" fmla="*/ 79414 h 489525"/>
                <a:gd name="connsiteX10" fmla="*/ 5231 w 579236"/>
                <a:gd name="connsiteY10" fmla="*/ 1097 h 48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9236" h="489525">
                  <a:moveTo>
                    <a:pt x="5231" y="1097"/>
                  </a:moveTo>
                  <a:cubicBezTo>
                    <a:pt x="34159" y="10622"/>
                    <a:pt x="234890" y="62481"/>
                    <a:pt x="293098" y="136564"/>
                  </a:cubicBezTo>
                  <a:cubicBezTo>
                    <a:pt x="351306" y="210647"/>
                    <a:pt x="331551" y="387036"/>
                    <a:pt x="354481" y="445597"/>
                  </a:cubicBezTo>
                  <a:cubicBezTo>
                    <a:pt x="377411" y="504158"/>
                    <a:pt x="408103" y="486873"/>
                    <a:pt x="430681" y="487931"/>
                  </a:cubicBezTo>
                  <a:cubicBezTo>
                    <a:pt x="453259" y="488989"/>
                    <a:pt x="465254" y="486166"/>
                    <a:pt x="489948" y="451947"/>
                  </a:cubicBezTo>
                  <a:cubicBezTo>
                    <a:pt x="514642" y="417728"/>
                    <a:pt x="574968" y="281556"/>
                    <a:pt x="578848" y="282614"/>
                  </a:cubicBezTo>
                  <a:cubicBezTo>
                    <a:pt x="582729" y="283672"/>
                    <a:pt x="557328" y="433250"/>
                    <a:pt x="513231" y="458297"/>
                  </a:cubicBezTo>
                  <a:cubicBezTo>
                    <a:pt x="469134" y="483344"/>
                    <a:pt x="355187" y="476994"/>
                    <a:pt x="314265" y="432897"/>
                  </a:cubicBezTo>
                  <a:cubicBezTo>
                    <a:pt x="273343" y="388800"/>
                    <a:pt x="300154" y="252628"/>
                    <a:pt x="267698" y="193714"/>
                  </a:cubicBezTo>
                  <a:cubicBezTo>
                    <a:pt x="235242" y="134800"/>
                    <a:pt x="164334" y="112575"/>
                    <a:pt x="119531" y="79414"/>
                  </a:cubicBezTo>
                  <a:cubicBezTo>
                    <a:pt x="74728" y="46253"/>
                    <a:pt x="-23697" y="-8428"/>
                    <a:pt x="5231" y="10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5E7F1CAD-7728-4880-AE60-325A16797E14}"/>
                </a:ext>
              </a:extLst>
            </p:cNvPr>
            <p:cNvSpPr/>
            <p:nvPr/>
          </p:nvSpPr>
          <p:spPr>
            <a:xfrm>
              <a:off x="4309533" y="1213491"/>
              <a:ext cx="317680" cy="408341"/>
            </a:xfrm>
            <a:custGeom>
              <a:avLst/>
              <a:gdLst>
                <a:gd name="connsiteX0" fmla="*/ 317500 w 317680"/>
                <a:gd name="connsiteY0" fmla="*/ 1476 h 408341"/>
                <a:gd name="connsiteX1" fmla="*/ 179917 w 317680"/>
                <a:gd name="connsiteY1" fmla="*/ 227959 h 408341"/>
                <a:gd name="connsiteX2" fmla="*/ 137584 w 317680"/>
                <a:gd name="connsiteY2" fmla="*/ 236426 h 408341"/>
                <a:gd name="connsiteX3" fmla="*/ 71967 w 317680"/>
                <a:gd name="connsiteY3" fmla="*/ 153876 h 408341"/>
                <a:gd name="connsiteX4" fmla="*/ 55034 w 317680"/>
                <a:gd name="connsiteY4" fmla="*/ 196209 h 408341"/>
                <a:gd name="connsiteX5" fmla="*/ 69850 w 317680"/>
                <a:gd name="connsiteY5" fmla="*/ 289342 h 408341"/>
                <a:gd name="connsiteX6" fmla="*/ 179917 w 317680"/>
                <a:gd name="connsiteY6" fmla="*/ 393059 h 408341"/>
                <a:gd name="connsiteX7" fmla="*/ 220134 w 317680"/>
                <a:gd name="connsiteY7" fmla="*/ 363426 h 408341"/>
                <a:gd name="connsiteX8" fmla="*/ 273050 w 317680"/>
                <a:gd name="connsiteY8" fmla="*/ 270292 h 408341"/>
                <a:gd name="connsiteX9" fmla="*/ 152400 w 317680"/>
                <a:gd name="connsiteY9" fmla="*/ 407876 h 408341"/>
                <a:gd name="connsiteX10" fmla="*/ 0 w 317680"/>
                <a:gd name="connsiteY10" fmla="*/ 213142 h 408341"/>
                <a:gd name="connsiteX11" fmla="*/ 152400 w 317680"/>
                <a:gd name="connsiteY11" fmla="*/ 136942 h 408341"/>
                <a:gd name="connsiteX12" fmla="*/ 207434 w 317680"/>
                <a:gd name="connsiteY12" fmla="*/ 130592 h 408341"/>
                <a:gd name="connsiteX13" fmla="*/ 317500 w 317680"/>
                <a:gd name="connsiteY13" fmla="*/ 1476 h 408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7680" h="408341">
                  <a:moveTo>
                    <a:pt x="317500" y="1476"/>
                  </a:moveTo>
                  <a:cubicBezTo>
                    <a:pt x="312914" y="17704"/>
                    <a:pt x="209903" y="188801"/>
                    <a:pt x="179917" y="227959"/>
                  </a:cubicBezTo>
                  <a:cubicBezTo>
                    <a:pt x="149931" y="267117"/>
                    <a:pt x="155576" y="248773"/>
                    <a:pt x="137584" y="236426"/>
                  </a:cubicBezTo>
                  <a:cubicBezTo>
                    <a:pt x="119592" y="224079"/>
                    <a:pt x="85725" y="160579"/>
                    <a:pt x="71967" y="153876"/>
                  </a:cubicBezTo>
                  <a:cubicBezTo>
                    <a:pt x="58209" y="147173"/>
                    <a:pt x="55387" y="173631"/>
                    <a:pt x="55034" y="196209"/>
                  </a:cubicBezTo>
                  <a:cubicBezTo>
                    <a:pt x="54681" y="218787"/>
                    <a:pt x="49036" y="256534"/>
                    <a:pt x="69850" y="289342"/>
                  </a:cubicBezTo>
                  <a:cubicBezTo>
                    <a:pt x="90664" y="322150"/>
                    <a:pt x="154870" y="380712"/>
                    <a:pt x="179917" y="393059"/>
                  </a:cubicBezTo>
                  <a:cubicBezTo>
                    <a:pt x="204964" y="405406"/>
                    <a:pt x="204612" y="383887"/>
                    <a:pt x="220134" y="363426"/>
                  </a:cubicBezTo>
                  <a:cubicBezTo>
                    <a:pt x="235656" y="342965"/>
                    <a:pt x="284339" y="262884"/>
                    <a:pt x="273050" y="270292"/>
                  </a:cubicBezTo>
                  <a:cubicBezTo>
                    <a:pt x="261761" y="277700"/>
                    <a:pt x="197908" y="417401"/>
                    <a:pt x="152400" y="407876"/>
                  </a:cubicBezTo>
                  <a:cubicBezTo>
                    <a:pt x="106892" y="398351"/>
                    <a:pt x="0" y="258298"/>
                    <a:pt x="0" y="213142"/>
                  </a:cubicBezTo>
                  <a:cubicBezTo>
                    <a:pt x="0" y="167986"/>
                    <a:pt x="117828" y="150700"/>
                    <a:pt x="152400" y="136942"/>
                  </a:cubicBezTo>
                  <a:cubicBezTo>
                    <a:pt x="186972" y="123184"/>
                    <a:pt x="176742" y="153523"/>
                    <a:pt x="207434" y="130592"/>
                  </a:cubicBezTo>
                  <a:cubicBezTo>
                    <a:pt x="238126" y="107662"/>
                    <a:pt x="322086" y="-14752"/>
                    <a:pt x="317500" y="14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C233512-83B4-439D-A044-6EE6380FE13A}"/>
                </a:ext>
              </a:extLst>
            </p:cNvPr>
            <p:cNvSpPr/>
            <p:nvPr/>
          </p:nvSpPr>
          <p:spPr>
            <a:xfrm>
              <a:off x="4186010" y="1191650"/>
              <a:ext cx="392340" cy="518617"/>
            </a:xfrm>
            <a:custGeom>
              <a:avLst/>
              <a:gdLst>
                <a:gd name="connsiteX0" fmla="*/ 392340 w 392340"/>
                <a:gd name="connsiteY0" fmla="*/ 230750 h 518617"/>
                <a:gd name="connsiteX1" fmla="*/ 375407 w 392340"/>
                <a:gd name="connsiteY1" fmla="*/ 397967 h 518617"/>
                <a:gd name="connsiteX2" fmla="*/ 358473 w 392340"/>
                <a:gd name="connsiteY2" fmla="*/ 469933 h 518617"/>
                <a:gd name="connsiteX3" fmla="*/ 381757 w 392340"/>
                <a:gd name="connsiteY3" fmla="*/ 518617 h 518617"/>
                <a:gd name="connsiteX4" fmla="*/ 280157 w 392340"/>
                <a:gd name="connsiteY4" fmla="*/ 469933 h 518617"/>
                <a:gd name="connsiteX5" fmla="*/ 159507 w 392340"/>
                <a:gd name="connsiteY5" fmla="*/ 391617 h 518617"/>
                <a:gd name="connsiteX6" fmla="*/ 55790 w 392340"/>
                <a:gd name="connsiteY6" fmla="*/ 163017 h 518617"/>
                <a:gd name="connsiteX7" fmla="*/ 757 w 392340"/>
                <a:gd name="connsiteY7" fmla="*/ 33 h 518617"/>
                <a:gd name="connsiteX8" fmla="*/ 93890 w 392340"/>
                <a:gd name="connsiteY8" fmla="*/ 175717 h 518617"/>
                <a:gd name="connsiteX9" fmla="*/ 184907 w 392340"/>
                <a:gd name="connsiteY9" fmla="*/ 378917 h 518617"/>
                <a:gd name="connsiteX10" fmla="*/ 299207 w 392340"/>
                <a:gd name="connsiteY10" fmla="*/ 461467 h 518617"/>
                <a:gd name="connsiteX11" fmla="*/ 354240 w 392340"/>
                <a:gd name="connsiteY11" fmla="*/ 425483 h 518617"/>
                <a:gd name="connsiteX12" fmla="*/ 375407 w 392340"/>
                <a:gd name="connsiteY12" fmla="*/ 357750 h 518617"/>
                <a:gd name="connsiteX13" fmla="*/ 392340 w 392340"/>
                <a:gd name="connsiteY13" fmla="*/ 230750 h 51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2340" h="518617">
                  <a:moveTo>
                    <a:pt x="392340" y="230750"/>
                  </a:moveTo>
                  <a:cubicBezTo>
                    <a:pt x="392340" y="237453"/>
                    <a:pt x="381051" y="358103"/>
                    <a:pt x="375407" y="397967"/>
                  </a:cubicBezTo>
                  <a:cubicBezTo>
                    <a:pt x="369763" y="437831"/>
                    <a:pt x="357415" y="449825"/>
                    <a:pt x="358473" y="469933"/>
                  </a:cubicBezTo>
                  <a:cubicBezTo>
                    <a:pt x="359531" y="490041"/>
                    <a:pt x="394810" y="518617"/>
                    <a:pt x="381757" y="518617"/>
                  </a:cubicBezTo>
                  <a:cubicBezTo>
                    <a:pt x="368704" y="518617"/>
                    <a:pt x="317199" y="491100"/>
                    <a:pt x="280157" y="469933"/>
                  </a:cubicBezTo>
                  <a:cubicBezTo>
                    <a:pt x="243115" y="448766"/>
                    <a:pt x="196901" y="442770"/>
                    <a:pt x="159507" y="391617"/>
                  </a:cubicBezTo>
                  <a:cubicBezTo>
                    <a:pt x="122113" y="340464"/>
                    <a:pt x="82248" y="228281"/>
                    <a:pt x="55790" y="163017"/>
                  </a:cubicBezTo>
                  <a:cubicBezTo>
                    <a:pt x="29332" y="97753"/>
                    <a:pt x="-5593" y="-2084"/>
                    <a:pt x="757" y="33"/>
                  </a:cubicBezTo>
                  <a:cubicBezTo>
                    <a:pt x="7107" y="2150"/>
                    <a:pt x="63198" y="112570"/>
                    <a:pt x="93890" y="175717"/>
                  </a:cubicBezTo>
                  <a:cubicBezTo>
                    <a:pt x="124582" y="238864"/>
                    <a:pt x="150687" y="331292"/>
                    <a:pt x="184907" y="378917"/>
                  </a:cubicBezTo>
                  <a:cubicBezTo>
                    <a:pt x="219126" y="426542"/>
                    <a:pt x="270985" y="453706"/>
                    <a:pt x="299207" y="461467"/>
                  </a:cubicBezTo>
                  <a:cubicBezTo>
                    <a:pt x="327429" y="469228"/>
                    <a:pt x="341540" y="442769"/>
                    <a:pt x="354240" y="425483"/>
                  </a:cubicBezTo>
                  <a:cubicBezTo>
                    <a:pt x="366940" y="408197"/>
                    <a:pt x="369410" y="384914"/>
                    <a:pt x="375407" y="357750"/>
                  </a:cubicBezTo>
                  <a:cubicBezTo>
                    <a:pt x="381404" y="330586"/>
                    <a:pt x="392340" y="224047"/>
                    <a:pt x="392340" y="2307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ECD7B42-2B63-4D4B-9338-0E25236378AD}"/>
                </a:ext>
              </a:extLst>
            </p:cNvPr>
            <p:cNvSpPr/>
            <p:nvPr/>
          </p:nvSpPr>
          <p:spPr>
            <a:xfrm>
              <a:off x="3927875" y="1045838"/>
              <a:ext cx="347597" cy="537527"/>
            </a:xfrm>
            <a:custGeom>
              <a:avLst/>
              <a:gdLst>
                <a:gd name="connsiteX0" fmla="*/ 282175 w 347597"/>
                <a:gd name="connsiteY0" fmla="*/ 179712 h 537527"/>
                <a:gd name="connsiteX1" fmla="*/ 241958 w 347597"/>
                <a:gd name="connsiteY1" fmla="*/ 139495 h 537527"/>
                <a:gd name="connsiteX2" fmla="*/ 328742 w 347597"/>
                <a:gd name="connsiteY2" fmla="*/ 82345 h 537527"/>
                <a:gd name="connsiteX3" fmla="*/ 220792 w 347597"/>
                <a:gd name="connsiteY3" fmla="*/ 18845 h 537527"/>
                <a:gd name="connsiteX4" fmla="*/ 161525 w 347597"/>
                <a:gd name="connsiteY4" fmla="*/ 46362 h 537527"/>
                <a:gd name="connsiteX5" fmla="*/ 184808 w 347597"/>
                <a:gd name="connsiteY5" fmla="*/ 169129 h 537527"/>
                <a:gd name="connsiteX6" fmla="*/ 102258 w 347597"/>
                <a:gd name="connsiteY6" fmla="*/ 188179 h 537527"/>
                <a:gd name="connsiteX7" fmla="*/ 68392 w 347597"/>
                <a:gd name="connsiteY7" fmla="*/ 245329 h 537527"/>
                <a:gd name="connsiteX8" fmla="*/ 68392 w 347597"/>
                <a:gd name="connsiteY8" fmla="*/ 399845 h 537527"/>
                <a:gd name="connsiteX9" fmla="*/ 89558 w 347597"/>
                <a:gd name="connsiteY9" fmla="*/ 537429 h 537527"/>
                <a:gd name="connsiteX10" fmla="*/ 658 w 347597"/>
                <a:gd name="connsiteY10" fmla="*/ 378679 h 537527"/>
                <a:gd name="connsiteX11" fmla="*/ 53575 w 347597"/>
                <a:gd name="connsiteY11" fmla="*/ 171245 h 537527"/>
                <a:gd name="connsiteX12" fmla="*/ 136125 w 347597"/>
                <a:gd name="connsiteY12" fmla="*/ 80229 h 537527"/>
                <a:gd name="connsiteX13" fmla="*/ 205975 w 347597"/>
                <a:gd name="connsiteY13" fmla="*/ 4029 h 537527"/>
                <a:gd name="connsiteX14" fmla="*/ 345675 w 347597"/>
                <a:gd name="connsiteY14" fmla="*/ 23079 h 537527"/>
                <a:gd name="connsiteX15" fmla="*/ 286408 w 347597"/>
                <a:gd name="connsiteY15" fmla="*/ 128912 h 537527"/>
                <a:gd name="connsiteX16" fmla="*/ 282175 w 347597"/>
                <a:gd name="connsiteY16" fmla="*/ 179712 h 53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7597" h="537527">
                  <a:moveTo>
                    <a:pt x="282175" y="179712"/>
                  </a:moveTo>
                  <a:cubicBezTo>
                    <a:pt x="274767" y="181476"/>
                    <a:pt x="234197" y="155723"/>
                    <a:pt x="241958" y="139495"/>
                  </a:cubicBezTo>
                  <a:cubicBezTo>
                    <a:pt x="249719" y="123267"/>
                    <a:pt x="332270" y="102453"/>
                    <a:pt x="328742" y="82345"/>
                  </a:cubicBezTo>
                  <a:cubicBezTo>
                    <a:pt x="325214" y="62237"/>
                    <a:pt x="248661" y="24842"/>
                    <a:pt x="220792" y="18845"/>
                  </a:cubicBezTo>
                  <a:cubicBezTo>
                    <a:pt x="192923" y="12848"/>
                    <a:pt x="167522" y="21315"/>
                    <a:pt x="161525" y="46362"/>
                  </a:cubicBezTo>
                  <a:cubicBezTo>
                    <a:pt x="155528" y="71409"/>
                    <a:pt x="194686" y="145493"/>
                    <a:pt x="184808" y="169129"/>
                  </a:cubicBezTo>
                  <a:cubicBezTo>
                    <a:pt x="174930" y="192765"/>
                    <a:pt x="121661" y="175479"/>
                    <a:pt x="102258" y="188179"/>
                  </a:cubicBezTo>
                  <a:cubicBezTo>
                    <a:pt x="82855" y="200879"/>
                    <a:pt x="74036" y="210051"/>
                    <a:pt x="68392" y="245329"/>
                  </a:cubicBezTo>
                  <a:cubicBezTo>
                    <a:pt x="62748" y="280607"/>
                    <a:pt x="64864" y="351162"/>
                    <a:pt x="68392" y="399845"/>
                  </a:cubicBezTo>
                  <a:cubicBezTo>
                    <a:pt x="71920" y="448528"/>
                    <a:pt x="100847" y="540957"/>
                    <a:pt x="89558" y="537429"/>
                  </a:cubicBezTo>
                  <a:cubicBezTo>
                    <a:pt x="78269" y="533901"/>
                    <a:pt x="6655" y="439710"/>
                    <a:pt x="658" y="378679"/>
                  </a:cubicBezTo>
                  <a:cubicBezTo>
                    <a:pt x="-5339" y="317648"/>
                    <a:pt x="30997" y="220987"/>
                    <a:pt x="53575" y="171245"/>
                  </a:cubicBezTo>
                  <a:cubicBezTo>
                    <a:pt x="76153" y="121503"/>
                    <a:pt x="110725" y="108098"/>
                    <a:pt x="136125" y="80229"/>
                  </a:cubicBezTo>
                  <a:cubicBezTo>
                    <a:pt x="161525" y="52360"/>
                    <a:pt x="171050" y="13554"/>
                    <a:pt x="205975" y="4029"/>
                  </a:cubicBezTo>
                  <a:cubicBezTo>
                    <a:pt x="240900" y="-5496"/>
                    <a:pt x="332270" y="2265"/>
                    <a:pt x="345675" y="23079"/>
                  </a:cubicBezTo>
                  <a:cubicBezTo>
                    <a:pt x="359081" y="43893"/>
                    <a:pt x="298403" y="107040"/>
                    <a:pt x="286408" y="128912"/>
                  </a:cubicBezTo>
                  <a:cubicBezTo>
                    <a:pt x="274413" y="150784"/>
                    <a:pt x="289583" y="177948"/>
                    <a:pt x="282175" y="1797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68F740E6-3241-43B6-A507-D4576158FAE0}"/>
                </a:ext>
              </a:extLst>
            </p:cNvPr>
            <p:cNvSpPr/>
            <p:nvPr/>
          </p:nvSpPr>
          <p:spPr>
            <a:xfrm>
              <a:off x="3780415" y="1536495"/>
              <a:ext cx="268999" cy="368864"/>
            </a:xfrm>
            <a:custGeom>
              <a:avLst/>
              <a:gdLst>
                <a:gd name="connsiteX0" fmla="*/ 268768 w 268999"/>
                <a:gd name="connsiteY0" fmla="*/ 31955 h 368864"/>
                <a:gd name="connsiteX1" fmla="*/ 105785 w 268999"/>
                <a:gd name="connsiteY1" fmla="*/ 36188 h 368864"/>
                <a:gd name="connsiteX2" fmla="*/ 8418 w 268999"/>
                <a:gd name="connsiteY2" fmla="*/ 34072 h 368864"/>
                <a:gd name="connsiteX3" fmla="*/ 19002 w 268999"/>
                <a:gd name="connsiteY3" fmla="*/ 93338 h 368864"/>
                <a:gd name="connsiteX4" fmla="*/ 131185 w 268999"/>
                <a:gd name="connsiteY4" fmla="*/ 205522 h 368864"/>
                <a:gd name="connsiteX5" fmla="*/ 126952 w 268999"/>
                <a:gd name="connsiteY5" fmla="*/ 249972 h 368864"/>
                <a:gd name="connsiteX6" fmla="*/ 76152 w 268999"/>
                <a:gd name="connsiteY6" fmla="*/ 275372 h 368864"/>
                <a:gd name="connsiteX7" fmla="*/ 86735 w 268999"/>
                <a:gd name="connsiteY7" fmla="*/ 368505 h 368864"/>
                <a:gd name="connsiteX8" fmla="*/ 76152 w 268999"/>
                <a:gd name="connsiteY8" fmla="*/ 237272 h 368864"/>
                <a:gd name="connsiteX9" fmla="*/ 65568 w 268999"/>
                <a:gd name="connsiteY9" fmla="*/ 192822 h 368864"/>
                <a:gd name="connsiteX10" fmla="*/ 12652 w 268999"/>
                <a:gd name="connsiteY10" fmla="*/ 97572 h 368864"/>
                <a:gd name="connsiteX11" fmla="*/ 67685 w 268999"/>
                <a:gd name="connsiteY11" fmla="*/ 2322 h 368864"/>
                <a:gd name="connsiteX12" fmla="*/ 268768 w 268999"/>
                <a:gd name="connsiteY12" fmla="*/ 31955 h 36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999" h="368864">
                  <a:moveTo>
                    <a:pt x="268768" y="31955"/>
                  </a:moveTo>
                  <a:cubicBezTo>
                    <a:pt x="275118" y="37599"/>
                    <a:pt x="149177" y="35835"/>
                    <a:pt x="105785" y="36188"/>
                  </a:cubicBezTo>
                  <a:cubicBezTo>
                    <a:pt x="62393" y="36541"/>
                    <a:pt x="22882" y="24547"/>
                    <a:pt x="8418" y="34072"/>
                  </a:cubicBezTo>
                  <a:cubicBezTo>
                    <a:pt x="-6046" y="43597"/>
                    <a:pt x="-1459" y="64763"/>
                    <a:pt x="19002" y="93338"/>
                  </a:cubicBezTo>
                  <a:cubicBezTo>
                    <a:pt x="39463" y="121913"/>
                    <a:pt x="113193" y="179416"/>
                    <a:pt x="131185" y="205522"/>
                  </a:cubicBezTo>
                  <a:cubicBezTo>
                    <a:pt x="149177" y="231628"/>
                    <a:pt x="136124" y="238330"/>
                    <a:pt x="126952" y="249972"/>
                  </a:cubicBezTo>
                  <a:cubicBezTo>
                    <a:pt x="117780" y="261614"/>
                    <a:pt x="82855" y="255617"/>
                    <a:pt x="76152" y="275372"/>
                  </a:cubicBezTo>
                  <a:cubicBezTo>
                    <a:pt x="69449" y="295127"/>
                    <a:pt x="86735" y="374855"/>
                    <a:pt x="86735" y="368505"/>
                  </a:cubicBezTo>
                  <a:cubicBezTo>
                    <a:pt x="86735" y="362155"/>
                    <a:pt x="79680" y="266552"/>
                    <a:pt x="76152" y="237272"/>
                  </a:cubicBezTo>
                  <a:cubicBezTo>
                    <a:pt x="72624" y="207992"/>
                    <a:pt x="76151" y="216105"/>
                    <a:pt x="65568" y="192822"/>
                  </a:cubicBezTo>
                  <a:cubicBezTo>
                    <a:pt x="54985" y="169539"/>
                    <a:pt x="12299" y="129322"/>
                    <a:pt x="12652" y="97572"/>
                  </a:cubicBezTo>
                  <a:cubicBezTo>
                    <a:pt x="13005" y="65822"/>
                    <a:pt x="28879" y="13964"/>
                    <a:pt x="67685" y="2322"/>
                  </a:cubicBezTo>
                  <a:cubicBezTo>
                    <a:pt x="106490" y="-9320"/>
                    <a:pt x="262418" y="26311"/>
                    <a:pt x="268768" y="319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743420A1-7967-401E-9845-D7020348FE25}"/>
                </a:ext>
              </a:extLst>
            </p:cNvPr>
            <p:cNvSpPr/>
            <p:nvPr/>
          </p:nvSpPr>
          <p:spPr>
            <a:xfrm>
              <a:off x="4257276" y="1623400"/>
              <a:ext cx="350261" cy="189084"/>
            </a:xfrm>
            <a:custGeom>
              <a:avLst/>
              <a:gdLst>
                <a:gd name="connsiteX0" fmla="*/ 1457 w 350261"/>
                <a:gd name="connsiteY0" fmla="*/ 83 h 189084"/>
                <a:gd name="connsiteX1" fmla="*/ 342241 w 350261"/>
                <a:gd name="connsiteY1" fmla="*/ 177883 h 189084"/>
                <a:gd name="connsiteX2" fmla="*/ 223707 w 350261"/>
                <a:gd name="connsiteY2" fmla="*/ 154600 h 189084"/>
                <a:gd name="connsiteX3" fmla="*/ 1457 w 350261"/>
                <a:gd name="connsiteY3" fmla="*/ 83 h 18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0261" h="189084">
                  <a:moveTo>
                    <a:pt x="1457" y="83"/>
                  </a:moveTo>
                  <a:cubicBezTo>
                    <a:pt x="21213" y="3963"/>
                    <a:pt x="305199" y="152130"/>
                    <a:pt x="342241" y="177883"/>
                  </a:cubicBezTo>
                  <a:cubicBezTo>
                    <a:pt x="379283" y="203636"/>
                    <a:pt x="279093" y="180353"/>
                    <a:pt x="223707" y="154600"/>
                  </a:cubicBezTo>
                  <a:cubicBezTo>
                    <a:pt x="168321" y="128847"/>
                    <a:pt x="-18299" y="-3797"/>
                    <a:pt x="1457" y="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3405EC4E-8B95-4EA3-8DDC-F989A723AF9D}"/>
                </a:ext>
              </a:extLst>
            </p:cNvPr>
            <p:cNvSpPr/>
            <p:nvPr/>
          </p:nvSpPr>
          <p:spPr>
            <a:xfrm>
              <a:off x="3915701" y="1648882"/>
              <a:ext cx="387936" cy="453761"/>
            </a:xfrm>
            <a:custGeom>
              <a:avLst/>
              <a:gdLst>
                <a:gd name="connsiteX0" fmla="*/ 387482 w 387936"/>
                <a:gd name="connsiteY0" fmla="*/ 1 h 453761"/>
                <a:gd name="connsiteX1" fmla="*/ 201216 w 387936"/>
                <a:gd name="connsiteY1" fmla="*/ 296335 h 453761"/>
                <a:gd name="connsiteX2" fmla="*/ 125016 w 387936"/>
                <a:gd name="connsiteY2" fmla="*/ 410635 h 453761"/>
                <a:gd name="connsiteX3" fmla="*/ 99616 w 387936"/>
                <a:gd name="connsiteY3" fmla="*/ 440268 h 453761"/>
                <a:gd name="connsiteX4" fmla="*/ 132 w 387936"/>
                <a:gd name="connsiteY4" fmla="*/ 450851 h 453761"/>
                <a:gd name="connsiteX5" fmla="*/ 122899 w 387936"/>
                <a:gd name="connsiteY5" fmla="*/ 438151 h 453761"/>
                <a:gd name="connsiteX6" fmla="*/ 249899 w 387936"/>
                <a:gd name="connsiteY6" fmla="*/ 300568 h 453761"/>
                <a:gd name="connsiteX7" fmla="*/ 387482 w 387936"/>
                <a:gd name="connsiteY7" fmla="*/ 1 h 45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7936" h="453761">
                  <a:moveTo>
                    <a:pt x="387482" y="1"/>
                  </a:moveTo>
                  <a:cubicBezTo>
                    <a:pt x="379368" y="-705"/>
                    <a:pt x="244960" y="227896"/>
                    <a:pt x="201216" y="296335"/>
                  </a:cubicBezTo>
                  <a:cubicBezTo>
                    <a:pt x="157472" y="364774"/>
                    <a:pt x="141949" y="386646"/>
                    <a:pt x="125016" y="410635"/>
                  </a:cubicBezTo>
                  <a:cubicBezTo>
                    <a:pt x="108083" y="434624"/>
                    <a:pt x="120430" y="433565"/>
                    <a:pt x="99616" y="440268"/>
                  </a:cubicBezTo>
                  <a:cubicBezTo>
                    <a:pt x="78802" y="446971"/>
                    <a:pt x="-3748" y="451204"/>
                    <a:pt x="132" y="450851"/>
                  </a:cubicBezTo>
                  <a:cubicBezTo>
                    <a:pt x="4012" y="450498"/>
                    <a:pt x="81271" y="463198"/>
                    <a:pt x="122899" y="438151"/>
                  </a:cubicBezTo>
                  <a:cubicBezTo>
                    <a:pt x="164527" y="413104"/>
                    <a:pt x="206860" y="371123"/>
                    <a:pt x="249899" y="300568"/>
                  </a:cubicBezTo>
                  <a:cubicBezTo>
                    <a:pt x="292938" y="230013"/>
                    <a:pt x="395596" y="707"/>
                    <a:pt x="387482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FA1D30B7-22C8-4FCA-AB71-BC0C27DEA638}"/>
                </a:ext>
              </a:extLst>
            </p:cNvPr>
            <p:cNvSpPr/>
            <p:nvPr/>
          </p:nvSpPr>
          <p:spPr>
            <a:xfrm>
              <a:off x="3939686" y="1741437"/>
              <a:ext cx="675049" cy="742254"/>
            </a:xfrm>
            <a:custGeom>
              <a:avLst/>
              <a:gdLst>
                <a:gd name="connsiteX0" fmla="*/ 674647 w 675049"/>
                <a:gd name="connsiteY0" fmla="*/ 580 h 742254"/>
                <a:gd name="connsiteX1" fmla="*/ 342331 w 675049"/>
                <a:gd name="connsiteY1" fmla="*/ 487413 h 742254"/>
                <a:gd name="connsiteX2" fmla="*/ 179347 w 675049"/>
                <a:gd name="connsiteY2" fmla="*/ 735063 h 742254"/>
                <a:gd name="connsiteX3" fmla="*/ 10014 w 675049"/>
                <a:gd name="connsiteY3" fmla="*/ 673680 h 742254"/>
                <a:gd name="connsiteX4" fmla="*/ 37531 w 675049"/>
                <a:gd name="connsiteY4" fmla="*/ 652513 h 742254"/>
                <a:gd name="connsiteX5" fmla="*/ 185697 w 675049"/>
                <a:gd name="connsiteY5" fmla="*/ 648280 h 742254"/>
                <a:gd name="connsiteX6" fmla="*/ 405831 w 675049"/>
                <a:gd name="connsiteY6" fmla="*/ 394280 h 742254"/>
                <a:gd name="connsiteX7" fmla="*/ 674647 w 675049"/>
                <a:gd name="connsiteY7" fmla="*/ 580 h 742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5049" h="742254">
                  <a:moveTo>
                    <a:pt x="674647" y="580"/>
                  </a:moveTo>
                  <a:lnTo>
                    <a:pt x="342331" y="487413"/>
                  </a:lnTo>
                  <a:cubicBezTo>
                    <a:pt x="259781" y="609827"/>
                    <a:pt x="234733" y="704019"/>
                    <a:pt x="179347" y="735063"/>
                  </a:cubicBezTo>
                  <a:cubicBezTo>
                    <a:pt x="123961" y="766107"/>
                    <a:pt x="33650" y="687438"/>
                    <a:pt x="10014" y="673680"/>
                  </a:cubicBezTo>
                  <a:cubicBezTo>
                    <a:pt x="-13622" y="659922"/>
                    <a:pt x="8251" y="656746"/>
                    <a:pt x="37531" y="652513"/>
                  </a:cubicBezTo>
                  <a:cubicBezTo>
                    <a:pt x="66811" y="648280"/>
                    <a:pt x="124314" y="691319"/>
                    <a:pt x="185697" y="648280"/>
                  </a:cubicBezTo>
                  <a:cubicBezTo>
                    <a:pt x="247080" y="605241"/>
                    <a:pt x="327162" y="503641"/>
                    <a:pt x="405831" y="394280"/>
                  </a:cubicBezTo>
                  <a:cubicBezTo>
                    <a:pt x="484500" y="284919"/>
                    <a:pt x="685230" y="-14942"/>
                    <a:pt x="674647" y="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EF25CCC2-BBF8-42AB-8CCC-2C1A8C4197F0}"/>
                </a:ext>
              </a:extLst>
            </p:cNvPr>
            <p:cNvSpPr/>
            <p:nvPr/>
          </p:nvSpPr>
          <p:spPr>
            <a:xfrm>
              <a:off x="3870995" y="2015055"/>
              <a:ext cx="85417" cy="429495"/>
            </a:xfrm>
            <a:custGeom>
              <a:avLst/>
              <a:gdLst>
                <a:gd name="connsiteX0" fmla="*/ 46955 w 85417"/>
                <a:gd name="connsiteY0" fmla="*/ 12 h 429495"/>
                <a:gd name="connsiteX1" fmla="*/ 53305 w 85417"/>
                <a:gd name="connsiteY1" fmla="*/ 237078 h 429495"/>
                <a:gd name="connsiteX2" fmla="*/ 388 w 85417"/>
                <a:gd name="connsiteY2" fmla="*/ 395828 h 429495"/>
                <a:gd name="connsiteX3" fmla="*/ 85055 w 85417"/>
                <a:gd name="connsiteY3" fmla="*/ 423345 h 429495"/>
                <a:gd name="connsiteX4" fmla="*/ 30022 w 85417"/>
                <a:gd name="connsiteY4" fmla="*/ 311162 h 429495"/>
                <a:gd name="connsiteX5" fmla="*/ 6738 w 85417"/>
                <a:gd name="connsiteY5" fmla="*/ 226495 h 429495"/>
                <a:gd name="connsiteX6" fmla="*/ 46955 w 85417"/>
                <a:gd name="connsiteY6" fmla="*/ 12 h 42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417" h="429495">
                  <a:moveTo>
                    <a:pt x="46955" y="12"/>
                  </a:moveTo>
                  <a:cubicBezTo>
                    <a:pt x="54716" y="1776"/>
                    <a:pt x="61066" y="171109"/>
                    <a:pt x="53305" y="237078"/>
                  </a:cubicBezTo>
                  <a:cubicBezTo>
                    <a:pt x="45544" y="303047"/>
                    <a:pt x="-4904" y="364784"/>
                    <a:pt x="388" y="395828"/>
                  </a:cubicBezTo>
                  <a:cubicBezTo>
                    <a:pt x="5680" y="426873"/>
                    <a:pt x="80116" y="437456"/>
                    <a:pt x="85055" y="423345"/>
                  </a:cubicBezTo>
                  <a:cubicBezTo>
                    <a:pt x="89994" y="409234"/>
                    <a:pt x="43075" y="343970"/>
                    <a:pt x="30022" y="311162"/>
                  </a:cubicBezTo>
                  <a:cubicBezTo>
                    <a:pt x="16969" y="278354"/>
                    <a:pt x="1094" y="270945"/>
                    <a:pt x="6738" y="226495"/>
                  </a:cubicBezTo>
                  <a:cubicBezTo>
                    <a:pt x="12382" y="182045"/>
                    <a:pt x="39194" y="-1752"/>
                    <a:pt x="46955" y="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5300BB80-4256-4F42-8E36-0F787E69BB27}"/>
                </a:ext>
              </a:extLst>
            </p:cNvPr>
            <p:cNvSpPr/>
            <p:nvPr/>
          </p:nvSpPr>
          <p:spPr>
            <a:xfrm>
              <a:off x="3667054" y="1184420"/>
              <a:ext cx="109384" cy="284627"/>
            </a:xfrm>
            <a:custGeom>
              <a:avLst/>
              <a:gdLst>
                <a:gd name="connsiteX0" fmla="*/ 71 w 109384"/>
                <a:gd name="connsiteY0" fmla="*/ 1443 h 284627"/>
                <a:gd name="connsiteX1" fmla="*/ 100084 w 109384"/>
                <a:gd name="connsiteY1" fmla="*/ 188768 h 284627"/>
                <a:gd name="connsiteX2" fmla="*/ 104846 w 109384"/>
                <a:gd name="connsiteY2" fmla="*/ 263380 h 284627"/>
                <a:gd name="connsiteX3" fmla="*/ 98496 w 109384"/>
                <a:gd name="connsiteY3" fmla="*/ 280843 h 284627"/>
                <a:gd name="connsiteX4" fmla="*/ 96909 w 109384"/>
                <a:gd name="connsiteY4" fmla="*/ 201468 h 284627"/>
                <a:gd name="connsiteX5" fmla="*/ 84209 w 109384"/>
                <a:gd name="connsiteY5" fmla="*/ 106218 h 284627"/>
                <a:gd name="connsiteX6" fmla="*/ 71 w 109384"/>
                <a:gd name="connsiteY6" fmla="*/ 1443 h 2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384" h="284627">
                  <a:moveTo>
                    <a:pt x="71" y="1443"/>
                  </a:moveTo>
                  <a:cubicBezTo>
                    <a:pt x="2717" y="15201"/>
                    <a:pt x="82622" y="145112"/>
                    <a:pt x="100084" y="188768"/>
                  </a:cubicBezTo>
                  <a:cubicBezTo>
                    <a:pt x="117546" y="232424"/>
                    <a:pt x="105111" y="248034"/>
                    <a:pt x="104846" y="263380"/>
                  </a:cubicBezTo>
                  <a:cubicBezTo>
                    <a:pt x="104581" y="278726"/>
                    <a:pt x="99819" y="291162"/>
                    <a:pt x="98496" y="280843"/>
                  </a:cubicBezTo>
                  <a:cubicBezTo>
                    <a:pt x="97173" y="270524"/>
                    <a:pt x="99290" y="230572"/>
                    <a:pt x="96909" y="201468"/>
                  </a:cubicBezTo>
                  <a:cubicBezTo>
                    <a:pt x="94528" y="172364"/>
                    <a:pt x="99555" y="136381"/>
                    <a:pt x="84209" y="106218"/>
                  </a:cubicBezTo>
                  <a:cubicBezTo>
                    <a:pt x="68863" y="76056"/>
                    <a:pt x="-2575" y="-12315"/>
                    <a:pt x="71" y="14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38FFB669-6EBD-4520-B64F-5FF920FDF42B}"/>
                </a:ext>
              </a:extLst>
            </p:cNvPr>
            <p:cNvSpPr/>
            <p:nvPr/>
          </p:nvSpPr>
          <p:spPr>
            <a:xfrm>
              <a:off x="3636787" y="1244088"/>
              <a:ext cx="114675" cy="242497"/>
            </a:xfrm>
            <a:custGeom>
              <a:avLst/>
              <a:gdLst>
                <a:gd name="connsiteX0" fmla="*/ 76376 w 114675"/>
                <a:gd name="connsiteY0" fmla="*/ 512 h 242497"/>
                <a:gd name="connsiteX1" fmla="*/ 47801 w 114675"/>
                <a:gd name="connsiteY1" fmla="*/ 71950 h 242497"/>
                <a:gd name="connsiteX2" fmla="*/ 114476 w 114675"/>
                <a:gd name="connsiteY2" fmla="*/ 241812 h 242497"/>
                <a:gd name="connsiteX3" fmla="*/ 22401 w 114675"/>
                <a:gd name="connsiteY3" fmla="*/ 130687 h 242497"/>
                <a:gd name="connsiteX4" fmla="*/ 4938 w 114675"/>
                <a:gd name="connsiteY4" fmla="*/ 103700 h 242497"/>
                <a:gd name="connsiteX5" fmla="*/ 76376 w 114675"/>
                <a:gd name="connsiteY5" fmla="*/ 512 h 24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675" h="242497">
                  <a:moveTo>
                    <a:pt x="76376" y="512"/>
                  </a:moveTo>
                  <a:cubicBezTo>
                    <a:pt x="83520" y="-4780"/>
                    <a:pt x="41451" y="31733"/>
                    <a:pt x="47801" y="71950"/>
                  </a:cubicBezTo>
                  <a:cubicBezTo>
                    <a:pt x="54151" y="112167"/>
                    <a:pt x="118709" y="232023"/>
                    <a:pt x="114476" y="241812"/>
                  </a:cubicBezTo>
                  <a:cubicBezTo>
                    <a:pt x="110243" y="251601"/>
                    <a:pt x="40657" y="153706"/>
                    <a:pt x="22401" y="130687"/>
                  </a:cubicBezTo>
                  <a:cubicBezTo>
                    <a:pt x="4145" y="107668"/>
                    <a:pt x="-6968" y="124602"/>
                    <a:pt x="4938" y="103700"/>
                  </a:cubicBezTo>
                  <a:cubicBezTo>
                    <a:pt x="16844" y="82798"/>
                    <a:pt x="69232" y="5804"/>
                    <a:pt x="76376" y="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C96F1A12-B220-4FC9-8FF6-F91463850BB5}"/>
                </a:ext>
              </a:extLst>
            </p:cNvPr>
            <p:cNvSpPr/>
            <p:nvPr/>
          </p:nvSpPr>
          <p:spPr>
            <a:xfrm>
              <a:off x="3472815" y="1528296"/>
              <a:ext cx="237268" cy="809006"/>
            </a:xfrm>
            <a:custGeom>
              <a:avLst/>
              <a:gdLst>
                <a:gd name="connsiteX0" fmla="*/ 237173 w 237268"/>
                <a:gd name="connsiteY0" fmla="*/ 2054 h 809006"/>
                <a:gd name="connsiteX1" fmla="*/ 43498 w 237268"/>
                <a:gd name="connsiteY1" fmla="*/ 629117 h 809006"/>
                <a:gd name="connsiteX2" fmla="*/ 635 w 237268"/>
                <a:gd name="connsiteY2" fmla="*/ 805329 h 809006"/>
                <a:gd name="connsiteX3" fmla="*/ 19685 w 237268"/>
                <a:gd name="connsiteY3" fmla="*/ 732304 h 809006"/>
                <a:gd name="connsiteX4" fmla="*/ 45085 w 237268"/>
                <a:gd name="connsiteY4" fmla="*/ 541804 h 809006"/>
                <a:gd name="connsiteX5" fmla="*/ 68898 w 237268"/>
                <a:gd name="connsiteY5" fmla="*/ 432267 h 809006"/>
                <a:gd name="connsiteX6" fmla="*/ 237173 w 237268"/>
                <a:gd name="connsiteY6" fmla="*/ 2054 h 80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268" h="809006">
                  <a:moveTo>
                    <a:pt x="237173" y="2054"/>
                  </a:moveTo>
                  <a:cubicBezTo>
                    <a:pt x="232940" y="34862"/>
                    <a:pt x="82921" y="495238"/>
                    <a:pt x="43498" y="629117"/>
                  </a:cubicBezTo>
                  <a:cubicBezTo>
                    <a:pt x="4075" y="762996"/>
                    <a:pt x="4604" y="788131"/>
                    <a:pt x="635" y="805329"/>
                  </a:cubicBezTo>
                  <a:cubicBezTo>
                    <a:pt x="-3334" y="822527"/>
                    <a:pt x="12277" y="776225"/>
                    <a:pt x="19685" y="732304"/>
                  </a:cubicBezTo>
                  <a:cubicBezTo>
                    <a:pt x="27093" y="688383"/>
                    <a:pt x="36883" y="591810"/>
                    <a:pt x="45085" y="541804"/>
                  </a:cubicBezTo>
                  <a:cubicBezTo>
                    <a:pt x="53287" y="491798"/>
                    <a:pt x="33708" y="525665"/>
                    <a:pt x="68898" y="432267"/>
                  </a:cubicBezTo>
                  <a:cubicBezTo>
                    <a:pt x="104088" y="338869"/>
                    <a:pt x="241406" y="-30754"/>
                    <a:pt x="237173" y="20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F8462DC-E992-46EE-AF1B-D1917DA7361E}"/>
                </a:ext>
              </a:extLst>
            </p:cNvPr>
            <p:cNvSpPr/>
            <p:nvPr/>
          </p:nvSpPr>
          <p:spPr>
            <a:xfrm>
              <a:off x="3462213" y="1501824"/>
              <a:ext cx="273926" cy="569295"/>
            </a:xfrm>
            <a:custGeom>
              <a:avLst/>
              <a:gdLst>
                <a:gd name="connsiteX0" fmla="*/ 271587 w 273926"/>
                <a:gd name="connsiteY0" fmla="*/ 6301 h 569295"/>
                <a:gd name="connsiteX1" fmla="*/ 135062 w 273926"/>
                <a:gd name="connsiteY1" fmla="*/ 85676 h 569295"/>
                <a:gd name="connsiteX2" fmla="*/ 58862 w 273926"/>
                <a:gd name="connsiteY2" fmla="*/ 361901 h 569295"/>
                <a:gd name="connsiteX3" fmla="*/ 60450 w 273926"/>
                <a:gd name="connsiteY3" fmla="*/ 568276 h 569295"/>
                <a:gd name="connsiteX4" fmla="*/ 41400 w 273926"/>
                <a:gd name="connsiteY4" fmla="*/ 431751 h 569295"/>
                <a:gd name="connsiteX5" fmla="*/ 11237 w 273926"/>
                <a:gd name="connsiteY5" fmla="*/ 223789 h 569295"/>
                <a:gd name="connsiteX6" fmla="*/ 271587 w 273926"/>
                <a:gd name="connsiteY6" fmla="*/ 6301 h 56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26" h="569295">
                  <a:moveTo>
                    <a:pt x="271587" y="6301"/>
                  </a:moveTo>
                  <a:cubicBezTo>
                    <a:pt x="292224" y="-16718"/>
                    <a:pt x="170516" y="26409"/>
                    <a:pt x="135062" y="85676"/>
                  </a:cubicBezTo>
                  <a:cubicBezTo>
                    <a:pt x="99608" y="144943"/>
                    <a:pt x="71297" y="281468"/>
                    <a:pt x="58862" y="361901"/>
                  </a:cubicBezTo>
                  <a:cubicBezTo>
                    <a:pt x="46427" y="442334"/>
                    <a:pt x="63360" y="556634"/>
                    <a:pt x="60450" y="568276"/>
                  </a:cubicBezTo>
                  <a:cubicBezTo>
                    <a:pt x="57540" y="579918"/>
                    <a:pt x="49602" y="489166"/>
                    <a:pt x="41400" y="431751"/>
                  </a:cubicBezTo>
                  <a:cubicBezTo>
                    <a:pt x="33198" y="374337"/>
                    <a:pt x="-23688" y="292052"/>
                    <a:pt x="11237" y="223789"/>
                  </a:cubicBezTo>
                  <a:cubicBezTo>
                    <a:pt x="46162" y="155526"/>
                    <a:pt x="250950" y="29320"/>
                    <a:pt x="271587" y="63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2109D972-11B1-4A9E-959A-731BE326EF5B}"/>
                </a:ext>
              </a:extLst>
            </p:cNvPr>
            <p:cNvSpPr/>
            <p:nvPr/>
          </p:nvSpPr>
          <p:spPr>
            <a:xfrm>
              <a:off x="2859079" y="1676140"/>
              <a:ext cx="424579" cy="579951"/>
            </a:xfrm>
            <a:custGeom>
              <a:avLst/>
              <a:gdLst>
                <a:gd name="connsiteX0" fmla="*/ 9 w 424579"/>
                <a:gd name="connsiteY0" fmla="*/ 260 h 579951"/>
                <a:gd name="connsiteX1" fmla="*/ 130184 w 424579"/>
                <a:gd name="connsiteY1" fmla="*/ 149485 h 579951"/>
                <a:gd name="connsiteX2" fmla="*/ 246071 w 424579"/>
                <a:gd name="connsiteY2" fmla="*/ 417773 h 579951"/>
                <a:gd name="connsiteX3" fmla="*/ 422284 w 424579"/>
                <a:gd name="connsiteY3" fmla="*/ 576523 h 579951"/>
                <a:gd name="connsiteX4" fmla="*/ 338146 w 424579"/>
                <a:gd name="connsiteY4" fmla="*/ 511435 h 579951"/>
                <a:gd name="connsiteX5" fmla="*/ 217496 w 424579"/>
                <a:gd name="connsiteY5" fmla="*/ 335223 h 579951"/>
                <a:gd name="connsiteX6" fmla="*/ 136534 w 424579"/>
                <a:gd name="connsiteY6" fmla="*/ 119323 h 579951"/>
                <a:gd name="connsiteX7" fmla="*/ 9 w 424579"/>
                <a:gd name="connsiteY7" fmla="*/ 260 h 57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579" h="579951">
                  <a:moveTo>
                    <a:pt x="9" y="260"/>
                  </a:moveTo>
                  <a:cubicBezTo>
                    <a:pt x="-1049" y="5287"/>
                    <a:pt x="89174" y="79900"/>
                    <a:pt x="130184" y="149485"/>
                  </a:cubicBezTo>
                  <a:cubicBezTo>
                    <a:pt x="171194" y="219070"/>
                    <a:pt x="197388" y="346600"/>
                    <a:pt x="246071" y="417773"/>
                  </a:cubicBezTo>
                  <a:cubicBezTo>
                    <a:pt x="294754" y="488946"/>
                    <a:pt x="406938" y="560913"/>
                    <a:pt x="422284" y="576523"/>
                  </a:cubicBezTo>
                  <a:cubicBezTo>
                    <a:pt x="437630" y="592133"/>
                    <a:pt x="372277" y="551652"/>
                    <a:pt x="338146" y="511435"/>
                  </a:cubicBezTo>
                  <a:cubicBezTo>
                    <a:pt x="304015" y="471218"/>
                    <a:pt x="251098" y="400575"/>
                    <a:pt x="217496" y="335223"/>
                  </a:cubicBezTo>
                  <a:cubicBezTo>
                    <a:pt x="183894" y="269871"/>
                    <a:pt x="171194" y="174621"/>
                    <a:pt x="136534" y="119323"/>
                  </a:cubicBezTo>
                  <a:cubicBezTo>
                    <a:pt x="101874" y="64025"/>
                    <a:pt x="1067" y="-4767"/>
                    <a:pt x="9" y="2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B858166C-D9D3-4F23-A21A-41E55F023C80}"/>
                </a:ext>
              </a:extLst>
            </p:cNvPr>
            <p:cNvSpPr/>
            <p:nvPr/>
          </p:nvSpPr>
          <p:spPr>
            <a:xfrm>
              <a:off x="2917823" y="1646207"/>
              <a:ext cx="308669" cy="631866"/>
            </a:xfrm>
            <a:custGeom>
              <a:avLst/>
              <a:gdLst>
                <a:gd name="connsiteX0" fmla="*/ 6352 w 308669"/>
                <a:gd name="connsiteY0" fmla="*/ 31 h 631866"/>
                <a:gd name="connsiteX1" fmla="*/ 31752 w 308669"/>
                <a:gd name="connsiteY1" fmla="*/ 182593 h 631866"/>
                <a:gd name="connsiteX2" fmla="*/ 169865 w 308669"/>
                <a:gd name="connsiteY2" fmla="*/ 471518 h 631866"/>
                <a:gd name="connsiteX3" fmla="*/ 307977 w 308669"/>
                <a:gd name="connsiteY3" fmla="*/ 630268 h 631866"/>
                <a:gd name="connsiteX4" fmla="*/ 214315 w 308669"/>
                <a:gd name="connsiteY4" fmla="*/ 535018 h 631866"/>
                <a:gd name="connsiteX5" fmla="*/ 22227 w 308669"/>
                <a:gd name="connsiteY5" fmla="*/ 254031 h 631866"/>
                <a:gd name="connsiteX6" fmla="*/ 4765 w 308669"/>
                <a:gd name="connsiteY6" fmla="*/ 195293 h 631866"/>
                <a:gd name="connsiteX7" fmla="*/ 6352 w 308669"/>
                <a:gd name="connsiteY7" fmla="*/ 31 h 631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669" h="631866">
                  <a:moveTo>
                    <a:pt x="6352" y="31"/>
                  </a:moveTo>
                  <a:cubicBezTo>
                    <a:pt x="10850" y="-2086"/>
                    <a:pt x="4500" y="104012"/>
                    <a:pt x="31752" y="182593"/>
                  </a:cubicBezTo>
                  <a:cubicBezTo>
                    <a:pt x="59004" y="261174"/>
                    <a:pt x="123828" y="396906"/>
                    <a:pt x="169865" y="471518"/>
                  </a:cubicBezTo>
                  <a:cubicBezTo>
                    <a:pt x="215902" y="546130"/>
                    <a:pt x="300569" y="619685"/>
                    <a:pt x="307977" y="630268"/>
                  </a:cubicBezTo>
                  <a:cubicBezTo>
                    <a:pt x="315385" y="640851"/>
                    <a:pt x="261940" y="597724"/>
                    <a:pt x="214315" y="535018"/>
                  </a:cubicBezTo>
                  <a:cubicBezTo>
                    <a:pt x="166690" y="472312"/>
                    <a:pt x="57152" y="310652"/>
                    <a:pt x="22227" y="254031"/>
                  </a:cubicBezTo>
                  <a:cubicBezTo>
                    <a:pt x="-12698" y="197410"/>
                    <a:pt x="3707" y="233393"/>
                    <a:pt x="4765" y="195293"/>
                  </a:cubicBezTo>
                  <a:cubicBezTo>
                    <a:pt x="5823" y="157193"/>
                    <a:pt x="1854" y="2148"/>
                    <a:pt x="6352" y="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E6FE1576-2814-4788-A0F5-25273707D82A}"/>
                </a:ext>
              </a:extLst>
            </p:cNvPr>
            <p:cNvSpPr/>
            <p:nvPr/>
          </p:nvSpPr>
          <p:spPr>
            <a:xfrm>
              <a:off x="2912901" y="2254500"/>
              <a:ext cx="247430" cy="370196"/>
            </a:xfrm>
            <a:custGeom>
              <a:avLst/>
              <a:gdLst>
                <a:gd name="connsiteX0" fmla="*/ 230349 w 247430"/>
                <a:gd name="connsiteY0" fmla="*/ 1338 h 370196"/>
                <a:gd name="connsiteX1" fmla="*/ 244637 w 247430"/>
                <a:gd name="connsiteY1" fmla="*/ 109288 h 370196"/>
                <a:gd name="connsiteX2" fmla="*/ 185899 w 247430"/>
                <a:gd name="connsiteY2" fmla="*/ 198188 h 370196"/>
                <a:gd name="connsiteX3" fmla="*/ 106524 w 247430"/>
                <a:gd name="connsiteY3" fmla="*/ 306138 h 370196"/>
                <a:gd name="connsiteX4" fmla="*/ 162 w 247430"/>
                <a:gd name="connsiteY4" fmla="*/ 369638 h 370196"/>
                <a:gd name="connsiteX5" fmla="*/ 84299 w 247430"/>
                <a:gd name="connsiteY5" fmla="*/ 328363 h 370196"/>
                <a:gd name="connsiteX6" fmla="*/ 163674 w 247430"/>
                <a:gd name="connsiteY6" fmla="*/ 188663 h 370196"/>
                <a:gd name="connsiteX7" fmla="*/ 230349 w 247430"/>
                <a:gd name="connsiteY7" fmla="*/ 1338 h 370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7430" h="370196">
                  <a:moveTo>
                    <a:pt x="230349" y="1338"/>
                  </a:moveTo>
                  <a:cubicBezTo>
                    <a:pt x="243843" y="-11891"/>
                    <a:pt x="252045" y="76480"/>
                    <a:pt x="244637" y="109288"/>
                  </a:cubicBezTo>
                  <a:cubicBezTo>
                    <a:pt x="237229" y="142096"/>
                    <a:pt x="208918" y="165380"/>
                    <a:pt x="185899" y="198188"/>
                  </a:cubicBezTo>
                  <a:cubicBezTo>
                    <a:pt x="162880" y="230996"/>
                    <a:pt x="137480" y="277563"/>
                    <a:pt x="106524" y="306138"/>
                  </a:cubicBezTo>
                  <a:cubicBezTo>
                    <a:pt x="75568" y="334713"/>
                    <a:pt x="3866" y="365934"/>
                    <a:pt x="162" y="369638"/>
                  </a:cubicBezTo>
                  <a:cubicBezTo>
                    <a:pt x="-3542" y="373342"/>
                    <a:pt x="57047" y="358525"/>
                    <a:pt x="84299" y="328363"/>
                  </a:cubicBezTo>
                  <a:cubicBezTo>
                    <a:pt x="111551" y="298201"/>
                    <a:pt x="140391" y="237875"/>
                    <a:pt x="163674" y="188663"/>
                  </a:cubicBezTo>
                  <a:cubicBezTo>
                    <a:pt x="186957" y="139451"/>
                    <a:pt x="216855" y="14567"/>
                    <a:pt x="230349" y="13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FF259276-7F0A-4B9F-AC5E-82F818A0ADA9}"/>
                </a:ext>
              </a:extLst>
            </p:cNvPr>
            <p:cNvSpPr/>
            <p:nvPr/>
          </p:nvSpPr>
          <p:spPr>
            <a:xfrm>
              <a:off x="3103122" y="2289964"/>
              <a:ext cx="329752" cy="323810"/>
            </a:xfrm>
            <a:custGeom>
              <a:avLst/>
              <a:gdLst>
                <a:gd name="connsiteX0" fmla="*/ 441 w 329752"/>
                <a:gd name="connsiteY0" fmla="*/ 3974 h 323810"/>
                <a:gd name="connsiteX1" fmla="*/ 244916 w 329752"/>
                <a:gd name="connsiteY1" fmla="*/ 56361 h 323810"/>
                <a:gd name="connsiteX2" fmla="*/ 292541 w 329752"/>
                <a:gd name="connsiteY2" fmla="*/ 119861 h 323810"/>
                <a:gd name="connsiteX3" fmla="*/ 325878 w 329752"/>
                <a:gd name="connsiteY3" fmla="*/ 321474 h 323810"/>
                <a:gd name="connsiteX4" fmla="*/ 325878 w 329752"/>
                <a:gd name="connsiteY4" fmla="*/ 221461 h 323810"/>
                <a:gd name="connsiteX5" fmla="*/ 297303 w 329752"/>
                <a:gd name="connsiteY5" fmla="*/ 96049 h 323810"/>
                <a:gd name="connsiteX6" fmla="*/ 187766 w 329752"/>
                <a:gd name="connsiteY6" fmla="*/ 15086 h 323810"/>
                <a:gd name="connsiteX7" fmla="*/ 441 w 329752"/>
                <a:gd name="connsiteY7" fmla="*/ 3974 h 32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752" h="323810">
                  <a:moveTo>
                    <a:pt x="441" y="3974"/>
                  </a:moveTo>
                  <a:cubicBezTo>
                    <a:pt x="9966" y="10853"/>
                    <a:pt x="196233" y="37047"/>
                    <a:pt x="244916" y="56361"/>
                  </a:cubicBezTo>
                  <a:cubicBezTo>
                    <a:pt x="293599" y="75675"/>
                    <a:pt x="279047" y="75676"/>
                    <a:pt x="292541" y="119861"/>
                  </a:cubicBezTo>
                  <a:cubicBezTo>
                    <a:pt x="306035" y="164046"/>
                    <a:pt x="320322" y="304541"/>
                    <a:pt x="325878" y="321474"/>
                  </a:cubicBezTo>
                  <a:cubicBezTo>
                    <a:pt x="331434" y="338407"/>
                    <a:pt x="330640" y="259032"/>
                    <a:pt x="325878" y="221461"/>
                  </a:cubicBezTo>
                  <a:cubicBezTo>
                    <a:pt x="321116" y="183890"/>
                    <a:pt x="320322" y="130445"/>
                    <a:pt x="297303" y="96049"/>
                  </a:cubicBezTo>
                  <a:cubicBezTo>
                    <a:pt x="274284" y="61653"/>
                    <a:pt x="237243" y="32019"/>
                    <a:pt x="187766" y="15086"/>
                  </a:cubicBezTo>
                  <a:cubicBezTo>
                    <a:pt x="138289" y="-1847"/>
                    <a:pt x="-9084" y="-2905"/>
                    <a:pt x="441" y="39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B0BE711-DFE1-4BB1-8BF3-3F5021CE8AB8}"/>
                </a:ext>
              </a:extLst>
            </p:cNvPr>
            <p:cNvSpPr/>
            <p:nvPr/>
          </p:nvSpPr>
          <p:spPr>
            <a:xfrm>
              <a:off x="2892410" y="2420908"/>
              <a:ext cx="474916" cy="198600"/>
            </a:xfrm>
            <a:custGeom>
              <a:avLst/>
              <a:gdLst>
                <a:gd name="connsiteX0" fmla="*/ 474678 w 474916"/>
                <a:gd name="connsiteY0" fmla="*/ 31780 h 198600"/>
                <a:gd name="connsiteX1" fmla="*/ 422290 w 474916"/>
                <a:gd name="connsiteY1" fmla="*/ 87342 h 198600"/>
                <a:gd name="connsiteX2" fmla="*/ 417528 w 474916"/>
                <a:gd name="connsiteY2" fmla="*/ 166717 h 198600"/>
                <a:gd name="connsiteX3" fmla="*/ 322278 w 474916"/>
                <a:gd name="connsiteY3" fmla="*/ 157192 h 198600"/>
                <a:gd name="connsiteX4" fmla="*/ 292115 w 474916"/>
                <a:gd name="connsiteY4" fmla="*/ 146080 h 198600"/>
                <a:gd name="connsiteX5" fmla="*/ 290528 w 474916"/>
                <a:gd name="connsiteY5" fmla="*/ 106392 h 198600"/>
                <a:gd name="connsiteX6" fmla="*/ 330215 w 474916"/>
                <a:gd name="connsiteY6" fmla="*/ 55592 h 198600"/>
                <a:gd name="connsiteX7" fmla="*/ 320690 w 474916"/>
                <a:gd name="connsiteY7" fmla="*/ 28605 h 198600"/>
                <a:gd name="connsiteX8" fmla="*/ 268303 w 474916"/>
                <a:gd name="connsiteY8" fmla="*/ 76230 h 198600"/>
                <a:gd name="connsiteX9" fmla="*/ 204803 w 474916"/>
                <a:gd name="connsiteY9" fmla="*/ 141317 h 198600"/>
                <a:gd name="connsiteX10" fmla="*/ 166703 w 474916"/>
                <a:gd name="connsiteY10" fmla="*/ 154017 h 198600"/>
                <a:gd name="connsiteX11" fmla="*/ 15 w 474916"/>
                <a:gd name="connsiteY11" fmla="*/ 198467 h 198600"/>
                <a:gd name="connsiteX12" fmla="*/ 157178 w 474916"/>
                <a:gd name="connsiteY12" fmla="*/ 138142 h 198600"/>
                <a:gd name="connsiteX13" fmla="*/ 215915 w 474916"/>
                <a:gd name="connsiteY13" fmla="*/ 88930 h 198600"/>
                <a:gd name="connsiteX14" fmla="*/ 358790 w 474916"/>
                <a:gd name="connsiteY14" fmla="*/ 30 h 198600"/>
                <a:gd name="connsiteX15" fmla="*/ 342915 w 474916"/>
                <a:gd name="connsiteY15" fmla="*/ 79405 h 198600"/>
                <a:gd name="connsiteX16" fmla="*/ 317515 w 474916"/>
                <a:gd name="connsiteY16" fmla="*/ 120680 h 198600"/>
                <a:gd name="connsiteX17" fmla="*/ 398478 w 474916"/>
                <a:gd name="connsiteY17" fmla="*/ 100042 h 198600"/>
                <a:gd name="connsiteX18" fmla="*/ 474678 w 474916"/>
                <a:gd name="connsiteY18" fmla="*/ 31780 h 1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4916" h="198600">
                  <a:moveTo>
                    <a:pt x="474678" y="31780"/>
                  </a:moveTo>
                  <a:cubicBezTo>
                    <a:pt x="478647" y="29663"/>
                    <a:pt x="431815" y="64852"/>
                    <a:pt x="422290" y="87342"/>
                  </a:cubicBezTo>
                  <a:cubicBezTo>
                    <a:pt x="412765" y="109832"/>
                    <a:pt x="434197" y="155075"/>
                    <a:pt x="417528" y="166717"/>
                  </a:cubicBezTo>
                  <a:cubicBezTo>
                    <a:pt x="400859" y="178359"/>
                    <a:pt x="343180" y="160632"/>
                    <a:pt x="322278" y="157192"/>
                  </a:cubicBezTo>
                  <a:cubicBezTo>
                    <a:pt x="301376" y="153753"/>
                    <a:pt x="297407" y="154547"/>
                    <a:pt x="292115" y="146080"/>
                  </a:cubicBezTo>
                  <a:cubicBezTo>
                    <a:pt x="286823" y="137613"/>
                    <a:pt x="284178" y="121473"/>
                    <a:pt x="290528" y="106392"/>
                  </a:cubicBezTo>
                  <a:cubicBezTo>
                    <a:pt x="296878" y="91311"/>
                    <a:pt x="325188" y="68557"/>
                    <a:pt x="330215" y="55592"/>
                  </a:cubicBezTo>
                  <a:cubicBezTo>
                    <a:pt x="335242" y="42627"/>
                    <a:pt x="331009" y="25165"/>
                    <a:pt x="320690" y="28605"/>
                  </a:cubicBezTo>
                  <a:cubicBezTo>
                    <a:pt x="310371" y="32045"/>
                    <a:pt x="287618" y="57445"/>
                    <a:pt x="268303" y="76230"/>
                  </a:cubicBezTo>
                  <a:cubicBezTo>
                    <a:pt x="248988" y="95015"/>
                    <a:pt x="221736" y="128353"/>
                    <a:pt x="204803" y="141317"/>
                  </a:cubicBezTo>
                  <a:cubicBezTo>
                    <a:pt x="187870" y="154282"/>
                    <a:pt x="200834" y="144492"/>
                    <a:pt x="166703" y="154017"/>
                  </a:cubicBezTo>
                  <a:cubicBezTo>
                    <a:pt x="132572" y="163542"/>
                    <a:pt x="1602" y="201113"/>
                    <a:pt x="15" y="198467"/>
                  </a:cubicBezTo>
                  <a:cubicBezTo>
                    <a:pt x="-1573" y="195821"/>
                    <a:pt x="121195" y="156398"/>
                    <a:pt x="157178" y="138142"/>
                  </a:cubicBezTo>
                  <a:cubicBezTo>
                    <a:pt x="193161" y="119886"/>
                    <a:pt x="182313" y="111949"/>
                    <a:pt x="215915" y="88930"/>
                  </a:cubicBezTo>
                  <a:cubicBezTo>
                    <a:pt x="249517" y="65911"/>
                    <a:pt x="337623" y="1617"/>
                    <a:pt x="358790" y="30"/>
                  </a:cubicBezTo>
                  <a:cubicBezTo>
                    <a:pt x="379957" y="-1557"/>
                    <a:pt x="349794" y="59297"/>
                    <a:pt x="342915" y="79405"/>
                  </a:cubicBezTo>
                  <a:cubicBezTo>
                    <a:pt x="336036" y="99513"/>
                    <a:pt x="308255" y="117241"/>
                    <a:pt x="317515" y="120680"/>
                  </a:cubicBezTo>
                  <a:cubicBezTo>
                    <a:pt x="326775" y="124119"/>
                    <a:pt x="378370" y="110890"/>
                    <a:pt x="398478" y="100042"/>
                  </a:cubicBezTo>
                  <a:cubicBezTo>
                    <a:pt x="418586" y="89194"/>
                    <a:pt x="470709" y="33897"/>
                    <a:pt x="474678" y="317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6FAE52D8-DDA1-4ED0-B048-6433068E3AB5}"/>
                </a:ext>
              </a:extLst>
            </p:cNvPr>
            <p:cNvSpPr/>
            <p:nvPr/>
          </p:nvSpPr>
          <p:spPr>
            <a:xfrm>
              <a:off x="3352790" y="2394658"/>
              <a:ext cx="95867" cy="218402"/>
            </a:xfrm>
            <a:custGeom>
              <a:avLst/>
              <a:gdLst>
                <a:gd name="connsiteX0" fmla="*/ 22235 w 95867"/>
                <a:gd name="connsiteY0" fmla="*/ 880 h 218402"/>
                <a:gd name="connsiteX1" fmla="*/ 10 w 95867"/>
                <a:gd name="connsiteY1" fmla="*/ 70730 h 218402"/>
                <a:gd name="connsiteX2" fmla="*/ 25410 w 95867"/>
                <a:gd name="connsiteY2" fmla="*/ 142167 h 218402"/>
                <a:gd name="connsiteX3" fmla="*/ 95260 w 95867"/>
                <a:gd name="connsiteY3" fmla="*/ 218367 h 218402"/>
                <a:gd name="connsiteX4" fmla="*/ 57160 w 95867"/>
                <a:gd name="connsiteY4" fmla="*/ 151692 h 218402"/>
                <a:gd name="connsiteX5" fmla="*/ 19060 w 95867"/>
                <a:gd name="connsiteY5" fmla="*/ 121530 h 218402"/>
                <a:gd name="connsiteX6" fmla="*/ 22235 w 95867"/>
                <a:gd name="connsiteY6" fmla="*/ 880 h 21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867" h="218402">
                  <a:moveTo>
                    <a:pt x="22235" y="880"/>
                  </a:moveTo>
                  <a:cubicBezTo>
                    <a:pt x="19060" y="-7587"/>
                    <a:pt x="-519" y="47182"/>
                    <a:pt x="10" y="70730"/>
                  </a:cubicBezTo>
                  <a:cubicBezTo>
                    <a:pt x="539" y="94278"/>
                    <a:pt x="9535" y="117561"/>
                    <a:pt x="25410" y="142167"/>
                  </a:cubicBezTo>
                  <a:cubicBezTo>
                    <a:pt x="41285" y="166773"/>
                    <a:pt x="89968" y="216780"/>
                    <a:pt x="95260" y="218367"/>
                  </a:cubicBezTo>
                  <a:cubicBezTo>
                    <a:pt x="100552" y="219954"/>
                    <a:pt x="69860" y="167831"/>
                    <a:pt x="57160" y="151692"/>
                  </a:cubicBezTo>
                  <a:cubicBezTo>
                    <a:pt x="44460" y="135553"/>
                    <a:pt x="25675" y="141109"/>
                    <a:pt x="19060" y="121530"/>
                  </a:cubicBezTo>
                  <a:cubicBezTo>
                    <a:pt x="12445" y="101951"/>
                    <a:pt x="25410" y="9347"/>
                    <a:pt x="22235" y="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8C9C3D1-2614-4604-9FF3-0318E554FC39}"/>
                </a:ext>
              </a:extLst>
            </p:cNvPr>
            <p:cNvSpPr/>
            <p:nvPr/>
          </p:nvSpPr>
          <p:spPr>
            <a:xfrm>
              <a:off x="3712246" y="1810484"/>
              <a:ext cx="166569" cy="947502"/>
            </a:xfrm>
            <a:custGeom>
              <a:avLst/>
              <a:gdLst>
                <a:gd name="connsiteX0" fmla="*/ 145379 w 166569"/>
                <a:gd name="connsiteY0" fmla="*/ 18316 h 947502"/>
                <a:gd name="connsiteX1" fmla="*/ 129504 w 166569"/>
                <a:gd name="connsiteY1" fmla="*/ 400904 h 947502"/>
                <a:gd name="connsiteX2" fmla="*/ 917 w 166569"/>
                <a:gd name="connsiteY2" fmla="*/ 932716 h 947502"/>
                <a:gd name="connsiteX3" fmla="*/ 75529 w 166569"/>
                <a:gd name="connsiteY3" fmla="*/ 764441 h 947502"/>
                <a:gd name="connsiteX4" fmla="*/ 145379 w 166569"/>
                <a:gd name="connsiteY4" fmla="*/ 396141 h 947502"/>
                <a:gd name="connsiteX5" fmla="*/ 135854 w 166569"/>
                <a:gd name="connsiteY5" fmla="*/ 259616 h 947502"/>
                <a:gd name="connsiteX6" fmla="*/ 166017 w 166569"/>
                <a:gd name="connsiteY6" fmla="*/ 80229 h 947502"/>
                <a:gd name="connsiteX7" fmla="*/ 145379 w 166569"/>
                <a:gd name="connsiteY7" fmla="*/ 18316 h 94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569" h="947502">
                  <a:moveTo>
                    <a:pt x="145379" y="18316"/>
                  </a:moveTo>
                  <a:cubicBezTo>
                    <a:pt x="139294" y="71762"/>
                    <a:pt x="153581" y="248504"/>
                    <a:pt x="129504" y="400904"/>
                  </a:cubicBezTo>
                  <a:cubicBezTo>
                    <a:pt x="105427" y="553304"/>
                    <a:pt x="9913" y="872127"/>
                    <a:pt x="917" y="932716"/>
                  </a:cubicBezTo>
                  <a:cubicBezTo>
                    <a:pt x="-8079" y="993305"/>
                    <a:pt x="51452" y="853870"/>
                    <a:pt x="75529" y="764441"/>
                  </a:cubicBezTo>
                  <a:cubicBezTo>
                    <a:pt x="99606" y="675012"/>
                    <a:pt x="135325" y="480279"/>
                    <a:pt x="145379" y="396141"/>
                  </a:cubicBezTo>
                  <a:cubicBezTo>
                    <a:pt x="155433" y="312003"/>
                    <a:pt x="132414" y="312268"/>
                    <a:pt x="135854" y="259616"/>
                  </a:cubicBezTo>
                  <a:cubicBezTo>
                    <a:pt x="139294" y="206964"/>
                    <a:pt x="162048" y="118858"/>
                    <a:pt x="166017" y="80229"/>
                  </a:cubicBezTo>
                  <a:cubicBezTo>
                    <a:pt x="169986" y="41600"/>
                    <a:pt x="151464" y="-35130"/>
                    <a:pt x="145379" y="183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B6C9DBBC-9A49-4F4F-9B27-091D077AA3E9}"/>
                </a:ext>
              </a:extLst>
            </p:cNvPr>
            <p:cNvSpPr/>
            <p:nvPr/>
          </p:nvSpPr>
          <p:spPr>
            <a:xfrm>
              <a:off x="3368177" y="2617397"/>
              <a:ext cx="391827" cy="278800"/>
            </a:xfrm>
            <a:custGeom>
              <a:avLst/>
              <a:gdLst>
                <a:gd name="connsiteX0" fmla="*/ 498 w 391827"/>
                <a:gd name="connsiteY0" fmla="*/ 391 h 278800"/>
                <a:gd name="connsiteX1" fmla="*/ 171948 w 391827"/>
                <a:gd name="connsiteY1" fmla="*/ 130566 h 278800"/>
                <a:gd name="connsiteX2" fmla="*/ 303711 w 391827"/>
                <a:gd name="connsiteY2" fmla="*/ 216291 h 278800"/>
                <a:gd name="connsiteX3" fmla="*/ 310061 w 391827"/>
                <a:gd name="connsiteY3" fmla="*/ 278203 h 278800"/>
                <a:gd name="connsiteX4" fmla="*/ 314823 w 391827"/>
                <a:gd name="connsiteY4" fmla="*/ 244866 h 278800"/>
                <a:gd name="connsiteX5" fmla="*/ 346573 w 391827"/>
                <a:gd name="connsiteY5" fmla="*/ 198828 h 278800"/>
                <a:gd name="connsiteX6" fmla="*/ 389436 w 391827"/>
                <a:gd name="connsiteY6" fmla="*/ 391 h 278800"/>
                <a:gd name="connsiteX7" fmla="*/ 268786 w 391827"/>
                <a:gd name="connsiteY7" fmla="*/ 219466 h 278800"/>
                <a:gd name="connsiteX8" fmla="*/ 124323 w 391827"/>
                <a:gd name="connsiteY8" fmla="*/ 94053 h 278800"/>
                <a:gd name="connsiteX9" fmla="*/ 498 w 391827"/>
                <a:gd name="connsiteY9" fmla="*/ 391 h 27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827" h="278800">
                  <a:moveTo>
                    <a:pt x="498" y="391"/>
                  </a:moveTo>
                  <a:cubicBezTo>
                    <a:pt x="8435" y="6476"/>
                    <a:pt x="121413" y="94583"/>
                    <a:pt x="171948" y="130566"/>
                  </a:cubicBezTo>
                  <a:cubicBezTo>
                    <a:pt x="222483" y="166549"/>
                    <a:pt x="280692" y="191685"/>
                    <a:pt x="303711" y="216291"/>
                  </a:cubicBezTo>
                  <a:cubicBezTo>
                    <a:pt x="326730" y="240897"/>
                    <a:pt x="308209" y="273440"/>
                    <a:pt x="310061" y="278203"/>
                  </a:cubicBezTo>
                  <a:cubicBezTo>
                    <a:pt x="311913" y="282966"/>
                    <a:pt x="308738" y="258095"/>
                    <a:pt x="314823" y="244866"/>
                  </a:cubicBezTo>
                  <a:cubicBezTo>
                    <a:pt x="320908" y="231637"/>
                    <a:pt x="334138" y="239574"/>
                    <a:pt x="346573" y="198828"/>
                  </a:cubicBezTo>
                  <a:cubicBezTo>
                    <a:pt x="359009" y="158082"/>
                    <a:pt x="402400" y="-3049"/>
                    <a:pt x="389436" y="391"/>
                  </a:cubicBezTo>
                  <a:cubicBezTo>
                    <a:pt x="376472" y="3831"/>
                    <a:pt x="312971" y="203856"/>
                    <a:pt x="268786" y="219466"/>
                  </a:cubicBezTo>
                  <a:cubicBezTo>
                    <a:pt x="224601" y="235076"/>
                    <a:pt x="167185" y="127390"/>
                    <a:pt x="124323" y="94053"/>
                  </a:cubicBezTo>
                  <a:cubicBezTo>
                    <a:pt x="81461" y="60716"/>
                    <a:pt x="-7439" y="-5694"/>
                    <a:pt x="498" y="3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27FC8E2F-C1A4-4843-BD4F-1C9EB21F82D0}"/>
                </a:ext>
              </a:extLst>
            </p:cNvPr>
            <p:cNvSpPr/>
            <p:nvPr/>
          </p:nvSpPr>
          <p:spPr>
            <a:xfrm>
              <a:off x="3350666" y="2592469"/>
              <a:ext cx="340036" cy="623051"/>
            </a:xfrm>
            <a:custGeom>
              <a:avLst/>
              <a:gdLst>
                <a:gd name="connsiteX0" fmla="*/ 16422 w 340036"/>
                <a:gd name="connsiteY0" fmla="*/ 9444 h 623051"/>
                <a:gd name="connsiteX1" fmla="*/ 202159 w 340036"/>
                <a:gd name="connsiteY1" fmla="*/ 380919 h 623051"/>
                <a:gd name="connsiteX2" fmla="*/ 333922 w 340036"/>
                <a:gd name="connsiteY2" fmla="*/ 606344 h 623051"/>
                <a:gd name="connsiteX3" fmla="*/ 303759 w 340036"/>
                <a:gd name="connsiteY3" fmla="*/ 593644 h 623051"/>
                <a:gd name="connsiteX4" fmla="*/ 176759 w 340036"/>
                <a:gd name="connsiteY4" fmla="*/ 492044 h 623051"/>
                <a:gd name="connsiteX5" fmla="*/ 264072 w 340036"/>
                <a:gd name="connsiteY5" fmla="*/ 495219 h 623051"/>
                <a:gd name="connsiteX6" fmla="*/ 168822 w 340036"/>
                <a:gd name="connsiteY6" fmla="*/ 328531 h 623051"/>
                <a:gd name="connsiteX7" fmla="*/ 25947 w 340036"/>
                <a:gd name="connsiteY7" fmla="*/ 126919 h 623051"/>
                <a:gd name="connsiteX8" fmla="*/ 16422 w 340036"/>
                <a:gd name="connsiteY8" fmla="*/ 9444 h 6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0036" h="623051">
                  <a:moveTo>
                    <a:pt x="16422" y="9444"/>
                  </a:moveTo>
                  <a:cubicBezTo>
                    <a:pt x="45791" y="51777"/>
                    <a:pt x="149242" y="281436"/>
                    <a:pt x="202159" y="380919"/>
                  </a:cubicBezTo>
                  <a:cubicBezTo>
                    <a:pt x="255076" y="480402"/>
                    <a:pt x="316989" y="570890"/>
                    <a:pt x="333922" y="606344"/>
                  </a:cubicBezTo>
                  <a:cubicBezTo>
                    <a:pt x="350855" y="641798"/>
                    <a:pt x="329953" y="612694"/>
                    <a:pt x="303759" y="593644"/>
                  </a:cubicBezTo>
                  <a:cubicBezTo>
                    <a:pt x="277565" y="574594"/>
                    <a:pt x="183374" y="508448"/>
                    <a:pt x="176759" y="492044"/>
                  </a:cubicBezTo>
                  <a:cubicBezTo>
                    <a:pt x="170145" y="475640"/>
                    <a:pt x="265395" y="522471"/>
                    <a:pt x="264072" y="495219"/>
                  </a:cubicBezTo>
                  <a:cubicBezTo>
                    <a:pt x="262749" y="467967"/>
                    <a:pt x="208510" y="389914"/>
                    <a:pt x="168822" y="328531"/>
                  </a:cubicBezTo>
                  <a:cubicBezTo>
                    <a:pt x="129134" y="267148"/>
                    <a:pt x="50553" y="175867"/>
                    <a:pt x="25947" y="126919"/>
                  </a:cubicBezTo>
                  <a:cubicBezTo>
                    <a:pt x="1341" y="77971"/>
                    <a:pt x="-12947" y="-32889"/>
                    <a:pt x="16422" y="94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42CAF7BF-B20D-4EFB-B39E-3EBDC0FAB754}"/>
                </a:ext>
              </a:extLst>
            </p:cNvPr>
            <p:cNvSpPr/>
            <p:nvPr/>
          </p:nvSpPr>
          <p:spPr>
            <a:xfrm>
              <a:off x="3271276" y="2626103"/>
              <a:ext cx="263439" cy="522083"/>
            </a:xfrm>
            <a:custGeom>
              <a:avLst/>
              <a:gdLst>
                <a:gd name="connsiteX0" fmla="*/ 562 w 263439"/>
                <a:gd name="connsiteY0" fmla="*/ 1210 h 522083"/>
                <a:gd name="connsiteX1" fmla="*/ 152962 w 263439"/>
                <a:gd name="connsiteY1" fmla="*/ 223460 h 522083"/>
                <a:gd name="connsiteX2" fmla="*/ 249799 w 263439"/>
                <a:gd name="connsiteY2" fmla="*/ 507622 h 522083"/>
                <a:gd name="connsiteX3" fmla="*/ 260912 w 263439"/>
                <a:gd name="connsiteY3" fmla="*/ 471110 h 522083"/>
                <a:gd name="connsiteX4" fmla="*/ 232337 w 263439"/>
                <a:gd name="connsiteY4" fmla="*/ 390147 h 522083"/>
                <a:gd name="connsiteX5" fmla="*/ 211699 w 263439"/>
                <a:gd name="connsiteY5" fmla="*/ 321885 h 522083"/>
                <a:gd name="connsiteX6" fmla="*/ 562 w 263439"/>
                <a:gd name="connsiteY6" fmla="*/ 1210 h 52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439" h="522083">
                  <a:moveTo>
                    <a:pt x="562" y="1210"/>
                  </a:moveTo>
                  <a:cubicBezTo>
                    <a:pt x="-9227" y="-15194"/>
                    <a:pt x="111422" y="139058"/>
                    <a:pt x="152962" y="223460"/>
                  </a:cubicBezTo>
                  <a:cubicBezTo>
                    <a:pt x="194502" y="307862"/>
                    <a:pt x="231807" y="466347"/>
                    <a:pt x="249799" y="507622"/>
                  </a:cubicBezTo>
                  <a:cubicBezTo>
                    <a:pt x="267791" y="548897"/>
                    <a:pt x="263822" y="490689"/>
                    <a:pt x="260912" y="471110"/>
                  </a:cubicBezTo>
                  <a:cubicBezTo>
                    <a:pt x="258002" y="451531"/>
                    <a:pt x="240539" y="415018"/>
                    <a:pt x="232337" y="390147"/>
                  </a:cubicBezTo>
                  <a:cubicBezTo>
                    <a:pt x="224135" y="365276"/>
                    <a:pt x="247418" y="385120"/>
                    <a:pt x="211699" y="321885"/>
                  </a:cubicBezTo>
                  <a:cubicBezTo>
                    <a:pt x="175980" y="258650"/>
                    <a:pt x="10351" y="17614"/>
                    <a:pt x="562" y="1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1CFB2F5B-67C8-428E-8765-E819D040EAA9}"/>
                </a:ext>
              </a:extLst>
            </p:cNvPr>
            <p:cNvSpPr/>
            <p:nvPr/>
          </p:nvSpPr>
          <p:spPr>
            <a:xfrm>
              <a:off x="2703023" y="2638425"/>
              <a:ext cx="597390" cy="693508"/>
            </a:xfrm>
            <a:custGeom>
              <a:avLst/>
              <a:gdLst>
                <a:gd name="connsiteX0" fmla="*/ 597390 w 597390"/>
                <a:gd name="connsiteY0" fmla="*/ 0 h 693508"/>
                <a:gd name="connsiteX1" fmla="*/ 433877 w 597390"/>
                <a:gd name="connsiteY1" fmla="*/ 120650 h 693508"/>
                <a:gd name="connsiteX2" fmla="*/ 200515 w 597390"/>
                <a:gd name="connsiteY2" fmla="*/ 342900 h 693508"/>
                <a:gd name="connsiteX3" fmla="*/ 35415 w 597390"/>
                <a:gd name="connsiteY3" fmla="*/ 554038 h 693508"/>
                <a:gd name="connsiteX4" fmla="*/ 490 w 597390"/>
                <a:gd name="connsiteY4" fmla="*/ 690563 h 693508"/>
                <a:gd name="connsiteX5" fmla="*/ 17952 w 597390"/>
                <a:gd name="connsiteY5" fmla="*/ 630238 h 693508"/>
                <a:gd name="connsiteX6" fmla="*/ 59227 w 597390"/>
                <a:gd name="connsiteY6" fmla="*/ 431800 h 693508"/>
                <a:gd name="connsiteX7" fmla="*/ 397365 w 597390"/>
                <a:gd name="connsiteY7" fmla="*/ 157163 h 693508"/>
                <a:gd name="connsiteX8" fmla="*/ 597390 w 597390"/>
                <a:gd name="connsiteY8" fmla="*/ 0 h 69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390" h="693508">
                  <a:moveTo>
                    <a:pt x="597390" y="0"/>
                  </a:moveTo>
                  <a:cubicBezTo>
                    <a:pt x="548706" y="31750"/>
                    <a:pt x="500023" y="63500"/>
                    <a:pt x="433877" y="120650"/>
                  </a:cubicBezTo>
                  <a:cubicBezTo>
                    <a:pt x="367731" y="177800"/>
                    <a:pt x="266925" y="270669"/>
                    <a:pt x="200515" y="342900"/>
                  </a:cubicBezTo>
                  <a:cubicBezTo>
                    <a:pt x="134105" y="415131"/>
                    <a:pt x="68752" y="496094"/>
                    <a:pt x="35415" y="554038"/>
                  </a:cubicBezTo>
                  <a:cubicBezTo>
                    <a:pt x="2078" y="611982"/>
                    <a:pt x="3400" y="677863"/>
                    <a:pt x="490" y="690563"/>
                  </a:cubicBezTo>
                  <a:cubicBezTo>
                    <a:pt x="-2421" y="703263"/>
                    <a:pt x="8163" y="673365"/>
                    <a:pt x="17952" y="630238"/>
                  </a:cubicBezTo>
                  <a:cubicBezTo>
                    <a:pt x="27741" y="587111"/>
                    <a:pt x="-4008" y="510646"/>
                    <a:pt x="59227" y="431800"/>
                  </a:cubicBezTo>
                  <a:cubicBezTo>
                    <a:pt x="122462" y="352954"/>
                    <a:pt x="397365" y="157163"/>
                    <a:pt x="397365" y="157163"/>
                  </a:cubicBezTo>
                  <a:lnTo>
                    <a:pt x="59739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1BB4FD71-F0F1-49A5-9FBD-40B1D2AAF94B}"/>
                </a:ext>
              </a:extLst>
            </p:cNvPr>
            <p:cNvSpPr/>
            <p:nvPr/>
          </p:nvSpPr>
          <p:spPr>
            <a:xfrm>
              <a:off x="2655329" y="3322251"/>
              <a:ext cx="66370" cy="663858"/>
            </a:xfrm>
            <a:custGeom>
              <a:avLst/>
              <a:gdLst>
                <a:gd name="connsiteX0" fmla="*/ 64059 w 66370"/>
                <a:gd name="connsiteY0" fmla="*/ 387 h 663858"/>
                <a:gd name="connsiteX1" fmla="*/ 2146 w 66370"/>
                <a:gd name="connsiteY1" fmla="*/ 241687 h 663858"/>
                <a:gd name="connsiteX2" fmla="*/ 14846 w 66370"/>
                <a:gd name="connsiteY2" fmla="*/ 660787 h 663858"/>
                <a:gd name="connsiteX3" fmla="*/ 21196 w 66370"/>
                <a:gd name="connsiteY3" fmla="*/ 419487 h 663858"/>
                <a:gd name="connsiteX4" fmla="*/ 51359 w 66370"/>
                <a:gd name="connsiteY4" fmla="*/ 190887 h 663858"/>
                <a:gd name="connsiteX5" fmla="*/ 64059 w 66370"/>
                <a:gd name="connsiteY5" fmla="*/ 387 h 66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370" h="663858">
                  <a:moveTo>
                    <a:pt x="64059" y="387"/>
                  </a:moveTo>
                  <a:cubicBezTo>
                    <a:pt x="55857" y="8854"/>
                    <a:pt x="10348" y="131620"/>
                    <a:pt x="2146" y="241687"/>
                  </a:cubicBezTo>
                  <a:cubicBezTo>
                    <a:pt x="-6056" y="351754"/>
                    <a:pt x="11671" y="631154"/>
                    <a:pt x="14846" y="660787"/>
                  </a:cubicBezTo>
                  <a:cubicBezTo>
                    <a:pt x="18021" y="690420"/>
                    <a:pt x="15110" y="497804"/>
                    <a:pt x="21196" y="419487"/>
                  </a:cubicBezTo>
                  <a:cubicBezTo>
                    <a:pt x="27281" y="341170"/>
                    <a:pt x="46332" y="257297"/>
                    <a:pt x="51359" y="190887"/>
                  </a:cubicBezTo>
                  <a:cubicBezTo>
                    <a:pt x="56386" y="124477"/>
                    <a:pt x="72261" y="-8080"/>
                    <a:pt x="64059" y="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7708BEA-77BE-4D8D-BC88-1219A255142B}"/>
                </a:ext>
              </a:extLst>
            </p:cNvPr>
            <p:cNvSpPr/>
            <p:nvPr/>
          </p:nvSpPr>
          <p:spPr>
            <a:xfrm>
              <a:off x="2639965" y="3964907"/>
              <a:ext cx="30768" cy="699080"/>
            </a:xfrm>
            <a:custGeom>
              <a:avLst/>
              <a:gdLst>
                <a:gd name="connsiteX0" fmla="*/ 27035 w 30768"/>
                <a:gd name="connsiteY0" fmla="*/ 21306 h 699080"/>
                <a:gd name="connsiteX1" fmla="*/ 48 w 30768"/>
                <a:gd name="connsiteY1" fmla="*/ 686468 h 699080"/>
                <a:gd name="connsiteX2" fmla="*/ 20685 w 30768"/>
                <a:gd name="connsiteY2" fmla="*/ 437231 h 699080"/>
                <a:gd name="connsiteX3" fmla="*/ 30210 w 30768"/>
                <a:gd name="connsiteY3" fmla="*/ 186406 h 699080"/>
                <a:gd name="connsiteX4" fmla="*/ 27035 w 30768"/>
                <a:gd name="connsiteY4" fmla="*/ 21306 h 69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68" h="699080">
                  <a:moveTo>
                    <a:pt x="27035" y="21306"/>
                  </a:moveTo>
                  <a:cubicBezTo>
                    <a:pt x="22008" y="104650"/>
                    <a:pt x="1106" y="617147"/>
                    <a:pt x="48" y="686468"/>
                  </a:cubicBezTo>
                  <a:cubicBezTo>
                    <a:pt x="-1010" y="755789"/>
                    <a:pt x="15658" y="520575"/>
                    <a:pt x="20685" y="437231"/>
                  </a:cubicBezTo>
                  <a:cubicBezTo>
                    <a:pt x="25712" y="353887"/>
                    <a:pt x="29681" y="251229"/>
                    <a:pt x="30210" y="186406"/>
                  </a:cubicBezTo>
                  <a:cubicBezTo>
                    <a:pt x="30739" y="121583"/>
                    <a:pt x="32062" y="-62038"/>
                    <a:pt x="27035" y="213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414735A-A166-4DC1-82C3-34BFEE98E071}"/>
                </a:ext>
              </a:extLst>
            </p:cNvPr>
            <p:cNvSpPr/>
            <p:nvPr/>
          </p:nvSpPr>
          <p:spPr>
            <a:xfrm>
              <a:off x="2620887" y="4656687"/>
              <a:ext cx="63859" cy="729926"/>
            </a:xfrm>
            <a:custGeom>
              <a:avLst/>
              <a:gdLst>
                <a:gd name="connsiteX0" fmla="*/ 31826 w 63859"/>
                <a:gd name="connsiteY0" fmla="*/ 13738 h 729926"/>
                <a:gd name="connsiteX1" fmla="*/ 25476 w 63859"/>
                <a:gd name="connsiteY1" fmla="*/ 594763 h 729926"/>
                <a:gd name="connsiteX2" fmla="*/ 76 w 63859"/>
                <a:gd name="connsiteY2" fmla="*/ 729701 h 729926"/>
                <a:gd name="connsiteX3" fmla="*/ 17538 w 63859"/>
                <a:gd name="connsiteY3" fmla="*/ 620163 h 729926"/>
                <a:gd name="connsiteX4" fmla="*/ 15951 w 63859"/>
                <a:gd name="connsiteY4" fmla="*/ 383626 h 729926"/>
                <a:gd name="connsiteX5" fmla="*/ 63576 w 63859"/>
                <a:gd name="connsiteY5" fmla="*/ 197888 h 729926"/>
                <a:gd name="connsiteX6" fmla="*/ 31826 w 63859"/>
                <a:gd name="connsiteY6" fmla="*/ 13738 h 729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59" h="729926">
                  <a:moveTo>
                    <a:pt x="31826" y="13738"/>
                  </a:moveTo>
                  <a:cubicBezTo>
                    <a:pt x="25476" y="79884"/>
                    <a:pt x="30768" y="475436"/>
                    <a:pt x="25476" y="594763"/>
                  </a:cubicBezTo>
                  <a:cubicBezTo>
                    <a:pt x="20184" y="714090"/>
                    <a:pt x="1399" y="725468"/>
                    <a:pt x="76" y="729701"/>
                  </a:cubicBezTo>
                  <a:cubicBezTo>
                    <a:pt x="-1247" y="733934"/>
                    <a:pt x="14892" y="677842"/>
                    <a:pt x="17538" y="620163"/>
                  </a:cubicBezTo>
                  <a:cubicBezTo>
                    <a:pt x="20184" y="562484"/>
                    <a:pt x="8278" y="454005"/>
                    <a:pt x="15951" y="383626"/>
                  </a:cubicBezTo>
                  <a:cubicBezTo>
                    <a:pt x="23624" y="313247"/>
                    <a:pt x="60136" y="257155"/>
                    <a:pt x="63576" y="197888"/>
                  </a:cubicBezTo>
                  <a:cubicBezTo>
                    <a:pt x="67016" y="138621"/>
                    <a:pt x="38176" y="-52408"/>
                    <a:pt x="31826" y="137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1C08F8DC-D268-4A8B-AED2-090810B7D6CE}"/>
                </a:ext>
              </a:extLst>
            </p:cNvPr>
            <p:cNvSpPr/>
            <p:nvPr/>
          </p:nvSpPr>
          <p:spPr>
            <a:xfrm>
              <a:off x="2602997" y="5351345"/>
              <a:ext cx="528694" cy="885972"/>
            </a:xfrm>
            <a:custGeom>
              <a:avLst/>
              <a:gdLst>
                <a:gd name="connsiteX0" fmla="*/ 33841 w 528694"/>
                <a:gd name="connsiteY0" fmla="*/ 17580 h 885972"/>
                <a:gd name="connsiteX1" fmla="*/ 27491 w 528694"/>
                <a:gd name="connsiteY1" fmla="*/ 385880 h 885972"/>
                <a:gd name="connsiteX2" fmla="*/ 87816 w 528694"/>
                <a:gd name="connsiteY2" fmla="*/ 546218 h 885972"/>
                <a:gd name="connsiteX3" fmla="*/ 127503 w 528694"/>
                <a:gd name="connsiteY3" fmla="*/ 620830 h 885972"/>
                <a:gd name="connsiteX4" fmla="*/ 222753 w 528694"/>
                <a:gd name="connsiteY4" fmla="*/ 677980 h 885972"/>
                <a:gd name="connsiteX5" fmla="*/ 384678 w 528694"/>
                <a:gd name="connsiteY5" fmla="*/ 719255 h 885972"/>
                <a:gd name="connsiteX6" fmla="*/ 470403 w 528694"/>
                <a:gd name="connsiteY6" fmla="*/ 762118 h 885972"/>
                <a:gd name="connsiteX7" fmla="*/ 505328 w 528694"/>
                <a:gd name="connsiteY7" fmla="*/ 822443 h 885972"/>
                <a:gd name="connsiteX8" fmla="*/ 483103 w 528694"/>
                <a:gd name="connsiteY8" fmla="*/ 885943 h 885972"/>
                <a:gd name="connsiteX9" fmla="*/ 527553 w 528694"/>
                <a:gd name="connsiteY9" fmla="*/ 814505 h 885972"/>
                <a:gd name="connsiteX10" fmla="*/ 427541 w 528694"/>
                <a:gd name="connsiteY10" fmla="*/ 747830 h 885972"/>
                <a:gd name="connsiteX11" fmla="*/ 68766 w 528694"/>
                <a:gd name="connsiteY11" fmla="*/ 516055 h 885972"/>
                <a:gd name="connsiteX12" fmla="*/ 21141 w 528694"/>
                <a:gd name="connsiteY12" fmla="*/ 223955 h 885972"/>
                <a:gd name="connsiteX13" fmla="*/ 503 w 528694"/>
                <a:gd name="connsiteY13" fmla="*/ 74730 h 885972"/>
                <a:gd name="connsiteX14" fmla="*/ 33841 w 528694"/>
                <a:gd name="connsiteY14" fmla="*/ 17580 h 885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8694" h="885972">
                  <a:moveTo>
                    <a:pt x="33841" y="17580"/>
                  </a:moveTo>
                  <a:cubicBezTo>
                    <a:pt x="38339" y="69438"/>
                    <a:pt x="18495" y="297774"/>
                    <a:pt x="27491" y="385880"/>
                  </a:cubicBezTo>
                  <a:cubicBezTo>
                    <a:pt x="36487" y="473986"/>
                    <a:pt x="71147" y="507060"/>
                    <a:pt x="87816" y="546218"/>
                  </a:cubicBezTo>
                  <a:cubicBezTo>
                    <a:pt x="104485" y="585376"/>
                    <a:pt x="105014" y="598870"/>
                    <a:pt x="127503" y="620830"/>
                  </a:cubicBezTo>
                  <a:cubicBezTo>
                    <a:pt x="149992" y="642790"/>
                    <a:pt x="179891" y="661576"/>
                    <a:pt x="222753" y="677980"/>
                  </a:cubicBezTo>
                  <a:cubicBezTo>
                    <a:pt x="265616" y="694384"/>
                    <a:pt x="343403" y="705232"/>
                    <a:pt x="384678" y="719255"/>
                  </a:cubicBezTo>
                  <a:cubicBezTo>
                    <a:pt x="425953" y="733278"/>
                    <a:pt x="450295" y="744920"/>
                    <a:pt x="470403" y="762118"/>
                  </a:cubicBezTo>
                  <a:cubicBezTo>
                    <a:pt x="490511" y="779316"/>
                    <a:pt x="503211" y="801806"/>
                    <a:pt x="505328" y="822443"/>
                  </a:cubicBezTo>
                  <a:cubicBezTo>
                    <a:pt x="507445" y="843080"/>
                    <a:pt x="479399" y="887266"/>
                    <a:pt x="483103" y="885943"/>
                  </a:cubicBezTo>
                  <a:cubicBezTo>
                    <a:pt x="486807" y="884620"/>
                    <a:pt x="536813" y="837524"/>
                    <a:pt x="527553" y="814505"/>
                  </a:cubicBezTo>
                  <a:cubicBezTo>
                    <a:pt x="518293" y="791486"/>
                    <a:pt x="504006" y="797572"/>
                    <a:pt x="427541" y="747830"/>
                  </a:cubicBezTo>
                  <a:cubicBezTo>
                    <a:pt x="351077" y="698088"/>
                    <a:pt x="136499" y="603367"/>
                    <a:pt x="68766" y="516055"/>
                  </a:cubicBezTo>
                  <a:cubicBezTo>
                    <a:pt x="1033" y="428743"/>
                    <a:pt x="32518" y="297509"/>
                    <a:pt x="21141" y="223955"/>
                  </a:cubicBezTo>
                  <a:cubicBezTo>
                    <a:pt x="9764" y="150401"/>
                    <a:pt x="-2672" y="107538"/>
                    <a:pt x="503" y="74730"/>
                  </a:cubicBezTo>
                  <a:cubicBezTo>
                    <a:pt x="3678" y="41922"/>
                    <a:pt x="29343" y="-34278"/>
                    <a:pt x="33841" y="17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0EAB29F-FD37-403E-BBED-F285EF22E927}"/>
                </a:ext>
              </a:extLst>
            </p:cNvPr>
            <p:cNvSpPr/>
            <p:nvPr/>
          </p:nvSpPr>
          <p:spPr>
            <a:xfrm>
              <a:off x="2538344" y="3238348"/>
              <a:ext cx="102530" cy="748309"/>
            </a:xfrm>
            <a:custGeom>
              <a:avLst/>
              <a:gdLst>
                <a:gd name="connsiteX0" fmla="*/ 69 w 102530"/>
                <a:gd name="connsiteY0" fmla="*/ 152 h 748309"/>
                <a:gd name="connsiteX1" fmla="*/ 96906 w 102530"/>
                <a:gd name="connsiteY1" fmla="*/ 73177 h 748309"/>
                <a:gd name="connsiteX2" fmla="*/ 90556 w 102530"/>
                <a:gd name="connsiteY2" fmla="*/ 174777 h 748309"/>
                <a:gd name="connsiteX3" fmla="*/ 87381 w 102530"/>
                <a:gd name="connsiteY3" fmla="*/ 663727 h 748309"/>
                <a:gd name="connsiteX4" fmla="*/ 90556 w 102530"/>
                <a:gd name="connsiteY4" fmla="*/ 744690 h 748309"/>
                <a:gd name="connsiteX5" fmla="*/ 90556 w 102530"/>
                <a:gd name="connsiteY5" fmla="*/ 622452 h 748309"/>
                <a:gd name="connsiteX6" fmla="*/ 76269 w 102530"/>
                <a:gd name="connsiteY6" fmla="*/ 409727 h 748309"/>
                <a:gd name="connsiteX7" fmla="*/ 81031 w 102530"/>
                <a:gd name="connsiteY7" fmla="*/ 92227 h 748309"/>
                <a:gd name="connsiteX8" fmla="*/ 69 w 102530"/>
                <a:gd name="connsiteY8" fmla="*/ 152 h 748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530" h="748309">
                  <a:moveTo>
                    <a:pt x="69" y="152"/>
                  </a:moveTo>
                  <a:cubicBezTo>
                    <a:pt x="2715" y="-3023"/>
                    <a:pt x="81825" y="44073"/>
                    <a:pt x="96906" y="73177"/>
                  </a:cubicBezTo>
                  <a:cubicBezTo>
                    <a:pt x="111987" y="102281"/>
                    <a:pt x="92144" y="76352"/>
                    <a:pt x="90556" y="174777"/>
                  </a:cubicBezTo>
                  <a:cubicBezTo>
                    <a:pt x="88969" y="273202"/>
                    <a:pt x="87381" y="568742"/>
                    <a:pt x="87381" y="663727"/>
                  </a:cubicBezTo>
                  <a:cubicBezTo>
                    <a:pt x="87381" y="758712"/>
                    <a:pt x="90027" y="751569"/>
                    <a:pt x="90556" y="744690"/>
                  </a:cubicBezTo>
                  <a:cubicBezTo>
                    <a:pt x="91085" y="737811"/>
                    <a:pt x="92937" y="678279"/>
                    <a:pt x="90556" y="622452"/>
                  </a:cubicBezTo>
                  <a:cubicBezTo>
                    <a:pt x="88175" y="566625"/>
                    <a:pt x="77856" y="498098"/>
                    <a:pt x="76269" y="409727"/>
                  </a:cubicBezTo>
                  <a:cubicBezTo>
                    <a:pt x="74682" y="321356"/>
                    <a:pt x="91085" y="156256"/>
                    <a:pt x="81031" y="92227"/>
                  </a:cubicBezTo>
                  <a:cubicBezTo>
                    <a:pt x="70977" y="28198"/>
                    <a:pt x="-2577" y="3327"/>
                    <a:pt x="69" y="1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B36024B2-472C-400F-B7FD-B95DD317A1F3}"/>
                </a:ext>
              </a:extLst>
            </p:cNvPr>
            <p:cNvSpPr/>
            <p:nvPr/>
          </p:nvSpPr>
          <p:spPr>
            <a:xfrm>
              <a:off x="2620524" y="3964086"/>
              <a:ext cx="19492" cy="517915"/>
            </a:xfrm>
            <a:custGeom>
              <a:avLst/>
              <a:gdLst>
                <a:gd name="connsiteX0" fmla="*/ 439 w 19492"/>
                <a:gd name="connsiteY0" fmla="*/ 14189 h 517915"/>
                <a:gd name="connsiteX1" fmla="*/ 6789 w 19492"/>
                <a:gd name="connsiteY1" fmla="*/ 512664 h 517915"/>
                <a:gd name="connsiteX2" fmla="*/ 14726 w 19492"/>
                <a:gd name="connsiteY2" fmla="*/ 268189 h 517915"/>
                <a:gd name="connsiteX3" fmla="*/ 19489 w 19492"/>
                <a:gd name="connsiteY3" fmla="*/ 145952 h 517915"/>
                <a:gd name="connsiteX4" fmla="*/ 439 w 19492"/>
                <a:gd name="connsiteY4" fmla="*/ 14189 h 51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2" h="517915">
                  <a:moveTo>
                    <a:pt x="439" y="14189"/>
                  </a:moveTo>
                  <a:cubicBezTo>
                    <a:pt x="-1678" y="75308"/>
                    <a:pt x="4408" y="470331"/>
                    <a:pt x="6789" y="512664"/>
                  </a:cubicBezTo>
                  <a:cubicBezTo>
                    <a:pt x="9170" y="554997"/>
                    <a:pt x="12609" y="329308"/>
                    <a:pt x="14726" y="268189"/>
                  </a:cubicBezTo>
                  <a:cubicBezTo>
                    <a:pt x="16843" y="207070"/>
                    <a:pt x="19224" y="185110"/>
                    <a:pt x="19489" y="145952"/>
                  </a:cubicBezTo>
                  <a:cubicBezTo>
                    <a:pt x="19754" y="106794"/>
                    <a:pt x="2556" y="-46930"/>
                    <a:pt x="439" y="141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CE7BCF89-3144-4D27-812F-B28D09219D7A}"/>
                </a:ext>
              </a:extLst>
            </p:cNvPr>
            <p:cNvSpPr/>
            <p:nvPr/>
          </p:nvSpPr>
          <p:spPr>
            <a:xfrm>
              <a:off x="2573407" y="4377622"/>
              <a:ext cx="59329" cy="716832"/>
            </a:xfrm>
            <a:custGeom>
              <a:avLst/>
              <a:gdLst>
                <a:gd name="connsiteX0" fmla="*/ 53906 w 59329"/>
                <a:gd name="connsiteY0" fmla="*/ 19753 h 716832"/>
                <a:gd name="connsiteX1" fmla="*/ 38031 w 59329"/>
                <a:gd name="connsiteY1" fmla="*/ 72141 h 716832"/>
                <a:gd name="connsiteX2" fmla="*/ 9456 w 59329"/>
                <a:gd name="connsiteY2" fmla="*/ 691266 h 716832"/>
                <a:gd name="connsiteX3" fmla="*/ 1518 w 59329"/>
                <a:gd name="connsiteY3" fmla="*/ 567441 h 716832"/>
                <a:gd name="connsiteX4" fmla="*/ 36443 w 59329"/>
                <a:gd name="connsiteY4" fmla="*/ 280103 h 716832"/>
                <a:gd name="connsiteX5" fmla="*/ 57081 w 59329"/>
                <a:gd name="connsiteY5" fmla="*/ 135641 h 716832"/>
                <a:gd name="connsiteX6" fmla="*/ 53906 w 59329"/>
                <a:gd name="connsiteY6" fmla="*/ 19753 h 716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329" h="716832">
                  <a:moveTo>
                    <a:pt x="53906" y="19753"/>
                  </a:moveTo>
                  <a:cubicBezTo>
                    <a:pt x="50731" y="9170"/>
                    <a:pt x="45439" y="-39778"/>
                    <a:pt x="38031" y="72141"/>
                  </a:cubicBezTo>
                  <a:cubicBezTo>
                    <a:pt x="30623" y="184060"/>
                    <a:pt x="15542" y="608716"/>
                    <a:pt x="9456" y="691266"/>
                  </a:cubicBezTo>
                  <a:cubicBezTo>
                    <a:pt x="3370" y="773816"/>
                    <a:pt x="-2980" y="635968"/>
                    <a:pt x="1518" y="567441"/>
                  </a:cubicBezTo>
                  <a:cubicBezTo>
                    <a:pt x="6016" y="498914"/>
                    <a:pt x="27183" y="352070"/>
                    <a:pt x="36443" y="280103"/>
                  </a:cubicBezTo>
                  <a:cubicBezTo>
                    <a:pt x="45703" y="208136"/>
                    <a:pt x="51789" y="178768"/>
                    <a:pt x="57081" y="135641"/>
                  </a:cubicBezTo>
                  <a:cubicBezTo>
                    <a:pt x="62373" y="92514"/>
                    <a:pt x="57081" y="30336"/>
                    <a:pt x="53906" y="197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A7A00F5-AAE8-41C4-A31D-DB93D5E8663F}"/>
                </a:ext>
              </a:extLst>
            </p:cNvPr>
            <p:cNvSpPr/>
            <p:nvPr/>
          </p:nvSpPr>
          <p:spPr>
            <a:xfrm>
              <a:off x="2467051" y="4483083"/>
              <a:ext cx="121751" cy="510614"/>
            </a:xfrm>
            <a:custGeom>
              <a:avLst/>
              <a:gdLst>
                <a:gd name="connsiteX0" fmla="*/ 4687 w 121751"/>
                <a:gd name="connsiteY0" fmla="*/ 17 h 510614"/>
                <a:gd name="connsiteX1" fmla="*/ 58662 w 121751"/>
                <a:gd name="connsiteY1" fmla="*/ 104792 h 510614"/>
                <a:gd name="connsiteX2" fmla="*/ 118987 w 121751"/>
                <a:gd name="connsiteY2" fmla="*/ 498492 h 510614"/>
                <a:gd name="connsiteX3" fmla="*/ 111049 w 121751"/>
                <a:gd name="connsiteY3" fmla="*/ 398480 h 510614"/>
                <a:gd name="connsiteX4" fmla="*/ 106287 w 121751"/>
                <a:gd name="connsiteY4" fmla="*/ 281005 h 510614"/>
                <a:gd name="connsiteX5" fmla="*/ 72949 w 121751"/>
                <a:gd name="connsiteY5" fmla="*/ 160355 h 510614"/>
                <a:gd name="connsiteX6" fmla="*/ 9449 w 121751"/>
                <a:gd name="connsiteY6" fmla="*/ 96855 h 510614"/>
                <a:gd name="connsiteX7" fmla="*/ 4687 w 121751"/>
                <a:gd name="connsiteY7" fmla="*/ 17 h 510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751" h="510614">
                  <a:moveTo>
                    <a:pt x="4687" y="17"/>
                  </a:moveTo>
                  <a:cubicBezTo>
                    <a:pt x="12889" y="1340"/>
                    <a:pt x="39612" y="21713"/>
                    <a:pt x="58662" y="104792"/>
                  </a:cubicBezTo>
                  <a:cubicBezTo>
                    <a:pt x="77712" y="187871"/>
                    <a:pt x="110256" y="449544"/>
                    <a:pt x="118987" y="498492"/>
                  </a:cubicBezTo>
                  <a:cubicBezTo>
                    <a:pt x="127718" y="547440"/>
                    <a:pt x="113166" y="434728"/>
                    <a:pt x="111049" y="398480"/>
                  </a:cubicBezTo>
                  <a:cubicBezTo>
                    <a:pt x="108932" y="362232"/>
                    <a:pt x="112637" y="320692"/>
                    <a:pt x="106287" y="281005"/>
                  </a:cubicBezTo>
                  <a:cubicBezTo>
                    <a:pt x="99937" y="241318"/>
                    <a:pt x="89089" y="191047"/>
                    <a:pt x="72949" y="160355"/>
                  </a:cubicBezTo>
                  <a:cubicBezTo>
                    <a:pt x="56809" y="129663"/>
                    <a:pt x="19238" y="119345"/>
                    <a:pt x="9449" y="96855"/>
                  </a:cubicBezTo>
                  <a:cubicBezTo>
                    <a:pt x="-340" y="74365"/>
                    <a:pt x="-3515" y="-1306"/>
                    <a:pt x="4687" y="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F3BF2DB3-2F1D-431E-9B0A-3B890B0F8916}"/>
                </a:ext>
              </a:extLst>
            </p:cNvPr>
            <p:cNvSpPr/>
            <p:nvPr/>
          </p:nvSpPr>
          <p:spPr>
            <a:xfrm>
              <a:off x="2452519" y="4264525"/>
              <a:ext cx="147703" cy="297666"/>
            </a:xfrm>
            <a:custGeom>
              <a:avLst/>
              <a:gdLst>
                <a:gd name="connsiteX0" fmla="*/ 169 w 147703"/>
                <a:gd name="connsiteY0" fmla="*/ 197938 h 297666"/>
                <a:gd name="connsiteX1" fmla="*/ 89069 w 147703"/>
                <a:gd name="connsiteY1" fmla="*/ 259850 h 297666"/>
                <a:gd name="connsiteX2" fmla="*/ 95419 w 147703"/>
                <a:gd name="connsiteY2" fmla="*/ 280488 h 297666"/>
                <a:gd name="connsiteX3" fmla="*/ 144631 w 147703"/>
                <a:gd name="connsiteY3" fmla="*/ 1088 h 297666"/>
                <a:gd name="connsiteX4" fmla="*/ 136694 w 147703"/>
                <a:gd name="connsiteY4" fmla="*/ 185238 h 297666"/>
                <a:gd name="connsiteX5" fmla="*/ 89069 w 147703"/>
                <a:gd name="connsiteY5" fmla="*/ 226513 h 297666"/>
                <a:gd name="connsiteX6" fmla="*/ 66844 w 147703"/>
                <a:gd name="connsiteY6" fmla="*/ 263025 h 297666"/>
                <a:gd name="connsiteX7" fmla="*/ 169 w 147703"/>
                <a:gd name="connsiteY7" fmla="*/ 197938 h 29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7703" h="297666">
                  <a:moveTo>
                    <a:pt x="169" y="197938"/>
                  </a:moveTo>
                  <a:cubicBezTo>
                    <a:pt x="3873" y="197409"/>
                    <a:pt x="73194" y="246092"/>
                    <a:pt x="89069" y="259850"/>
                  </a:cubicBezTo>
                  <a:cubicBezTo>
                    <a:pt x="104944" y="273608"/>
                    <a:pt x="86159" y="323615"/>
                    <a:pt x="95419" y="280488"/>
                  </a:cubicBezTo>
                  <a:cubicBezTo>
                    <a:pt x="104679" y="237361"/>
                    <a:pt x="137752" y="16963"/>
                    <a:pt x="144631" y="1088"/>
                  </a:cubicBezTo>
                  <a:cubicBezTo>
                    <a:pt x="151510" y="-14787"/>
                    <a:pt x="145954" y="147667"/>
                    <a:pt x="136694" y="185238"/>
                  </a:cubicBezTo>
                  <a:cubicBezTo>
                    <a:pt x="127434" y="222809"/>
                    <a:pt x="100710" y="213549"/>
                    <a:pt x="89069" y="226513"/>
                  </a:cubicBezTo>
                  <a:cubicBezTo>
                    <a:pt x="77428" y="239477"/>
                    <a:pt x="79279" y="266729"/>
                    <a:pt x="66844" y="263025"/>
                  </a:cubicBezTo>
                  <a:cubicBezTo>
                    <a:pt x="54409" y="259321"/>
                    <a:pt x="-3535" y="198467"/>
                    <a:pt x="169" y="1979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D8C12AD-0831-4AA5-8C57-E79C1B8F1BA1}"/>
                </a:ext>
              </a:extLst>
            </p:cNvPr>
            <p:cNvSpPr/>
            <p:nvPr/>
          </p:nvSpPr>
          <p:spPr>
            <a:xfrm>
              <a:off x="2584131" y="3253021"/>
              <a:ext cx="22654" cy="885618"/>
            </a:xfrm>
            <a:custGeom>
              <a:avLst/>
              <a:gdLst>
                <a:gd name="connsiteX0" fmla="*/ 319 w 22654"/>
                <a:gd name="connsiteY0" fmla="*/ 7704 h 885618"/>
                <a:gd name="connsiteX1" fmla="*/ 9844 w 22654"/>
                <a:gd name="connsiteY1" fmla="*/ 852254 h 885618"/>
                <a:gd name="connsiteX2" fmla="*/ 16194 w 22654"/>
                <a:gd name="connsiteY2" fmla="*/ 690329 h 885618"/>
                <a:gd name="connsiteX3" fmla="*/ 22544 w 22654"/>
                <a:gd name="connsiteY3" fmla="*/ 447442 h 885618"/>
                <a:gd name="connsiteX4" fmla="*/ 319 w 22654"/>
                <a:gd name="connsiteY4" fmla="*/ 7704 h 88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54" h="885618">
                  <a:moveTo>
                    <a:pt x="319" y="7704"/>
                  </a:moveTo>
                  <a:cubicBezTo>
                    <a:pt x="-1798" y="75173"/>
                    <a:pt x="7198" y="738483"/>
                    <a:pt x="9844" y="852254"/>
                  </a:cubicBezTo>
                  <a:cubicBezTo>
                    <a:pt x="12490" y="966025"/>
                    <a:pt x="14077" y="757798"/>
                    <a:pt x="16194" y="690329"/>
                  </a:cubicBezTo>
                  <a:cubicBezTo>
                    <a:pt x="18311" y="622860"/>
                    <a:pt x="20692" y="559890"/>
                    <a:pt x="22544" y="447442"/>
                  </a:cubicBezTo>
                  <a:cubicBezTo>
                    <a:pt x="24396" y="334994"/>
                    <a:pt x="2436" y="-59765"/>
                    <a:pt x="319" y="7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A45BAD37-80D7-4240-A1A6-C37E9B301AF3}"/>
                </a:ext>
              </a:extLst>
            </p:cNvPr>
            <p:cNvSpPr/>
            <p:nvPr/>
          </p:nvSpPr>
          <p:spPr>
            <a:xfrm>
              <a:off x="2580368" y="4008710"/>
              <a:ext cx="31602" cy="302460"/>
            </a:xfrm>
            <a:custGeom>
              <a:avLst/>
              <a:gdLst>
                <a:gd name="connsiteX0" fmla="*/ 8845 w 31602"/>
                <a:gd name="connsiteY0" fmla="*/ 9253 h 302460"/>
                <a:gd name="connsiteX1" fmla="*/ 907 w 31602"/>
                <a:gd name="connsiteY1" fmla="*/ 296590 h 302460"/>
                <a:gd name="connsiteX2" fmla="*/ 29482 w 31602"/>
                <a:gd name="connsiteY2" fmla="*/ 193403 h 302460"/>
                <a:gd name="connsiteX3" fmla="*/ 26307 w 31602"/>
                <a:gd name="connsiteY3" fmla="*/ 80690 h 302460"/>
                <a:gd name="connsiteX4" fmla="*/ 8845 w 31602"/>
                <a:gd name="connsiteY4" fmla="*/ 9253 h 30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02" h="302460">
                  <a:moveTo>
                    <a:pt x="8845" y="9253"/>
                  </a:moveTo>
                  <a:cubicBezTo>
                    <a:pt x="4612" y="45236"/>
                    <a:pt x="-2532" y="265898"/>
                    <a:pt x="907" y="296590"/>
                  </a:cubicBezTo>
                  <a:cubicBezTo>
                    <a:pt x="4346" y="327282"/>
                    <a:pt x="25249" y="229386"/>
                    <a:pt x="29482" y="193403"/>
                  </a:cubicBezTo>
                  <a:cubicBezTo>
                    <a:pt x="33715" y="157420"/>
                    <a:pt x="31069" y="109530"/>
                    <a:pt x="26307" y="80690"/>
                  </a:cubicBezTo>
                  <a:cubicBezTo>
                    <a:pt x="21545" y="51850"/>
                    <a:pt x="13078" y="-26730"/>
                    <a:pt x="8845" y="9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B1053D8E-F83A-473F-BC82-BA5DD14F4F5D}"/>
                </a:ext>
              </a:extLst>
            </p:cNvPr>
            <p:cNvSpPr/>
            <p:nvPr/>
          </p:nvSpPr>
          <p:spPr>
            <a:xfrm>
              <a:off x="2568364" y="5118736"/>
              <a:ext cx="52617" cy="685197"/>
            </a:xfrm>
            <a:custGeom>
              <a:avLst/>
              <a:gdLst>
                <a:gd name="connsiteX0" fmla="*/ 4974 w 52617"/>
                <a:gd name="connsiteY0" fmla="*/ 952 h 685197"/>
                <a:gd name="connsiteX1" fmla="*/ 4974 w 52617"/>
                <a:gd name="connsiteY1" fmla="*/ 478789 h 685197"/>
                <a:gd name="connsiteX2" fmla="*/ 20849 w 52617"/>
                <a:gd name="connsiteY2" fmla="*/ 567689 h 685197"/>
                <a:gd name="connsiteX3" fmla="*/ 52599 w 52617"/>
                <a:gd name="connsiteY3" fmla="*/ 685164 h 685197"/>
                <a:gd name="connsiteX4" fmla="*/ 16086 w 52617"/>
                <a:gd name="connsiteY4" fmla="*/ 577214 h 685197"/>
                <a:gd name="connsiteX5" fmla="*/ 211 w 52617"/>
                <a:gd name="connsiteY5" fmla="*/ 361314 h 685197"/>
                <a:gd name="connsiteX6" fmla="*/ 4974 w 52617"/>
                <a:gd name="connsiteY6" fmla="*/ 952 h 68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7" h="685197">
                  <a:moveTo>
                    <a:pt x="4974" y="952"/>
                  </a:moveTo>
                  <a:cubicBezTo>
                    <a:pt x="5768" y="20531"/>
                    <a:pt x="2328" y="384333"/>
                    <a:pt x="4974" y="478789"/>
                  </a:cubicBezTo>
                  <a:cubicBezTo>
                    <a:pt x="7620" y="573245"/>
                    <a:pt x="12912" y="533293"/>
                    <a:pt x="20849" y="567689"/>
                  </a:cubicBezTo>
                  <a:cubicBezTo>
                    <a:pt x="28786" y="602085"/>
                    <a:pt x="53393" y="683577"/>
                    <a:pt x="52599" y="685164"/>
                  </a:cubicBezTo>
                  <a:cubicBezTo>
                    <a:pt x="51805" y="686751"/>
                    <a:pt x="24817" y="631189"/>
                    <a:pt x="16086" y="577214"/>
                  </a:cubicBezTo>
                  <a:cubicBezTo>
                    <a:pt x="7355" y="523239"/>
                    <a:pt x="1534" y="453389"/>
                    <a:pt x="211" y="361314"/>
                  </a:cubicBezTo>
                  <a:cubicBezTo>
                    <a:pt x="-1112" y="269239"/>
                    <a:pt x="4180" y="-18627"/>
                    <a:pt x="4974" y="9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DA425F39-A224-4073-BAFC-42BC200E5C5E}"/>
                </a:ext>
              </a:extLst>
            </p:cNvPr>
            <p:cNvSpPr/>
            <p:nvPr/>
          </p:nvSpPr>
          <p:spPr>
            <a:xfrm>
              <a:off x="2530350" y="5825265"/>
              <a:ext cx="178298" cy="206143"/>
            </a:xfrm>
            <a:custGeom>
              <a:avLst/>
              <a:gdLst>
                <a:gd name="connsiteX0" fmla="*/ 100138 w 178298"/>
                <a:gd name="connsiteY0" fmla="*/ 860 h 206143"/>
                <a:gd name="connsiteX1" fmla="*/ 177925 w 178298"/>
                <a:gd name="connsiteY1" fmla="*/ 185010 h 206143"/>
                <a:gd name="connsiteX2" fmla="*/ 123950 w 178298"/>
                <a:gd name="connsiteY2" fmla="*/ 200885 h 206143"/>
                <a:gd name="connsiteX3" fmla="*/ 125 w 178298"/>
                <a:gd name="connsiteY3" fmla="*/ 173898 h 206143"/>
                <a:gd name="connsiteX4" fmla="*/ 100138 w 178298"/>
                <a:gd name="connsiteY4" fmla="*/ 156435 h 206143"/>
                <a:gd name="connsiteX5" fmla="*/ 76325 w 178298"/>
                <a:gd name="connsiteY5" fmla="*/ 111985 h 206143"/>
                <a:gd name="connsiteX6" fmla="*/ 38225 w 178298"/>
                <a:gd name="connsiteY6" fmla="*/ 91348 h 206143"/>
                <a:gd name="connsiteX7" fmla="*/ 74738 w 178298"/>
                <a:gd name="connsiteY7" fmla="*/ 150085 h 206143"/>
                <a:gd name="connsiteX8" fmla="*/ 98550 w 178298"/>
                <a:gd name="connsiteY8" fmla="*/ 181835 h 206143"/>
                <a:gd name="connsiteX9" fmla="*/ 168400 w 178298"/>
                <a:gd name="connsiteY9" fmla="*/ 175485 h 206143"/>
                <a:gd name="connsiteX10" fmla="*/ 127125 w 178298"/>
                <a:gd name="connsiteY10" fmla="*/ 116748 h 206143"/>
                <a:gd name="connsiteX11" fmla="*/ 100138 w 178298"/>
                <a:gd name="connsiteY11" fmla="*/ 860 h 20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298" h="206143">
                  <a:moveTo>
                    <a:pt x="100138" y="860"/>
                  </a:moveTo>
                  <a:cubicBezTo>
                    <a:pt x="108605" y="12237"/>
                    <a:pt x="173956" y="151673"/>
                    <a:pt x="177925" y="185010"/>
                  </a:cubicBezTo>
                  <a:cubicBezTo>
                    <a:pt x="181894" y="218347"/>
                    <a:pt x="153583" y="202737"/>
                    <a:pt x="123950" y="200885"/>
                  </a:cubicBezTo>
                  <a:cubicBezTo>
                    <a:pt x="94317" y="199033"/>
                    <a:pt x="4094" y="181306"/>
                    <a:pt x="125" y="173898"/>
                  </a:cubicBezTo>
                  <a:cubicBezTo>
                    <a:pt x="-3844" y="166490"/>
                    <a:pt x="87438" y="166754"/>
                    <a:pt x="100138" y="156435"/>
                  </a:cubicBezTo>
                  <a:cubicBezTo>
                    <a:pt x="112838" y="146116"/>
                    <a:pt x="86644" y="122833"/>
                    <a:pt x="76325" y="111985"/>
                  </a:cubicBezTo>
                  <a:cubicBezTo>
                    <a:pt x="66006" y="101137"/>
                    <a:pt x="38489" y="84998"/>
                    <a:pt x="38225" y="91348"/>
                  </a:cubicBezTo>
                  <a:cubicBezTo>
                    <a:pt x="37961" y="97698"/>
                    <a:pt x="64684" y="135004"/>
                    <a:pt x="74738" y="150085"/>
                  </a:cubicBezTo>
                  <a:cubicBezTo>
                    <a:pt x="84792" y="165166"/>
                    <a:pt x="82940" y="177602"/>
                    <a:pt x="98550" y="181835"/>
                  </a:cubicBezTo>
                  <a:cubicBezTo>
                    <a:pt x="114160" y="186068"/>
                    <a:pt x="163638" y="186333"/>
                    <a:pt x="168400" y="175485"/>
                  </a:cubicBezTo>
                  <a:cubicBezTo>
                    <a:pt x="173162" y="164637"/>
                    <a:pt x="138238" y="139238"/>
                    <a:pt x="127125" y="116748"/>
                  </a:cubicBezTo>
                  <a:cubicBezTo>
                    <a:pt x="116013" y="94259"/>
                    <a:pt x="91671" y="-10517"/>
                    <a:pt x="100138" y="8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2E1717B5-EB0E-4880-87FC-B02D5F830EAC}"/>
                </a:ext>
              </a:extLst>
            </p:cNvPr>
            <p:cNvSpPr/>
            <p:nvPr/>
          </p:nvSpPr>
          <p:spPr>
            <a:xfrm>
              <a:off x="2525341" y="5461706"/>
              <a:ext cx="53232" cy="488893"/>
            </a:xfrm>
            <a:custGeom>
              <a:avLst/>
              <a:gdLst>
                <a:gd name="connsiteX0" fmla="*/ 40059 w 53232"/>
                <a:gd name="connsiteY0" fmla="*/ 16757 h 488893"/>
                <a:gd name="connsiteX1" fmla="*/ 40059 w 53232"/>
                <a:gd name="connsiteY1" fmla="*/ 73907 h 488893"/>
                <a:gd name="connsiteX2" fmla="*/ 52759 w 53232"/>
                <a:gd name="connsiteY2" fmla="*/ 475544 h 488893"/>
                <a:gd name="connsiteX3" fmla="*/ 21009 w 53232"/>
                <a:gd name="connsiteY3" fmla="*/ 381882 h 488893"/>
                <a:gd name="connsiteX4" fmla="*/ 372 w 53232"/>
                <a:gd name="connsiteY4" fmla="*/ 270757 h 488893"/>
                <a:gd name="connsiteX5" fmla="*/ 40059 w 53232"/>
                <a:gd name="connsiteY5" fmla="*/ 16757 h 48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32" h="488893">
                  <a:moveTo>
                    <a:pt x="40059" y="16757"/>
                  </a:moveTo>
                  <a:cubicBezTo>
                    <a:pt x="46674" y="-16051"/>
                    <a:pt x="37942" y="-2558"/>
                    <a:pt x="40059" y="73907"/>
                  </a:cubicBezTo>
                  <a:cubicBezTo>
                    <a:pt x="42176" y="150372"/>
                    <a:pt x="55934" y="424215"/>
                    <a:pt x="52759" y="475544"/>
                  </a:cubicBezTo>
                  <a:cubicBezTo>
                    <a:pt x="49584" y="526873"/>
                    <a:pt x="29740" y="416013"/>
                    <a:pt x="21009" y="381882"/>
                  </a:cubicBezTo>
                  <a:cubicBezTo>
                    <a:pt x="12278" y="347751"/>
                    <a:pt x="-2538" y="326849"/>
                    <a:pt x="372" y="270757"/>
                  </a:cubicBezTo>
                  <a:cubicBezTo>
                    <a:pt x="3282" y="214665"/>
                    <a:pt x="33444" y="49565"/>
                    <a:pt x="40059" y="16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0C8049E6-969B-443D-90B8-CBB4C8669503}"/>
                </a:ext>
              </a:extLst>
            </p:cNvPr>
            <p:cNvSpPr/>
            <p:nvPr/>
          </p:nvSpPr>
          <p:spPr>
            <a:xfrm>
              <a:off x="2767312" y="6057118"/>
              <a:ext cx="306450" cy="148563"/>
            </a:xfrm>
            <a:custGeom>
              <a:avLst/>
              <a:gdLst>
                <a:gd name="connsiteX0" fmla="*/ 1288 w 306450"/>
                <a:gd name="connsiteY0" fmla="*/ 2370 h 148563"/>
                <a:gd name="connsiteX1" fmla="*/ 261638 w 306450"/>
                <a:gd name="connsiteY1" fmla="*/ 84920 h 148563"/>
                <a:gd name="connsiteX2" fmla="*/ 306088 w 306450"/>
                <a:gd name="connsiteY2" fmla="*/ 148420 h 148563"/>
                <a:gd name="connsiteX3" fmla="*/ 275926 w 306450"/>
                <a:gd name="connsiteY3" fmla="*/ 67457 h 148563"/>
                <a:gd name="connsiteX4" fmla="*/ 166388 w 306450"/>
                <a:gd name="connsiteY4" fmla="*/ 26182 h 148563"/>
                <a:gd name="connsiteX5" fmla="*/ 1288 w 306450"/>
                <a:gd name="connsiteY5" fmla="*/ 2370 h 148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450" h="148563">
                  <a:moveTo>
                    <a:pt x="1288" y="2370"/>
                  </a:moveTo>
                  <a:cubicBezTo>
                    <a:pt x="17163" y="12160"/>
                    <a:pt x="210838" y="60578"/>
                    <a:pt x="261638" y="84920"/>
                  </a:cubicBezTo>
                  <a:cubicBezTo>
                    <a:pt x="312438" y="109262"/>
                    <a:pt x="303707" y="151330"/>
                    <a:pt x="306088" y="148420"/>
                  </a:cubicBezTo>
                  <a:cubicBezTo>
                    <a:pt x="308469" y="145510"/>
                    <a:pt x="299209" y="87830"/>
                    <a:pt x="275926" y="67457"/>
                  </a:cubicBezTo>
                  <a:cubicBezTo>
                    <a:pt x="252643" y="47084"/>
                    <a:pt x="212161" y="36765"/>
                    <a:pt x="166388" y="26182"/>
                  </a:cubicBezTo>
                  <a:cubicBezTo>
                    <a:pt x="120615" y="15599"/>
                    <a:pt x="-14587" y="-7420"/>
                    <a:pt x="1288" y="23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E6417385-A99E-4BD3-9251-88577316EBF5}"/>
                </a:ext>
              </a:extLst>
            </p:cNvPr>
            <p:cNvSpPr/>
            <p:nvPr/>
          </p:nvSpPr>
          <p:spPr>
            <a:xfrm>
              <a:off x="2758834" y="6054463"/>
              <a:ext cx="121000" cy="103778"/>
            </a:xfrm>
            <a:custGeom>
              <a:avLst/>
              <a:gdLst>
                <a:gd name="connsiteX0" fmla="*/ 241 w 121000"/>
                <a:gd name="connsiteY0" fmla="*/ 262 h 103778"/>
                <a:gd name="connsiteX1" fmla="*/ 87554 w 121000"/>
                <a:gd name="connsiteY1" fmla="*/ 65350 h 103778"/>
                <a:gd name="connsiteX2" fmla="*/ 5004 w 121000"/>
                <a:gd name="connsiteY2" fmla="*/ 103450 h 103778"/>
                <a:gd name="connsiteX3" fmla="*/ 120891 w 121000"/>
                <a:gd name="connsiteY3" fmla="*/ 44712 h 103778"/>
                <a:gd name="connsiteX4" fmla="*/ 241 w 121000"/>
                <a:gd name="connsiteY4" fmla="*/ 262 h 103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000" h="103778">
                  <a:moveTo>
                    <a:pt x="241" y="262"/>
                  </a:moveTo>
                  <a:cubicBezTo>
                    <a:pt x="-5315" y="3702"/>
                    <a:pt x="86760" y="48152"/>
                    <a:pt x="87554" y="65350"/>
                  </a:cubicBezTo>
                  <a:cubicBezTo>
                    <a:pt x="88348" y="82548"/>
                    <a:pt x="-552" y="106890"/>
                    <a:pt x="5004" y="103450"/>
                  </a:cubicBezTo>
                  <a:cubicBezTo>
                    <a:pt x="10560" y="100010"/>
                    <a:pt x="116658" y="61381"/>
                    <a:pt x="120891" y="44712"/>
                  </a:cubicBezTo>
                  <a:cubicBezTo>
                    <a:pt x="125124" y="28043"/>
                    <a:pt x="5797" y="-3178"/>
                    <a:pt x="241" y="2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5BF419E2-5773-46AD-9040-357CFB1CE259}"/>
                </a:ext>
              </a:extLst>
            </p:cNvPr>
            <p:cNvSpPr/>
            <p:nvPr/>
          </p:nvSpPr>
          <p:spPr>
            <a:xfrm>
              <a:off x="2770179" y="6116310"/>
              <a:ext cx="297825" cy="89429"/>
            </a:xfrm>
            <a:custGeom>
              <a:avLst/>
              <a:gdLst>
                <a:gd name="connsiteX0" fmla="*/ 9 w 297825"/>
                <a:gd name="connsiteY0" fmla="*/ 328 h 89429"/>
                <a:gd name="connsiteX1" fmla="*/ 246071 w 297825"/>
                <a:gd name="connsiteY1" fmla="*/ 47953 h 89429"/>
                <a:gd name="connsiteX2" fmla="*/ 295284 w 297825"/>
                <a:gd name="connsiteY2" fmla="*/ 89228 h 89429"/>
                <a:gd name="connsiteX3" fmla="*/ 255596 w 297825"/>
                <a:gd name="connsiteY3" fmla="*/ 30490 h 89429"/>
                <a:gd name="connsiteX4" fmla="*/ 9 w 297825"/>
                <a:gd name="connsiteY4" fmla="*/ 328 h 8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25" h="89429">
                  <a:moveTo>
                    <a:pt x="9" y="328"/>
                  </a:moveTo>
                  <a:cubicBezTo>
                    <a:pt x="-1578" y="3238"/>
                    <a:pt x="196859" y="33136"/>
                    <a:pt x="246071" y="47953"/>
                  </a:cubicBezTo>
                  <a:cubicBezTo>
                    <a:pt x="295283" y="62770"/>
                    <a:pt x="293697" y="92138"/>
                    <a:pt x="295284" y="89228"/>
                  </a:cubicBezTo>
                  <a:cubicBezTo>
                    <a:pt x="296871" y="86318"/>
                    <a:pt x="310100" y="46630"/>
                    <a:pt x="255596" y="30490"/>
                  </a:cubicBezTo>
                  <a:cubicBezTo>
                    <a:pt x="201092" y="14350"/>
                    <a:pt x="1596" y="-2582"/>
                    <a:pt x="9" y="3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F1B24693-9BAB-454E-A017-E49E18CF0612}"/>
              </a:ext>
            </a:extLst>
          </p:cNvPr>
          <p:cNvGrpSpPr/>
          <p:nvPr/>
        </p:nvGrpSpPr>
        <p:grpSpPr>
          <a:xfrm>
            <a:off x="6640286" y="1145026"/>
            <a:ext cx="2003239" cy="4567948"/>
            <a:chOff x="7807804" y="536574"/>
            <a:chExt cx="2569710" cy="5859662"/>
          </a:xfrm>
          <a:solidFill>
            <a:srgbClr val="020202"/>
          </a:solidFill>
        </p:grpSpPr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CDB211C-69B6-45E8-9290-EBCD3DB37A7E}"/>
                </a:ext>
              </a:extLst>
            </p:cNvPr>
            <p:cNvSpPr/>
            <p:nvPr/>
          </p:nvSpPr>
          <p:spPr>
            <a:xfrm>
              <a:off x="9690345" y="536574"/>
              <a:ext cx="641875" cy="556854"/>
            </a:xfrm>
            <a:custGeom>
              <a:avLst/>
              <a:gdLst>
                <a:gd name="connsiteX0" fmla="*/ 4518 w 641875"/>
                <a:gd name="connsiteY0" fmla="*/ 38101 h 556854"/>
                <a:gd name="connsiteX1" fmla="*/ 180730 w 641875"/>
                <a:gd name="connsiteY1" fmla="*/ 1 h 556854"/>
                <a:gd name="connsiteX2" fmla="*/ 329955 w 641875"/>
                <a:gd name="connsiteY2" fmla="*/ 36514 h 556854"/>
                <a:gd name="connsiteX3" fmla="*/ 385518 w 641875"/>
                <a:gd name="connsiteY3" fmla="*/ 36514 h 556854"/>
                <a:gd name="connsiteX4" fmla="*/ 434730 w 641875"/>
                <a:gd name="connsiteY4" fmla="*/ 71439 h 556854"/>
                <a:gd name="connsiteX5" fmla="*/ 595068 w 641875"/>
                <a:gd name="connsiteY5" fmla="*/ 304801 h 556854"/>
                <a:gd name="connsiteX6" fmla="*/ 626818 w 641875"/>
                <a:gd name="connsiteY6" fmla="*/ 552451 h 556854"/>
                <a:gd name="connsiteX7" fmla="*/ 620468 w 641875"/>
                <a:gd name="connsiteY7" fmla="*/ 433389 h 556854"/>
                <a:gd name="connsiteX8" fmla="*/ 377580 w 641875"/>
                <a:gd name="connsiteY8" fmla="*/ 66676 h 556854"/>
                <a:gd name="connsiteX9" fmla="*/ 4518 w 641875"/>
                <a:gd name="connsiteY9" fmla="*/ 38101 h 55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1875" h="556854">
                  <a:moveTo>
                    <a:pt x="4518" y="38101"/>
                  </a:moveTo>
                  <a:cubicBezTo>
                    <a:pt x="-28290" y="26988"/>
                    <a:pt x="126491" y="265"/>
                    <a:pt x="180730" y="1"/>
                  </a:cubicBezTo>
                  <a:cubicBezTo>
                    <a:pt x="234970" y="-264"/>
                    <a:pt x="295824" y="30429"/>
                    <a:pt x="329955" y="36514"/>
                  </a:cubicBezTo>
                  <a:cubicBezTo>
                    <a:pt x="364086" y="42599"/>
                    <a:pt x="368056" y="30693"/>
                    <a:pt x="385518" y="36514"/>
                  </a:cubicBezTo>
                  <a:cubicBezTo>
                    <a:pt x="402980" y="42335"/>
                    <a:pt x="399805" y="26724"/>
                    <a:pt x="434730" y="71439"/>
                  </a:cubicBezTo>
                  <a:cubicBezTo>
                    <a:pt x="469655" y="116154"/>
                    <a:pt x="563053" y="224632"/>
                    <a:pt x="595068" y="304801"/>
                  </a:cubicBezTo>
                  <a:cubicBezTo>
                    <a:pt x="627083" y="384970"/>
                    <a:pt x="622585" y="531020"/>
                    <a:pt x="626818" y="552451"/>
                  </a:cubicBezTo>
                  <a:cubicBezTo>
                    <a:pt x="631051" y="573882"/>
                    <a:pt x="662008" y="514352"/>
                    <a:pt x="620468" y="433389"/>
                  </a:cubicBezTo>
                  <a:cubicBezTo>
                    <a:pt x="578928" y="352426"/>
                    <a:pt x="474153" y="133616"/>
                    <a:pt x="377580" y="66676"/>
                  </a:cubicBezTo>
                  <a:cubicBezTo>
                    <a:pt x="281007" y="-264"/>
                    <a:pt x="37326" y="49214"/>
                    <a:pt x="4518" y="38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CE56A93-FB05-4ACD-9398-74B3135DC6C9}"/>
                </a:ext>
              </a:extLst>
            </p:cNvPr>
            <p:cNvSpPr/>
            <p:nvPr/>
          </p:nvSpPr>
          <p:spPr>
            <a:xfrm>
              <a:off x="9337602" y="572194"/>
              <a:ext cx="407227" cy="256763"/>
            </a:xfrm>
            <a:custGeom>
              <a:avLst/>
              <a:gdLst>
                <a:gd name="connsiteX0" fmla="*/ 406473 w 407227"/>
                <a:gd name="connsiteY0" fmla="*/ 894 h 256763"/>
                <a:gd name="connsiteX1" fmla="*/ 339798 w 407227"/>
                <a:gd name="connsiteY1" fmla="*/ 54869 h 256763"/>
                <a:gd name="connsiteX2" fmla="*/ 255661 w 407227"/>
                <a:gd name="connsiteY2" fmla="*/ 89794 h 256763"/>
                <a:gd name="connsiteX3" fmla="*/ 235023 w 407227"/>
                <a:gd name="connsiteY3" fmla="*/ 218381 h 256763"/>
                <a:gd name="connsiteX4" fmla="*/ 173111 w 407227"/>
                <a:gd name="connsiteY4" fmla="*/ 232669 h 256763"/>
                <a:gd name="connsiteX5" fmla="*/ 73 w 407227"/>
                <a:gd name="connsiteY5" fmla="*/ 212031 h 256763"/>
                <a:gd name="connsiteX6" fmla="*/ 195336 w 407227"/>
                <a:gd name="connsiteY6" fmla="*/ 256481 h 256763"/>
                <a:gd name="connsiteX7" fmla="*/ 273123 w 407227"/>
                <a:gd name="connsiteY7" fmla="*/ 186631 h 256763"/>
                <a:gd name="connsiteX8" fmla="*/ 295348 w 407227"/>
                <a:gd name="connsiteY8" fmla="*/ 102494 h 256763"/>
                <a:gd name="connsiteX9" fmla="*/ 406473 w 407227"/>
                <a:gd name="connsiteY9" fmla="*/ 894 h 25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227" h="256763">
                  <a:moveTo>
                    <a:pt x="406473" y="894"/>
                  </a:moveTo>
                  <a:cubicBezTo>
                    <a:pt x="413881" y="-7044"/>
                    <a:pt x="364933" y="40052"/>
                    <a:pt x="339798" y="54869"/>
                  </a:cubicBezTo>
                  <a:cubicBezTo>
                    <a:pt x="314663" y="69686"/>
                    <a:pt x="273123" y="62542"/>
                    <a:pt x="255661" y="89794"/>
                  </a:cubicBezTo>
                  <a:cubicBezTo>
                    <a:pt x="238199" y="117046"/>
                    <a:pt x="248781" y="194569"/>
                    <a:pt x="235023" y="218381"/>
                  </a:cubicBezTo>
                  <a:cubicBezTo>
                    <a:pt x="221265" y="242193"/>
                    <a:pt x="212269" y="233727"/>
                    <a:pt x="173111" y="232669"/>
                  </a:cubicBezTo>
                  <a:cubicBezTo>
                    <a:pt x="133953" y="231611"/>
                    <a:pt x="-3631" y="208062"/>
                    <a:pt x="73" y="212031"/>
                  </a:cubicBezTo>
                  <a:cubicBezTo>
                    <a:pt x="3777" y="216000"/>
                    <a:pt x="149828" y="260714"/>
                    <a:pt x="195336" y="256481"/>
                  </a:cubicBezTo>
                  <a:cubicBezTo>
                    <a:pt x="240844" y="252248"/>
                    <a:pt x="256454" y="212295"/>
                    <a:pt x="273123" y="186631"/>
                  </a:cubicBezTo>
                  <a:cubicBezTo>
                    <a:pt x="289792" y="160967"/>
                    <a:pt x="276562" y="131863"/>
                    <a:pt x="295348" y="102494"/>
                  </a:cubicBezTo>
                  <a:cubicBezTo>
                    <a:pt x="314133" y="73125"/>
                    <a:pt x="399065" y="8832"/>
                    <a:pt x="406473" y="8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3B22B103-16FF-4927-860D-DEBC2EA24632}"/>
                </a:ext>
              </a:extLst>
            </p:cNvPr>
            <p:cNvSpPr/>
            <p:nvPr/>
          </p:nvSpPr>
          <p:spPr>
            <a:xfrm>
              <a:off x="10256834" y="958393"/>
              <a:ext cx="63147" cy="127204"/>
            </a:xfrm>
            <a:custGeom>
              <a:avLst/>
              <a:gdLst>
                <a:gd name="connsiteX0" fmla="*/ 4 w 63147"/>
                <a:gd name="connsiteY0" fmla="*/ 457 h 127204"/>
                <a:gd name="connsiteX1" fmla="*/ 55566 w 63147"/>
                <a:gd name="connsiteY1" fmla="*/ 124282 h 127204"/>
                <a:gd name="connsiteX2" fmla="*/ 58741 w 63147"/>
                <a:gd name="connsiteY2" fmla="*/ 83007 h 127204"/>
                <a:gd name="connsiteX3" fmla="*/ 4 w 63147"/>
                <a:gd name="connsiteY3" fmla="*/ 457 h 12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147" h="127204">
                  <a:moveTo>
                    <a:pt x="4" y="457"/>
                  </a:moveTo>
                  <a:cubicBezTo>
                    <a:pt x="-525" y="7336"/>
                    <a:pt x="45777" y="110524"/>
                    <a:pt x="55566" y="124282"/>
                  </a:cubicBezTo>
                  <a:cubicBezTo>
                    <a:pt x="65355" y="138040"/>
                    <a:pt x="64826" y="99675"/>
                    <a:pt x="58741" y="83007"/>
                  </a:cubicBezTo>
                  <a:cubicBezTo>
                    <a:pt x="52656" y="66339"/>
                    <a:pt x="533" y="-6422"/>
                    <a:pt x="4" y="4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EA474D12-7F21-4C0B-813C-6A4105254F43}"/>
                </a:ext>
              </a:extLst>
            </p:cNvPr>
            <p:cNvSpPr/>
            <p:nvPr/>
          </p:nvSpPr>
          <p:spPr>
            <a:xfrm>
              <a:off x="9953701" y="975865"/>
              <a:ext cx="316387" cy="419947"/>
            </a:xfrm>
            <a:custGeom>
              <a:avLst/>
              <a:gdLst>
                <a:gd name="connsiteX0" fmla="*/ 309487 w 316387"/>
                <a:gd name="connsiteY0" fmla="*/ 448 h 419947"/>
                <a:gd name="connsiteX1" fmla="*/ 314249 w 316387"/>
                <a:gd name="connsiteY1" fmla="*/ 105223 h 419947"/>
                <a:gd name="connsiteX2" fmla="*/ 279324 w 316387"/>
                <a:gd name="connsiteY2" fmla="*/ 90935 h 419947"/>
                <a:gd name="connsiteX3" fmla="*/ 249162 w 316387"/>
                <a:gd name="connsiteY3" fmla="*/ 133798 h 419947"/>
                <a:gd name="connsiteX4" fmla="*/ 166612 w 316387"/>
                <a:gd name="connsiteY4" fmla="*/ 225873 h 419947"/>
                <a:gd name="connsiteX5" fmla="*/ 115812 w 316387"/>
                <a:gd name="connsiteY5" fmla="*/ 263973 h 419947"/>
                <a:gd name="connsiteX6" fmla="*/ 88824 w 316387"/>
                <a:gd name="connsiteY6" fmla="*/ 363985 h 419947"/>
                <a:gd name="connsiteX7" fmla="*/ 88824 w 316387"/>
                <a:gd name="connsiteY7" fmla="*/ 386210 h 419947"/>
                <a:gd name="connsiteX8" fmla="*/ 31674 w 316387"/>
                <a:gd name="connsiteY8" fmla="*/ 370335 h 419947"/>
                <a:gd name="connsiteX9" fmla="*/ 1512 w 316387"/>
                <a:gd name="connsiteY9" fmla="*/ 419548 h 419947"/>
                <a:gd name="connsiteX10" fmla="*/ 77712 w 316387"/>
                <a:gd name="connsiteY10" fmla="*/ 338585 h 419947"/>
                <a:gd name="connsiteX11" fmla="*/ 118987 w 316387"/>
                <a:gd name="connsiteY11" fmla="*/ 252860 h 419947"/>
                <a:gd name="connsiteX12" fmla="*/ 201537 w 316387"/>
                <a:gd name="connsiteY12" fmla="*/ 148085 h 419947"/>
                <a:gd name="connsiteX13" fmla="*/ 284087 w 316387"/>
                <a:gd name="connsiteY13" fmla="*/ 70298 h 419947"/>
                <a:gd name="connsiteX14" fmla="*/ 309487 w 316387"/>
                <a:gd name="connsiteY14" fmla="*/ 448 h 419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6387" h="419947">
                  <a:moveTo>
                    <a:pt x="309487" y="448"/>
                  </a:moveTo>
                  <a:cubicBezTo>
                    <a:pt x="314514" y="6269"/>
                    <a:pt x="319276" y="90142"/>
                    <a:pt x="314249" y="105223"/>
                  </a:cubicBezTo>
                  <a:cubicBezTo>
                    <a:pt x="309222" y="120304"/>
                    <a:pt x="290172" y="86173"/>
                    <a:pt x="279324" y="90935"/>
                  </a:cubicBezTo>
                  <a:cubicBezTo>
                    <a:pt x="268476" y="95697"/>
                    <a:pt x="267947" y="111308"/>
                    <a:pt x="249162" y="133798"/>
                  </a:cubicBezTo>
                  <a:cubicBezTo>
                    <a:pt x="230377" y="156288"/>
                    <a:pt x="188837" y="204177"/>
                    <a:pt x="166612" y="225873"/>
                  </a:cubicBezTo>
                  <a:cubicBezTo>
                    <a:pt x="144387" y="247569"/>
                    <a:pt x="128777" y="240954"/>
                    <a:pt x="115812" y="263973"/>
                  </a:cubicBezTo>
                  <a:cubicBezTo>
                    <a:pt x="102847" y="286992"/>
                    <a:pt x="93322" y="343612"/>
                    <a:pt x="88824" y="363985"/>
                  </a:cubicBezTo>
                  <a:cubicBezTo>
                    <a:pt x="84326" y="384358"/>
                    <a:pt x="98349" y="385152"/>
                    <a:pt x="88824" y="386210"/>
                  </a:cubicBezTo>
                  <a:cubicBezTo>
                    <a:pt x="79299" y="387268"/>
                    <a:pt x="46226" y="364779"/>
                    <a:pt x="31674" y="370335"/>
                  </a:cubicBezTo>
                  <a:cubicBezTo>
                    <a:pt x="17122" y="375891"/>
                    <a:pt x="-6161" y="424840"/>
                    <a:pt x="1512" y="419548"/>
                  </a:cubicBezTo>
                  <a:cubicBezTo>
                    <a:pt x="9185" y="414256"/>
                    <a:pt x="58133" y="366366"/>
                    <a:pt x="77712" y="338585"/>
                  </a:cubicBezTo>
                  <a:cubicBezTo>
                    <a:pt x="97291" y="310804"/>
                    <a:pt x="98350" y="284610"/>
                    <a:pt x="118987" y="252860"/>
                  </a:cubicBezTo>
                  <a:cubicBezTo>
                    <a:pt x="139624" y="221110"/>
                    <a:pt x="174020" y="178512"/>
                    <a:pt x="201537" y="148085"/>
                  </a:cubicBezTo>
                  <a:cubicBezTo>
                    <a:pt x="229054" y="117658"/>
                    <a:pt x="265037" y="93581"/>
                    <a:pt x="284087" y="70298"/>
                  </a:cubicBezTo>
                  <a:cubicBezTo>
                    <a:pt x="303137" y="47015"/>
                    <a:pt x="304460" y="-5373"/>
                    <a:pt x="309487" y="4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C7C28305-9EF1-442B-B71B-24EECBA61AE7}"/>
                </a:ext>
              </a:extLst>
            </p:cNvPr>
            <p:cNvSpPr/>
            <p:nvPr/>
          </p:nvSpPr>
          <p:spPr>
            <a:xfrm>
              <a:off x="9575353" y="1342972"/>
              <a:ext cx="381569" cy="135300"/>
            </a:xfrm>
            <a:custGeom>
              <a:avLst/>
              <a:gdLst>
                <a:gd name="connsiteX0" fmla="*/ 381447 w 381569"/>
                <a:gd name="connsiteY0" fmla="*/ 55616 h 135300"/>
                <a:gd name="connsiteX1" fmla="*/ 278260 w 381569"/>
                <a:gd name="connsiteY1" fmla="*/ 109591 h 135300"/>
                <a:gd name="connsiteX2" fmla="*/ 227460 w 381569"/>
                <a:gd name="connsiteY2" fmla="*/ 134991 h 135300"/>
                <a:gd name="connsiteX3" fmla="*/ 176660 w 381569"/>
                <a:gd name="connsiteY3" fmla="*/ 93716 h 135300"/>
                <a:gd name="connsiteX4" fmla="*/ 97285 w 381569"/>
                <a:gd name="connsiteY4" fmla="*/ 33391 h 135300"/>
                <a:gd name="connsiteX5" fmla="*/ 44897 w 381569"/>
                <a:gd name="connsiteY5" fmla="*/ 49266 h 135300"/>
                <a:gd name="connsiteX6" fmla="*/ 447 w 381569"/>
                <a:gd name="connsiteY6" fmla="*/ 108003 h 135300"/>
                <a:gd name="connsiteX7" fmla="*/ 25847 w 381569"/>
                <a:gd name="connsiteY7" fmla="*/ 44503 h 135300"/>
                <a:gd name="connsiteX8" fmla="*/ 86172 w 381569"/>
                <a:gd name="connsiteY8" fmla="*/ 53 h 135300"/>
                <a:gd name="connsiteX9" fmla="*/ 171897 w 381569"/>
                <a:gd name="connsiteY9" fmla="*/ 36566 h 135300"/>
                <a:gd name="connsiteX10" fmla="*/ 256035 w 381569"/>
                <a:gd name="connsiteY10" fmla="*/ 85778 h 135300"/>
                <a:gd name="connsiteX11" fmla="*/ 381447 w 381569"/>
                <a:gd name="connsiteY11" fmla="*/ 55616 h 13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1569" h="135300">
                  <a:moveTo>
                    <a:pt x="381447" y="55616"/>
                  </a:moveTo>
                  <a:cubicBezTo>
                    <a:pt x="385151" y="59585"/>
                    <a:pt x="303924" y="96362"/>
                    <a:pt x="278260" y="109591"/>
                  </a:cubicBezTo>
                  <a:cubicBezTo>
                    <a:pt x="252596" y="122820"/>
                    <a:pt x="244393" y="137637"/>
                    <a:pt x="227460" y="134991"/>
                  </a:cubicBezTo>
                  <a:cubicBezTo>
                    <a:pt x="210527" y="132345"/>
                    <a:pt x="198356" y="110649"/>
                    <a:pt x="176660" y="93716"/>
                  </a:cubicBezTo>
                  <a:cubicBezTo>
                    <a:pt x="154964" y="76783"/>
                    <a:pt x="119245" y="40799"/>
                    <a:pt x="97285" y="33391"/>
                  </a:cubicBezTo>
                  <a:cubicBezTo>
                    <a:pt x="75325" y="25983"/>
                    <a:pt x="61037" y="36831"/>
                    <a:pt x="44897" y="49266"/>
                  </a:cubicBezTo>
                  <a:cubicBezTo>
                    <a:pt x="28757" y="61701"/>
                    <a:pt x="3622" y="108797"/>
                    <a:pt x="447" y="108003"/>
                  </a:cubicBezTo>
                  <a:cubicBezTo>
                    <a:pt x="-2728" y="107209"/>
                    <a:pt x="11559" y="62495"/>
                    <a:pt x="25847" y="44503"/>
                  </a:cubicBezTo>
                  <a:cubicBezTo>
                    <a:pt x="40135" y="26511"/>
                    <a:pt x="61830" y="1376"/>
                    <a:pt x="86172" y="53"/>
                  </a:cubicBezTo>
                  <a:cubicBezTo>
                    <a:pt x="110514" y="-1270"/>
                    <a:pt x="143587" y="22279"/>
                    <a:pt x="171897" y="36566"/>
                  </a:cubicBezTo>
                  <a:cubicBezTo>
                    <a:pt x="200207" y="50853"/>
                    <a:pt x="221374" y="82603"/>
                    <a:pt x="256035" y="85778"/>
                  </a:cubicBezTo>
                  <a:cubicBezTo>
                    <a:pt x="290696" y="88953"/>
                    <a:pt x="377743" y="51647"/>
                    <a:pt x="381447" y="55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61A590E6-7BC9-49F3-B470-7AE1437DA5A6}"/>
                </a:ext>
              </a:extLst>
            </p:cNvPr>
            <p:cNvSpPr/>
            <p:nvPr/>
          </p:nvSpPr>
          <p:spPr>
            <a:xfrm>
              <a:off x="8962644" y="749102"/>
              <a:ext cx="432198" cy="310260"/>
            </a:xfrm>
            <a:custGeom>
              <a:avLst/>
              <a:gdLst>
                <a:gd name="connsiteX0" fmla="*/ 432181 w 432198"/>
                <a:gd name="connsiteY0" fmla="*/ 198 h 310260"/>
                <a:gd name="connsiteX1" fmla="*/ 317881 w 432198"/>
                <a:gd name="connsiteY1" fmla="*/ 125611 h 310260"/>
                <a:gd name="connsiteX2" fmla="*/ 190881 w 432198"/>
                <a:gd name="connsiteY2" fmla="*/ 171648 h 310260"/>
                <a:gd name="connsiteX3" fmla="*/ 136906 w 432198"/>
                <a:gd name="connsiteY3" fmla="*/ 227211 h 310260"/>
                <a:gd name="connsiteX4" fmla="*/ 148019 w 432198"/>
                <a:gd name="connsiteY4" fmla="*/ 282773 h 310260"/>
                <a:gd name="connsiteX5" fmla="*/ 143256 w 432198"/>
                <a:gd name="connsiteY5" fmla="*/ 295473 h 310260"/>
                <a:gd name="connsiteX6" fmla="*/ 381 w 432198"/>
                <a:gd name="connsiteY6" fmla="*/ 308173 h 310260"/>
                <a:gd name="connsiteX7" fmla="*/ 192469 w 432198"/>
                <a:gd name="connsiteY7" fmla="*/ 301823 h 310260"/>
                <a:gd name="connsiteX8" fmla="*/ 171831 w 432198"/>
                <a:gd name="connsiteY8" fmla="*/ 230386 h 310260"/>
                <a:gd name="connsiteX9" fmla="*/ 309944 w 432198"/>
                <a:gd name="connsiteY9" fmla="*/ 157361 h 310260"/>
                <a:gd name="connsiteX10" fmla="*/ 432181 w 432198"/>
                <a:gd name="connsiteY10" fmla="*/ 198 h 31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2198" h="310260">
                  <a:moveTo>
                    <a:pt x="432181" y="198"/>
                  </a:moveTo>
                  <a:cubicBezTo>
                    <a:pt x="433504" y="-5094"/>
                    <a:pt x="358098" y="97036"/>
                    <a:pt x="317881" y="125611"/>
                  </a:cubicBezTo>
                  <a:cubicBezTo>
                    <a:pt x="277664" y="154186"/>
                    <a:pt x="221043" y="154715"/>
                    <a:pt x="190881" y="171648"/>
                  </a:cubicBezTo>
                  <a:cubicBezTo>
                    <a:pt x="160719" y="188581"/>
                    <a:pt x="144050" y="208690"/>
                    <a:pt x="136906" y="227211"/>
                  </a:cubicBezTo>
                  <a:cubicBezTo>
                    <a:pt x="129762" y="245732"/>
                    <a:pt x="146961" y="271396"/>
                    <a:pt x="148019" y="282773"/>
                  </a:cubicBezTo>
                  <a:cubicBezTo>
                    <a:pt x="149077" y="294150"/>
                    <a:pt x="167862" y="291240"/>
                    <a:pt x="143256" y="295473"/>
                  </a:cubicBezTo>
                  <a:cubicBezTo>
                    <a:pt x="118650" y="299706"/>
                    <a:pt x="-7821" y="307115"/>
                    <a:pt x="381" y="308173"/>
                  </a:cubicBezTo>
                  <a:cubicBezTo>
                    <a:pt x="8583" y="309231"/>
                    <a:pt x="163894" y="314788"/>
                    <a:pt x="192469" y="301823"/>
                  </a:cubicBezTo>
                  <a:cubicBezTo>
                    <a:pt x="221044" y="288859"/>
                    <a:pt x="152252" y="254463"/>
                    <a:pt x="171831" y="230386"/>
                  </a:cubicBezTo>
                  <a:cubicBezTo>
                    <a:pt x="191410" y="206309"/>
                    <a:pt x="269727" y="194667"/>
                    <a:pt x="309944" y="157361"/>
                  </a:cubicBezTo>
                  <a:cubicBezTo>
                    <a:pt x="350161" y="120055"/>
                    <a:pt x="430858" y="5490"/>
                    <a:pt x="432181" y="1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5359263A-6315-46DD-B3B1-83CE2AD8B47F}"/>
                </a:ext>
              </a:extLst>
            </p:cNvPr>
            <p:cNvSpPr/>
            <p:nvPr/>
          </p:nvSpPr>
          <p:spPr>
            <a:xfrm>
              <a:off x="8945529" y="1031684"/>
              <a:ext cx="279505" cy="70186"/>
            </a:xfrm>
            <a:custGeom>
              <a:avLst/>
              <a:gdLst>
                <a:gd name="connsiteX0" fmla="*/ 279434 w 279505"/>
                <a:gd name="connsiteY0" fmla="*/ 70041 h 70186"/>
                <a:gd name="connsiteX1" fmla="*/ 177834 w 279505"/>
                <a:gd name="connsiteY1" fmla="*/ 25591 h 70186"/>
                <a:gd name="connsiteX2" fmla="*/ 34 w 279505"/>
                <a:gd name="connsiteY2" fmla="*/ 191 h 70186"/>
                <a:gd name="connsiteX3" fmla="*/ 163546 w 279505"/>
                <a:gd name="connsiteY3" fmla="*/ 38291 h 70186"/>
                <a:gd name="connsiteX4" fmla="*/ 279434 w 279505"/>
                <a:gd name="connsiteY4" fmla="*/ 70041 h 7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05" h="70186">
                  <a:moveTo>
                    <a:pt x="279434" y="70041"/>
                  </a:moveTo>
                  <a:cubicBezTo>
                    <a:pt x="281815" y="67924"/>
                    <a:pt x="224401" y="37233"/>
                    <a:pt x="177834" y="25591"/>
                  </a:cubicBezTo>
                  <a:cubicBezTo>
                    <a:pt x="131267" y="13949"/>
                    <a:pt x="2415" y="-1926"/>
                    <a:pt x="34" y="191"/>
                  </a:cubicBezTo>
                  <a:cubicBezTo>
                    <a:pt x="-2347" y="2308"/>
                    <a:pt x="119096" y="25856"/>
                    <a:pt x="163546" y="38291"/>
                  </a:cubicBezTo>
                  <a:cubicBezTo>
                    <a:pt x="207996" y="50726"/>
                    <a:pt x="277053" y="72158"/>
                    <a:pt x="279434" y="7004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C754030B-8A70-4734-BA7A-4CE82979D614}"/>
                </a:ext>
              </a:extLst>
            </p:cNvPr>
            <p:cNvSpPr/>
            <p:nvPr/>
          </p:nvSpPr>
          <p:spPr>
            <a:xfrm>
              <a:off x="8520460" y="1078328"/>
              <a:ext cx="705594" cy="222026"/>
            </a:xfrm>
            <a:custGeom>
              <a:avLst/>
              <a:gdLst>
                <a:gd name="connsiteX0" fmla="*/ 704503 w 705594"/>
                <a:gd name="connsiteY0" fmla="*/ 4347 h 222026"/>
                <a:gd name="connsiteX1" fmla="*/ 525115 w 705594"/>
                <a:gd name="connsiteY1" fmla="*/ 45622 h 222026"/>
                <a:gd name="connsiteX2" fmla="*/ 440978 w 705594"/>
                <a:gd name="connsiteY2" fmla="*/ 96422 h 222026"/>
                <a:gd name="connsiteX3" fmla="*/ 353665 w 705594"/>
                <a:gd name="connsiteY3" fmla="*/ 158335 h 222026"/>
                <a:gd name="connsiteX4" fmla="*/ 137765 w 705594"/>
                <a:gd name="connsiteY4" fmla="*/ 201197 h 222026"/>
                <a:gd name="connsiteX5" fmla="*/ 2828 w 705594"/>
                <a:gd name="connsiteY5" fmla="*/ 221835 h 222026"/>
                <a:gd name="connsiteX6" fmla="*/ 261590 w 705594"/>
                <a:gd name="connsiteY6" fmla="*/ 190085 h 222026"/>
                <a:gd name="connsiteX7" fmla="*/ 433040 w 705594"/>
                <a:gd name="connsiteY7" fmla="*/ 155160 h 222026"/>
                <a:gd name="connsiteX8" fmla="*/ 704503 w 705594"/>
                <a:gd name="connsiteY8" fmla="*/ 4347 h 2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594" h="222026">
                  <a:moveTo>
                    <a:pt x="704503" y="4347"/>
                  </a:moveTo>
                  <a:cubicBezTo>
                    <a:pt x="719849" y="-13909"/>
                    <a:pt x="569036" y="30276"/>
                    <a:pt x="525115" y="45622"/>
                  </a:cubicBezTo>
                  <a:cubicBezTo>
                    <a:pt x="481194" y="60968"/>
                    <a:pt x="469553" y="77637"/>
                    <a:pt x="440978" y="96422"/>
                  </a:cubicBezTo>
                  <a:cubicBezTo>
                    <a:pt x="412403" y="115207"/>
                    <a:pt x="404200" y="140873"/>
                    <a:pt x="353665" y="158335"/>
                  </a:cubicBezTo>
                  <a:cubicBezTo>
                    <a:pt x="303129" y="175798"/>
                    <a:pt x="196238" y="190614"/>
                    <a:pt x="137765" y="201197"/>
                  </a:cubicBezTo>
                  <a:cubicBezTo>
                    <a:pt x="79292" y="211780"/>
                    <a:pt x="-17810" y="223687"/>
                    <a:pt x="2828" y="221835"/>
                  </a:cubicBezTo>
                  <a:cubicBezTo>
                    <a:pt x="23465" y="219983"/>
                    <a:pt x="189888" y="201197"/>
                    <a:pt x="261590" y="190085"/>
                  </a:cubicBezTo>
                  <a:cubicBezTo>
                    <a:pt x="333292" y="178973"/>
                    <a:pt x="361073" y="184793"/>
                    <a:pt x="433040" y="155160"/>
                  </a:cubicBezTo>
                  <a:cubicBezTo>
                    <a:pt x="505007" y="125527"/>
                    <a:pt x="689157" y="22603"/>
                    <a:pt x="704503" y="43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07E64354-18FA-4BF9-80F0-3FFF41BF96E2}"/>
                </a:ext>
              </a:extLst>
            </p:cNvPr>
            <p:cNvSpPr/>
            <p:nvPr/>
          </p:nvSpPr>
          <p:spPr>
            <a:xfrm>
              <a:off x="7807804" y="1234281"/>
              <a:ext cx="940483" cy="775110"/>
            </a:xfrm>
            <a:custGeom>
              <a:avLst/>
              <a:gdLst>
                <a:gd name="connsiteX0" fmla="*/ 936146 w 940483"/>
                <a:gd name="connsiteY0" fmla="*/ 10319 h 775110"/>
                <a:gd name="connsiteX1" fmla="*/ 836134 w 940483"/>
                <a:gd name="connsiteY1" fmla="*/ 227807 h 775110"/>
                <a:gd name="connsiteX2" fmla="*/ 705959 w 940483"/>
                <a:gd name="connsiteY2" fmla="*/ 319882 h 775110"/>
                <a:gd name="connsiteX3" fmla="*/ 451959 w 940483"/>
                <a:gd name="connsiteY3" fmla="*/ 504032 h 775110"/>
                <a:gd name="connsiteX4" fmla="*/ 104296 w 940483"/>
                <a:gd name="connsiteY4" fmla="*/ 727869 h 775110"/>
                <a:gd name="connsiteX5" fmla="*/ 26509 w 940483"/>
                <a:gd name="connsiteY5" fmla="*/ 756444 h 775110"/>
                <a:gd name="connsiteX6" fmla="*/ 509109 w 940483"/>
                <a:gd name="connsiteY6" fmla="*/ 502444 h 775110"/>
                <a:gd name="connsiteX7" fmla="*/ 712309 w 940483"/>
                <a:gd name="connsiteY7" fmla="*/ 238919 h 775110"/>
                <a:gd name="connsiteX8" fmla="*/ 901221 w 940483"/>
                <a:gd name="connsiteY8" fmla="*/ 54769 h 775110"/>
                <a:gd name="connsiteX9" fmla="*/ 936146 w 940483"/>
                <a:gd name="connsiteY9" fmla="*/ 10319 h 77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0483" h="775110">
                  <a:moveTo>
                    <a:pt x="936146" y="10319"/>
                  </a:moveTo>
                  <a:cubicBezTo>
                    <a:pt x="925298" y="39159"/>
                    <a:pt x="874498" y="176213"/>
                    <a:pt x="836134" y="227807"/>
                  </a:cubicBezTo>
                  <a:cubicBezTo>
                    <a:pt x="797770" y="279401"/>
                    <a:pt x="705959" y="319882"/>
                    <a:pt x="705959" y="319882"/>
                  </a:cubicBezTo>
                  <a:cubicBezTo>
                    <a:pt x="641930" y="365919"/>
                    <a:pt x="552236" y="436034"/>
                    <a:pt x="451959" y="504032"/>
                  </a:cubicBezTo>
                  <a:cubicBezTo>
                    <a:pt x="351682" y="572030"/>
                    <a:pt x="175204" y="685800"/>
                    <a:pt x="104296" y="727869"/>
                  </a:cubicBezTo>
                  <a:cubicBezTo>
                    <a:pt x="33388" y="769938"/>
                    <a:pt x="-40960" y="794015"/>
                    <a:pt x="26509" y="756444"/>
                  </a:cubicBezTo>
                  <a:cubicBezTo>
                    <a:pt x="93978" y="718873"/>
                    <a:pt x="394809" y="588698"/>
                    <a:pt x="509109" y="502444"/>
                  </a:cubicBezTo>
                  <a:cubicBezTo>
                    <a:pt x="623409" y="416190"/>
                    <a:pt x="646957" y="313532"/>
                    <a:pt x="712309" y="238919"/>
                  </a:cubicBezTo>
                  <a:cubicBezTo>
                    <a:pt x="777661" y="164307"/>
                    <a:pt x="864179" y="91017"/>
                    <a:pt x="901221" y="54769"/>
                  </a:cubicBezTo>
                  <a:cubicBezTo>
                    <a:pt x="938263" y="18521"/>
                    <a:pt x="946994" y="-18521"/>
                    <a:pt x="936146" y="10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C08AA622-830F-4755-9A83-FE873203570E}"/>
                </a:ext>
              </a:extLst>
            </p:cNvPr>
            <p:cNvSpPr/>
            <p:nvPr/>
          </p:nvSpPr>
          <p:spPr>
            <a:xfrm>
              <a:off x="8356599" y="1921908"/>
              <a:ext cx="299214" cy="162337"/>
            </a:xfrm>
            <a:custGeom>
              <a:avLst/>
              <a:gdLst>
                <a:gd name="connsiteX0" fmla="*/ 1 w 299214"/>
                <a:gd name="connsiteY0" fmla="*/ 160892 h 162337"/>
                <a:gd name="connsiteX1" fmla="*/ 163514 w 299214"/>
                <a:gd name="connsiteY1" fmla="*/ 137080 h 162337"/>
                <a:gd name="connsiteX2" fmla="*/ 265114 w 299214"/>
                <a:gd name="connsiteY2" fmla="*/ 43417 h 162337"/>
                <a:gd name="connsiteX3" fmla="*/ 293689 w 299214"/>
                <a:gd name="connsiteY3" fmla="*/ 2142 h 162337"/>
                <a:gd name="connsiteX4" fmla="*/ 166689 w 299214"/>
                <a:gd name="connsiteY4" fmla="*/ 105330 h 162337"/>
                <a:gd name="connsiteX5" fmla="*/ 1 w 299214"/>
                <a:gd name="connsiteY5" fmla="*/ 160892 h 16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214" h="162337">
                  <a:moveTo>
                    <a:pt x="1" y="160892"/>
                  </a:moveTo>
                  <a:cubicBezTo>
                    <a:pt x="-528" y="166184"/>
                    <a:pt x="119329" y="156659"/>
                    <a:pt x="163514" y="137080"/>
                  </a:cubicBezTo>
                  <a:cubicBezTo>
                    <a:pt x="207699" y="117501"/>
                    <a:pt x="243418" y="65907"/>
                    <a:pt x="265114" y="43417"/>
                  </a:cubicBezTo>
                  <a:cubicBezTo>
                    <a:pt x="286810" y="20927"/>
                    <a:pt x="310093" y="-8177"/>
                    <a:pt x="293689" y="2142"/>
                  </a:cubicBezTo>
                  <a:cubicBezTo>
                    <a:pt x="277285" y="12461"/>
                    <a:pt x="213520" y="78342"/>
                    <a:pt x="166689" y="105330"/>
                  </a:cubicBezTo>
                  <a:cubicBezTo>
                    <a:pt x="119858" y="132317"/>
                    <a:pt x="530" y="155600"/>
                    <a:pt x="1" y="1608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C160CB79-D48D-4E66-A217-497B794E6E78}"/>
                </a:ext>
              </a:extLst>
            </p:cNvPr>
            <p:cNvSpPr/>
            <p:nvPr/>
          </p:nvSpPr>
          <p:spPr>
            <a:xfrm>
              <a:off x="8496626" y="1979365"/>
              <a:ext cx="160824" cy="352043"/>
            </a:xfrm>
            <a:custGeom>
              <a:avLst/>
              <a:gdLst>
                <a:gd name="connsiteX0" fmla="*/ 85399 w 160824"/>
                <a:gd name="connsiteY0" fmla="*/ 248 h 352043"/>
                <a:gd name="connsiteX1" fmla="*/ 134612 w 160824"/>
                <a:gd name="connsiteY1" fmla="*/ 92323 h 352043"/>
                <a:gd name="connsiteX2" fmla="*/ 94924 w 160824"/>
                <a:gd name="connsiteY2" fmla="*/ 171698 h 352043"/>
                <a:gd name="connsiteX3" fmla="*/ 117149 w 160824"/>
                <a:gd name="connsiteY3" fmla="*/ 233610 h 352043"/>
                <a:gd name="connsiteX4" fmla="*/ 45712 w 160824"/>
                <a:gd name="connsiteY4" fmla="*/ 247898 h 352043"/>
                <a:gd name="connsiteX5" fmla="*/ 31424 w 160824"/>
                <a:gd name="connsiteY5" fmla="*/ 287585 h 352043"/>
                <a:gd name="connsiteX6" fmla="*/ 13962 w 160824"/>
                <a:gd name="connsiteY6" fmla="*/ 343148 h 352043"/>
                <a:gd name="connsiteX7" fmla="*/ 6024 w 160824"/>
                <a:gd name="connsiteY7" fmla="*/ 346323 h 352043"/>
                <a:gd name="connsiteX8" fmla="*/ 12374 w 160824"/>
                <a:gd name="connsiteY8" fmla="*/ 287585 h 352043"/>
                <a:gd name="connsiteX9" fmla="*/ 145724 w 160824"/>
                <a:gd name="connsiteY9" fmla="*/ 171698 h 352043"/>
                <a:gd name="connsiteX10" fmla="*/ 150487 w 160824"/>
                <a:gd name="connsiteY10" fmla="*/ 68510 h 352043"/>
                <a:gd name="connsiteX11" fmla="*/ 85399 w 160824"/>
                <a:gd name="connsiteY11" fmla="*/ 248 h 35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824" h="352043">
                  <a:moveTo>
                    <a:pt x="85399" y="248"/>
                  </a:moveTo>
                  <a:cubicBezTo>
                    <a:pt x="82753" y="4217"/>
                    <a:pt x="133025" y="63748"/>
                    <a:pt x="134612" y="92323"/>
                  </a:cubicBezTo>
                  <a:cubicBezTo>
                    <a:pt x="136200" y="120898"/>
                    <a:pt x="97834" y="148150"/>
                    <a:pt x="94924" y="171698"/>
                  </a:cubicBezTo>
                  <a:cubicBezTo>
                    <a:pt x="92014" y="195246"/>
                    <a:pt x="125351" y="220910"/>
                    <a:pt x="117149" y="233610"/>
                  </a:cubicBezTo>
                  <a:cubicBezTo>
                    <a:pt x="108947" y="246310"/>
                    <a:pt x="59999" y="238902"/>
                    <a:pt x="45712" y="247898"/>
                  </a:cubicBezTo>
                  <a:cubicBezTo>
                    <a:pt x="31425" y="256894"/>
                    <a:pt x="36716" y="271710"/>
                    <a:pt x="31424" y="287585"/>
                  </a:cubicBezTo>
                  <a:cubicBezTo>
                    <a:pt x="26132" y="303460"/>
                    <a:pt x="18195" y="333358"/>
                    <a:pt x="13962" y="343148"/>
                  </a:cubicBezTo>
                  <a:cubicBezTo>
                    <a:pt x="9729" y="352938"/>
                    <a:pt x="6289" y="355583"/>
                    <a:pt x="6024" y="346323"/>
                  </a:cubicBezTo>
                  <a:cubicBezTo>
                    <a:pt x="5759" y="337063"/>
                    <a:pt x="-10909" y="316689"/>
                    <a:pt x="12374" y="287585"/>
                  </a:cubicBezTo>
                  <a:cubicBezTo>
                    <a:pt x="35657" y="258481"/>
                    <a:pt x="122705" y="208210"/>
                    <a:pt x="145724" y="171698"/>
                  </a:cubicBezTo>
                  <a:cubicBezTo>
                    <a:pt x="168743" y="135186"/>
                    <a:pt x="161335" y="96291"/>
                    <a:pt x="150487" y="68510"/>
                  </a:cubicBezTo>
                  <a:cubicBezTo>
                    <a:pt x="139639" y="40729"/>
                    <a:pt x="88045" y="-3721"/>
                    <a:pt x="85399" y="2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EA067349-591B-4F0A-AA28-6FB6EA314AB8}"/>
                </a:ext>
              </a:extLst>
            </p:cNvPr>
            <p:cNvSpPr/>
            <p:nvPr/>
          </p:nvSpPr>
          <p:spPr>
            <a:xfrm>
              <a:off x="8368237" y="2012630"/>
              <a:ext cx="268051" cy="380270"/>
            </a:xfrm>
            <a:custGeom>
              <a:avLst/>
              <a:gdLst>
                <a:gd name="connsiteX0" fmla="*/ 77263 w 268051"/>
                <a:gd name="connsiteY0" fmla="*/ 1908 h 380270"/>
                <a:gd name="connsiteX1" fmla="*/ 24876 w 268051"/>
                <a:gd name="connsiteY1" fmla="*/ 109858 h 380270"/>
                <a:gd name="connsiteX2" fmla="*/ 99488 w 268051"/>
                <a:gd name="connsiteY2" fmla="*/ 238445 h 380270"/>
                <a:gd name="connsiteX3" fmla="*/ 261413 w 268051"/>
                <a:gd name="connsiteY3" fmla="*/ 376558 h 380270"/>
                <a:gd name="connsiteX4" fmla="*/ 213788 w 268051"/>
                <a:gd name="connsiteY4" fmla="*/ 328933 h 380270"/>
                <a:gd name="connsiteX5" fmla="*/ 4238 w 268051"/>
                <a:gd name="connsiteY5" fmla="*/ 203520 h 380270"/>
                <a:gd name="connsiteX6" fmla="*/ 77263 w 268051"/>
                <a:gd name="connsiteY6" fmla="*/ 1908 h 38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051" h="380270">
                  <a:moveTo>
                    <a:pt x="77263" y="1908"/>
                  </a:moveTo>
                  <a:cubicBezTo>
                    <a:pt x="80703" y="-13702"/>
                    <a:pt x="21172" y="70435"/>
                    <a:pt x="24876" y="109858"/>
                  </a:cubicBezTo>
                  <a:cubicBezTo>
                    <a:pt x="28580" y="149281"/>
                    <a:pt x="60065" y="193995"/>
                    <a:pt x="99488" y="238445"/>
                  </a:cubicBezTo>
                  <a:cubicBezTo>
                    <a:pt x="138911" y="282895"/>
                    <a:pt x="242363" y="361477"/>
                    <a:pt x="261413" y="376558"/>
                  </a:cubicBezTo>
                  <a:cubicBezTo>
                    <a:pt x="280463" y="391639"/>
                    <a:pt x="256650" y="357773"/>
                    <a:pt x="213788" y="328933"/>
                  </a:cubicBezTo>
                  <a:cubicBezTo>
                    <a:pt x="170926" y="300093"/>
                    <a:pt x="29373" y="253262"/>
                    <a:pt x="4238" y="203520"/>
                  </a:cubicBezTo>
                  <a:cubicBezTo>
                    <a:pt x="-20897" y="153778"/>
                    <a:pt x="73823" y="17518"/>
                    <a:pt x="77263" y="1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B7C2C467-1998-47CC-9F5C-9CC5D9649F52}"/>
                </a:ext>
              </a:extLst>
            </p:cNvPr>
            <p:cNvSpPr/>
            <p:nvPr/>
          </p:nvSpPr>
          <p:spPr>
            <a:xfrm>
              <a:off x="7911935" y="1897053"/>
              <a:ext cx="297543" cy="724021"/>
            </a:xfrm>
            <a:custGeom>
              <a:avLst/>
              <a:gdLst>
                <a:gd name="connsiteX0" fmla="*/ 57315 w 297543"/>
                <a:gd name="connsiteY0" fmla="*/ 10 h 724021"/>
                <a:gd name="connsiteX1" fmla="*/ 57315 w 297543"/>
                <a:gd name="connsiteY1" fmla="*/ 171460 h 724021"/>
                <a:gd name="connsiteX2" fmla="*/ 197015 w 297543"/>
                <a:gd name="connsiteY2" fmla="*/ 555635 h 724021"/>
                <a:gd name="connsiteX3" fmla="*/ 297028 w 297543"/>
                <a:gd name="connsiteY3" fmla="*/ 723910 h 724021"/>
                <a:gd name="connsiteX4" fmla="*/ 225590 w 297543"/>
                <a:gd name="connsiteY4" fmla="*/ 576272 h 724021"/>
                <a:gd name="connsiteX5" fmla="*/ 11278 w 297543"/>
                <a:gd name="connsiteY5" fmla="*/ 277822 h 724021"/>
                <a:gd name="connsiteX6" fmla="*/ 35090 w 297543"/>
                <a:gd name="connsiteY6" fmla="*/ 163522 h 724021"/>
                <a:gd name="connsiteX7" fmla="*/ 57315 w 297543"/>
                <a:gd name="connsiteY7" fmla="*/ 10 h 724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7543" h="724021">
                  <a:moveTo>
                    <a:pt x="57315" y="10"/>
                  </a:moveTo>
                  <a:cubicBezTo>
                    <a:pt x="61019" y="1333"/>
                    <a:pt x="34032" y="78856"/>
                    <a:pt x="57315" y="171460"/>
                  </a:cubicBezTo>
                  <a:cubicBezTo>
                    <a:pt x="80598" y="264064"/>
                    <a:pt x="157063" y="463560"/>
                    <a:pt x="197015" y="555635"/>
                  </a:cubicBezTo>
                  <a:cubicBezTo>
                    <a:pt x="236967" y="647710"/>
                    <a:pt x="292266" y="720471"/>
                    <a:pt x="297028" y="723910"/>
                  </a:cubicBezTo>
                  <a:cubicBezTo>
                    <a:pt x="301791" y="727350"/>
                    <a:pt x="273215" y="650620"/>
                    <a:pt x="225590" y="576272"/>
                  </a:cubicBezTo>
                  <a:cubicBezTo>
                    <a:pt x="177965" y="501924"/>
                    <a:pt x="43028" y="346614"/>
                    <a:pt x="11278" y="277822"/>
                  </a:cubicBezTo>
                  <a:cubicBezTo>
                    <a:pt x="-20472" y="209030"/>
                    <a:pt x="23713" y="205062"/>
                    <a:pt x="35090" y="163522"/>
                  </a:cubicBezTo>
                  <a:cubicBezTo>
                    <a:pt x="46467" y="121983"/>
                    <a:pt x="53611" y="-1313"/>
                    <a:pt x="57315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0AD6A826-339D-483B-9673-E50D68808BDB}"/>
                </a:ext>
              </a:extLst>
            </p:cNvPr>
            <p:cNvSpPr/>
            <p:nvPr/>
          </p:nvSpPr>
          <p:spPr>
            <a:xfrm>
              <a:off x="8170861" y="2595405"/>
              <a:ext cx="202722" cy="899281"/>
            </a:xfrm>
            <a:custGeom>
              <a:avLst/>
              <a:gdLst>
                <a:gd name="connsiteX0" fmla="*/ 23814 w 202722"/>
                <a:gd name="connsiteY0" fmla="*/ 9683 h 899281"/>
                <a:gd name="connsiteX1" fmla="*/ 2 w 202722"/>
                <a:gd name="connsiteY1" fmla="*/ 227170 h 899281"/>
                <a:gd name="connsiteX2" fmla="*/ 22227 w 202722"/>
                <a:gd name="connsiteY2" fmla="*/ 435133 h 899281"/>
                <a:gd name="connsiteX3" fmla="*/ 30164 w 202722"/>
                <a:gd name="connsiteY3" fmla="*/ 527208 h 899281"/>
                <a:gd name="connsiteX4" fmla="*/ 184152 w 202722"/>
                <a:gd name="connsiteY4" fmla="*/ 860583 h 899281"/>
                <a:gd name="connsiteX5" fmla="*/ 196852 w 202722"/>
                <a:gd name="connsiteY5" fmla="*/ 889158 h 899281"/>
                <a:gd name="connsiteX6" fmla="*/ 155577 w 202722"/>
                <a:gd name="connsiteY6" fmla="*/ 832008 h 899281"/>
                <a:gd name="connsiteX7" fmla="*/ 11114 w 202722"/>
                <a:gd name="connsiteY7" fmla="*/ 552608 h 899281"/>
                <a:gd name="connsiteX8" fmla="*/ 26989 w 202722"/>
                <a:gd name="connsiteY8" fmla="*/ 89058 h 899281"/>
                <a:gd name="connsiteX9" fmla="*/ 23814 w 202722"/>
                <a:gd name="connsiteY9" fmla="*/ 9683 h 89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722" h="899281">
                  <a:moveTo>
                    <a:pt x="23814" y="9683"/>
                  </a:moveTo>
                  <a:cubicBezTo>
                    <a:pt x="19316" y="32702"/>
                    <a:pt x="266" y="156262"/>
                    <a:pt x="2" y="227170"/>
                  </a:cubicBezTo>
                  <a:cubicBezTo>
                    <a:pt x="-262" y="298078"/>
                    <a:pt x="17200" y="385127"/>
                    <a:pt x="22227" y="435133"/>
                  </a:cubicBezTo>
                  <a:cubicBezTo>
                    <a:pt x="27254" y="485139"/>
                    <a:pt x="3177" y="456300"/>
                    <a:pt x="30164" y="527208"/>
                  </a:cubicBezTo>
                  <a:cubicBezTo>
                    <a:pt x="57151" y="598116"/>
                    <a:pt x="156371" y="800258"/>
                    <a:pt x="184152" y="860583"/>
                  </a:cubicBezTo>
                  <a:cubicBezTo>
                    <a:pt x="211933" y="920908"/>
                    <a:pt x="201614" y="893920"/>
                    <a:pt x="196852" y="889158"/>
                  </a:cubicBezTo>
                  <a:cubicBezTo>
                    <a:pt x="192090" y="884396"/>
                    <a:pt x="186533" y="888100"/>
                    <a:pt x="155577" y="832008"/>
                  </a:cubicBezTo>
                  <a:cubicBezTo>
                    <a:pt x="124621" y="775916"/>
                    <a:pt x="32545" y="676433"/>
                    <a:pt x="11114" y="552608"/>
                  </a:cubicBezTo>
                  <a:cubicBezTo>
                    <a:pt x="-10317" y="428783"/>
                    <a:pt x="25666" y="176635"/>
                    <a:pt x="26989" y="89058"/>
                  </a:cubicBezTo>
                  <a:cubicBezTo>
                    <a:pt x="28312" y="1481"/>
                    <a:pt x="28312" y="-13336"/>
                    <a:pt x="23814" y="96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A124E5B0-5417-4C43-8AAF-A4D1C2855D08}"/>
                </a:ext>
              </a:extLst>
            </p:cNvPr>
            <p:cNvSpPr/>
            <p:nvPr/>
          </p:nvSpPr>
          <p:spPr>
            <a:xfrm>
              <a:off x="8219774" y="3382658"/>
              <a:ext cx="412138" cy="160711"/>
            </a:xfrm>
            <a:custGeom>
              <a:avLst/>
              <a:gdLst>
                <a:gd name="connsiteX0" fmla="*/ 8239 w 412138"/>
                <a:gd name="connsiteY0" fmla="*/ 6655 h 160711"/>
                <a:gd name="connsiteX1" fmla="*/ 78089 w 412138"/>
                <a:gd name="connsiteY1" fmla="*/ 38405 h 160711"/>
                <a:gd name="connsiteX2" fmla="*/ 400351 w 412138"/>
                <a:gd name="connsiteY2" fmla="*/ 154292 h 160711"/>
                <a:gd name="connsiteX3" fmla="*/ 330501 w 412138"/>
                <a:gd name="connsiteY3" fmla="*/ 143180 h 160711"/>
                <a:gd name="connsiteX4" fmla="*/ 219376 w 412138"/>
                <a:gd name="connsiteY4" fmla="*/ 154292 h 160711"/>
                <a:gd name="connsiteX5" fmla="*/ 8239 w 412138"/>
                <a:gd name="connsiteY5" fmla="*/ 6655 h 16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138" h="160711">
                  <a:moveTo>
                    <a:pt x="8239" y="6655"/>
                  </a:moveTo>
                  <a:cubicBezTo>
                    <a:pt x="-15309" y="-12660"/>
                    <a:pt x="12737" y="13799"/>
                    <a:pt x="78089" y="38405"/>
                  </a:cubicBezTo>
                  <a:cubicBezTo>
                    <a:pt x="143441" y="63011"/>
                    <a:pt x="358282" y="136830"/>
                    <a:pt x="400351" y="154292"/>
                  </a:cubicBezTo>
                  <a:cubicBezTo>
                    <a:pt x="442420" y="171755"/>
                    <a:pt x="360663" y="143180"/>
                    <a:pt x="330501" y="143180"/>
                  </a:cubicBezTo>
                  <a:cubicBezTo>
                    <a:pt x="300339" y="143180"/>
                    <a:pt x="272293" y="173607"/>
                    <a:pt x="219376" y="154292"/>
                  </a:cubicBezTo>
                  <a:cubicBezTo>
                    <a:pt x="166459" y="134977"/>
                    <a:pt x="31787" y="25970"/>
                    <a:pt x="8239" y="66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E0881407-19AF-4DEF-9BAE-B92594B05970}"/>
                </a:ext>
              </a:extLst>
            </p:cNvPr>
            <p:cNvSpPr/>
            <p:nvPr/>
          </p:nvSpPr>
          <p:spPr>
            <a:xfrm>
              <a:off x="8481249" y="3264882"/>
              <a:ext cx="141706" cy="338345"/>
            </a:xfrm>
            <a:custGeom>
              <a:avLst/>
              <a:gdLst>
                <a:gd name="connsiteX0" fmla="*/ 140464 w 141706"/>
                <a:gd name="connsiteY0" fmla="*/ 606 h 338345"/>
                <a:gd name="connsiteX1" fmla="*/ 72201 w 141706"/>
                <a:gd name="connsiteY1" fmla="*/ 140306 h 338345"/>
                <a:gd name="connsiteX2" fmla="*/ 124589 w 141706"/>
                <a:gd name="connsiteY2" fmla="*/ 333981 h 338345"/>
                <a:gd name="connsiteX3" fmla="*/ 89664 w 141706"/>
                <a:gd name="connsiteY3" fmla="*/ 268893 h 338345"/>
                <a:gd name="connsiteX4" fmla="*/ 764 w 141706"/>
                <a:gd name="connsiteY4" fmla="*/ 194281 h 338345"/>
                <a:gd name="connsiteX5" fmla="*/ 140464 w 141706"/>
                <a:gd name="connsiteY5" fmla="*/ 606 h 33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706" h="338345">
                  <a:moveTo>
                    <a:pt x="140464" y="606"/>
                  </a:moveTo>
                  <a:cubicBezTo>
                    <a:pt x="152370" y="-8390"/>
                    <a:pt x="74847" y="84744"/>
                    <a:pt x="72201" y="140306"/>
                  </a:cubicBezTo>
                  <a:cubicBezTo>
                    <a:pt x="69555" y="195868"/>
                    <a:pt x="121678" y="312550"/>
                    <a:pt x="124589" y="333981"/>
                  </a:cubicBezTo>
                  <a:cubicBezTo>
                    <a:pt x="127499" y="355412"/>
                    <a:pt x="110301" y="292176"/>
                    <a:pt x="89664" y="268893"/>
                  </a:cubicBezTo>
                  <a:cubicBezTo>
                    <a:pt x="69027" y="245610"/>
                    <a:pt x="-8496" y="238731"/>
                    <a:pt x="764" y="194281"/>
                  </a:cubicBezTo>
                  <a:cubicBezTo>
                    <a:pt x="10024" y="149831"/>
                    <a:pt x="128558" y="9602"/>
                    <a:pt x="140464" y="6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EC64DFB2-419A-443F-BEC6-7E0F0EA2353C}"/>
                </a:ext>
              </a:extLst>
            </p:cNvPr>
            <p:cNvSpPr/>
            <p:nvPr/>
          </p:nvSpPr>
          <p:spPr>
            <a:xfrm>
              <a:off x="8597344" y="3343590"/>
              <a:ext cx="774878" cy="696661"/>
            </a:xfrm>
            <a:custGeom>
              <a:avLst/>
              <a:gdLst>
                <a:gd name="connsiteX0" fmla="*/ 556 w 774878"/>
                <a:gd name="connsiteY0" fmla="*/ 6035 h 696661"/>
                <a:gd name="connsiteX1" fmla="*/ 251381 w 774878"/>
                <a:gd name="connsiteY1" fmla="*/ 198123 h 696661"/>
                <a:gd name="connsiteX2" fmla="*/ 732394 w 774878"/>
                <a:gd name="connsiteY2" fmla="*/ 663260 h 696661"/>
                <a:gd name="connsiteX3" fmla="*/ 703819 w 774878"/>
                <a:gd name="connsiteY3" fmla="*/ 620398 h 696661"/>
                <a:gd name="connsiteX4" fmla="*/ 316469 w 774878"/>
                <a:gd name="connsiteY4" fmla="*/ 306073 h 696661"/>
                <a:gd name="connsiteX5" fmla="*/ 187881 w 774878"/>
                <a:gd name="connsiteY5" fmla="*/ 71123 h 696661"/>
                <a:gd name="connsiteX6" fmla="*/ 556 w 774878"/>
                <a:gd name="connsiteY6" fmla="*/ 6035 h 696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4878" h="696661">
                  <a:moveTo>
                    <a:pt x="556" y="6035"/>
                  </a:moveTo>
                  <a:cubicBezTo>
                    <a:pt x="11139" y="27202"/>
                    <a:pt x="129408" y="88586"/>
                    <a:pt x="251381" y="198123"/>
                  </a:cubicBezTo>
                  <a:cubicBezTo>
                    <a:pt x="373354" y="307660"/>
                    <a:pt x="656988" y="592881"/>
                    <a:pt x="732394" y="663260"/>
                  </a:cubicBezTo>
                  <a:cubicBezTo>
                    <a:pt x="807800" y="733639"/>
                    <a:pt x="773140" y="679929"/>
                    <a:pt x="703819" y="620398"/>
                  </a:cubicBezTo>
                  <a:cubicBezTo>
                    <a:pt x="634498" y="560867"/>
                    <a:pt x="402459" y="397619"/>
                    <a:pt x="316469" y="306073"/>
                  </a:cubicBezTo>
                  <a:cubicBezTo>
                    <a:pt x="230479" y="214527"/>
                    <a:pt x="242650" y="119806"/>
                    <a:pt x="187881" y="71123"/>
                  </a:cubicBezTo>
                  <a:cubicBezTo>
                    <a:pt x="133112" y="22440"/>
                    <a:pt x="-10027" y="-15132"/>
                    <a:pt x="556" y="60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44BE0BF7-F3EF-41E0-AB18-9DF5A13E4175}"/>
                </a:ext>
              </a:extLst>
            </p:cNvPr>
            <p:cNvSpPr/>
            <p:nvPr/>
          </p:nvSpPr>
          <p:spPr>
            <a:xfrm>
              <a:off x="9275552" y="3960338"/>
              <a:ext cx="401407" cy="496710"/>
            </a:xfrm>
            <a:custGeom>
              <a:avLst/>
              <a:gdLst>
                <a:gd name="connsiteX0" fmla="*/ 211 w 401407"/>
                <a:gd name="connsiteY0" fmla="*/ 8412 h 496710"/>
                <a:gd name="connsiteX1" fmla="*/ 74823 w 401407"/>
                <a:gd name="connsiteY1" fmla="*/ 71912 h 496710"/>
                <a:gd name="connsiteX2" fmla="*/ 382798 w 401407"/>
                <a:gd name="connsiteY2" fmla="*/ 484662 h 496710"/>
                <a:gd name="connsiteX3" fmla="*/ 336761 w 401407"/>
                <a:gd name="connsiteY3" fmla="*/ 367187 h 496710"/>
                <a:gd name="connsiteX4" fmla="*/ 87523 w 401407"/>
                <a:gd name="connsiteY4" fmla="*/ 168750 h 496710"/>
                <a:gd name="connsiteX5" fmla="*/ 211 w 401407"/>
                <a:gd name="connsiteY5" fmla="*/ 8412 h 49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1407" h="496710">
                  <a:moveTo>
                    <a:pt x="211" y="8412"/>
                  </a:moveTo>
                  <a:cubicBezTo>
                    <a:pt x="-1906" y="-7728"/>
                    <a:pt x="11059" y="-7463"/>
                    <a:pt x="74823" y="71912"/>
                  </a:cubicBezTo>
                  <a:cubicBezTo>
                    <a:pt x="138587" y="151287"/>
                    <a:pt x="339142" y="435449"/>
                    <a:pt x="382798" y="484662"/>
                  </a:cubicBezTo>
                  <a:cubicBezTo>
                    <a:pt x="426454" y="533875"/>
                    <a:pt x="385973" y="419839"/>
                    <a:pt x="336761" y="367187"/>
                  </a:cubicBezTo>
                  <a:cubicBezTo>
                    <a:pt x="287549" y="314535"/>
                    <a:pt x="144409" y="227488"/>
                    <a:pt x="87523" y="168750"/>
                  </a:cubicBezTo>
                  <a:cubicBezTo>
                    <a:pt x="30638" y="110013"/>
                    <a:pt x="2328" y="24552"/>
                    <a:pt x="211" y="84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DF6B6958-E9C6-47BF-A434-4CA8D0727923}"/>
                </a:ext>
              </a:extLst>
            </p:cNvPr>
            <p:cNvSpPr/>
            <p:nvPr/>
          </p:nvSpPr>
          <p:spPr>
            <a:xfrm>
              <a:off x="9331597" y="4231183"/>
              <a:ext cx="267715" cy="550102"/>
            </a:xfrm>
            <a:custGeom>
              <a:avLst/>
              <a:gdLst>
                <a:gd name="connsiteX0" fmla="*/ 264841 w 267715"/>
                <a:gd name="connsiteY0" fmla="*/ 12205 h 550102"/>
                <a:gd name="connsiteX1" fmla="*/ 229916 w 267715"/>
                <a:gd name="connsiteY1" fmla="*/ 91580 h 550102"/>
                <a:gd name="connsiteX2" fmla="*/ 4491 w 267715"/>
                <a:gd name="connsiteY2" fmla="*/ 537667 h 550102"/>
                <a:gd name="connsiteX3" fmla="*/ 88628 w 267715"/>
                <a:gd name="connsiteY3" fmla="*/ 412255 h 550102"/>
                <a:gd name="connsiteX4" fmla="*/ 199753 w 267715"/>
                <a:gd name="connsiteY4" fmla="*/ 264617 h 550102"/>
                <a:gd name="connsiteX5" fmla="*/ 264841 w 267715"/>
                <a:gd name="connsiteY5" fmla="*/ 12205 h 55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715" h="550102">
                  <a:moveTo>
                    <a:pt x="264841" y="12205"/>
                  </a:moveTo>
                  <a:cubicBezTo>
                    <a:pt x="269868" y="-16634"/>
                    <a:pt x="273308" y="4003"/>
                    <a:pt x="229916" y="91580"/>
                  </a:cubicBezTo>
                  <a:cubicBezTo>
                    <a:pt x="186524" y="179157"/>
                    <a:pt x="28039" y="484221"/>
                    <a:pt x="4491" y="537667"/>
                  </a:cubicBezTo>
                  <a:cubicBezTo>
                    <a:pt x="-19057" y="591113"/>
                    <a:pt x="56084" y="457763"/>
                    <a:pt x="88628" y="412255"/>
                  </a:cubicBezTo>
                  <a:cubicBezTo>
                    <a:pt x="121172" y="366747"/>
                    <a:pt x="165622" y="334996"/>
                    <a:pt x="199753" y="264617"/>
                  </a:cubicBezTo>
                  <a:cubicBezTo>
                    <a:pt x="233884" y="194238"/>
                    <a:pt x="259814" y="41044"/>
                    <a:pt x="264841" y="1220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7D13AB67-5441-48CB-ACEA-676AC9B0679D}"/>
                </a:ext>
              </a:extLst>
            </p:cNvPr>
            <p:cNvSpPr/>
            <p:nvPr/>
          </p:nvSpPr>
          <p:spPr>
            <a:xfrm>
              <a:off x="9069811" y="4659128"/>
              <a:ext cx="320387" cy="543601"/>
            </a:xfrm>
            <a:custGeom>
              <a:avLst/>
              <a:gdLst>
                <a:gd name="connsiteX0" fmla="*/ 320252 w 320387"/>
                <a:gd name="connsiteY0" fmla="*/ 185 h 543601"/>
                <a:gd name="connsiteX1" fmla="*/ 64664 w 320387"/>
                <a:gd name="connsiteY1" fmla="*/ 384360 h 543601"/>
                <a:gd name="connsiteX2" fmla="*/ 64664 w 320387"/>
                <a:gd name="connsiteY2" fmla="*/ 541522 h 543601"/>
                <a:gd name="connsiteX3" fmla="*/ 17039 w 320387"/>
                <a:gd name="connsiteY3" fmla="*/ 465322 h 543601"/>
                <a:gd name="connsiteX4" fmla="*/ 26564 w 320387"/>
                <a:gd name="connsiteY4" fmla="*/ 335147 h 543601"/>
                <a:gd name="connsiteX5" fmla="*/ 320252 w 320387"/>
                <a:gd name="connsiteY5" fmla="*/ 185 h 54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387" h="543601">
                  <a:moveTo>
                    <a:pt x="320252" y="185"/>
                  </a:moveTo>
                  <a:cubicBezTo>
                    <a:pt x="326602" y="8387"/>
                    <a:pt x="107262" y="294137"/>
                    <a:pt x="64664" y="384360"/>
                  </a:cubicBezTo>
                  <a:cubicBezTo>
                    <a:pt x="22066" y="474583"/>
                    <a:pt x="72601" y="528028"/>
                    <a:pt x="64664" y="541522"/>
                  </a:cubicBezTo>
                  <a:cubicBezTo>
                    <a:pt x="56727" y="555016"/>
                    <a:pt x="23389" y="499718"/>
                    <a:pt x="17039" y="465322"/>
                  </a:cubicBezTo>
                  <a:cubicBezTo>
                    <a:pt x="10689" y="430926"/>
                    <a:pt x="-22913" y="412141"/>
                    <a:pt x="26564" y="335147"/>
                  </a:cubicBezTo>
                  <a:cubicBezTo>
                    <a:pt x="76041" y="258153"/>
                    <a:pt x="313902" y="-8017"/>
                    <a:pt x="320252" y="1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E65951C6-BC53-4DBA-8056-C0ED5B4AF044}"/>
                </a:ext>
              </a:extLst>
            </p:cNvPr>
            <p:cNvSpPr/>
            <p:nvPr/>
          </p:nvSpPr>
          <p:spPr>
            <a:xfrm>
              <a:off x="8448422" y="5141903"/>
              <a:ext cx="687642" cy="201329"/>
            </a:xfrm>
            <a:custGeom>
              <a:avLst/>
              <a:gdLst>
                <a:gd name="connsiteX0" fmla="*/ 686053 w 687642"/>
                <a:gd name="connsiteY0" fmla="*/ 10 h 201329"/>
                <a:gd name="connsiteX1" fmla="*/ 530478 w 687642"/>
                <a:gd name="connsiteY1" fmla="*/ 109547 h 201329"/>
                <a:gd name="connsiteX2" fmla="*/ 522541 w 687642"/>
                <a:gd name="connsiteY2" fmla="*/ 176222 h 201329"/>
                <a:gd name="connsiteX3" fmla="*/ 253 w 687642"/>
                <a:gd name="connsiteY3" fmla="*/ 198447 h 201329"/>
                <a:gd name="connsiteX4" fmla="*/ 455866 w 687642"/>
                <a:gd name="connsiteY4" fmla="*/ 195272 h 201329"/>
                <a:gd name="connsiteX5" fmla="*/ 652716 w 687642"/>
                <a:gd name="connsiteY5" fmla="*/ 146060 h 201329"/>
                <a:gd name="connsiteX6" fmla="*/ 614616 w 687642"/>
                <a:gd name="connsiteY6" fmla="*/ 103197 h 201329"/>
                <a:gd name="connsiteX7" fmla="*/ 686053 w 687642"/>
                <a:gd name="connsiteY7" fmla="*/ 10 h 20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642" h="201329">
                  <a:moveTo>
                    <a:pt x="686053" y="10"/>
                  </a:moveTo>
                  <a:cubicBezTo>
                    <a:pt x="672030" y="1068"/>
                    <a:pt x="557730" y="80178"/>
                    <a:pt x="530478" y="109547"/>
                  </a:cubicBezTo>
                  <a:cubicBezTo>
                    <a:pt x="503226" y="138916"/>
                    <a:pt x="610912" y="161405"/>
                    <a:pt x="522541" y="176222"/>
                  </a:cubicBezTo>
                  <a:cubicBezTo>
                    <a:pt x="434170" y="191039"/>
                    <a:pt x="11366" y="195272"/>
                    <a:pt x="253" y="198447"/>
                  </a:cubicBezTo>
                  <a:cubicBezTo>
                    <a:pt x="-10860" y="201622"/>
                    <a:pt x="347122" y="204003"/>
                    <a:pt x="455866" y="195272"/>
                  </a:cubicBezTo>
                  <a:cubicBezTo>
                    <a:pt x="564610" y="186541"/>
                    <a:pt x="626258" y="161406"/>
                    <a:pt x="652716" y="146060"/>
                  </a:cubicBezTo>
                  <a:cubicBezTo>
                    <a:pt x="679174" y="130714"/>
                    <a:pt x="612499" y="127539"/>
                    <a:pt x="614616" y="103197"/>
                  </a:cubicBezTo>
                  <a:cubicBezTo>
                    <a:pt x="616733" y="78855"/>
                    <a:pt x="700076" y="-1048"/>
                    <a:pt x="686053" y="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203FB363-D0EE-4C9C-B1EF-A1EA15D0FB17}"/>
                </a:ext>
              </a:extLst>
            </p:cNvPr>
            <p:cNvSpPr/>
            <p:nvPr/>
          </p:nvSpPr>
          <p:spPr>
            <a:xfrm>
              <a:off x="8642324" y="5278309"/>
              <a:ext cx="69321" cy="662696"/>
            </a:xfrm>
            <a:custGeom>
              <a:avLst/>
              <a:gdLst>
                <a:gd name="connsiteX0" fmla="*/ 28601 w 69321"/>
                <a:gd name="connsiteY0" fmla="*/ 129 h 662696"/>
                <a:gd name="connsiteX1" fmla="*/ 26 w 69321"/>
                <a:gd name="connsiteY1" fmla="*/ 331916 h 662696"/>
                <a:gd name="connsiteX2" fmla="*/ 23839 w 69321"/>
                <a:gd name="connsiteY2" fmla="*/ 357316 h 662696"/>
                <a:gd name="connsiteX3" fmla="*/ 44476 w 69321"/>
                <a:gd name="connsiteY3" fmla="*/ 662116 h 662696"/>
                <a:gd name="connsiteX4" fmla="*/ 68289 w 69321"/>
                <a:gd name="connsiteY4" fmla="*/ 430341 h 662696"/>
                <a:gd name="connsiteX5" fmla="*/ 7964 w 69321"/>
                <a:gd name="connsiteY5" fmla="*/ 293816 h 662696"/>
                <a:gd name="connsiteX6" fmla="*/ 28601 w 69321"/>
                <a:gd name="connsiteY6" fmla="*/ 129 h 66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321" h="662696">
                  <a:moveTo>
                    <a:pt x="28601" y="129"/>
                  </a:moveTo>
                  <a:cubicBezTo>
                    <a:pt x="27278" y="6479"/>
                    <a:pt x="820" y="272385"/>
                    <a:pt x="26" y="331916"/>
                  </a:cubicBezTo>
                  <a:cubicBezTo>
                    <a:pt x="-768" y="391447"/>
                    <a:pt x="16431" y="302283"/>
                    <a:pt x="23839" y="357316"/>
                  </a:cubicBezTo>
                  <a:cubicBezTo>
                    <a:pt x="31247" y="412349"/>
                    <a:pt x="37068" y="649945"/>
                    <a:pt x="44476" y="662116"/>
                  </a:cubicBezTo>
                  <a:cubicBezTo>
                    <a:pt x="51884" y="674287"/>
                    <a:pt x="74374" y="491724"/>
                    <a:pt x="68289" y="430341"/>
                  </a:cubicBezTo>
                  <a:cubicBezTo>
                    <a:pt x="62204" y="368958"/>
                    <a:pt x="11668" y="365783"/>
                    <a:pt x="7964" y="293816"/>
                  </a:cubicBezTo>
                  <a:cubicBezTo>
                    <a:pt x="4260" y="221849"/>
                    <a:pt x="29924" y="-6221"/>
                    <a:pt x="28601" y="1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B2BD4612-BA79-4FC9-82AA-363BD64A6692}"/>
                </a:ext>
              </a:extLst>
            </p:cNvPr>
            <p:cNvSpPr/>
            <p:nvPr/>
          </p:nvSpPr>
          <p:spPr>
            <a:xfrm>
              <a:off x="8595476" y="5631571"/>
              <a:ext cx="567591" cy="724788"/>
            </a:xfrm>
            <a:custGeom>
              <a:avLst/>
              <a:gdLst>
                <a:gd name="connsiteX0" fmla="*/ 565987 w 567591"/>
                <a:gd name="connsiteY0" fmla="*/ 879 h 724788"/>
                <a:gd name="connsiteX1" fmla="*/ 337387 w 567591"/>
                <a:gd name="connsiteY1" fmla="*/ 362829 h 724788"/>
                <a:gd name="connsiteX2" fmla="*/ 232612 w 567591"/>
                <a:gd name="connsiteY2" fmla="*/ 512054 h 724788"/>
                <a:gd name="connsiteX3" fmla="*/ 169112 w 567591"/>
                <a:gd name="connsiteY3" fmla="*/ 658104 h 724788"/>
                <a:gd name="connsiteX4" fmla="*/ 837 w 567591"/>
                <a:gd name="connsiteY4" fmla="*/ 724779 h 724788"/>
                <a:gd name="connsiteX5" fmla="*/ 108787 w 567591"/>
                <a:gd name="connsiteY5" fmla="*/ 661279 h 724788"/>
                <a:gd name="connsiteX6" fmla="*/ 210387 w 567591"/>
                <a:gd name="connsiteY6" fmla="*/ 477129 h 724788"/>
                <a:gd name="connsiteX7" fmla="*/ 565987 w 567591"/>
                <a:gd name="connsiteY7" fmla="*/ 879 h 72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7591" h="724788">
                  <a:moveTo>
                    <a:pt x="565987" y="879"/>
                  </a:moveTo>
                  <a:cubicBezTo>
                    <a:pt x="587153" y="-18171"/>
                    <a:pt x="392949" y="277633"/>
                    <a:pt x="337387" y="362829"/>
                  </a:cubicBezTo>
                  <a:cubicBezTo>
                    <a:pt x="281825" y="448025"/>
                    <a:pt x="260658" y="462842"/>
                    <a:pt x="232612" y="512054"/>
                  </a:cubicBezTo>
                  <a:cubicBezTo>
                    <a:pt x="204566" y="561266"/>
                    <a:pt x="207741" y="622650"/>
                    <a:pt x="169112" y="658104"/>
                  </a:cubicBezTo>
                  <a:cubicBezTo>
                    <a:pt x="130483" y="693558"/>
                    <a:pt x="10891" y="724250"/>
                    <a:pt x="837" y="724779"/>
                  </a:cubicBezTo>
                  <a:cubicBezTo>
                    <a:pt x="-9217" y="725308"/>
                    <a:pt x="73862" y="702554"/>
                    <a:pt x="108787" y="661279"/>
                  </a:cubicBezTo>
                  <a:cubicBezTo>
                    <a:pt x="143712" y="620004"/>
                    <a:pt x="137362" y="581375"/>
                    <a:pt x="210387" y="477129"/>
                  </a:cubicBezTo>
                  <a:cubicBezTo>
                    <a:pt x="283412" y="372883"/>
                    <a:pt x="544821" y="19929"/>
                    <a:pt x="565987" y="8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6E64D08D-12D3-46BF-BB0B-107BED52C8E4}"/>
                </a:ext>
              </a:extLst>
            </p:cNvPr>
            <p:cNvSpPr/>
            <p:nvPr/>
          </p:nvSpPr>
          <p:spPr>
            <a:xfrm>
              <a:off x="8622347" y="5889011"/>
              <a:ext cx="75275" cy="507225"/>
            </a:xfrm>
            <a:custGeom>
              <a:avLst/>
              <a:gdLst>
                <a:gd name="connsiteX0" fmla="*/ 62866 w 75275"/>
                <a:gd name="connsiteY0" fmla="*/ 614 h 507225"/>
                <a:gd name="connsiteX1" fmla="*/ 59691 w 75275"/>
                <a:gd name="connsiteY1" fmla="*/ 143489 h 507225"/>
                <a:gd name="connsiteX2" fmla="*/ 4128 w 75275"/>
                <a:gd name="connsiteY2" fmla="*/ 221277 h 507225"/>
                <a:gd name="connsiteX3" fmla="*/ 37466 w 75275"/>
                <a:gd name="connsiteY3" fmla="*/ 500677 h 507225"/>
                <a:gd name="connsiteX4" fmla="*/ 2541 w 75275"/>
                <a:gd name="connsiteY4" fmla="*/ 407014 h 507225"/>
                <a:gd name="connsiteX5" fmla="*/ 10478 w 75275"/>
                <a:gd name="connsiteY5" fmla="*/ 273664 h 507225"/>
                <a:gd name="connsiteX6" fmla="*/ 72391 w 75275"/>
                <a:gd name="connsiteY6" fmla="*/ 203814 h 507225"/>
                <a:gd name="connsiteX7" fmla="*/ 62866 w 75275"/>
                <a:gd name="connsiteY7" fmla="*/ 614 h 50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275" h="507225">
                  <a:moveTo>
                    <a:pt x="62866" y="614"/>
                  </a:moveTo>
                  <a:cubicBezTo>
                    <a:pt x="60749" y="-9440"/>
                    <a:pt x="69481" y="106712"/>
                    <a:pt x="59691" y="143489"/>
                  </a:cubicBezTo>
                  <a:cubicBezTo>
                    <a:pt x="49901" y="180266"/>
                    <a:pt x="7832" y="161746"/>
                    <a:pt x="4128" y="221277"/>
                  </a:cubicBezTo>
                  <a:cubicBezTo>
                    <a:pt x="424" y="280808"/>
                    <a:pt x="37730" y="469721"/>
                    <a:pt x="37466" y="500677"/>
                  </a:cubicBezTo>
                  <a:cubicBezTo>
                    <a:pt x="37201" y="531633"/>
                    <a:pt x="7039" y="444849"/>
                    <a:pt x="2541" y="407014"/>
                  </a:cubicBezTo>
                  <a:cubicBezTo>
                    <a:pt x="-1957" y="369179"/>
                    <a:pt x="-1164" y="307531"/>
                    <a:pt x="10478" y="273664"/>
                  </a:cubicBezTo>
                  <a:cubicBezTo>
                    <a:pt x="22120" y="239797"/>
                    <a:pt x="62866" y="244031"/>
                    <a:pt x="72391" y="203814"/>
                  </a:cubicBezTo>
                  <a:cubicBezTo>
                    <a:pt x="81916" y="163597"/>
                    <a:pt x="64983" y="10668"/>
                    <a:pt x="62866" y="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39347CCF-5499-4A29-BAF5-C3F198F6EBC5}"/>
                </a:ext>
              </a:extLst>
            </p:cNvPr>
            <p:cNvSpPr/>
            <p:nvPr/>
          </p:nvSpPr>
          <p:spPr>
            <a:xfrm>
              <a:off x="9065908" y="5495755"/>
              <a:ext cx="317805" cy="183333"/>
            </a:xfrm>
            <a:custGeom>
              <a:avLst/>
              <a:gdLst>
                <a:gd name="connsiteX0" fmla="*/ 317805 w 317805"/>
                <a:gd name="connsiteY0" fmla="*/ 170 h 183333"/>
                <a:gd name="connsiteX1" fmla="*/ 186042 w 317805"/>
                <a:gd name="connsiteY1" fmla="*/ 160508 h 183333"/>
                <a:gd name="connsiteX2" fmla="*/ 186042 w 317805"/>
                <a:gd name="connsiteY2" fmla="*/ 177970 h 183333"/>
                <a:gd name="connsiteX3" fmla="*/ 127305 w 317805"/>
                <a:gd name="connsiteY3" fmla="*/ 119233 h 183333"/>
                <a:gd name="connsiteX4" fmla="*/ 305 w 317805"/>
                <a:gd name="connsiteY4" fmla="*/ 123995 h 183333"/>
                <a:gd name="connsiteX5" fmla="*/ 166992 w 317805"/>
                <a:gd name="connsiteY5" fmla="*/ 174795 h 183333"/>
                <a:gd name="connsiteX6" fmla="*/ 187630 w 317805"/>
                <a:gd name="connsiteY6" fmla="*/ 130345 h 183333"/>
                <a:gd name="connsiteX7" fmla="*/ 317805 w 317805"/>
                <a:gd name="connsiteY7" fmla="*/ 170 h 18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805" h="183333">
                  <a:moveTo>
                    <a:pt x="317805" y="170"/>
                  </a:moveTo>
                  <a:cubicBezTo>
                    <a:pt x="317540" y="5197"/>
                    <a:pt x="208002" y="130875"/>
                    <a:pt x="186042" y="160508"/>
                  </a:cubicBezTo>
                  <a:cubicBezTo>
                    <a:pt x="164082" y="190141"/>
                    <a:pt x="195831" y="184849"/>
                    <a:pt x="186042" y="177970"/>
                  </a:cubicBezTo>
                  <a:cubicBezTo>
                    <a:pt x="176253" y="171091"/>
                    <a:pt x="158261" y="128229"/>
                    <a:pt x="127305" y="119233"/>
                  </a:cubicBezTo>
                  <a:cubicBezTo>
                    <a:pt x="96349" y="110237"/>
                    <a:pt x="-6309" y="114735"/>
                    <a:pt x="305" y="123995"/>
                  </a:cubicBezTo>
                  <a:cubicBezTo>
                    <a:pt x="6919" y="133255"/>
                    <a:pt x="135771" y="173737"/>
                    <a:pt x="166992" y="174795"/>
                  </a:cubicBezTo>
                  <a:cubicBezTo>
                    <a:pt x="198213" y="175853"/>
                    <a:pt x="156938" y="158126"/>
                    <a:pt x="187630" y="130345"/>
                  </a:cubicBezTo>
                  <a:cubicBezTo>
                    <a:pt x="218322" y="102564"/>
                    <a:pt x="318070" y="-4857"/>
                    <a:pt x="317805" y="1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DB552B79-0CA9-4048-B810-F45570902B7A}"/>
                </a:ext>
              </a:extLst>
            </p:cNvPr>
            <p:cNvSpPr/>
            <p:nvPr/>
          </p:nvSpPr>
          <p:spPr>
            <a:xfrm>
              <a:off x="9069437" y="5555994"/>
              <a:ext cx="302869" cy="613888"/>
            </a:xfrm>
            <a:custGeom>
              <a:avLst/>
              <a:gdLst>
                <a:gd name="connsiteX0" fmla="*/ 276176 w 302869"/>
                <a:gd name="connsiteY0" fmla="*/ 3431 h 613888"/>
                <a:gd name="connsiteX1" fmla="*/ 223788 w 302869"/>
                <a:gd name="connsiteY1" fmla="*/ 98681 h 613888"/>
                <a:gd name="connsiteX2" fmla="*/ 204738 w 302869"/>
                <a:gd name="connsiteY2" fmla="*/ 257431 h 613888"/>
                <a:gd name="connsiteX3" fmla="*/ 117426 w 302869"/>
                <a:gd name="connsiteY3" fmla="*/ 366969 h 613888"/>
                <a:gd name="connsiteX4" fmla="*/ 30113 w 302869"/>
                <a:gd name="connsiteY4" fmla="*/ 601919 h 613888"/>
                <a:gd name="connsiteX5" fmla="*/ 22176 w 302869"/>
                <a:gd name="connsiteY5" fmla="*/ 570169 h 613888"/>
                <a:gd name="connsiteX6" fmla="*/ 19001 w 302869"/>
                <a:gd name="connsiteY6" fmla="*/ 489206 h 613888"/>
                <a:gd name="connsiteX7" fmla="*/ 284113 w 302869"/>
                <a:gd name="connsiteY7" fmla="*/ 219331 h 613888"/>
                <a:gd name="connsiteX8" fmla="*/ 276176 w 302869"/>
                <a:gd name="connsiteY8" fmla="*/ 3431 h 61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869" h="613888">
                  <a:moveTo>
                    <a:pt x="276176" y="3431"/>
                  </a:moveTo>
                  <a:cubicBezTo>
                    <a:pt x="266122" y="-16677"/>
                    <a:pt x="235694" y="56348"/>
                    <a:pt x="223788" y="98681"/>
                  </a:cubicBezTo>
                  <a:cubicBezTo>
                    <a:pt x="211882" y="141014"/>
                    <a:pt x="222465" y="212716"/>
                    <a:pt x="204738" y="257431"/>
                  </a:cubicBezTo>
                  <a:cubicBezTo>
                    <a:pt x="187011" y="302146"/>
                    <a:pt x="146530" y="309554"/>
                    <a:pt x="117426" y="366969"/>
                  </a:cubicBezTo>
                  <a:cubicBezTo>
                    <a:pt x="88322" y="424384"/>
                    <a:pt x="45988" y="568052"/>
                    <a:pt x="30113" y="601919"/>
                  </a:cubicBezTo>
                  <a:cubicBezTo>
                    <a:pt x="14238" y="635786"/>
                    <a:pt x="24028" y="588955"/>
                    <a:pt x="22176" y="570169"/>
                  </a:cubicBezTo>
                  <a:cubicBezTo>
                    <a:pt x="20324" y="551384"/>
                    <a:pt x="-24655" y="547679"/>
                    <a:pt x="19001" y="489206"/>
                  </a:cubicBezTo>
                  <a:cubicBezTo>
                    <a:pt x="62657" y="430733"/>
                    <a:pt x="242309" y="298970"/>
                    <a:pt x="284113" y="219331"/>
                  </a:cubicBezTo>
                  <a:cubicBezTo>
                    <a:pt x="325917" y="139692"/>
                    <a:pt x="286230" y="23539"/>
                    <a:pt x="276176" y="34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CE9D1ECB-6BD3-42CB-84EB-01E5E96D197E}"/>
                </a:ext>
              </a:extLst>
            </p:cNvPr>
            <p:cNvSpPr/>
            <p:nvPr/>
          </p:nvSpPr>
          <p:spPr>
            <a:xfrm>
              <a:off x="9137614" y="5589184"/>
              <a:ext cx="622238" cy="615550"/>
            </a:xfrm>
            <a:custGeom>
              <a:avLst/>
              <a:gdLst>
                <a:gd name="connsiteX0" fmla="*/ 620749 w 622238"/>
                <a:gd name="connsiteY0" fmla="*/ 404 h 615550"/>
                <a:gd name="connsiteX1" fmla="*/ 471524 w 622238"/>
                <a:gd name="connsiteY1" fmla="*/ 195666 h 615550"/>
                <a:gd name="connsiteX2" fmla="*/ 344524 w 622238"/>
                <a:gd name="connsiteY2" fmla="*/ 365529 h 615550"/>
                <a:gd name="connsiteX3" fmla="*/ 217524 w 622238"/>
                <a:gd name="connsiteY3" fmla="*/ 540154 h 615550"/>
                <a:gd name="connsiteX4" fmla="*/ 125449 w 622238"/>
                <a:gd name="connsiteY4" fmla="*/ 608416 h 615550"/>
                <a:gd name="connsiteX5" fmla="*/ 36 w 622238"/>
                <a:gd name="connsiteY5" fmla="*/ 606829 h 615550"/>
                <a:gd name="connsiteX6" fmla="*/ 138149 w 622238"/>
                <a:gd name="connsiteY6" fmla="*/ 549679 h 615550"/>
                <a:gd name="connsiteX7" fmla="*/ 374686 w 622238"/>
                <a:gd name="connsiteY7" fmla="*/ 249641 h 615550"/>
                <a:gd name="connsiteX8" fmla="*/ 620749 w 622238"/>
                <a:gd name="connsiteY8" fmla="*/ 404 h 61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238" h="615550">
                  <a:moveTo>
                    <a:pt x="620749" y="404"/>
                  </a:moveTo>
                  <a:cubicBezTo>
                    <a:pt x="636889" y="-8592"/>
                    <a:pt x="517561" y="134812"/>
                    <a:pt x="471524" y="195666"/>
                  </a:cubicBezTo>
                  <a:cubicBezTo>
                    <a:pt x="425487" y="256520"/>
                    <a:pt x="386857" y="308114"/>
                    <a:pt x="344524" y="365529"/>
                  </a:cubicBezTo>
                  <a:cubicBezTo>
                    <a:pt x="302191" y="422944"/>
                    <a:pt x="254036" y="499673"/>
                    <a:pt x="217524" y="540154"/>
                  </a:cubicBezTo>
                  <a:cubicBezTo>
                    <a:pt x="181012" y="580635"/>
                    <a:pt x="161697" y="597304"/>
                    <a:pt x="125449" y="608416"/>
                  </a:cubicBezTo>
                  <a:cubicBezTo>
                    <a:pt x="89201" y="619528"/>
                    <a:pt x="-2081" y="616618"/>
                    <a:pt x="36" y="606829"/>
                  </a:cubicBezTo>
                  <a:cubicBezTo>
                    <a:pt x="2153" y="597040"/>
                    <a:pt x="75707" y="609210"/>
                    <a:pt x="138149" y="549679"/>
                  </a:cubicBezTo>
                  <a:cubicBezTo>
                    <a:pt x="200591" y="490148"/>
                    <a:pt x="298222" y="340922"/>
                    <a:pt x="374686" y="249641"/>
                  </a:cubicBezTo>
                  <a:cubicBezTo>
                    <a:pt x="451150" y="158360"/>
                    <a:pt x="604609" y="9400"/>
                    <a:pt x="620749" y="4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9E9944CB-86C3-49D8-AF05-2D2E0D6DD196}"/>
                </a:ext>
              </a:extLst>
            </p:cNvPr>
            <p:cNvSpPr/>
            <p:nvPr/>
          </p:nvSpPr>
          <p:spPr>
            <a:xfrm>
              <a:off x="9739216" y="4826705"/>
              <a:ext cx="327337" cy="778842"/>
            </a:xfrm>
            <a:custGeom>
              <a:avLst/>
              <a:gdLst>
                <a:gd name="connsiteX0" fmla="*/ 311247 w 327337"/>
                <a:gd name="connsiteY0" fmla="*/ 24695 h 778842"/>
                <a:gd name="connsiteX1" fmla="*/ 290609 w 327337"/>
                <a:gd name="connsiteY1" fmla="*/ 110420 h 778842"/>
                <a:gd name="connsiteX2" fmla="*/ 65184 w 327337"/>
                <a:gd name="connsiteY2" fmla="*/ 704145 h 778842"/>
                <a:gd name="connsiteX3" fmla="*/ 97 w 327337"/>
                <a:gd name="connsiteY3" fmla="*/ 759708 h 778842"/>
                <a:gd name="connsiteX4" fmla="*/ 52484 w 327337"/>
                <a:gd name="connsiteY4" fmla="*/ 607308 h 778842"/>
                <a:gd name="connsiteX5" fmla="*/ 130272 w 327337"/>
                <a:gd name="connsiteY5" fmla="*/ 404108 h 778842"/>
                <a:gd name="connsiteX6" fmla="*/ 311247 w 327337"/>
                <a:gd name="connsiteY6" fmla="*/ 24695 h 77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37" h="778842">
                  <a:moveTo>
                    <a:pt x="311247" y="24695"/>
                  </a:moveTo>
                  <a:cubicBezTo>
                    <a:pt x="337970" y="-24253"/>
                    <a:pt x="331620" y="-2822"/>
                    <a:pt x="290609" y="110420"/>
                  </a:cubicBezTo>
                  <a:cubicBezTo>
                    <a:pt x="249598" y="223662"/>
                    <a:pt x="113603" y="595930"/>
                    <a:pt x="65184" y="704145"/>
                  </a:cubicBezTo>
                  <a:cubicBezTo>
                    <a:pt x="16765" y="812360"/>
                    <a:pt x="2214" y="775847"/>
                    <a:pt x="97" y="759708"/>
                  </a:cubicBezTo>
                  <a:cubicBezTo>
                    <a:pt x="-2020" y="743569"/>
                    <a:pt x="30788" y="666575"/>
                    <a:pt x="52484" y="607308"/>
                  </a:cubicBezTo>
                  <a:cubicBezTo>
                    <a:pt x="74180" y="548041"/>
                    <a:pt x="85293" y="499887"/>
                    <a:pt x="130272" y="404108"/>
                  </a:cubicBezTo>
                  <a:cubicBezTo>
                    <a:pt x="175251" y="308329"/>
                    <a:pt x="284524" y="73643"/>
                    <a:pt x="311247" y="246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B1C85AC-4603-4D33-B9E4-D660A91D2E4B}"/>
                </a:ext>
              </a:extLst>
            </p:cNvPr>
            <p:cNvSpPr/>
            <p:nvPr/>
          </p:nvSpPr>
          <p:spPr>
            <a:xfrm>
              <a:off x="10012344" y="4227375"/>
              <a:ext cx="211551" cy="648654"/>
            </a:xfrm>
            <a:custGeom>
              <a:avLst/>
              <a:gdLst>
                <a:gd name="connsiteX0" fmla="*/ 211156 w 211551"/>
                <a:gd name="connsiteY0" fmla="*/ 138 h 648654"/>
                <a:gd name="connsiteX1" fmla="*/ 84156 w 211551"/>
                <a:gd name="connsiteY1" fmla="*/ 268425 h 648654"/>
                <a:gd name="connsiteX2" fmla="*/ 15894 w 211551"/>
                <a:gd name="connsiteY2" fmla="*/ 549413 h 648654"/>
                <a:gd name="connsiteX3" fmla="*/ 14306 w 211551"/>
                <a:gd name="connsiteY3" fmla="*/ 646250 h 648654"/>
                <a:gd name="connsiteX4" fmla="*/ 6369 w 211551"/>
                <a:gd name="connsiteY4" fmla="*/ 584338 h 648654"/>
                <a:gd name="connsiteX5" fmla="*/ 119081 w 211551"/>
                <a:gd name="connsiteY5" fmla="*/ 236675 h 648654"/>
                <a:gd name="connsiteX6" fmla="*/ 211156 w 211551"/>
                <a:gd name="connsiteY6" fmla="*/ 138 h 64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551" h="648654">
                  <a:moveTo>
                    <a:pt x="211156" y="138"/>
                  </a:moveTo>
                  <a:cubicBezTo>
                    <a:pt x="205335" y="5430"/>
                    <a:pt x="116700" y="176879"/>
                    <a:pt x="84156" y="268425"/>
                  </a:cubicBezTo>
                  <a:cubicBezTo>
                    <a:pt x="51612" y="359971"/>
                    <a:pt x="27536" y="486442"/>
                    <a:pt x="15894" y="549413"/>
                  </a:cubicBezTo>
                  <a:cubicBezTo>
                    <a:pt x="4252" y="612384"/>
                    <a:pt x="15893" y="640429"/>
                    <a:pt x="14306" y="646250"/>
                  </a:cubicBezTo>
                  <a:cubicBezTo>
                    <a:pt x="12718" y="652071"/>
                    <a:pt x="-11094" y="652601"/>
                    <a:pt x="6369" y="584338"/>
                  </a:cubicBezTo>
                  <a:cubicBezTo>
                    <a:pt x="23832" y="516075"/>
                    <a:pt x="80981" y="330602"/>
                    <a:pt x="119081" y="236675"/>
                  </a:cubicBezTo>
                  <a:cubicBezTo>
                    <a:pt x="157181" y="142748"/>
                    <a:pt x="216977" y="-5154"/>
                    <a:pt x="211156" y="1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714AD352-F4E6-4F5C-8BCB-CFD765A0C06F}"/>
                </a:ext>
              </a:extLst>
            </p:cNvPr>
            <p:cNvSpPr/>
            <p:nvPr/>
          </p:nvSpPr>
          <p:spPr>
            <a:xfrm>
              <a:off x="9898456" y="3730738"/>
              <a:ext cx="479058" cy="773307"/>
            </a:xfrm>
            <a:custGeom>
              <a:avLst/>
              <a:gdLst>
                <a:gd name="connsiteX0" fmla="*/ 59932 w 479058"/>
                <a:gd name="connsiteY0" fmla="*/ 87200 h 773307"/>
                <a:gd name="connsiteX1" fmla="*/ 452044 w 479058"/>
                <a:gd name="connsiteY1" fmla="*/ 730137 h 773307"/>
                <a:gd name="connsiteX2" fmla="*/ 425057 w 479058"/>
                <a:gd name="connsiteY2" fmla="*/ 687275 h 773307"/>
                <a:gd name="connsiteX3" fmla="*/ 264719 w 479058"/>
                <a:gd name="connsiteY3" fmla="*/ 468200 h 773307"/>
                <a:gd name="connsiteX4" fmla="*/ 20244 w 479058"/>
                <a:gd name="connsiteY4" fmla="*/ 47512 h 773307"/>
                <a:gd name="connsiteX5" fmla="*/ 59932 w 479058"/>
                <a:gd name="connsiteY5" fmla="*/ 87200 h 773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058" h="773307">
                  <a:moveTo>
                    <a:pt x="59932" y="87200"/>
                  </a:moveTo>
                  <a:cubicBezTo>
                    <a:pt x="131899" y="200971"/>
                    <a:pt x="391190" y="630125"/>
                    <a:pt x="452044" y="730137"/>
                  </a:cubicBezTo>
                  <a:cubicBezTo>
                    <a:pt x="512898" y="830150"/>
                    <a:pt x="456278" y="730931"/>
                    <a:pt x="425057" y="687275"/>
                  </a:cubicBezTo>
                  <a:cubicBezTo>
                    <a:pt x="393836" y="643619"/>
                    <a:pt x="332188" y="574827"/>
                    <a:pt x="264719" y="468200"/>
                  </a:cubicBezTo>
                  <a:cubicBezTo>
                    <a:pt x="197250" y="361573"/>
                    <a:pt x="51465" y="112070"/>
                    <a:pt x="20244" y="47512"/>
                  </a:cubicBezTo>
                  <a:cubicBezTo>
                    <a:pt x="-10977" y="-17046"/>
                    <a:pt x="-12035" y="-26571"/>
                    <a:pt x="59932" y="872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16B29EB0-73F7-4D1E-9923-8102E32B9360}"/>
                </a:ext>
              </a:extLst>
            </p:cNvPr>
            <p:cNvSpPr/>
            <p:nvPr/>
          </p:nvSpPr>
          <p:spPr>
            <a:xfrm>
              <a:off x="9510329" y="3014839"/>
              <a:ext cx="466567" cy="765045"/>
            </a:xfrm>
            <a:custGeom>
              <a:avLst/>
              <a:gdLst>
                <a:gd name="connsiteX0" fmla="*/ 32134 w 466567"/>
                <a:gd name="connsiteY0" fmla="*/ 50624 h 765045"/>
                <a:gd name="connsiteX1" fmla="*/ 67059 w 466567"/>
                <a:gd name="connsiteY1" fmla="*/ 101424 h 765045"/>
                <a:gd name="connsiteX2" fmla="*/ 411546 w 466567"/>
                <a:gd name="connsiteY2" fmla="*/ 736424 h 765045"/>
                <a:gd name="connsiteX3" fmla="*/ 429009 w 466567"/>
                <a:gd name="connsiteY3" fmla="*/ 595136 h 765045"/>
                <a:gd name="connsiteX4" fmla="*/ 32134 w 466567"/>
                <a:gd name="connsiteY4" fmla="*/ 50624 h 765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567" h="765045">
                  <a:moveTo>
                    <a:pt x="32134" y="50624"/>
                  </a:moveTo>
                  <a:cubicBezTo>
                    <a:pt x="-28191" y="-31661"/>
                    <a:pt x="3824" y="-12876"/>
                    <a:pt x="67059" y="101424"/>
                  </a:cubicBezTo>
                  <a:cubicBezTo>
                    <a:pt x="130294" y="215724"/>
                    <a:pt x="351221" y="654139"/>
                    <a:pt x="411546" y="736424"/>
                  </a:cubicBezTo>
                  <a:cubicBezTo>
                    <a:pt x="471871" y="818709"/>
                    <a:pt x="489598" y="708642"/>
                    <a:pt x="429009" y="595136"/>
                  </a:cubicBezTo>
                  <a:cubicBezTo>
                    <a:pt x="368420" y="481630"/>
                    <a:pt x="92459" y="132909"/>
                    <a:pt x="32134" y="506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040AA9A7-3F91-4931-9386-753DDDAEC322}"/>
                </a:ext>
              </a:extLst>
            </p:cNvPr>
            <p:cNvSpPr/>
            <p:nvPr/>
          </p:nvSpPr>
          <p:spPr>
            <a:xfrm>
              <a:off x="9424428" y="2544423"/>
              <a:ext cx="151669" cy="620458"/>
            </a:xfrm>
            <a:custGeom>
              <a:avLst/>
              <a:gdLst>
                <a:gd name="connsiteX0" fmla="*/ 151372 w 151669"/>
                <a:gd name="connsiteY0" fmla="*/ 340 h 620458"/>
                <a:gd name="connsiteX1" fmla="*/ 41835 w 151669"/>
                <a:gd name="connsiteY1" fmla="*/ 233702 h 620458"/>
                <a:gd name="connsiteX2" fmla="*/ 40247 w 151669"/>
                <a:gd name="connsiteY2" fmla="*/ 598827 h 620458"/>
                <a:gd name="connsiteX3" fmla="*/ 38660 w 151669"/>
                <a:gd name="connsiteY3" fmla="*/ 546440 h 620458"/>
                <a:gd name="connsiteX4" fmla="*/ 3735 w 151669"/>
                <a:gd name="connsiteY4" fmla="*/ 282915 h 620458"/>
                <a:gd name="connsiteX5" fmla="*/ 151372 w 151669"/>
                <a:gd name="connsiteY5" fmla="*/ 340 h 620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69" h="620458">
                  <a:moveTo>
                    <a:pt x="151372" y="340"/>
                  </a:moveTo>
                  <a:cubicBezTo>
                    <a:pt x="157722" y="-7862"/>
                    <a:pt x="60356" y="133954"/>
                    <a:pt x="41835" y="233702"/>
                  </a:cubicBezTo>
                  <a:cubicBezTo>
                    <a:pt x="23314" y="333450"/>
                    <a:pt x="40776" y="546704"/>
                    <a:pt x="40247" y="598827"/>
                  </a:cubicBezTo>
                  <a:cubicBezTo>
                    <a:pt x="39718" y="650950"/>
                    <a:pt x="44745" y="599092"/>
                    <a:pt x="38660" y="546440"/>
                  </a:cubicBezTo>
                  <a:cubicBezTo>
                    <a:pt x="32575" y="493788"/>
                    <a:pt x="-13198" y="368640"/>
                    <a:pt x="3735" y="282915"/>
                  </a:cubicBezTo>
                  <a:cubicBezTo>
                    <a:pt x="20668" y="197190"/>
                    <a:pt x="145022" y="8542"/>
                    <a:pt x="151372" y="3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BE4A0538-8A50-48E1-952E-8B94BE16F307}"/>
                </a:ext>
              </a:extLst>
            </p:cNvPr>
            <p:cNvSpPr/>
            <p:nvPr/>
          </p:nvSpPr>
          <p:spPr>
            <a:xfrm>
              <a:off x="9269489" y="2668041"/>
              <a:ext cx="361255" cy="550839"/>
            </a:xfrm>
            <a:custGeom>
              <a:avLst/>
              <a:gdLst>
                <a:gd name="connsiteX0" fmla="*/ 331711 w 361255"/>
                <a:gd name="connsiteY0" fmla="*/ 464097 h 550839"/>
                <a:gd name="connsiteX1" fmla="*/ 296786 w 361255"/>
                <a:gd name="connsiteY1" fmla="*/ 394247 h 550839"/>
                <a:gd name="connsiteX2" fmla="*/ 12624 w 361255"/>
                <a:gd name="connsiteY2" fmla="*/ 25947 h 550839"/>
                <a:gd name="connsiteX3" fmla="*/ 79299 w 361255"/>
                <a:gd name="connsiteY3" fmla="*/ 86272 h 550839"/>
                <a:gd name="connsiteX4" fmla="*/ 342824 w 361255"/>
                <a:gd name="connsiteY4" fmla="*/ 532359 h 550839"/>
                <a:gd name="connsiteX5" fmla="*/ 331711 w 361255"/>
                <a:gd name="connsiteY5" fmla="*/ 464097 h 55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255" h="550839">
                  <a:moveTo>
                    <a:pt x="331711" y="464097"/>
                  </a:moveTo>
                  <a:cubicBezTo>
                    <a:pt x="324038" y="441078"/>
                    <a:pt x="349967" y="467272"/>
                    <a:pt x="296786" y="394247"/>
                  </a:cubicBezTo>
                  <a:cubicBezTo>
                    <a:pt x="243605" y="321222"/>
                    <a:pt x="48872" y="77276"/>
                    <a:pt x="12624" y="25947"/>
                  </a:cubicBezTo>
                  <a:cubicBezTo>
                    <a:pt x="-23624" y="-25382"/>
                    <a:pt x="24266" y="1870"/>
                    <a:pt x="79299" y="86272"/>
                  </a:cubicBezTo>
                  <a:cubicBezTo>
                    <a:pt x="134332" y="170674"/>
                    <a:pt x="298903" y="471770"/>
                    <a:pt x="342824" y="532359"/>
                  </a:cubicBezTo>
                  <a:cubicBezTo>
                    <a:pt x="386745" y="592948"/>
                    <a:pt x="339384" y="487116"/>
                    <a:pt x="331711" y="4640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5C659233-3A0F-42DD-9B52-C1FE5732EE18}"/>
                </a:ext>
              </a:extLst>
            </p:cNvPr>
            <p:cNvSpPr/>
            <p:nvPr/>
          </p:nvSpPr>
          <p:spPr>
            <a:xfrm>
              <a:off x="9449930" y="2061607"/>
              <a:ext cx="140738" cy="608958"/>
            </a:xfrm>
            <a:custGeom>
              <a:avLst/>
              <a:gdLst>
                <a:gd name="connsiteX0" fmla="*/ 76658 w 140738"/>
                <a:gd name="connsiteY0" fmla="*/ 556 h 608958"/>
                <a:gd name="connsiteX1" fmla="*/ 140158 w 140738"/>
                <a:gd name="connsiteY1" fmla="*/ 192643 h 608958"/>
                <a:gd name="connsiteX2" fmla="*/ 32208 w 140738"/>
                <a:gd name="connsiteY2" fmla="*/ 500618 h 608958"/>
                <a:gd name="connsiteX3" fmla="*/ 81420 w 140738"/>
                <a:gd name="connsiteY3" fmla="*/ 606981 h 608958"/>
                <a:gd name="connsiteX4" fmla="*/ 458 w 140738"/>
                <a:gd name="connsiteY4" fmla="*/ 424418 h 608958"/>
                <a:gd name="connsiteX5" fmla="*/ 51258 w 140738"/>
                <a:gd name="connsiteY5" fmla="*/ 292656 h 608958"/>
                <a:gd name="connsiteX6" fmla="*/ 109995 w 140738"/>
                <a:gd name="connsiteY6" fmla="*/ 138668 h 608958"/>
                <a:gd name="connsiteX7" fmla="*/ 76658 w 140738"/>
                <a:gd name="connsiteY7" fmla="*/ 556 h 60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0738" h="608958">
                  <a:moveTo>
                    <a:pt x="76658" y="556"/>
                  </a:moveTo>
                  <a:cubicBezTo>
                    <a:pt x="81685" y="9552"/>
                    <a:pt x="147566" y="109299"/>
                    <a:pt x="140158" y="192643"/>
                  </a:cubicBezTo>
                  <a:cubicBezTo>
                    <a:pt x="132750" y="275987"/>
                    <a:pt x="41998" y="431562"/>
                    <a:pt x="32208" y="500618"/>
                  </a:cubicBezTo>
                  <a:cubicBezTo>
                    <a:pt x="22418" y="569674"/>
                    <a:pt x="86712" y="619681"/>
                    <a:pt x="81420" y="606981"/>
                  </a:cubicBezTo>
                  <a:cubicBezTo>
                    <a:pt x="76128" y="594281"/>
                    <a:pt x="5485" y="476805"/>
                    <a:pt x="458" y="424418"/>
                  </a:cubicBezTo>
                  <a:cubicBezTo>
                    <a:pt x="-4569" y="372031"/>
                    <a:pt x="33002" y="340281"/>
                    <a:pt x="51258" y="292656"/>
                  </a:cubicBezTo>
                  <a:cubicBezTo>
                    <a:pt x="69514" y="245031"/>
                    <a:pt x="104439" y="183383"/>
                    <a:pt x="109995" y="138668"/>
                  </a:cubicBezTo>
                  <a:cubicBezTo>
                    <a:pt x="115551" y="93953"/>
                    <a:pt x="71631" y="-8440"/>
                    <a:pt x="76658" y="5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1D4C2572-047B-49AD-9AC5-CD3DC4864C08}"/>
                </a:ext>
              </a:extLst>
            </p:cNvPr>
            <p:cNvSpPr/>
            <p:nvPr/>
          </p:nvSpPr>
          <p:spPr>
            <a:xfrm>
              <a:off x="9535986" y="1426144"/>
              <a:ext cx="82251" cy="749273"/>
            </a:xfrm>
            <a:custGeom>
              <a:avLst/>
              <a:gdLst>
                <a:gd name="connsiteX0" fmla="*/ 11239 w 82251"/>
                <a:gd name="connsiteY0" fmla="*/ 4194 h 749273"/>
                <a:gd name="connsiteX1" fmla="*/ 79502 w 82251"/>
                <a:gd name="connsiteY1" fmla="*/ 107381 h 749273"/>
                <a:gd name="connsiteX2" fmla="*/ 66802 w 82251"/>
                <a:gd name="connsiteY2" fmla="*/ 477269 h 749273"/>
                <a:gd name="connsiteX3" fmla="*/ 47752 w 82251"/>
                <a:gd name="connsiteY3" fmla="*/ 605856 h 749273"/>
                <a:gd name="connsiteX4" fmla="*/ 127 w 82251"/>
                <a:gd name="connsiteY4" fmla="*/ 748731 h 749273"/>
                <a:gd name="connsiteX5" fmla="*/ 63627 w 82251"/>
                <a:gd name="connsiteY5" fmla="*/ 645544 h 749273"/>
                <a:gd name="connsiteX6" fmla="*/ 12827 w 82251"/>
                <a:gd name="connsiteY6" fmla="*/ 420119 h 749273"/>
                <a:gd name="connsiteX7" fmla="*/ 8064 w 82251"/>
                <a:gd name="connsiteY7" fmla="*/ 216919 h 749273"/>
                <a:gd name="connsiteX8" fmla="*/ 11239 w 82251"/>
                <a:gd name="connsiteY8" fmla="*/ 4194 h 749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51" h="749273">
                  <a:moveTo>
                    <a:pt x="11239" y="4194"/>
                  </a:moveTo>
                  <a:cubicBezTo>
                    <a:pt x="23145" y="-14062"/>
                    <a:pt x="70242" y="28535"/>
                    <a:pt x="79502" y="107381"/>
                  </a:cubicBezTo>
                  <a:cubicBezTo>
                    <a:pt x="88762" y="186227"/>
                    <a:pt x="72094" y="394190"/>
                    <a:pt x="66802" y="477269"/>
                  </a:cubicBezTo>
                  <a:cubicBezTo>
                    <a:pt x="61510" y="560348"/>
                    <a:pt x="58865" y="560612"/>
                    <a:pt x="47752" y="605856"/>
                  </a:cubicBezTo>
                  <a:cubicBezTo>
                    <a:pt x="36640" y="651100"/>
                    <a:pt x="-2519" y="742116"/>
                    <a:pt x="127" y="748731"/>
                  </a:cubicBezTo>
                  <a:cubicBezTo>
                    <a:pt x="2773" y="755346"/>
                    <a:pt x="61510" y="700313"/>
                    <a:pt x="63627" y="645544"/>
                  </a:cubicBezTo>
                  <a:cubicBezTo>
                    <a:pt x="65744" y="590775"/>
                    <a:pt x="22087" y="491556"/>
                    <a:pt x="12827" y="420119"/>
                  </a:cubicBezTo>
                  <a:cubicBezTo>
                    <a:pt x="3567" y="348682"/>
                    <a:pt x="6477" y="282271"/>
                    <a:pt x="8064" y="216919"/>
                  </a:cubicBezTo>
                  <a:cubicBezTo>
                    <a:pt x="9651" y="151567"/>
                    <a:pt x="-667" y="22450"/>
                    <a:pt x="11239" y="41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EE2428F-B943-4C8D-93C7-3EE3D11E68F0}"/>
              </a:ext>
            </a:extLst>
          </p:cNvPr>
          <p:cNvSpPr txBox="1"/>
          <p:nvPr/>
        </p:nvSpPr>
        <p:spPr>
          <a:xfrm>
            <a:off x="4053133" y="718457"/>
            <a:ext cx="4085734" cy="125924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7876914"/>
              </a:avLst>
            </a:prstTxWarp>
            <a:spAutoFit/>
          </a:bodyPr>
          <a:lstStyle/>
          <a:p>
            <a:pPr algn="ctr"/>
            <a:r>
              <a:rPr kumimoji="1" lang="en-US" altLang="ja-JP" sz="2800" b="1" dirty="0">
                <a:latin typeface="Brush Script Std" panose="03060802040607070404" pitchFamily="66" charset="0"/>
              </a:rPr>
              <a:t>I.W MOON WALKER</a:t>
            </a:r>
            <a:endParaRPr kumimoji="1" lang="ja-JP" altLang="en-US" sz="2800" b="1" dirty="0">
              <a:latin typeface="Brush Script Std" panose="03060802040607070404" pitchFamily="66" charset="0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BAB20E73-371E-4D1D-90F7-7AADCA318FDA}"/>
              </a:ext>
            </a:extLst>
          </p:cNvPr>
          <p:cNvSpPr txBox="1"/>
          <p:nvPr/>
        </p:nvSpPr>
        <p:spPr>
          <a:xfrm>
            <a:off x="4053133" y="5018314"/>
            <a:ext cx="4085734" cy="1259241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/>
            <a:r>
              <a:rPr kumimoji="1" lang="en-US" altLang="ja-JP" sz="2800" b="1" dirty="0">
                <a:latin typeface="Brush Script Std" panose="03060802040607070404" pitchFamily="66" charset="0"/>
              </a:rPr>
              <a:t>I.W MOON WALKER</a:t>
            </a:r>
            <a:endParaRPr kumimoji="1" lang="ja-JP" altLang="en-US" sz="2800" b="1" dirty="0">
              <a:latin typeface="Brush Script Std" panose="0306080204060707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2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</Words>
  <Application>Microsoft Office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Brush Script Std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</cp:revision>
  <dcterms:created xsi:type="dcterms:W3CDTF">2021-09-10T13:43:12Z</dcterms:created>
  <dcterms:modified xsi:type="dcterms:W3CDTF">2021-09-10T17:02:06Z</dcterms:modified>
</cp:coreProperties>
</file>