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41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1588" y="9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65C5-40DF-4C8C-B081-0F792FB3288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ADA-D901-45F7-9157-A378324D0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38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65C5-40DF-4C8C-B081-0F792FB3288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ADA-D901-45F7-9157-A378324D0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21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65C5-40DF-4C8C-B081-0F792FB3288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ADA-D901-45F7-9157-A378324D0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27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65C5-40DF-4C8C-B081-0F792FB3288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ADA-D901-45F7-9157-A378324D0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32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65C5-40DF-4C8C-B081-0F792FB3288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ADA-D901-45F7-9157-A378324D0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137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65C5-40DF-4C8C-B081-0F792FB3288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ADA-D901-45F7-9157-A378324D0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1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65C5-40DF-4C8C-B081-0F792FB3288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ADA-D901-45F7-9157-A378324D0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47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65C5-40DF-4C8C-B081-0F792FB3288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ADA-D901-45F7-9157-A378324D0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47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65C5-40DF-4C8C-B081-0F792FB3288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ADA-D901-45F7-9157-A378324D0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3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65C5-40DF-4C8C-B081-0F792FB3288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ADA-D901-45F7-9157-A378324D0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34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65C5-40DF-4C8C-B081-0F792FB3288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AADA-D901-45F7-9157-A378324D0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63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5C5-40DF-4C8C-B081-0F792FB3288A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DAADA-D901-45F7-9157-A378324D0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18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内田 拓馬さんを含め2人の画像のようです" hidden="1">
            <a:extLst>
              <a:ext uri="{FF2B5EF4-FFF2-40B4-BE49-F238E27FC236}">
                <a16:creationId xmlns:a16="http://schemas.microsoft.com/office/drawing/2014/main" id="{F2A8E8AD-F293-458B-A579-D4BECD247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3" y="401623"/>
            <a:ext cx="9543093" cy="1199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1A842CDD-9D6E-4CE3-A525-CC4183598D98}"/>
              </a:ext>
            </a:extLst>
          </p:cNvPr>
          <p:cNvSpPr/>
          <p:nvPr/>
        </p:nvSpPr>
        <p:spPr>
          <a:xfrm>
            <a:off x="5334803" y="3849436"/>
            <a:ext cx="337942" cy="374340"/>
          </a:xfrm>
          <a:custGeom>
            <a:avLst/>
            <a:gdLst>
              <a:gd name="connsiteX0" fmla="*/ 785 w 337942"/>
              <a:gd name="connsiteY0" fmla="*/ 252 h 374340"/>
              <a:gd name="connsiteX1" fmla="*/ 316697 w 337942"/>
              <a:gd name="connsiteY1" fmla="*/ 97089 h 374340"/>
              <a:gd name="connsiteX2" fmla="*/ 311935 w 337942"/>
              <a:gd name="connsiteY2" fmla="*/ 198689 h 374340"/>
              <a:gd name="connsiteX3" fmla="*/ 335747 w 337942"/>
              <a:gd name="connsiteY3" fmla="*/ 371727 h 374340"/>
              <a:gd name="connsiteX4" fmla="*/ 326222 w 337942"/>
              <a:gd name="connsiteY4" fmla="*/ 289177 h 374340"/>
              <a:gd name="connsiteX5" fmla="*/ 278597 w 337942"/>
              <a:gd name="connsiteY5" fmla="*/ 105027 h 374340"/>
              <a:gd name="connsiteX6" fmla="*/ 227797 w 337942"/>
              <a:gd name="connsiteY6" fmla="*/ 70102 h 374340"/>
              <a:gd name="connsiteX7" fmla="*/ 785 w 337942"/>
              <a:gd name="connsiteY7" fmla="*/ 252 h 37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942" h="374340">
                <a:moveTo>
                  <a:pt x="785" y="252"/>
                </a:moveTo>
                <a:cubicBezTo>
                  <a:pt x="15602" y="4750"/>
                  <a:pt x="264839" y="64016"/>
                  <a:pt x="316697" y="97089"/>
                </a:cubicBezTo>
                <a:cubicBezTo>
                  <a:pt x="368555" y="130162"/>
                  <a:pt x="308760" y="152916"/>
                  <a:pt x="311935" y="198689"/>
                </a:cubicBezTo>
                <a:cubicBezTo>
                  <a:pt x="315110" y="244462"/>
                  <a:pt x="333366" y="356646"/>
                  <a:pt x="335747" y="371727"/>
                </a:cubicBezTo>
                <a:cubicBezTo>
                  <a:pt x="338128" y="386808"/>
                  <a:pt x="335747" y="333627"/>
                  <a:pt x="326222" y="289177"/>
                </a:cubicBezTo>
                <a:cubicBezTo>
                  <a:pt x="316697" y="244727"/>
                  <a:pt x="295001" y="141539"/>
                  <a:pt x="278597" y="105027"/>
                </a:cubicBezTo>
                <a:cubicBezTo>
                  <a:pt x="262193" y="68515"/>
                  <a:pt x="270395" y="87564"/>
                  <a:pt x="227797" y="70102"/>
                </a:cubicBezTo>
                <a:cubicBezTo>
                  <a:pt x="185199" y="52640"/>
                  <a:pt x="-14032" y="-4246"/>
                  <a:pt x="785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51E4748-B45D-4C4D-AD01-45B1121FC7F1}"/>
              </a:ext>
            </a:extLst>
          </p:cNvPr>
          <p:cNvSpPr/>
          <p:nvPr/>
        </p:nvSpPr>
        <p:spPr>
          <a:xfrm>
            <a:off x="5328825" y="3942833"/>
            <a:ext cx="229424" cy="227826"/>
          </a:xfrm>
          <a:custGeom>
            <a:avLst/>
            <a:gdLst>
              <a:gd name="connsiteX0" fmla="*/ 413 w 229424"/>
              <a:gd name="connsiteY0" fmla="*/ 517 h 227826"/>
              <a:gd name="connsiteX1" fmla="*/ 135350 w 229424"/>
              <a:gd name="connsiteY1" fmla="*/ 49730 h 227826"/>
              <a:gd name="connsiteX2" fmla="*/ 132175 w 229424"/>
              <a:gd name="connsiteY2" fmla="*/ 110055 h 227826"/>
              <a:gd name="connsiteX3" fmla="*/ 222663 w 229424"/>
              <a:gd name="connsiteY3" fmla="*/ 132280 h 227826"/>
              <a:gd name="connsiteX4" fmla="*/ 222663 w 229424"/>
              <a:gd name="connsiteY4" fmla="*/ 227530 h 227826"/>
              <a:gd name="connsiteX5" fmla="*/ 221075 w 229424"/>
              <a:gd name="connsiteY5" fmla="*/ 97355 h 227826"/>
              <a:gd name="connsiteX6" fmla="*/ 179800 w 229424"/>
              <a:gd name="connsiteY6" fmla="*/ 92592 h 227826"/>
              <a:gd name="connsiteX7" fmla="*/ 95663 w 229424"/>
              <a:gd name="connsiteY7" fmla="*/ 27505 h 227826"/>
              <a:gd name="connsiteX8" fmla="*/ 413 w 229424"/>
              <a:gd name="connsiteY8" fmla="*/ 517 h 22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424" h="227826">
                <a:moveTo>
                  <a:pt x="413" y="517"/>
                </a:moveTo>
                <a:cubicBezTo>
                  <a:pt x="7027" y="4221"/>
                  <a:pt x="113390" y="31474"/>
                  <a:pt x="135350" y="49730"/>
                </a:cubicBezTo>
                <a:cubicBezTo>
                  <a:pt x="157310" y="67986"/>
                  <a:pt x="117623" y="96297"/>
                  <a:pt x="132175" y="110055"/>
                </a:cubicBezTo>
                <a:cubicBezTo>
                  <a:pt x="146727" y="123813"/>
                  <a:pt x="207582" y="112701"/>
                  <a:pt x="222663" y="132280"/>
                </a:cubicBezTo>
                <a:cubicBezTo>
                  <a:pt x="237744" y="151859"/>
                  <a:pt x="222928" y="233351"/>
                  <a:pt x="222663" y="227530"/>
                </a:cubicBezTo>
                <a:cubicBezTo>
                  <a:pt x="222398" y="221709"/>
                  <a:pt x="228219" y="119845"/>
                  <a:pt x="221075" y="97355"/>
                </a:cubicBezTo>
                <a:cubicBezTo>
                  <a:pt x="213931" y="74865"/>
                  <a:pt x="200702" y="104234"/>
                  <a:pt x="179800" y="92592"/>
                </a:cubicBezTo>
                <a:cubicBezTo>
                  <a:pt x="158898" y="80950"/>
                  <a:pt x="122915" y="41263"/>
                  <a:pt x="95663" y="27505"/>
                </a:cubicBezTo>
                <a:cubicBezTo>
                  <a:pt x="68411" y="13747"/>
                  <a:pt x="-6201" y="-3187"/>
                  <a:pt x="413" y="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AEC220AE-13FA-4CAF-A3A7-11B6261E2C00}"/>
              </a:ext>
            </a:extLst>
          </p:cNvPr>
          <p:cNvSpPr/>
          <p:nvPr/>
        </p:nvSpPr>
        <p:spPr>
          <a:xfrm>
            <a:off x="5512417" y="4186525"/>
            <a:ext cx="365387" cy="388544"/>
          </a:xfrm>
          <a:custGeom>
            <a:avLst/>
            <a:gdLst>
              <a:gd name="connsiteX0" fmla="*/ 971 w 365387"/>
              <a:gd name="connsiteY0" fmla="*/ 12413 h 388544"/>
              <a:gd name="connsiteX1" fmla="*/ 170833 w 365387"/>
              <a:gd name="connsiteY1" fmla="*/ 37813 h 388544"/>
              <a:gd name="connsiteX2" fmla="*/ 293071 w 365387"/>
              <a:gd name="connsiteY2" fmla="*/ 201325 h 388544"/>
              <a:gd name="connsiteX3" fmla="*/ 362921 w 365387"/>
              <a:gd name="connsiteY3" fmla="*/ 383888 h 388544"/>
              <a:gd name="connsiteX4" fmla="*/ 347046 w 365387"/>
              <a:gd name="connsiteY4" fmla="*/ 323563 h 388544"/>
              <a:gd name="connsiteX5" fmla="*/ 321646 w 365387"/>
              <a:gd name="connsiteY5" fmla="*/ 207675 h 388544"/>
              <a:gd name="connsiteX6" fmla="*/ 318471 w 365387"/>
              <a:gd name="connsiteY6" fmla="*/ 134650 h 388544"/>
              <a:gd name="connsiteX7" fmla="*/ 253383 w 365387"/>
              <a:gd name="connsiteY7" fmla="*/ 112425 h 388544"/>
              <a:gd name="connsiteX8" fmla="*/ 107333 w 365387"/>
              <a:gd name="connsiteY8" fmla="*/ 7650 h 388544"/>
              <a:gd name="connsiteX9" fmla="*/ 971 w 365387"/>
              <a:gd name="connsiteY9" fmla="*/ 12413 h 38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5387" h="388544">
                <a:moveTo>
                  <a:pt x="971" y="12413"/>
                </a:moveTo>
                <a:cubicBezTo>
                  <a:pt x="11554" y="17440"/>
                  <a:pt x="122150" y="6328"/>
                  <a:pt x="170833" y="37813"/>
                </a:cubicBezTo>
                <a:cubicBezTo>
                  <a:pt x="219516" y="69298"/>
                  <a:pt x="261056" y="143646"/>
                  <a:pt x="293071" y="201325"/>
                </a:cubicBezTo>
                <a:cubicBezTo>
                  <a:pt x="325086" y="259004"/>
                  <a:pt x="353925" y="363515"/>
                  <a:pt x="362921" y="383888"/>
                </a:cubicBezTo>
                <a:cubicBezTo>
                  <a:pt x="371917" y="404261"/>
                  <a:pt x="353925" y="352932"/>
                  <a:pt x="347046" y="323563"/>
                </a:cubicBezTo>
                <a:cubicBezTo>
                  <a:pt x="340167" y="294194"/>
                  <a:pt x="326408" y="239160"/>
                  <a:pt x="321646" y="207675"/>
                </a:cubicBezTo>
                <a:cubicBezTo>
                  <a:pt x="316884" y="176190"/>
                  <a:pt x="329848" y="150525"/>
                  <a:pt x="318471" y="134650"/>
                </a:cubicBezTo>
                <a:cubicBezTo>
                  <a:pt x="307094" y="118775"/>
                  <a:pt x="288573" y="133592"/>
                  <a:pt x="253383" y="112425"/>
                </a:cubicBezTo>
                <a:cubicBezTo>
                  <a:pt x="218193" y="91258"/>
                  <a:pt x="145697" y="25112"/>
                  <a:pt x="107333" y="7650"/>
                </a:cubicBezTo>
                <a:cubicBezTo>
                  <a:pt x="68969" y="-9812"/>
                  <a:pt x="-9612" y="7386"/>
                  <a:pt x="971" y="12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B8139A2B-64BC-48CC-A840-16283637A278}"/>
              </a:ext>
            </a:extLst>
          </p:cNvPr>
          <p:cNvSpPr/>
          <p:nvPr/>
        </p:nvSpPr>
        <p:spPr>
          <a:xfrm>
            <a:off x="5552985" y="4224469"/>
            <a:ext cx="279890" cy="282616"/>
          </a:xfrm>
          <a:custGeom>
            <a:avLst/>
            <a:gdLst>
              <a:gd name="connsiteX0" fmla="*/ 90 w 279890"/>
              <a:gd name="connsiteY0" fmla="*/ 1456 h 282616"/>
              <a:gd name="connsiteX1" fmla="*/ 103278 w 279890"/>
              <a:gd name="connsiteY1" fmla="*/ 88769 h 282616"/>
              <a:gd name="connsiteX2" fmla="*/ 150903 w 279890"/>
              <a:gd name="connsiteY2" fmla="*/ 164969 h 282616"/>
              <a:gd name="connsiteX3" fmla="*/ 223928 w 279890"/>
              <a:gd name="connsiteY3" fmla="*/ 217356 h 282616"/>
              <a:gd name="connsiteX4" fmla="*/ 279490 w 279890"/>
              <a:gd name="connsiteY4" fmla="*/ 282444 h 282616"/>
              <a:gd name="connsiteX5" fmla="*/ 195353 w 279890"/>
              <a:gd name="connsiteY5" fmla="*/ 196719 h 282616"/>
              <a:gd name="connsiteX6" fmla="*/ 136615 w 279890"/>
              <a:gd name="connsiteY6" fmla="*/ 112581 h 282616"/>
              <a:gd name="connsiteX7" fmla="*/ 85815 w 279890"/>
              <a:gd name="connsiteY7" fmla="*/ 39556 h 282616"/>
              <a:gd name="connsiteX8" fmla="*/ 90 w 279890"/>
              <a:gd name="connsiteY8" fmla="*/ 1456 h 28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9890" h="282616">
                <a:moveTo>
                  <a:pt x="90" y="1456"/>
                </a:moveTo>
                <a:cubicBezTo>
                  <a:pt x="3001" y="9658"/>
                  <a:pt x="78143" y="61517"/>
                  <a:pt x="103278" y="88769"/>
                </a:cubicBezTo>
                <a:cubicBezTo>
                  <a:pt x="128413" y="116021"/>
                  <a:pt x="130795" y="143538"/>
                  <a:pt x="150903" y="164969"/>
                </a:cubicBezTo>
                <a:cubicBezTo>
                  <a:pt x="171011" y="186400"/>
                  <a:pt x="202497" y="197777"/>
                  <a:pt x="223928" y="217356"/>
                </a:cubicBezTo>
                <a:cubicBezTo>
                  <a:pt x="245359" y="236935"/>
                  <a:pt x="284253" y="285884"/>
                  <a:pt x="279490" y="282444"/>
                </a:cubicBezTo>
                <a:cubicBezTo>
                  <a:pt x="274728" y="279005"/>
                  <a:pt x="219166" y="225030"/>
                  <a:pt x="195353" y="196719"/>
                </a:cubicBezTo>
                <a:cubicBezTo>
                  <a:pt x="171541" y="168409"/>
                  <a:pt x="154871" y="138775"/>
                  <a:pt x="136615" y="112581"/>
                </a:cubicBezTo>
                <a:cubicBezTo>
                  <a:pt x="118359" y="86387"/>
                  <a:pt x="106188" y="57548"/>
                  <a:pt x="85815" y="39556"/>
                </a:cubicBezTo>
                <a:cubicBezTo>
                  <a:pt x="65442" y="21564"/>
                  <a:pt x="-2821" y="-6746"/>
                  <a:pt x="90" y="1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7C9EC544-8DF6-41F4-B78D-C56539E44092}"/>
              </a:ext>
            </a:extLst>
          </p:cNvPr>
          <p:cNvSpPr/>
          <p:nvPr/>
        </p:nvSpPr>
        <p:spPr>
          <a:xfrm>
            <a:off x="5062942" y="4081266"/>
            <a:ext cx="315537" cy="182805"/>
          </a:xfrm>
          <a:custGeom>
            <a:avLst/>
            <a:gdLst>
              <a:gd name="connsiteX0" fmla="*/ 5946 w 315537"/>
              <a:gd name="connsiteY0" fmla="*/ 1784 h 182805"/>
              <a:gd name="connsiteX1" fmla="*/ 237721 w 315537"/>
              <a:gd name="connsiteY1" fmla="*/ 120847 h 182805"/>
              <a:gd name="connsiteX2" fmla="*/ 315508 w 315537"/>
              <a:gd name="connsiteY2" fmla="*/ 182759 h 182805"/>
              <a:gd name="connsiteX3" fmla="*/ 231371 w 315537"/>
              <a:gd name="connsiteY3" fmla="*/ 130372 h 182805"/>
              <a:gd name="connsiteX4" fmla="*/ 102783 w 315537"/>
              <a:gd name="connsiteY4" fmla="*/ 98622 h 182805"/>
              <a:gd name="connsiteX5" fmla="*/ 77383 w 315537"/>
              <a:gd name="connsiteY5" fmla="*/ 85922 h 182805"/>
              <a:gd name="connsiteX6" fmla="*/ 67858 w 315537"/>
              <a:gd name="connsiteY6" fmla="*/ 50997 h 182805"/>
              <a:gd name="connsiteX7" fmla="*/ 5946 w 315537"/>
              <a:gd name="connsiteY7" fmla="*/ 1784 h 18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537" h="182805">
                <a:moveTo>
                  <a:pt x="5946" y="1784"/>
                </a:moveTo>
                <a:cubicBezTo>
                  <a:pt x="34256" y="13426"/>
                  <a:pt x="186127" y="90684"/>
                  <a:pt x="237721" y="120847"/>
                </a:cubicBezTo>
                <a:cubicBezTo>
                  <a:pt x="289315" y="151010"/>
                  <a:pt x="316566" y="181171"/>
                  <a:pt x="315508" y="182759"/>
                </a:cubicBezTo>
                <a:cubicBezTo>
                  <a:pt x="314450" y="184347"/>
                  <a:pt x="266825" y="144395"/>
                  <a:pt x="231371" y="130372"/>
                </a:cubicBezTo>
                <a:cubicBezTo>
                  <a:pt x="195917" y="116349"/>
                  <a:pt x="128448" y="106030"/>
                  <a:pt x="102783" y="98622"/>
                </a:cubicBezTo>
                <a:cubicBezTo>
                  <a:pt x="77118" y="91214"/>
                  <a:pt x="83204" y="93859"/>
                  <a:pt x="77383" y="85922"/>
                </a:cubicBezTo>
                <a:cubicBezTo>
                  <a:pt x="71562" y="77985"/>
                  <a:pt x="76589" y="63168"/>
                  <a:pt x="67858" y="50997"/>
                </a:cubicBezTo>
                <a:cubicBezTo>
                  <a:pt x="59127" y="38826"/>
                  <a:pt x="-22364" y="-9858"/>
                  <a:pt x="5946" y="1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84B9D1B-3435-4693-97FE-D1B906B3E4F9}"/>
              </a:ext>
            </a:extLst>
          </p:cNvPr>
          <p:cNvSpPr/>
          <p:nvPr/>
        </p:nvSpPr>
        <p:spPr>
          <a:xfrm>
            <a:off x="5381417" y="4260767"/>
            <a:ext cx="198719" cy="182037"/>
          </a:xfrm>
          <a:custGeom>
            <a:avLst/>
            <a:gdLst>
              <a:gd name="connsiteX0" fmla="*/ 208 w 198719"/>
              <a:gd name="connsiteY0" fmla="*/ 83 h 182037"/>
              <a:gd name="connsiteX1" fmla="*/ 163721 w 198719"/>
              <a:gd name="connsiteY1" fmla="*/ 130258 h 182037"/>
              <a:gd name="connsiteX2" fmla="*/ 198646 w 198719"/>
              <a:gd name="connsiteY2" fmla="*/ 179471 h 182037"/>
              <a:gd name="connsiteX3" fmla="*/ 171658 w 198719"/>
              <a:gd name="connsiteY3" fmla="*/ 168358 h 182037"/>
              <a:gd name="connsiteX4" fmla="*/ 130383 w 198719"/>
              <a:gd name="connsiteY4" fmla="*/ 111208 h 182037"/>
              <a:gd name="connsiteX5" fmla="*/ 208 w 198719"/>
              <a:gd name="connsiteY5" fmla="*/ 83 h 18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719" h="182037">
                <a:moveTo>
                  <a:pt x="208" y="83"/>
                </a:moveTo>
                <a:cubicBezTo>
                  <a:pt x="5764" y="3258"/>
                  <a:pt x="130648" y="100360"/>
                  <a:pt x="163721" y="130258"/>
                </a:cubicBezTo>
                <a:cubicBezTo>
                  <a:pt x="196794" y="160156"/>
                  <a:pt x="197323" y="173121"/>
                  <a:pt x="198646" y="179471"/>
                </a:cubicBezTo>
                <a:cubicBezTo>
                  <a:pt x="199969" y="185821"/>
                  <a:pt x="183035" y="179735"/>
                  <a:pt x="171658" y="168358"/>
                </a:cubicBezTo>
                <a:cubicBezTo>
                  <a:pt x="160281" y="156981"/>
                  <a:pt x="159222" y="137666"/>
                  <a:pt x="130383" y="111208"/>
                </a:cubicBezTo>
                <a:cubicBezTo>
                  <a:pt x="101544" y="84750"/>
                  <a:pt x="-5348" y="-3092"/>
                  <a:pt x="208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6BB193B3-E8AB-4864-86C0-CFDAD7B0D0DC}"/>
              </a:ext>
            </a:extLst>
          </p:cNvPr>
          <p:cNvSpPr/>
          <p:nvPr/>
        </p:nvSpPr>
        <p:spPr>
          <a:xfrm>
            <a:off x="5548232" y="4432150"/>
            <a:ext cx="68421" cy="279810"/>
          </a:xfrm>
          <a:custGeom>
            <a:avLst/>
            <a:gdLst>
              <a:gd name="connsiteX0" fmla="*/ 35006 w 68421"/>
              <a:gd name="connsiteY0" fmla="*/ 150 h 279810"/>
              <a:gd name="connsiteX1" fmla="*/ 68343 w 68421"/>
              <a:gd name="connsiteY1" fmla="*/ 79525 h 279810"/>
              <a:gd name="connsiteX2" fmla="*/ 42943 w 68421"/>
              <a:gd name="connsiteY2" fmla="*/ 189063 h 279810"/>
              <a:gd name="connsiteX3" fmla="*/ 1668 w 68421"/>
              <a:gd name="connsiteY3" fmla="*/ 279550 h 279810"/>
              <a:gd name="connsiteX4" fmla="*/ 9606 w 68421"/>
              <a:gd name="connsiteY4" fmla="*/ 214463 h 279810"/>
              <a:gd name="connsiteX5" fmla="*/ 23893 w 68421"/>
              <a:gd name="connsiteY5" fmla="*/ 154138 h 279810"/>
              <a:gd name="connsiteX6" fmla="*/ 27068 w 68421"/>
              <a:gd name="connsiteY6" fmla="*/ 62063 h 279810"/>
              <a:gd name="connsiteX7" fmla="*/ 35006 w 68421"/>
              <a:gd name="connsiteY7" fmla="*/ 150 h 2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421" h="279810">
                <a:moveTo>
                  <a:pt x="35006" y="150"/>
                </a:moveTo>
                <a:cubicBezTo>
                  <a:pt x="41885" y="3060"/>
                  <a:pt x="67020" y="48040"/>
                  <a:pt x="68343" y="79525"/>
                </a:cubicBezTo>
                <a:cubicBezTo>
                  <a:pt x="69666" y="111010"/>
                  <a:pt x="54055" y="155726"/>
                  <a:pt x="42943" y="189063"/>
                </a:cubicBezTo>
                <a:cubicBezTo>
                  <a:pt x="31831" y="222400"/>
                  <a:pt x="7224" y="275317"/>
                  <a:pt x="1668" y="279550"/>
                </a:cubicBezTo>
                <a:cubicBezTo>
                  <a:pt x="-3888" y="283783"/>
                  <a:pt x="5902" y="235365"/>
                  <a:pt x="9606" y="214463"/>
                </a:cubicBezTo>
                <a:cubicBezTo>
                  <a:pt x="13310" y="193561"/>
                  <a:pt x="20983" y="179538"/>
                  <a:pt x="23893" y="154138"/>
                </a:cubicBezTo>
                <a:cubicBezTo>
                  <a:pt x="26803" y="128738"/>
                  <a:pt x="27862" y="86934"/>
                  <a:pt x="27068" y="62063"/>
                </a:cubicBezTo>
                <a:cubicBezTo>
                  <a:pt x="26274" y="37192"/>
                  <a:pt x="28127" y="-2760"/>
                  <a:pt x="35006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D3A3307E-C63E-4798-AFC4-F179F69A2CFA}"/>
              </a:ext>
            </a:extLst>
          </p:cNvPr>
          <p:cNvSpPr/>
          <p:nvPr/>
        </p:nvSpPr>
        <p:spPr>
          <a:xfrm>
            <a:off x="5272433" y="4197330"/>
            <a:ext cx="61578" cy="259084"/>
          </a:xfrm>
          <a:custGeom>
            <a:avLst/>
            <a:gdLst>
              <a:gd name="connsiteX0" fmla="*/ 4417 w 61578"/>
              <a:gd name="connsiteY0" fmla="*/ 20 h 259084"/>
              <a:gd name="connsiteX1" fmla="*/ 20292 w 61578"/>
              <a:gd name="connsiteY1" fmla="*/ 119083 h 259084"/>
              <a:gd name="connsiteX2" fmla="*/ 37755 w 61578"/>
              <a:gd name="connsiteY2" fmla="*/ 187345 h 259084"/>
              <a:gd name="connsiteX3" fmla="*/ 61567 w 61578"/>
              <a:gd name="connsiteY3" fmla="*/ 258783 h 259084"/>
              <a:gd name="connsiteX4" fmla="*/ 34580 w 61578"/>
              <a:gd name="connsiteY4" fmla="*/ 209570 h 259084"/>
              <a:gd name="connsiteX5" fmla="*/ 2830 w 61578"/>
              <a:gd name="connsiteY5" fmla="*/ 128608 h 259084"/>
              <a:gd name="connsiteX6" fmla="*/ 4417 w 61578"/>
              <a:gd name="connsiteY6" fmla="*/ 20 h 259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78" h="259084">
                <a:moveTo>
                  <a:pt x="4417" y="20"/>
                </a:moveTo>
                <a:cubicBezTo>
                  <a:pt x="7327" y="-1567"/>
                  <a:pt x="14736" y="87862"/>
                  <a:pt x="20292" y="119083"/>
                </a:cubicBezTo>
                <a:cubicBezTo>
                  <a:pt x="25848" y="150304"/>
                  <a:pt x="30876" y="164062"/>
                  <a:pt x="37755" y="187345"/>
                </a:cubicBezTo>
                <a:cubicBezTo>
                  <a:pt x="44634" y="210628"/>
                  <a:pt x="62096" y="255079"/>
                  <a:pt x="61567" y="258783"/>
                </a:cubicBezTo>
                <a:cubicBezTo>
                  <a:pt x="61038" y="262487"/>
                  <a:pt x="44369" y="231266"/>
                  <a:pt x="34580" y="209570"/>
                </a:cubicBezTo>
                <a:cubicBezTo>
                  <a:pt x="24791" y="187874"/>
                  <a:pt x="8651" y="161152"/>
                  <a:pt x="2830" y="128608"/>
                </a:cubicBezTo>
                <a:cubicBezTo>
                  <a:pt x="-2991" y="96064"/>
                  <a:pt x="1507" y="1607"/>
                  <a:pt x="4417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BB547BD9-83B5-40E6-BF3D-D9971F251F95}"/>
              </a:ext>
            </a:extLst>
          </p:cNvPr>
          <p:cNvSpPr/>
          <p:nvPr/>
        </p:nvSpPr>
        <p:spPr>
          <a:xfrm>
            <a:off x="5214312" y="4196689"/>
            <a:ext cx="123517" cy="262411"/>
          </a:xfrm>
          <a:custGeom>
            <a:avLst/>
            <a:gdLst>
              <a:gd name="connsiteX0" fmla="*/ 3801 w 123517"/>
              <a:gd name="connsiteY0" fmla="*/ 661 h 262411"/>
              <a:gd name="connsiteX1" fmla="*/ 11738 w 123517"/>
              <a:gd name="connsiteY1" fmla="*/ 151474 h 262411"/>
              <a:gd name="connsiteX2" fmla="*/ 121276 w 123517"/>
              <a:gd name="connsiteY2" fmla="*/ 261011 h 262411"/>
              <a:gd name="connsiteX3" fmla="*/ 81588 w 123517"/>
              <a:gd name="connsiteY3" fmla="*/ 210211 h 262411"/>
              <a:gd name="connsiteX4" fmla="*/ 33963 w 123517"/>
              <a:gd name="connsiteY4" fmla="*/ 162586 h 262411"/>
              <a:gd name="connsiteX5" fmla="*/ 18088 w 123517"/>
              <a:gd name="connsiteY5" fmla="*/ 99086 h 262411"/>
              <a:gd name="connsiteX6" fmla="*/ 3801 w 123517"/>
              <a:gd name="connsiteY6" fmla="*/ 661 h 262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517" h="262411">
                <a:moveTo>
                  <a:pt x="3801" y="661"/>
                </a:moveTo>
                <a:cubicBezTo>
                  <a:pt x="2743" y="9392"/>
                  <a:pt x="-7841" y="108082"/>
                  <a:pt x="11738" y="151474"/>
                </a:cubicBezTo>
                <a:cubicBezTo>
                  <a:pt x="31317" y="194866"/>
                  <a:pt x="121276" y="261011"/>
                  <a:pt x="121276" y="261011"/>
                </a:cubicBezTo>
                <a:cubicBezTo>
                  <a:pt x="132918" y="270801"/>
                  <a:pt x="96140" y="226615"/>
                  <a:pt x="81588" y="210211"/>
                </a:cubicBezTo>
                <a:cubicBezTo>
                  <a:pt x="67036" y="193807"/>
                  <a:pt x="44546" y="181107"/>
                  <a:pt x="33963" y="162586"/>
                </a:cubicBezTo>
                <a:cubicBezTo>
                  <a:pt x="23380" y="144065"/>
                  <a:pt x="22586" y="126073"/>
                  <a:pt x="18088" y="99086"/>
                </a:cubicBezTo>
                <a:cubicBezTo>
                  <a:pt x="13590" y="72099"/>
                  <a:pt x="4859" y="-8070"/>
                  <a:pt x="3801" y="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B9FA60A0-942D-4C15-BB77-3D1DC8E4F007}"/>
              </a:ext>
            </a:extLst>
          </p:cNvPr>
          <p:cNvSpPr/>
          <p:nvPr/>
        </p:nvSpPr>
        <p:spPr>
          <a:xfrm>
            <a:off x="5316258" y="4435116"/>
            <a:ext cx="243089" cy="32167"/>
          </a:xfrm>
          <a:custGeom>
            <a:avLst/>
            <a:gdLst>
              <a:gd name="connsiteX0" fmla="*/ 5042 w 243089"/>
              <a:gd name="connsiteY0" fmla="*/ 6709 h 32167"/>
              <a:gd name="connsiteX1" fmla="*/ 238405 w 243089"/>
              <a:gd name="connsiteY1" fmla="*/ 359 h 32167"/>
              <a:gd name="connsiteX2" fmla="*/ 166967 w 243089"/>
              <a:gd name="connsiteY2" fmla="*/ 14647 h 32167"/>
              <a:gd name="connsiteX3" fmla="*/ 84417 w 243089"/>
              <a:gd name="connsiteY3" fmla="*/ 32109 h 32167"/>
              <a:gd name="connsiteX4" fmla="*/ 5042 w 243089"/>
              <a:gd name="connsiteY4" fmla="*/ 6709 h 3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089" h="32167">
                <a:moveTo>
                  <a:pt x="5042" y="6709"/>
                </a:moveTo>
                <a:cubicBezTo>
                  <a:pt x="30707" y="1417"/>
                  <a:pt x="211418" y="-964"/>
                  <a:pt x="238405" y="359"/>
                </a:cubicBezTo>
                <a:cubicBezTo>
                  <a:pt x="265392" y="1682"/>
                  <a:pt x="166967" y="14647"/>
                  <a:pt x="166967" y="14647"/>
                </a:cubicBezTo>
                <a:cubicBezTo>
                  <a:pt x="141302" y="19939"/>
                  <a:pt x="110081" y="30786"/>
                  <a:pt x="84417" y="32109"/>
                </a:cubicBezTo>
                <a:cubicBezTo>
                  <a:pt x="58753" y="33432"/>
                  <a:pt x="-20623" y="12001"/>
                  <a:pt x="5042" y="6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F5421CDC-57B2-42BF-B227-A7DD6073383D}"/>
              </a:ext>
            </a:extLst>
          </p:cNvPr>
          <p:cNvSpPr/>
          <p:nvPr/>
        </p:nvSpPr>
        <p:spPr>
          <a:xfrm>
            <a:off x="5324534" y="4230600"/>
            <a:ext cx="218891" cy="216180"/>
          </a:xfrm>
          <a:custGeom>
            <a:avLst/>
            <a:gdLst>
              <a:gd name="connsiteX0" fmla="*/ 15816 w 218891"/>
              <a:gd name="connsiteY0" fmla="*/ 88 h 216180"/>
              <a:gd name="connsiteX1" fmla="*/ 1529 w 218891"/>
              <a:gd name="connsiteY1" fmla="*/ 87400 h 216180"/>
              <a:gd name="connsiteX2" fmla="*/ 28516 w 218891"/>
              <a:gd name="connsiteY2" fmla="*/ 185825 h 216180"/>
              <a:gd name="connsiteX3" fmla="*/ 66616 w 218891"/>
              <a:gd name="connsiteY3" fmla="*/ 215988 h 216180"/>
              <a:gd name="connsiteX4" fmla="*/ 214254 w 218891"/>
              <a:gd name="connsiteY4" fmla="*/ 196938 h 216180"/>
              <a:gd name="connsiteX5" fmla="*/ 177741 w 218891"/>
              <a:gd name="connsiteY5" fmla="*/ 162013 h 216180"/>
              <a:gd name="connsiteX6" fmla="*/ 136466 w 218891"/>
              <a:gd name="connsiteY6" fmla="*/ 108038 h 216180"/>
              <a:gd name="connsiteX7" fmla="*/ 117416 w 218891"/>
              <a:gd name="connsiteY7" fmla="*/ 71525 h 216180"/>
              <a:gd name="connsiteX8" fmla="*/ 15816 w 218891"/>
              <a:gd name="connsiteY8" fmla="*/ 88 h 21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891" h="216180">
                <a:moveTo>
                  <a:pt x="15816" y="88"/>
                </a:moveTo>
                <a:cubicBezTo>
                  <a:pt x="-3498" y="2734"/>
                  <a:pt x="-588" y="56444"/>
                  <a:pt x="1529" y="87400"/>
                </a:cubicBezTo>
                <a:cubicBezTo>
                  <a:pt x="3646" y="118356"/>
                  <a:pt x="17668" y="164394"/>
                  <a:pt x="28516" y="185825"/>
                </a:cubicBezTo>
                <a:cubicBezTo>
                  <a:pt x="39364" y="207256"/>
                  <a:pt x="35660" y="214136"/>
                  <a:pt x="66616" y="215988"/>
                </a:cubicBezTo>
                <a:cubicBezTo>
                  <a:pt x="97572" y="217840"/>
                  <a:pt x="195733" y="205934"/>
                  <a:pt x="214254" y="196938"/>
                </a:cubicBezTo>
                <a:cubicBezTo>
                  <a:pt x="232775" y="187942"/>
                  <a:pt x="190706" y="176830"/>
                  <a:pt x="177741" y="162013"/>
                </a:cubicBezTo>
                <a:cubicBezTo>
                  <a:pt x="164776" y="147196"/>
                  <a:pt x="146520" y="123119"/>
                  <a:pt x="136466" y="108038"/>
                </a:cubicBezTo>
                <a:cubicBezTo>
                  <a:pt x="126412" y="92957"/>
                  <a:pt x="137524" y="88458"/>
                  <a:pt x="117416" y="71525"/>
                </a:cubicBezTo>
                <a:cubicBezTo>
                  <a:pt x="97308" y="54592"/>
                  <a:pt x="35130" y="-2558"/>
                  <a:pt x="15816" y="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月 14">
            <a:extLst>
              <a:ext uri="{FF2B5EF4-FFF2-40B4-BE49-F238E27FC236}">
                <a16:creationId xmlns:a16="http://schemas.microsoft.com/office/drawing/2014/main" id="{CAEAD193-188D-4A53-8D7A-011250D415E4}"/>
              </a:ext>
            </a:extLst>
          </p:cNvPr>
          <p:cNvSpPr/>
          <p:nvPr/>
        </p:nvSpPr>
        <p:spPr>
          <a:xfrm rot="16200000">
            <a:off x="5359401" y="4284662"/>
            <a:ext cx="54768" cy="103982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DA41C34C-AD4B-4A2C-96EE-998EA4033330}"/>
              </a:ext>
            </a:extLst>
          </p:cNvPr>
          <p:cNvSpPr/>
          <p:nvPr/>
        </p:nvSpPr>
        <p:spPr>
          <a:xfrm>
            <a:off x="6039155" y="4921915"/>
            <a:ext cx="225145" cy="91497"/>
          </a:xfrm>
          <a:custGeom>
            <a:avLst/>
            <a:gdLst>
              <a:gd name="connsiteX0" fmla="*/ 1283 w 225145"/>
              <a:gd name="connsiteY0" fmla="*/ 91410 h 91497"/>
              <a:gd name="connsiteX1" fmla="*/ 183845 w 225145"/>
              <a:gd name="connsiteY1" fmla="*/ 8860 h 91497"/>
              <a:gd name="connsiteX2" fmla="*/ 220358 w 225145"/>
              <a:gd name="connsiteY2" fmla="*/ 4098 h 91497"/>
              <a:gd name="connsiteX3" fmla="*/ 107645 w 225145"/>
              <a:gd name="connsiteY3" fmla="*/ 24735 h 91497"/>
              <a:gd name="connsiteX4" fmla="*/ 1283 w 225145"/>
              <a:gd name="connsiteY4" fmla="*/ 91410 h 9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145" h="91497">
                <a:moveTo>
                  <a:pt x="1283" y="91410"/>
                </a:moveTo>
                <a:cubicBezTo>
                  <a:pt x="13983" y="88764"/>
                  <a:pt x="147333" y="23412"/>
                  <a:pt x="183845" y="8860"/>
                </a:cubicBezTo>
                <a:cubicBezTo>
                  <a:pt x="220357" y="-5692"/>
                  <a:pt x="233058" y="1452"/>
                  <a:pt x="220358" y="4098"/>
                </a:cubicBezTo>
                <a:cubicBezTo>
                  <a:pt x="207658" y="6744"/>
                  <a:pt x="141776" y="13887"/>
                  <a:pt x="107645" y="24735"/>
                </a:cubicBezTo>
                <a:cubicBezTo>
                  <a:pt x="73514" y="35583"/>
                  <a:pt x="-11417" y="94056"/>
                  <a:pt x="1283" y="91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06EE10AB-F035-426D-8057-68694DD42502}"/>
              </a:ext>
            </a:extLst>
          </p:cNvPr>
          <p:cNvSpPr/>
          <p:nvPr/>
        </p:nvSpPr>
        <p:spPr>
          <a:xfrm>
            <a:off x="6303832" y="4911356"/>
            <a:ext cx="252674" cy="36341"/>
          </a:xfrm>
          <a:custGeom>
            <a:avLst/>
            <a:gdLst>
              <a:gd name="connsiteX0" fmla="*/ 131 w 252674"/>
              <a:gd name="connsiteY0" fmla="*/ 369 h 36341"/>
              <a:gd name="connsiteX1" fmla="*/ 162056 w 252674"/>
              <a:gd name="connsiteY1" fmla="*/ 35294 h 36341"/>
              <a:gd name="connsiteX2" fmla="*/ 252543 w 252674"/>
              <a:gd name="connsiteY2" fmla="*/ 27357 h 36341"/>
              <a:gd name="connsiteX3" fmla="*/ 181106 w 252674"/>
              <a:gd name="connsiteY3" fmla="*/ 28944 h 36341"/>
              <a:gd name="connsiteX4" fmla="*/ 135068 w 252674"/>
              <a:gd name="connsiteY4" fmla="*/ 17832 h 36341"/>
              <a:gd name="connsiteX5" fmla="*/ 131 w 252674"/>
              <a:gd name="connsiteY5" fmla="*/ 369 h 3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674" h="36341">
                <a:moveTo>
                  <a:pt x="131" y="369"/>
                </a:moveTo>
                <a:cubicBezTo>
                  <a:pt x="4629" y="3279"/>
                  <a:pt x="119987" y="30796"/>
                  <a:pt x="162056" y="35294"/>
                </a:cubicBezTo>
                <a:cubicBezTo>
                  <a:pt x="204125" y="39792"/>
                  <a:pt x="249368" y="28415"/>
                  <a:pt x="252543" y="27357"/>
                </a:cubicBezTo>
                <a:cubicBezTo>
                  <a:pt x="255718" y="26299"/>
                  <a:pt x="200685" y="30531"/>
                  <a:pt x="181106" y="28944"/>
                </a:cubicBezTo>
                <a:cubicBezTo>
                  <a:pt x="161527" y="27357"/>
                  <a:pt x="162056" y="23124"/>
                  <a:pt x="135068" y="17832"/>
                </a:cubicBezTo>
                <a:cubicBezTo>
                  <a:pt x="108081" y="12540"/>
                  <a:pt x="-4367" y="-2541"/>
                  <a:pt x="131" y="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99B75C13-9D64-4CA9-82C3-2636A7A47742}"/>
              </a:ext>
            </a:extLst>
          </p:cNvPr>
          <p:cNvSpPr/>
          <p:nvPr/>
        </p:nvSpPr>
        <p:spPr>
          <a:xfrm>
            <a:off x="6483115" y="4951407"/>
            <a:ext cx="270034" cy="121595"/>
          </a:xfrm>
          <a:custGeom>
            <a:avLst/>
            <a:gdLst>
              <a:gd name="connsiteX0" fmla="*/ 235 w 270034"/>
              <a:gd name="connsiteY0" fmla="*/ 6 h 121595"/>
              <a:gd name="connsiteX1" fmla="*/ 146285 w 270034"/>
              <a:gd name="connsiteY1" fmla="*/ 90493 h 121595"/>
              <a:gd name="connsiteX2" fmla="*/ 268523 w 270034"/>
              <a:gd name="connsiteY2" fmla="*/ 119068 h 121595"/>
              <a:gd name="connsiteX3" fmla="*/ 208198 w 270034"/>
              <a:gd name="connsiteY3" fmla="*/ 117481 h 121595"/>
              <a:gd name="connsiteX4" fmla="*/ 114535 w 270034"/>
              <a:gd name="connsiteY4" fmla="*/ 95256 h 121595"/>
              <a:gd name="connsiteX5" fmla="*/ 235 w 270034"/>
              <a:gd name="connsiteY5" fmla="*/ 6 h 12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034" h="121595">
                <a:moveTo>
                  <a:pt x="235" y="6"/>
                </a:moveTo>
                <a:cubicBezTo>
                  <a:pt x="5527" y="-788"/>
                  <a:pt x="101571" y="70649"/>
                  <a:pt x="146285" y="90493"/>
                </a:cubicBezTo>
                <a:cubicBezTo>
                  <a:pt x="190999" y="110337"/>
                  <a:pt x="258204" y="114570"/>
                  <a:pt x="268523" y="119068"/>
                </a:cubicBezTo>
                <a:cubicBezTo>
                  <a:pt x="278842" y="123566"/>
                  <a:pt x="233863" y="121450"/>
                  <a:pt x="208198" y="117481"/>
                </a:cubicBezTo>
                <a:cubicBezTo>
                  <a:pt x="182533" y="113512"/>
                  <a:pt x="148666" y="111660"/>
                  <a:pt x="114535" y="95256"/>
                </a:cubicBezTo>
                <a:cubicBezTo>
                  <a:pt x="80404" y="78852"/>
                  <a:pt x="-5057" y="800"/>
                  <a:pt x="23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6A3AA2D4-9511-459C-B391-C06FC4188A39}"/>
              </a:ext>
            </a:extLst>
          </p:cNvPr>
          <p:cNvSpPr/>
          <p:nvPr/>
        </p:nvSpPr>
        <p:spPr>
          <a:xfrm>
            <a:off x="6294806" y="4916483"/>
            <a:ext cx="142144" cy="130218"/>
          </a:xfrm>
          <a:custGeom>
            <a:avLst/>
            <a:gdLst>
              <a:gd name="connsiteX0" fmla="*/ 2807 w 142144"/>
              <a:gd name="connsiteY0" fmla="*/ 5 h 130218"/>
              <a:gd name="connsiteX1" fmla="*/ 23444 w 142144"/>
              <a:gd name="connsiteY1" fmla="*/ 58742 h 130218"/>
              <a:gd name="connsiteX2" fmla="*/ 131394 w 142144"/>
              <a:gd name="connsiteY2" fmla="*/ 120655 h 130218"/>
              <a:gd name="connsiteX3" fmla="*/ 137744 w 142144"/>
              <a:gd name="connsiteY3" fmla="*/ 127005 h 130218"/>
              <a:gd name="connsiteX4" fmla="*/ 126632 w 142144"/>
              <a:gd name="connsiteY4" fmla="*/ 90492 h 130218"/>
              <a:gd name="connsiteX5" fmla="*/ 66307 w 142144"/>
              <a:gd name="connsiteY5" fmla="*/ 61917 h 130218"/>
              <a:gd name="connsiteX6" fmla="*/ 2807 w 142144"/>
              <a:gd name="connsiteY6" fmla="*/ 5 h 13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144" h="130218">
                <a:moveTo>
                  <a:pt x="2807" y="5"/>
                </a:moveTo>
                <a:cubicBezTo>
                  <a:pt x="-4337" y="-524"/>
                  <a:pt x="2013" y="38634"/>
                  <a:pt x="23444" y="58742"/>
                </a:cubicBezTo>
                <a:cubicBezTo>
                  <a:pt x="44875" y="78850"/>
                  <a:pt x="112344" y="109278"/>
                  <a:pt x="131394" y="120655"/>
                </a:cubicBezTo>
                <a:cubicBezTo>
                  <a:pt x="150444" y="132032"/>
                  <a:pt x="138538" y="132032"/>
                  <a:pt x="137744" y="127005"/>
                </a:cubicBezTo>
                <a:cubicBezTo>
                  <a:pt x="136950" y="121978"/>
                  <a:pt x="138538" y="101340"/>
                  <a:pt x="126632" y="90492"/>
                </a:cubicBezTo>
                <a:cubicBezTo>
                  <a:pt x="114726" y="79644"/>
                  <a:pt x="87738" y="75146"/>
                  <a:pt x="66307" y="61917"/>
                </a:cubicBezTo>
                <a:cubicBezTo>
                  <a:pt x="44876" y="48688"/>
                  <a:pt x="9951" y="534"/>
                  <a:pt x="2807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C9064A0-92D6-4056-9A8E-1CA0BB68DF3A}"/>
              </a:ext>
            </a:extLst>
          </p:cNvPr>
          <p:cNvSpPr/>
          <p:nvPr/>
        </p:nvSpPr>
        <p:spPr>
          <a:xfrm>
            <a:off x="6438790" y="5045062"/>
            <a:ext cx="228188" cy="93817"/>
          </a:xfrm>
          <a:custGeom>
            <a:avLst/>
            <a:gdLst>
              <a:gd name="connsiteX0" fmla="*/ 110 w 228188"/>
              <a:gd name="connsiteY0" fmla="*/ 13 h 93817"/>
              <a:gd name="connsiteX1" fmla="*/ 96948 w 228188"/>
              <a:gd name="connsiteY1" fmla="*/ 49226 h 93817"/>
              <a:gd name="connsiteX2" fmla="*/ 135048 w 228188"/>
              <a:gd name="connsiteY2" fmla="*/ 85738 h 93817"/>
              <a:gd name="connsiteX3" fmla="*/ 225535 w 228188"/>
              <a:gd name="connsiteY3" fmla="*/ 92088 h 93817"/>
              <a:gd name="connsiteX4" fmla="*/ 203310 w 228188"/>
              <a:gd name="connsiteY4" fmla="*/ 61926 h 93817"/>
              <a:gd name="connsiteX5" fmla="*/ 195373 w 228188"/>
              <a:gd name="connsiteY5" fmla="*/ 9538 h 93817"/>
              <a:gd name="connsiteX6" fmla="*/ 195373 w 228188"/>
              <a:gd name="connsiteY6" fmla="*/ 73038 h 93817"/>
              <a:gd name="connsiteX7" fmla="*/ 154098 w 228188"/>
              <a:gd name="connsiteY7" fmla="*/ 69863 h 93817"/>
              <a:gd name="connsiteX8" fmla="*/ 117585 w 228188"/>
              <a:gd name="connsiteY8" fmla="*/ 44463 h 93817"/>
              <a:gd name="connsiteX9" fmla="*/ 110 w 228188"/>
              <a:gd name="connsiteY9" fmla="*/ 13 h 93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188" h="93817">
                <a:moveTo>
                  <a:pt x="110" y="13"/>
                </a:moveTo>
                <a:cubicBezTo>
                  <a:pt x="-3329" y="807"/>
                  <a:pt x="74458" y="34939"/>
                  <a:pt x="96948" y="49226"/>
                </a:cubicBezTo>
                <a:cubicBezTo>
                  <a:pt x="119438" y="63514"/>
                  <a:pt x="113617" y="78594"/>
                  <a:pt x="135048" y="85738"/>
                </a:cubicBezTo>
                <a:cubicBezTo>
                  <a:pt x="156479" y="92882"/>
                  <a:pt x="214158" y="96057"/>
                  <a:pt x="225535" y="92088"/>
                </a:cubicBezTo>
                <a:cubicBezTo>
                  <a:pt x="236912" y="88119"/>
                  <a:pt x="208337" y="75684"/>
                  <a:pt x="203310" y="61926"/>
                </a:cubicBezTo>
                <a:cubicBezTo>
                  <a:pt x="198283" y="48168"/>
                  <a:pt x="196696" y="7686"/>
                  <a:pt x="195373" y="9538"/>
                </a:cubicBezTo>
                <a:cubicBezTo>
                  <a:pt x="194050" y="11390"/>
                  <a:pt x="202252" y="62984"/>
                  <a:pt x="195373" y="73038"/>
                </a:cubicBezTo>
                <a:cubicBezTo>
                  <a:pt x="188494" y="83092"/>
                  <a:pt x="167063" y="74626"/>
                  <a:pt x="154098" y="69863"/>
                </a:cubicBezTo>
                <a:cubicBezTo>
                  <a:pt x="141133" y="65101"/>
                  <a:pt x="140604" y="55840"/>
                  <a:pt x="117585" y="44463"/>
                </a:cubicBezTo>
                <a:cubicBezTo>
                  <a:pt x="94566" y="33086"/>
                  <a:pt x="3549" y="-781"/>
                  <a:pt x="11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AE23E30A-E1E7-450B-99D2-C8A196FAB208}"/>
              </a:ext>
            </a:extLst>
          </p:cNvPr>
          <p:cNvSpPr/>
          <p:nvPr/>
        </p:nvSpPr>
        <p:spPr>
          <a:xfrm>
            <a:off x="6138259" y="5043551"/>
            <a:ext cx="409787" cy="139872"/>
          </a:xfrm>
          <a:custGeom>
            <a:avLst/>
            <a:gdLst>
              <a:gd name="connsiteX0" fmla="*/ 604 w 409787"/>
              <a:gd name="connsiteY0" fmla="*/ 33274 h 139872"/>
              <a:gd name="connsiteX1" fmla="*/ 157766 w 409787"/>
              <a:gd name="connsiteY1" fmla="*/ 1524 h 139872"/>
              <a:gd name="connsiteX2" fmla="*/ 284766 w 409787"/>
              <a:gd name="connsiteY2" fmla="*/ 90424 h 139872"/>
              <a:gd name="connsiteX3" fmla="*/ 400654 w 409787"/>
              <a:gd name="connsiteY3" fmla="*/ 136462 h 139872"/>
              <a:gd name="connsiteX4" fmla="*/ 402241 w 409787"/>
              <a:gd name="connsiteY4" fmla="*/ 136462 h 139872"/>
              <a:gd name="connsiteX5" fmla="*/ 346679 w 409787"/>
              <a:gd name="connsiteY5" fmla="*/ 130112 h 139872"/>
              <a:gd name="connsiteX6" fmla="*/ 186341 w 409787"/>
              <a:gd name="connsiteY6" fmla="*/ 33274 h 139872"/>
              <a:gd name="connsiteX7" fmla="*/ 106966 w 409787"/>
              <a:gd name="connsiteY7" fmla="*/ 20574 h 139872"/>
              <a:gd name="connsiteX8" fmla="*/ 604 w 409787"/>
              <a:gd name="connsiteY8" fmla="*/ 33274 h 13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787" h="139872">
                <a:moveTo>
                  <a:pt x="604" y="33274"/>
                </a:moveTo>
                <a:cubicBezTo>
                  <a:pt x="9071" y="30099"/>
                  <a:pt x="110406" y="-8001"/>
                  <a:pt x="157766" y="1524"/>
                </a:cubicBezTo>
                <a:cubicBezTo>
                  <a:pt x="205126" y="11049"/>
                  <a:pt x="244285" y="67934"/>
                  <a:pt x="284766" y="90424"/>
                </a:cubicBezTo>
                <a:cubicBezTo>
                  <a:pt x="325247" y="112914"/>
                  <a:pt x="381075" y="128789"/>
                  <a:pt x="400654" y="136462"/>
                </a:cubicBezTo>
                <a:cubicBezTo>
                  <a:pt x="420233" y="144135"/>
                  <a:pt x="402241" y="136462"/>
                  <a:pt x="402241" y="136462"/>
                </a:cubicBezTo>
                <a:cubicBezTo>
                  <a:pt x="393245" y="135404"/>
                  <a:pt x="382662" y="147310"/>
                  <a:pt x="346679" y="130112"/>
                </a:cubicBezTo>
                <a:cubicBezTo>
                  <a:pt x="310696" y="112914"/>
                  <a:pt x="226293" y="51530"/>
                  <a:pt x="186341" y="33274"/>
                </a:cubicBezTo>
                <a:cubicBezTo>
                  <a:pt x="146389" y="15018"/>
                  <a:pt x="138980" y="21103"/>
                  <a:pt x="106966" y="20574"/>
                </a:cubicBezTo>
                <a:cubicBezTo>
                  <a:pt x="74952" y="20045"/>
                  <a:pt x="-7863" y="36449"/>
                  <a:pt x="604" y="33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EF77EF3F-7D8B-4E0A-A585-C40CB34D5B24}"/>
              </a:ext>
            </a:extLst>
          </p:cNvPr>
          <p:cNvSpPr/>
          <p:nvPr/>
        </p:nvSpPr>
        <p:spPr>
          <a:xfrm>
            <a:off x="6127689" y="5081588"/>
            <a:ext cx="133417" cy="85522"/>
          </a:xfrm>
          <a:custGeom>
            <a:avLst/>
            <a:gdLst>
              <a:gd name="connsiteX0" fmla="*/ 61 w 133417"/>
              <a:gd name="connsiteY0" fmla="*/ 25400 h 85522"/>
              <a:gd name="connsiteX1" fmla="*/ 57211 w 133417"/>
              <a:gd name="connsiteY1" fmla="*/ 65087 h 85522"/>
              <a:gd name="connsiteX2" fmla="*/ 60386 w 133417"/>
              <a:gd name="connsiteY2" fmla="*/ 84137 h 85522"/>
              <a:gd name="connsiteX3" fmla="*/ 52449 w 133417"/>
              <a:gd name="connsiteY3" fmla="*/ 28575 h 85522"/>
              <a:gd name="connsiteX4" fmla="*/ 133411 w 133417"/>
              <a:gd name="connsiteY4" fmla="*/ 4762 h 85522"/>
              <a:gd name="connsiteX5" fmla="*/ 47686 w 133417"/>
              <a:gd name="connsiteY5" fmla="*/ 0 h 85522"/>
              <a:gd name="connsiteX6" fmla="*/ 61 w 133417"/>
              <a:gd name="connsiteY6" fmla="*/ 25400 h 85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417" h="85522">
                <a:moveTo>
                  <a:pt x="61" y="25400"/>
                </a:moveTo>
                <a:cubicBezTo>
                  <a:pt x="1648" y="36248"/>
                  <a:pt x="47157" y="55298"/>
                  <a:pt x="57211" y="65087"/>
                </a:cubicBezTo>
                <a:cubicBezTo>
                  <a:pt x="67265" y="74877"/>
                  <a:pt x="61180" y="90222"/>
                  <a:pt x="60386" y="84137"/>
                </a:cubicBezTo>
                <a:cubicBezTo>
                  <a:pt x="59592" y="78052"/>
                  <a:pt x="40278" y="41804"/>
                  <a:pt x="52449" y="28575"/>
                </a:cubicBezTo>
                <a:cubicBezTo>
                  <a:pt x="64620" y="15346"/>
                  <a:pt x="134205" y="9524"/>
                  <a:pt x="133411" y="4762"/>
                </a:cubicBezTo>
                <a:cubicBezTo>
                  <a:pt x="132617" y="0"/>
                  <a:pt x="67265" y="0"/>
                  <a:pt x="47686" y="0"/>
                </a:cubicBezTo>
                <a:cubicBezTo>
                  <a:pt x="28107" y="0"/>
                  <a:pt x="-1526" y="14552"/>
                  <a:pt x="61" y="25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8EA250D2-DDFD-462F-9E2D-C7313E86E889}"/>
              </a:ext>
            </a:extLst>
          </p:cNvPr>
          <p:cNvSpPr/>
          <p:nvPr/>
        </p:nvSpPr>
        <p:spPr>
          <a:xfrm>
            <a:off x="6191209" y="5171764"/>
            <a:ext cx="239106" cy="78461"/>
          </a:xfrm>
          <a:custGeom>
            <a:avLst/>
            <a:gdLst>
              <a:gd name="connsiteX0" fmla="*/ 41 w 239106"/>
              <a:gd name="connsiteY0" fmla="*/ 311 h 78461"/>
              <a:gd name="connsiteX1" fmla="*/ 125454 w 239106"/>
              <a:gd name="connsiteY1" fmla="*/ 54286 h 78461"/>
              <a:gd name="connsiteX2" fmla="*/ 219116 w 239106"/>
              <a:gd name="connsiteY2" fmla="*/ 68574 h 78461"/>
              <a:gd name="connsiteX3" fmla="*/ 238166 w 239106"/>
              <a:gd name="connsiteY3" fmla="*/ 78099 h 78461"/>
              <a:gd name="connsiteX4" fmla="*/ 201654 w 239106"/>
              <a:gd name="connsiteY4" fmla="*/ 55874 h 78461"/>
              <a:gd name="connsiteX5" fmla="*/ 112754 w 239106"/>
              <a:gd name="connsiteY5" fmla="*/ 33649 h 78461"/>
              <a:gd name="connsiteX6" fmla="*/ 41 w 239106"/>
              <a:gd name="connsiteY6" fmla="*/ 311 h 7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106" h="78461">
                <a:moveTo>
                  <a:pt x="41" y="311"/>
                </a:moveTo>
                <a:cubicBezTo>
                  <a:pt x="2158" y="3751"/>
                  <a:pt x="88942" y="42909"/>
                  <a:pt x="125454" y="54286"/>
                </a:cubicBezTo>
                <a:cubicBezTo>
                  <a:pt x="161966" y="65663"/>
                  <a:pt x="200331" y="64605"/>
                  <a:pt x="219116" y="68574"/>
                </a:cubicBezTo>
                <a:cubicBezTo>
                  <a:pt x="237901" y="72543"/>
                  <a:pt x="241076" y="80216"/>
                  <a:pt x="238166" y="78099"/>
                </a:cubicBezTo>
                <a:cubicBezTo>
                  <a:pt x="235256" y="75982"/>
                  <a:pt x="222556" y="63282"/>
                  <a:pt x="201654" y="55874"/>
                </a:cubicBezTo>
                <a:cubicBezTo>
                  <a:pt x="180752" y="48466"/>
                  <a:pt x="147679" y="44497"/>
                  <a:pt x="112754" y="33649"/>
                </a:cubicBezTo>
                <a:cubicBezTo>
                  <a:pt x="77829" y="22801"/>
                  <a:pt x="-2076" y="-3129"/>
                  <a:pt x="41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6D19AB4-FBC6-4331-A4B7-C015786A3E1A}"/>
              </a:ext>
            </a:extLst>
          </p:cNvPr>
          <p:cNvSpPr/>
          <p:nvPr/>
        </p:nvSpPr>
        <p:spPr>
          <a:xfrm>
            <a:off x="6404093" y="5130599"/>
            <a:ext cx="101145" cy="116755"/>
          </a:xfrm>
          <a:custGeom>
            <a:avLst/>
            <a:gdLst>
              <a:gd name="connsiteX0" fmla="*/ 17345 w 101145"/>
              <a:gd name="connsiteY0" fmla="*/ 201 h 116755"/>
              <a:gd name="connsiteX1" fmla="*/ 99895 w 101145"/>
              <a:gd name="connsiteY1" fmla="*/ 62114 h 116755"/>
              <a:gd name="connsiteX2" fmla="*/ 64970 w 101145"/>
              <a:gd name="connsiteY2" fmla="*/ 52589 h 116755"/>
              <a:gd name="connsiteX3" fmla="*/ 34807 w 101145"/>
              <a:gd name="connsiteY3" fmla="*/ 62114 h 116755"/>
              <a:gd name="connsiteX4" fmla="*/ 14170 w 101145"/>
              <a:gd name="connsiteY4" fmla="*/ 116089 h 116755"/>
              <a:gd name="connsiteX5" fmla="*/ 1470 w 101145"/>
              <a:gd name="connsiteY5" fmla="*/ 89101 h 116755"/>
              <a:gd name="connsiteX6" fmla="*/ 49095 w 101145"/>
              <a:gd name="connsiteY6" fmla="*/ 43064 h 116755"/>
              <a:gd name="connsiteX7" fmla="*/ 17345 w 101145"/>
              <a:gd name="connsiteY7" fmla="*/ 201 h 11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145" h="116755">
                <a:moveTo>
                  <a:pt x="17345" y="201"/>
                </a:moveTo>
                <a:cubicBezTo>
                  <a:pt x="25812" y="3376"/>
                  <a:pt x="91958" y="53383"/>
                  <a:pt x="99895" y="62114"/>
                </a:cubicBezTo>
                <a:cubicBezTo>
                  <a:pt x="107832" y="70845"/>
                  <a:pt x="75818" y="52589"/>
                  <a:pt x="64970" y="52589"/>
                </a:cubicBezTo>
                <a:cubicBezTo>
                  <a:pt x="54122" y="52589"/>
                  <a:pt x="43274" y="51531"/>
                  <a:pt x="34807" y="62114"/>
                </a:cubicBezTo>
                <a:cubicBezTo>
                  <a:pt x="26340" y="72697"/>
                  <a:pt x="19726" y="111591"/>
                  <a:pt x="14170" y="116089"/>
                </a:cubicBezTo>
                <a:cubicBezTo>
                  <a:pt x="8614" y="120587"/>
                  <a:pt x="-4351" y="101272"/>
                  <a:pt x="1470" y="89101"/>
                </a:cubicBezTo>
                <a:cubicBezTo>
                  <a:pt x="7291" y="76930"/>
                  <a:pt x="43539" y="53912"/>
                  <a:pt x="49095" y="43064"/>
                </a:cubicBezTo>
                <a:cubicBezTo>
                  <a:pt x="54651" y="32216"/>
                  <a:pt x="8878" y="-2974"/>
                  <a:pt x="17345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67A6B806-7027-4492-AF86-948F1A32FAFE}"/>
              </a:ext>
            </a:extLst>
          </p:cNvPr>
          <p:cNvSpPr/>
          <p:nvPr/>
        </p:nvSpPr>
        <p:spPr>
          <a:xfrm>
            <a:off x="6234284" y="5059292"/>
            <a:ext cx="222877" cy="173429"/>
          </a:xfrm>
          <a:custGeom>
            <a:avLst/>
            <a:gdLst>
              <a:gd name="connsiteX0" fmla="*/ 7766 w 222877"/>
              <a:gd name="connsiteY0" fmla="*/ 4833 h 173429"/>
              <a:gd name="connsiteX1" fmla="*/ 10941 w 222877"/>
              <a:gd name="connsiteY1" fmla="*/ 93733 h 173429"/>
              <a:gd name="connsiteX2" fmla="*/ 39516 w 222877"/>
              <a:gd name="connsiteY2" fmla="*/ 144533 h 173429"/>
              <a:gd name="connsiteX3" fmla="*/ 122066 w 222877"/>
              <a:gd name="connsiteY3" fmla="*/ 166758 h 173429"/>
              <a:gd name="connsiteX4" fmla="*/ 191916 w 222877"/>
              <a:gd name="connsiteY4" fmla="*/ 168346 h 173429"/>
              <a:gd name="connsiteX5" fmla="*/ 218904 w 222877"/>
              <a:gd name="connsiteY5" fmla="*/ 104846 h 173429"/>
              <a:gd name="connsiteX6" fmla="*/ 210966 w 222877"/>
              <a:gd name="connsiteY6" fmla="*/ 77858 h 173429"/>
              <a:gd name="connsiteX7" fmla="*/ 110954 w 222877"/>
              <a:gd name="connsiteY7" fmla="*/ 19121 h 173429"/>
              <a:gd name="connsiteX8" fmla="*/ 7766 w 222877"/>
              <a:gd name="connsiteY8" fmla="*/ 4833 h 17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7" h="173429">
                <a:moveTo>
                  <a:pt x="7766" y="4833"/>
                </a:moveTo>
                <a:cubicBezTo>
                  <a:pt x="-8903" y="17268"/>
                  <a:pt x="5649" y="70450"/>
                  <a:pt x="10941" y="93733"/>
                </a:cubicBezTo>
                <a:cubicBezTo>
                  <a:pt x="16233" y="117016"/>
                  <a:pt x="20995" y="132362"/>
                  <a:pt x="39516" y="144533"/>
                </a:cubicBezTo>
                <a:cubicBezTo>
                  <a:pt x="58037" y="156704"/>
                  <a:pt x="96666" y="162789"/>
                  <a:pt x="122066" y="166758"/>
                </a:cubicBezTo>
                <a:cubicBezTo>
                  <a:pt x="147466" y="170727"/>
                  <a:pt x="175776" y="178665"/>
                  <a:pt x="191916" y="168346"/>
                </a:cubicBezTo>
                <a:cubicBezTo>
                  <a:pt x="208056" y="158027"/>
                  <a:pt x="215729" y="119927"/>
                  <a:pt x="218904" y="104846"/>
                </a:cubicBezTo>
                <a:cubicBezTo>
                  <a:pt x="222079" y="89765"/>
                  <a:pt x="228958" y="92146"/>
                  <a:pt x="210966" y="77858"/>
                </a:cubicBezTo>
                <a:cubicBezTo>
                  <a:pt x="192974" y="63570"/>
                  <a:pt x="142439" y="31821"/>
                  <a:pt x="110954" y="19121"/>
                </a:cubicBezTo>
                <a:cubicBezTo>
                  <a:pt x="79469" y="6421"/>
                  <a:pt x="24435" y="-7602"/>
                  <a:pt x="7766" y="48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8A67812F-BB9A-4B96-8AF6-CD90425F2781}"/>
              </a:ext>
            </a:extLst>
          </p:cNvPr>
          <p:cNvSpPr/>
          <p:nvPr/>
        </p:nvSpPr>
        <p:spPr>
          <a:xfrm>
            <a:off x="6270625" y="50927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3FD22A6E-4577-4FC3-BE7A-AAF516BC0A99}"/>
              </a:ext>
            </a:extLst>
          </p:cNvPr>
          <p:cNvSpPr/>
          <p:nvPr/>
        </p:nvSpPr>
        <p:spPr>
          <a:xfrm>
            <a:off x="5155907" y="5065414"/>
            <a:ext cx="399168" cy="219906"/>
          </a:xfrm>
          <a:custGeom>
            <a:avLst/>
            <a:gdLst>
              <a:gd name="connsiteX0" fmla="*/ 398756 w 399168"/>
              <a:gd name="connsiteY0" fmla="*/ 299 h 219906"/>
              <a:gd name="connsiteX1" fmla="*/ 295568 w 399168"/>
              <a:gd name="connsiteY1" fmla="*/ 103486 h 219906"/>
              <a:gd name="connsiteX2" fmla="*/ 152693 w 399168"/>
              <a:gd name="connsiteY2" fmla="*/ 170161 h 219906"/>
              <a:gd name="connsiteX3" fmla="*/ 28868 w 399168"/>
              <a:gd name="connsiteY3" fmla="*/ 211436 h 219906"/>
              <a:gd name="connsiteX4" fmla="*/ 11406 w 399168"/>
              <a:gd name="connsiteY4" fmla="*/ 217786 h 219906"/>
              <a:gd name="connsiteX5" fmla="*/ 173331 w 399168"/>
              <a:gd name="connsiteY5" fmla="*/ 184449 h 219906"/>
              <a:gd name="connsiteX6" fmla="*/ 257468 w 399168"/>
              <a:gd name="connsiteY6" fmla="*/ 138411 h 219906"/>
              <a:gd name="connsiteX7" fmla="*/ 398756 w 399168"/>
              <a:gd name="connsiteY7" fmla="*/ 299 h 21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9168" h="219906">
                <a:moveTo>
                  <a:pt x="398756" y="299"/>
                </a:moveTo>
                <a:cubicBezTo>
                  <a:pt x="405106" y="-5522"/>
                  <a:pt x="336578" y="75176"/>
                  <a:pt x="295568" y="103486"/>
                </a:cubicBezTo>
                <a:cubicBezTo>
                  <a:pt x="254558" y="131796"/>
                  <a:pt x="197143" y="152169"/>
                  <a:pt x="152693" y="170161"/>
                </a:cubicBezTo>
                <a:cubicBezTo>
                  <a:pt x="108243" y="188153"/>
                  <a:pt x="52416" y="203499"/>
                  <a:pt x="28868" y="211436"/>
                </a:cubicBezTo>
                <a:cubicBezTo>
                  <a:pt x="5320" y="219373"/>
                  <a:pt x="-12671" y="222284"/>
                  <a:pt x="11406" y="217786"/>
                </a:cubicBezTo>
                <a:cubicBezTo>
                  <a:pt x="35483" y="213288"/>
                  <a:pt x="132321" y="197678"/>
                  <a:pt x="173331" y="184449"/>
                </a:cubicBezTo>
                <a:cubicBezTo>
                  <a:pt x="214341" y="171220"/>
                  <a:pt x="221485" y="164605"/>
                  <a:pt x="257468" y="138411"/>
                </a:cubicBezTo>
                <a:cubicBezTo>
                  <a:pt x="293451" y="112217"/>
                  <a:pt x="392406" y="6120"/>
                  <a:pt x="398756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AECE4ED4-BC33-44C7-BB4B-58B5E18643FF}"/>
              </a:ext>
            </a:extLst>
          </p:cNvPr>
          <p:cNvSpPr/>
          <p:nvPr/>
        </p:nvSpPr>
        <p:spPr>
          <a:xfrm>
            <a:off x="5052850" y="5277305"/>
            <a:ext cx="143038" cy="159137"/>
          </a:xfrm>
          <a:custGeom>
            <a:avLst/>
            <a:gdLst>
              <a:gd name="connsiteX0" fmla="*/ 143038 w 143038"/>
              <a:gd name="connsiteY0" fmla="*/ 1133 h 159137"/>
              <a:gd name="connsiteX1" fmla="*/ 11275 w 143038"/>
              <a:gd name="connsiteY1" fmla="*/ 21770 h 159137"/>
              <a:gd name="connsiteX2" fmla="*/ 17625 w 143038"/>
              <a:gd name="connsiteY2" fmla="*/ 123370 h 159137"/>
              <a:gd name="connsiteX3" fmla="*/ 4925 w 143038"/>
              <a:gd name="connsiteY3" fmla="*/ 155120 h 159137"/>
              <a:gd name="connsiteX4" fmla="*/ 11275 w 143038"/>
              <a:gd name="connsiteY4" fmla="*/ 42408 h 159137"/>
              <a:gd name="connsiteX5" fmla="*/ 143038 w 143038"/>
              <a:gd name="connsiteY5" fmla="*/ 1133 h 15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038" h="159137">
                <a:moveTo>
                  <a:pt x="143038" y="1133"/>
                </a:moveTo>
                <a:cubicBezTo>
                  <a:pt x="143038" y="-2307"/>
                  <a:pt x="32177" y="1397"/>
                  <a:pt x="11275" y="21770"/>
                </a:cubicBezTo>
                <a:cubicBezTo>
                  <a:pt x="-9627" y="42143"/>
                  <a:pt x="18683" y="101145"/>
                  <a:pt x="17625" y="123370"/>
                </a:cubicBezTo>
                <a:cubicBezTo>
                  <a:pt x="16567" y="145595"/>
                  <a:pt x="5983" y="168614"/>
                  <a:pt x="4925" y="155120"/>
                </a:cubicBezTo>
                <a:cubicBezTo>
                  <a:pt x="3867" y="141626"/>
                  <a:pt x="-8833" y="66485"/>
                  <a:pt x="11275" y="42408"/>
                </a:cubicBezTo>
                <a:cubicBezTo>
                  <a:pt x="31383" y="18331"/>
                  <a:pt x="143038" y="4573"/>
                  <a:pt x="143038" y="1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9AEEB763-4287-404B-847E-6B824A5CF25B}"/>
              </a:ext>
            </a:extLst>
          </p:cNvPr>
          <p:cNvSpPr/>
          <p:nvPr/>
        </p:nvSpPr>
        <p:spPr>
          <a:xfrm>
            <a:off x="5079958" y="5404516"/>
            <a:ext cx="167187" cy="236515"/>
          </a:xfrm>
          <a:custGeom>
            <a:avLst/>
            <a:gdLst>
              <a:gd name="connsiteX0" fmla="*/ 42 w 167187"/>
              <a:gd name="connsiteY0" fmla="*/ 922 h 236515"/>
              <a:gd name="connsiteX1" fmla="*/ 134980 w 167187"/>
              <a:gd name="connsiteY1" fmla="*/ 77122 h 236515"/>
              <a:gd name="connsiteX2" fmla="*/ 160380 w 167187"/>
              <a:gd name="connsiteY2" fmla="*/ 235872 h 236515"/>
              <a:gd name="connsiteX3" fmla="*/ 166730 w 167187"/>
              <a:gd name="connsiteY3" fmla="*/ 131097 h 236515"/>
              <a:gd name="connsiteX4" fmla="*/ 150855 w 167187"/>
              <a:gd name="connsiteY4" fmla="*/ 80297 h 236515"/>
              <a:gd name="connsiteX5" fmla="*/ 120692 w 167187"/>
              <a:gd name="connsiteY5" fmla="*/ 37434 h 236515"/>
              <a:gd name="connsiteX6" fmla="*/ 42 w 167187"/>
              <a:gd name="connsiteY6" fmla="*/ 922 h 23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187" h="236515">
                <a:moveTo>
                  <a:pt x="42" y="922"/>
                </a:moveTo>
                <a:cubicBezTo>
                  <a:pt x="2423" y="7537"/>
                  <a:pt x="108257" y="37964"/>
                  <a:pt x="134980" y="77122"/>
                </a:cubicBezTo>
                <a:cubicBezTo>
                  <a:pt x="161703" y="116280"/>
                  <a:pt x="155088" y="226876"/>
                  <a:pt x="160380" y="235872"/>
                </a:cubicBezTo>
                <a:cubicBezTo>
                  <a:pt x="165672" y="244868"/>
                  <a:pt x="168318" y="157026"/>
                  <a:pt x="166730" y="131097"/>
                </a:cubicBezTo>
                <a:cubicBezTo>
                  <a:pt x="165143" y="105168"/>
                  <a:pt x="158528" y="95907"/>
                  <a:pt x="150855" y="80297"/>
                </a:cubicBezTo>
                <a:cubicBezTo>
                  <a:pt x="143182" y="64687"/>
                  <a:pt x="145563" y="49869"/>
                  <a:pt x="120692" y="37434"/>
                </a:cubicBezTo>
                <a:cubicBezTo>
                  <a:pt x="95821" y="24999"/>
                  <a:pt x="-2339" y="-5693"/>
                  <a:pt x="42" y="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30282D63-83BE-4B06-AA8A-97323BA7BEBC}"/>
              </a:ext>
            </a:extLst>
          </p:cNvPr>
          <p:cNvSpPr/>
          <p:nvPr/>
        </p:nvSpPr>
        <p:spPr>
          <a:xfrm>
            <a:off x="5617994" y="5035201"/>
            <a:ext cx="111785" cy="232140"/>
          </a:xfrm>
          <a:custGeom>
            <a:avLst/>
            <a:gdLst>
              <a:gd name="connsiteX0" fmla="*/ 111294 w 111785"/>
              <a:gd name="connsiteY0" fmla="*/ 349 h 232140"/>
              <a:gd name="connsiteX1" fmla="*/ 89069 w 111785"/>
              <a:gd name="connsiteY1" fmla="*/ 124174 h 232140"/>
              <a:gd name="connsiteX2" fmla="*/ 169 w 111785"/>
              <a:gd name="connsiteY2" fmla="*/ 232124 h 232140"/>
              <a:gd name="connsiteX3" fmla="*/ 66844 w 111785"/>
              <a:gd name="connsiteY3" fmla="*/ 132112 h 232140"/>
              <a:gd name="connsiteX4" fmla="*/ 74781 w 111785"/>
              <a:gd name="connsiteY4" fmla="*/ 87662 h 232140"/>
              <a:gd name="connsiteX5" fmla="*/ 111294 w 111785"/>
              <a:gd name="connsiteY5" fmla="*/ 349 h 232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785" h="232140">
                <a:moveTo>
                  <a:pt x="111294" y="349"/>
                </a:moveTo>
                <a:cubicBezTo>
                  <a:pt x="113675" y="6434"/>
                  <a:pt x="107590" y="85545"/>
                  <a:pt x="89069" y="124174"/>
                </a:cubicBezTo>
                <a:cubicBezTo>
                  <a:pt x="70548" y="162803"/>
                  <a:pt x="3873" y="230801"/>
                  <a:pt x="169" y="232124"/>
                </a:cubicBezTo>
                <a:cubicBezTo>
                  <a:pt x="-3535" y="233447"/>
                  <a:pt x="54409" y="156189"/>
                  <a:pt x="66844" y="132112"/>
                </a:cubicBezTo>
                <a:cubicBezTo>
                  <a:pt x="79279" y="108035"/>
                  <a:pt x="68696" y="105918"/>
                  <a:pt x="74781" y="87662"/>
                </a:cubicBezTo>
                <a:cubicBezTo>
                  <a:pt x="80866" y="69406"/>
                  <a:pt x="108913" y="-5736"/>
                  <a:pt x="111294" y="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EA41D048-FAC0-40DA-BE76-216A7C0ED0D9}"/>
              </a:ext>
            </a:extLst>
          </p:cNvPr>
          <p:cNvSpPr/>
          <p:nvPr/>
        </p:nvSpPr>
        <p:spPr>
          <a:xfrm>
            <a:off x="5663863" y="5047371"/>
            <a:ext cx="256057" cy="341645"/>
          </a:xfrm>
          <a:custGeom>
            <a:avLst/>
            <a:gdLst>
              <a:gd name="connsiteX0" fmla="*/ 255925 w 256057"/>
              <a:gd name="connsiteY0" fmla="*/ 879 h 341645"/>
              <a:gd name="connsiteX1" fmla="*/ 101937 w 256057"/>
              <a:gd name="connsiteY1" fmla="*/ 142167 h 341645"/>
              <a:gd name="connsiteX2" fmla="*/ 32087 w 256057"/>
              <a:gd name="connsiteY2" fmla="*/ 226304 h 341645"/>
              <a:gd name="connsiteX3" fmla="*/ 8275 w 256057"/>
              <a:gd name="connsiteY3" fmla="*/ 340604 h 341645"/>
              <a:gd name="connsiteX4" fmla="*/ 337 w 256057"/>
              <a:gd name="connsiteY4" fmla="*/ 278692 h 341645"/>
              <a:gd name="connsiteX5" fmla="*/ 17800 w 256057"/>
              <a:gd name="connsiteY5" fmla="*/ 207254 h 341645"/>
              <a:gd name="connsiteX6" fmla="*/ 127337 w 256057"/>
              <a:gd name="connsiteY6" fmla="*/ 88192 h 341645"/>
              <a:gd name="connsiteX7" fmla="*/ 255925 w 256057"/>
              <a:gd name="connsiteY7" fmla="*/ 879 h 34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057" h="341645">
                <a:moveTo>
                  <a:pt x="255925" y="879"/>
                </a:moveTo>
                <a:cubicBezTo>
                  <a:pt x="251692" y="9875"/>
                  <a:pt x="139243" y="104596"/>
                  <a:pt x="101937" y="142167"/>
                </a:cubicBezTo>
                <a:cubicBezTo>
                  <a:pt x="64631" y="179738"/>
                  <a:pt x="47697" y="193231"/>
                  <a:pt x="32087" y="226304"/>
                </a:cubicBezTo>
                <a:cubicBezTo>
                  <a:pt x="16477" y="259377"/>
                  <a:pt x="13567" y="331873"/>
                  <a:pt x="8275" y="340604"/>
                </a:cubicBezTo>
                <a:cubicBezTo>
                  <a:pt x="2983" y="349335"/>
                  <a:pt x="-1250" y="300917"/>
                  <a:pt x="337" y="278692"/>
                </a:cubicBezTo>
                <a:cubicBezTo>
                  <a:pt x="1924" y="256467"/>
                  <a:pt x="-3367" y="239004"/>
                  <a:pt x="17800" y="207254"/>
                </a:cubicBezTo>
                <a:cubicBezTo>
                  <a:pt x="38967" y="175504"/>
                  <a:pt x="93206" y="122323"/>
                  <a:pt x="127337" y="88192"/>
                </a:cubicBezTo>
                <a:cubicBezTo>
                  <a:pt x="161468" y="54061"/>
                  <a:pt x="260158" y="-8117"/>
                  <a:pt x="255925" y="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0B9B348-E701-49BB-B6C6-2AA61975258E}"/>
              </a:ext>
            </a:extLst>
          </p:cNvPr>
          <p:cNvSpPr/>
          <p:nvPr/>
        </p:nvSpPr>
        <p:spPr>
          <a:xfrm>
            <a:off x="5338763" y="5364163"/>
            <a:ext cx="163681" cy="92075"/>
          </a:xfrm>
          <a:custGeom>
            <a:avLst/>
            <a:gdLst>
              <a:gd name="connsiteX0" fmla="*/ 161925 w 163681"/>
              <a:gd name="connsiteY0" fmla="*/ 0 h 92075"/>
              <a:gd name="connsiteX1" fmla="*/ 85725 w 163681"/>
              <a:gd name="connsiteY1" fmla="*/ 71437 h 92075"/>
              <a:gd name="connsiteX2" fmla="*/ 12700 w 163681"/>
              <a:gd name="connsiteY2" fmla="*/ 88900 h 92075"/>
              <a:gd name="connsiteX3" fmla="*/ 0 w 163681"/>
              <a:gd name="connsiteY3" fmla="*/ 92075 h 92075"/>
              <a:gd name="connsiteX4" fmla="*/ 128587 w 163681"/>
              <a:gd name="connsiteY4" fmla="*/ 69850 h 92075"/>
              <a:gd name="connsiteX5" fmla="*/ 161925 w 163681"/>
              <a:gd name="connsiteY5" fmla="*/ 0 h 9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681" h="92075">
                <a:moveTo>
                  <a:pt x="161925" y="0"/>
                </a:moveTo>
                <a:cubicBezTo>
                  <a:pt x="154781" y="264"/>
                  <a:pt x="110596" y="56620"/>
                  <a:pt x="85725" y="71437"/>
                </a:cubicBezTo>
                <a:cubicBezTo>
                  <a:pt x="60854" y="86254"/>
                  <a:pt x="26987" y="85460"/>
                  <a:pt x="12700" y="88900"/>
                </a:cubicBezTo>
                <a:lnTo>
                  <a:pt x="0" y="92075"/>
                </a:lnTo>
                <a:cubicBezTo>
                  <a:pt x="19314" y="88900"/>
                  <a:pt x="103452" y="83873"/>
                  <a:pt x="128587" y="69850"/>
                </a:cubicBezTo>
                <a:cubicBezTo>
                  <a:pt x="153722" y="55827"/>
                  <a:pt x="169069" y="-264"/>
                  <a:pt x="1619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66DFA080-BECB-405D-A113-9CE889EA70FB}"/>
              </a:ext>
            </a:extLst>
          </p:cNvPr>
          <p:cNvSpPr/>
          <p:nvPr/>
        </p:nvSpPr>
        <p:spPr>
          <a:xfrm>
            <a:off x="5564188" y="5393293"/>
            <a:ext cx="22165" cy="165223"/>
          </a:xfrm>
          <a:custGeom>
            <a:avLst/>
            <a:gdLst>
              <a:gd name="connsiteX0" fmla="*/ 0 w 22165"/>
              <a:gd name="connsiteY0" fmla="*/ 1032 h 165223"/>
              <a:gd name="connsiteX1" fmla="*/ 20637 w 22165"/>
              <a:gd name="connsiteY1" fmla="*/ 147082 h 165223"/>
              <a:gd name="connsiteX2" fmla="*/ 20637 w 22165"/>
              <a:gd name="connsiteY2" fmla="*/ 162957 h 165223"/>
              <a:gd name="connsiteX3" fmla="*/ 20637 w 22165"/>
              <a:gd name="connsiteY3" fmla="*/ 85170 h 165223"/>
              <a:gd name="connsiteX4" fmla="*/ 0 w 22165"/>
              <a:gd name="connsiteY4" fmla="*/ 1032 h 16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65" h="165223">
                <a:moveTo>
                  <a:pt x="0" y="1032"/>
                </a:moveTo>
                <a:cubicBezTo>
                  <a:pt x="0" y="11351"/>
                  <a:pt x="17198" y="120095"/>
                  <a:pt x="20637" y="147082"/>
                </a:cubicBezTo>
                <a:cubicBezTo>
                  <a:pt x="24076" y="174069"/>
                  <a:pt x="20637" y="162957"/>
                  <a:pt x="20637" y="162957"/>
                </a:cubicBezTo>
                <a:cubicBezTo>
                  <a:pt x="20637" y="152638"/>
                  <a:pt x="23018" y="109776"/>
                  <a:pt x="20637" y="85170"/>
                </a:cubicBezTo>
                <a:cubicBezTo>
                  <a:pt x="18256" y="60564"/>
                  <a:pt x="0" y="-9287"/>
                  <a:pt x="0" y="1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905C589A-AF78-40C4-9F7D-D3CB5BC6A2DA}"/>
              </a:ext>
            </a:extLst>
          </p:cNvPr>
          <p:cNvSpPr/>
          <p:nvPr/>
        </p:nvSpPr>
        <p:spPr>
          <a:xfrm>
            <a:off x="5515130" y="5431976"/>
            <a:ext cx="156479" cy="257070"/>
          </a:xfrm>
          <a:custGeom>
            <a:avLst/>
            <a:gdLst>
              <a:gd name="connsiteX0" fmla="*/ 150658 w 156479"/>
              <a:gd name="connsiteY0" fmla="*/ 449 h 257070"/>
              <a:gd name="connsiteX1" fmla="*/ 153833 w 156479"/>
              <a:gd name="connsiteY1" fmla="*/ 233812 h 257070"/>
              <a:gd name="connsiteX2" fmla="*/ 117320 w 156479"/>
              <a:gd name="connsiteY2" fmla="*/ 238574 h 257070"/>
              <a:gd name="connsiteX3" fmla="*/ 53820 w 156479"/>
              <a:gd name="connsiteY3" fmla="*/ 240162 h 257070"/>
              <a:gd name="connsiteX4" fmla="*/ 1433 w 156479"/>
              <a:gd name="connsiteY4" fmla="*/ 256037 h 257070"/>
              <a:gd name="connsiteX5" fmla="*/ 112558 w 156479"/>
              <a:gd name="connsiteY5" fmla="*/ 206824 h 257070"/>
              <a:gd name="connsiteX6" fmla="*/ 126845 w 156479"/>
              <a:gd name="connsiteY6" fmla="*/ 175074 h 257070"/>
              <a:gd name="connsiteX7" fmla="*/ 150658 w 156479"/>
              <a:gd name="connsiteY7" fmla="*/ 449 h 257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479" h="257070">
                <a:moveTo>
                  <a:pt x="150658" y="449"/>
                </a:moveTo>
                <a:cubicBezTo>
                  <a:pt x="155156" y="10239"/>
                  <a:pt x="159389" y="194125"/>
                  <a:pt x="153833" y="233812"/>
                </a:cubicBezTo>
                <a:cubicBezTo>
                  <a:pt x="148277" y="273500"/>
                  <a:pt x="133989" y="237516"/>
                  <a:pt x="117320" y="238574"/>
                </a:cubicBezTo>
                <a:cubicBezTo>
                  <a:pt x="100651" y="239632"/>
                  <a:pt x="73134" y="237252"/>
                  <a:pt x="53820" y="240162"/>
                </a:cubicBezTo>
                <a:cubicBezTo>
                  <a:pt x="34505" y="243073"/>
                  <a:pt x="-8356" y="261593"/>
                  <a:pt x="1433" y="256037"/>
                </a:cubicBezTo>
                <a:cubicBezTo>
                  <a:pt x="11222" y="250481"/>
                  <a:pt x="91656" y="220318"/>
                  <a:pt x="112558" y="206824"/>
                </a:cubicBezTo>
                <a:cubicBezTo>
                  <a:pt x="133460" y="193330"/>
                  <a:pt x="120495" y="206295"/>
                  <a:pt x="126845" y="175074"/>
                </a:cubicBezTo>
                <a:cubicBezTo>
                  <a:pt x="133195" y="143853"/>
                  <a:pt x="146160" y="-9341"/>
                  <a:pt x="150658" y="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57CDF214-9FAB-4D16-9747-E918B6A66974}"/>
              </a:ext>
            </a:extLst>
          </p:cNvPr>
          <p:cNvSpPr/>
          <p:nvPr/>
        </p:nvSpPr>
        <p:spPr>
          <a:xfrm>
            <a:off x="5327542" y="5603844"/>
            <a:ext cx="122417" cy="108232"/>
          </a:xfrm>
          <a:custGeom>
            <a:avLst/>
            <a:gdLst>
              <a:gd name="connsiteX0" fmla="*/ 108 w 122417"/>
              <a:gd name="connsiteY0" fmla="*/ 31 h 108232"/>
              <a:gd name="connsiteX1" fmla="*/ 47733 w 122417"/>
              <a:gd name="connsiteY1" fmla="*/ 103219 h 108232"/>
              <a:gd name="connsiteX2" fmla="*/ 122346 w 122417"/>
              <a:gd name="connsiteY2" fmla="*/ 92106 h 108232"/>
              <a:gd name="connsiteX3" fmla="*/ 60433 w 122417"/>
              <a:gd name="connsiteY3" fmla="*/ 92106 h 108232"/>
              <a:gd name="connsiteX4" fmla="*/ 108 w 122417"/>
              <a:gd name="connsiteY4" fmla="*/ 31 h 10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17" h="108232">
                <a:moveTo>
                  <a:pt x="108" y="31"/>
                </a:moveTo>
                <a:cubicBezTo>
                  <a:pt x="-2009" y="1883"/>
                  <a:pt x="27360" y="87873"/>
                  <a:pt x="47733" y="103219"/>
                </a:cubicBezTo>
                <a:cubicBezTo>
                  <a:pt x="68106" y="118565"/>
                  <a:pt x="120229" y="93958"/>
                  <a:pt x="122346" y="92106"/>
                </a:cubicBezTo>
                <a:cubicBezTo>
                  <a:pt x="124463" y="90254"/>
                  <a:pt x="79218" y="105335"/>
                  <a:pt x="60433" y="92106"/>
                </a:cubicBezTo>
                <a:cubicBezTo>
                  <a:pt x="41648" y="78877"/>
                  <a:pt x="2225" y="-1821"/>
                  <a:pt x="108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2F8AE42D-BC3B-452A-ACF6-E59C490D8721}"/>
              </a:ext>
            </a:extLst>
          </p:cNvPr>
          <p:cNvSpPr/>
          <p:nvPr/>
        </p:nvSpPr>
        <p:spPr>
          <a:xfrm>
            <a:off x="6501196" y="5211210"/>
            <a:ext cx="151870" cy="226598"/>
          </a:xfrm>
          <a:custGeom>
            <a:avLst/>
            <a:gdLst>
              <a:gd name="connsiteX0" fmla="*/ 22371 w 151870"/>
              <a:gd name="connsiteY0" fmla="*/ 23 h 226598"/>
              <a:gd name="connsiteX1" fmla="*/ 126087 w 151870"/>
              <a:gd name="connsiteY1" fmla="*/ 80457 h 226598"/>
              <a:gd name="connsiteX2" fmla="*/ 134554 w 151870"/>
              <a:gd name="connsiteY2" fmla="*/ 146073 h 226598"/>
              <a:gd name="connsiteX3" fmla="*/ 130321 w 151870"/>
              <a:gd name="connsiteY3" fmla="*/ 190523 h 226598"/>
              <a:gd name="connsiteX4" fmla="*/ 151487 w 151870"/>
              <a:gd name="connsiteY4" fmla="*/ 226507 h 226598"/>
              <a:gd name="connsiteX5" fmla="*/ 109154 w 151870"/>
              <a:gd name="connsiteY5" fmla="*/ 198990 h 226598"/>
              <a:gd name="connsiteX6" fmla="*/ 22371 w 151870"/>
              <a:gd name="connsiteY6" fmla="*/ 143957 h 226598"/>
              <a:gd name="connsiteX7" fmla="*/ 79521 w 151870"/>
              <a:gd name="connsiteY7" fmla="*/ 103740 h 226598"/>
              <a:gd name="connsiteX8" fmla="*/ 5437 w 151870"/>
              <a:gd name="connsiteY8" fmla="*/ 71990 h 226598"/>
              <a:gd name="connsiteX9" fmla="*/ 22371 w 151870"/>
              <a:gd name="connsiteY9" fmla="*/ 23 h 22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70" h="226598">
                <a:moveTo>
                  <a:pt x="22371" y="23"/>
                </a:moveTo>
                <a:cubicBezTo>
                  <a:pt x="42479" y="1434"/>
                  <a:pt x="107390" y="56115"/>
                  <a:pt x="126087" y="80457"/>
                </a:cubicBezTo>
                <a:cubicBezTo>
                  <a:pt x="144784" y="104799"/>
                  <a:pt x="133848" y="127729"/>
                  <a:pt x="134554" y="146073"/>
                </a:cubicBezTo>
                <a:cubicBezTo>
                  <a:pt x="135260" y="164417"/>
                  <a:pt x="127499" y="177117"/>
                  <a:pt x="130321" y="190523"/>
                </a:cubicBezTo>
                <a:cubicBezTo>
                  <a:pt x="133143" y="203929"/>
                  <a:pt x="155015" y="225096"/>
                  <a:pt x="151487" y="226507"/>
                </a:cubicBezTo>
                <a:cubicBezTo>
                  <a:pt x="147959" y="227918"/>
                  <a:pt x="130673" y="212748"/>
                  <a:pt x="109154" y="198990"/>
                </a:cubicBezTo>
                <a:cubicBezTo>
                  <a:pt x="87635" y="185232"/>
                  <a:pt x="27310" y="159832"/>
                  <a:pt x="22371" y="143957"/>
                </a:cubicBezTo>
                <a:cubicBezTo>
                  <a:pt x="17432" y="128082"/>
                  <a:pt x="82343" y="115735"/>
                  <a:pt x="79521" y="103740"/>
                </a:cubicBezTo>
                <a:cubicBezTo>
                  <a:pt x="76699" y="91746"/>
                  <a:pt x="17431" y="81515"/>
                  <a:pt x="5437" y="71990"/>
                </a:cubicBezTo>
                <a:cubicBezTo>
                  <a:pt x="-6557" y="62465"/>
                  <a:pt x="2263" y="-1388"/>
                  <a:pt x="22371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624CE3C0-3465-4126-BC7D-D7A7F6DB2AEC}"/>
              </a:ext>
            </a:extLst>
          </p:cNvPr>
          <p:cNvSpPr/>
          <p:nvPr/>
        </p:nvSpPr>
        <p:spPr>
          <a:xfrm>
            <a:off x="4245214" y="5348640"/>
            <a:ext cx="968119" cy="551688"/>
          </a:xfrm>
          <a:custGeom>
            <a:avLst/>
            <a:gdLst>
              <a:gd name="connsiteX0" fmla="*/ 966019 w 968119"/>
              <a:gd name="connsiteY0" fmla="*/ 436210 h 551688"/>
              <a:gd name="connsiteX1" fmla="*/ 925803 w 968119"/>
              <a:gd name="connsiteY1" fmla="*/ 343077 h 551688"/>
              <a:gd name="connsiteX2" fmla="*/ 803036 w 968119"/>
              <a:gd name="connsiteY2" fmla="*/ 239360 h 551688"/>
              <a:gd name="connsiteX3" fmla="*/ 722603 w 968119"/>
              <a:gd name="connsiteY3" fmla="*/ 228777 h 551688"/>
              <a:gd name="connsiteX4" fmla="*/ 678153 w 968119"/>
              <a:gd name="connsiteY4" fmla="*/ 220310 h 551688"/>
              <a:gd name="connsiteX5" fmla="*/ 678153 w 968119"/>
              <a:gd name="connsiteY5" fmla="*/ 169510 h 551688"/>
              <a:gd name="connsiteX6" fmla="*/ 578669 w 968119"/>
              <a:gd name="connsiteY6" fmla="*/ 114477 h 551688"/>
              <a:gd name="connsiteX7" fmla="*/ 462253 w 968119"/>
              <a:gd name="connsiteY7" fmla="*/ 36160 h 551688"/>
              <a:gd name="connsiteX8" fmla="*/ 326786 w 968119"/>
              <a:gd name="connsiteY8" fmla="*/ 2293 h 551688"/>
              <a:gd name="connsiteX9" fmla="*/ 165919 w 968119"/>
              <a:gd name="connsiteY9" fmla="*/ 17110 h 551688"/>
              <a:gd name="connsiteX10" fmla="*/ 819 w 968119"/>
              <a:gd name="connsiteY10" fmla="*/ 129293 h 551688"/>
              <a:gd name="connsiteX11" fmla="*/ 237886 w 968119"/>
              <a:gd name="connsiteY11" fmla="*/ 61560 h 551688"/>
              <a:gd name="connsiteX12" fmla="*/ 364886 w 968119"/>
              <a:gd name="connsiteY12" fmla="*/ 76377 h 551688"/>
              <a:gd name="connsiteX13" fmla="*/ 487653 w 968119"/>
              <a:gd name="connsiteY13" fmla="*/ 207610 h 551688"/>
              <a:gd name="connsiteX14" fmla="*/ 673919 w 968119"/>
              <a:gd name="connsiteY14" fmla="*/ 271110 h 551688"/>
              <a:gd name="connsiteX15" fmla="*/ 783986 w 968119"/>
              <a:gd name="connsiteY15" fmla="*/ 300743 h 551688"/>
              <a:gd name="connsiteX16" fmla="*/ 839019 w 968119"/>
              <a:gd name="connsiteY16" fmla="*/ 425627 h 551688"/>
              <a:gd name="connsiteX17" fmla="*/ 815736 w 968119"/>
              <a:gd name="connsiteY17" fmla="*/ 548393 h 551688"/>
              <a:gd name="connsiteX18" fmla="*/ 870769 w 968119"/>
              <a:gd name="connsiteY18" fmla="*/ 512410 h 551688"/>
              <a:gd name="connsiteX19" fmla="*/ 966019 w 968119"/>
              <a:gd name="connsiteY19" fmla="*/ 436210 h 55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68119" h="551688">
                <a:moveTo>
                  <a:pt x="966019" y="436210"/>
                </a:moveTo>
                <a:cubicBezTo>
                  <a:pt x="975191" y="407988"/>
                  <a:pt x="952967" y="375885"/>
                  <a:pt x="925803" y="343077"/>
                </a:cubicBezTo>
                <a:cubicBezTo>
                  <a:pt x="898639" y="310269"/>
                  <a:pt x="836903" y="258410"/>
                  <a:pt x="803036" y="239360"/>
                </a:cubicBezTo>
                <a:cubicBezTo>
                  <a:pt x="769169" y="220310"/>
                  <a:pt x="743417" y="231952"/>
                  <a:pt x="722603" y="228777"/>
                </a:cubicBezTo>
                <a:cubicBezTo>
                  <a:pt x="701789" y="225602"/>
                  <a:pt x="685561" y="230188"/>
                  <a:pt x="678153" y="220310"/>
                </a:cubicBezTo>
                <a:cubicBezTo>
                  <a:pt x="670745" y="210432"/>
                  <a:pt x="694734" y="187149"/>
                  <a:pt x="678153" y="169510"/>
                </a:cubicBezTo>
                <a:cubicBezTo>
                  <a:pt x="661572" y="151871"/>
                  <a:pt x="614652" y="136702"/>
                  <a:pt x="578669" y="114477"/>
                </a:cubicBezTo>
                <a:cubicBezTo>
                  <a:pt x="542686" y="92252"/>
                  <a:pt x="504233" y="54857"/>
                  <a:pt x="462253" y="36160"/>
                </a:cubicBezTo>
                <a:cubicBezTo>
                  <a:pt x="420272" y="17463"/>
                  <a:pt x="376175" y="5468"/>
                  <a:pt x="326786" y="2293"/>
                </a:cubicBezTo>
                <a:cubicBezTo>
                  <a:pt x="277397" y="-882"/>
                  <a:pt x="220247" y="-4057"/>
                  <a:pt x="165919" y="17110"/>
                </a:cubicBezTo>
                <a:cubicBezTo>
                  <a:pt x="111591" y="38277"/>
                  <a:pt x="-11175" y="121885"/>
                  <a:pt x="819" y="129293"/>
                </a:cubicBezTo>
                <a:cubicBezTo>
                  <a:pt x="12813" y="136701"/>
                  <a:pt x="177208" y="70379"/>
                  <a:pt x="237886" y="61560"/>
                </a:cubicBezTo>
                <a:cubicBezTo>
                  <a:pt x="298564" y="52741"/>
                  <a:pt x="323258" y="52035"/>
                  <a:pt x="364886" y="76377"/>
                </a:cubicBezTo>
                <a:cubicBezTo>
                  <a:pt x="406514" y="100719"/>
                  <a:pt x="436148" y="175155"/>
                  <a:pt x="487653" y="207610"/>
                </a:cubicBezTo>
                <a:cubicBezTo>
                  <a:pt x="539158" y="240065"/>
                  <a:pt x="624530" y="255588"/>
                  <a:pt x="673919" y="271110"/>
                </a:cubicBezTo>
                <a:cubicBezTo>
                  <a:pt x="723308" y="286632"/>
                  <a:pt x="756469" y="274990"/>
                  <a:pt x="783986" y="300743"/>
                </a:cubicBezTo>
                <a:cubicBezTo>
                  <a:pt x="811503" y="326496"/>
                  <a:pt x="833727" y="384352"/>
                  <a:pt x="839019" y="425627"/>
                </a:cubicBezTo>
                <a:cubicBezTo>
                  <a:pt x="844311" y="466902"/>
                  <a:pt x="810444" y="533929"/>
                  <a:pt x="815736" y="548393"/>
                </a:cubicBezTo>
                <a:cubicBezTo>
                  <a:pt x="821028" y="562857"/>
                  <a:pt x="849249" y="525816"/>
                  <a:pt x="870769" y="512410"/>
                </a:cubicBezTo>
                <a:cubicBezTo>
                  <a:pt x="892289" y="499004"/>
                  <a:pt x="956847" y="464432"/>
                  <a:pt x="966019" y="436210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365D94C6-11F6-4E84-9B14-4FFBDF4F5A2F}"/>
              </a:ext>
            </a:extLst>
          </p:cNvPr>
          <p:cNvSpPr/>
          <p:nvPr/>
        </p:nvSpPr>
        <p:spPr>
          <a:xfrm>
            <a:off x="5077823" y="5795145"/>
            <a:ext cx="664105" cy="469821"/>
          </a:xfrm>
          <a:custGeom>
            <a:avLst/>
            <a:gdLst>
              <a:gd name="connsiteX0" fmla="*/ 60 w 664105"/>
              <a:gd name="connsiteY0" fmla="*/ 118822 h 469821"/>
              <a:gd name="connsiteX1" fmla="*/ 192677 w 664105"/>
              <a:gd name="connsiteY1" fmla="*/ 288 h 469821"/>
              <a:gd name="connsiteX2" fmla="*/ 177860 w 664105"/>
              <a:gd name="connsiteY2" fmla="*/ 84955 h 469821"/>
              <a:gd name="connsiteX3" fmla="*/ 340844 w 664105"/>
              <a:gd name="connsiteY3" fmla="*/ 68022 h 469821"/>
              <a:gd name="connsiteX4" fmla="*/ 427627 w 664105"/>
              <a:gd name="connsiteY4" fmla="*/ 32038 h 469821"/>
              <a:gd name="connsiteX5" fmla="*/ 590610 w 664105"/>
              <a:gd name="connsiteY5" fmla="*/ 175972 h 469821"/>
              <a:gd name="connsiteX6" fmla="*/ 662577 w 664105"/>
              <a:gd name="connsiteY6" fmla="*/ 231005 h 469821"/>
              <a:gd name="connsiteX7" fmla="*/ 529227 w 664105"/>
              <a:gd name="connsiteY7" fmla="*/ 446905 h 469821"/>
              <a:gd name="connsiteX8" fmla="*/ 391644 w 664105"/>
              <a:gd name="connsiteY8" fmla="*/ 451138 h 469821"/>
              <a:gd name="connsiteX9" fmla="*/ 400110 w 664105"/>
              <a:gd name="connsiteY9" fmla="*/ 336838 h 469821"/>
              <a:gd name="connsiteX10" fmla="*/ 302744 w 664105"/>
              <a:gd name="connsiteY10" fmla="*/ 275455 h 469821"/>
              <a:gd name="connsiteX11" fmla="*/ 154577 w 664105"/>
              <a:gd name="connsiteY11" fmla="*/ 192905 h 469821"/>
              <a:gd name="connsiteX12" fmla="*/ 129177 w 664105"/>
              <a:gd name="connsiteY12" fmla="*/ 133638 h 469821"/>
              <a:gd name="connsiteX13" fmla="*/ 171510 w 664105"/>
              <a:gd name="connsiteY13" fmla="*/ 82838 h 469821"/>
              <a:gd name="connsiteX14" fmla="*/ 60 w 664105"/>
              <a:gd name="connsiteY14" fmla="*/ 118822 h 46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105" h="469821">
                <a:moveTo>
                  <a:pt x="60" y="118822"/>
                </a:moveTo>
                <a:cubicBezTo>
                  <a:pt x="3588" y="105064"/>
                  <a:pt x="163044" y="5932"/>
                  <a:pt x="192677" y="288"/>
                </a:cubicBezTo>
                <a:cubicBezTo>
                  <a:pt x="222310" y="-5356"/>
                  <a:pt x="153166" y="73666"/>
                  <a:pt x="177860" y="84955"/>
                </a:cubicBezTo>
                <a:cubicBezTo>
                  <a:pt x="202554" y="96244"/>
                  <a:pt x="299216" y="76841"/>
                  <a:pt x="340844" y="68022"/>
                </a:cubicBezTo>
                <a:cubicBezTo>
                  <a:pt x="382472" y="59203"/>
                  <a:pt x="385999" y="14046"/>
                  <a:pt x="427627" y="32038"/>
                </a:cubicBezTo>
                <a:cubicBezTo>
                  <a:pt x="469255" y="50030"/>
                  <a:pt x="551452" y="142811"/>
                  <a:pt x="590610" y="175972"/>
                </a:cubicBezTo>
                <a:cubicBezTo>
                  <a:pt x="629768" y="209133"/>
                  <a:pt x="672807" y="185850"/>
                  <a:pt x="662577" y="231005"/>
                </a:cubicBezTo>
                <a:cubicBezTo>
                  <a:pt x="652347" y="276160"/>
                  <a:pt x="574382" y="410216"/>
                  <a:pt x="529227" y="446905"/>
                </a:cubicBezTo>
                <a:cubicBezTo>
                  <a:pt x="484072" y="483594"/>
                  <a:pt x="413164" y="469483"/>
                  <a:pt x="391644" y="451138"/>
                </a:cubicBezTo>
                <a:cubicBezTo>
                  <a:pt x="370125" y="432794"/>
                  <a:pt x="414927" y="366119"/>
                  <a:pt x="400110" y="336838"/>
                </a:cubicBezTo>
                <a:cubicBezTo>
                  <a:pt x="385293" y="307558"/>
                  <a:pt x="343666" y="299444"/>
                  <a:pt x="302744" y="275455"/>
                </a:cubicBezTo>
                <a:cubicBezTo>
                  <a:pt x="261822" y="251466"/>
                  <a:pt x="183505" y="216541"/>
                  <a:pt x="154577" y="192905"/>
                </a:cubicBezTo>
                <a:cubicBezTo>
                  <a:pt x="125649" y="169269"/>
                  <a:pt x="126355" y="151983"/>
                  <a:pt x="129177" y="133638"/>
                </a:cubicBezTo>
                <a:cubicBezTo>
                  <a:pt x="131999" y="115293"/>
                  <a:pt x="195852" y="83191"/>
                  <a:pt x="171510" y="82838"/>
                </a:cubicBezTo>
                <a:cubicBezTo>
                  <a:pt x="147168" y="82485"/>
                  <a:pt x="-3468" y="132580"/>
                  <a:pt x="60" y="118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CDE6EDB1-B1DA-49F9-8B78-583B2E520041}"/>
              </a:ext>
            </a:extLst>
          </p:cNvPr>
          <p:cNvSpPr/>
          <p:nvPr/>
        </p:nvSpPr>
        <p:spPr>
          <a:xfrm>
            <a:off x="4544472" y="5435512"/>
            <a:ext cx="538953" cy="492777"/>
          </a:xfrm>
          <a:custGeom>
            <a:avLst/>
            <a:gdLst>
              <a:gd name="connsiteX0" fmla="*/ 11 w 538953"/>
              <a:gd name="connsiteY0" fmla="*/ 88 h 492777"/>
              <a:gd name="connsiteX1" fmla="*/ 296345 w 538953"/>
              <a:gd name="connsiteY1" fmla="*/ 258321 h 492777"/>
              <a:gd name="connsiteX2" fmla="*/ 527061 w 538953"/>
              <a:gd name="connsiteY2" fmla="*/ 484805 h 492777"/>
              <a:gd name="connsiteX3" fmla="*/ 497428 w 538953"/>
              <a:gd name="connsiteY3" fmla="*/ 434005 h 492777"/>
              <a:gd name="connsiteX4" fmla="*/ 425461 w 538953"/>
              <a:gd name="connsiteY4" fmla="*/ 359921 h 492777"/>
              <a:gd name="connsiteX5" fmla="*/ 306928 w 538953"/>
              <a:gd name="connsiteY5" fmla="*/ 230805 h 492777"/>
              <a:gd name="connsiteX6" fmla="*/ 11 w 538953"/>
              <a:gd name="connsiteY6" fmla="*/ 88 h 49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8953" h="492777">
                <a:moveTo>
                  <a:pt x="11" y="88"/>
                </a:moveTo>
                <a:cubicBezTo>
                  <a:pt x="-1753" y="4674"/>
                  <a:pt x="208503" y="177535"/>
                  <a:pt x="296345" y="258321"/>
                </a:cubicBezTo>
                <a:cubicBezTo>
                  <a:pt x="384187" y="339107"/>
                  <a:pt x="493547" y="455524"/>
                  <a:pt x="527061" y="484805"/>
                </a:cubicBezTo>
                <a:cubicBezTo>
                  <a:pt x="560575" y="514086"/>
                  <a:pt x="514361" y="454819"/>
                  <a:pt x="497428" y="434005"/>
                </a:cubicBezTo>
                <a:cubicBezTo>
                  <a:pt x="480495" y="413191"/>
                  <a:pt x="457211" y="393788"/>
                  <a:pt x="425461" y="359921"/>
                </a:cubicBezTo>
                <a:cubicBezTo>
                  <a:pt x="393711" y="326054"/>
                  <a:pt x="375720" y="290424"/>
                  <a:pt x="306928" y="230805"/>
                </a:cubicBezTo>
                <a:cubicBezTo>
                  <a:pt x="238136" y="171186"/>
                  <a:pt x="1775" y="-4498"/>
                  <a:pt x="11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A8472B1-8DAE-4906-8C6B-D5DDE9E3A787}"/>
              </a:ext>
            </a:extLst>
          </p:cNvPr>
          <p:cNvSpPr/>
          <p:nvPr/>
        </p:nvSpPr>
        <p:spPr>
          <a:xfrm>
            <a:off x="5110246" y="5941423"/>
            <a:ext cx="310514" cy="134565"/>
          </a:xfrm>
          <a:custGeom>
            <a:avLst/>
            <a:gdLst>
              <a:gd name="connsiteX0" fmla="*/ 1504 w 310514"/>
              <a:gd name="connsiteY0" fmla="*/ 60 h 134565"/>
              <a:gd name="connsiteX1" fmla="*/ 304187 w 310514"/>
              <a:gd name="connsiteY1" fmla="*/ 127060 h 134565"/>
              <a:gd name="connsiteX2" fmla="*/ 192004 w 310514"/>
              <a:gd name="connsiteY2" fmla="*/ 110127 h 134565"/>
              <a:gd name="connsiteX3" fmla="*/ 1504 w 310514"/>
              <a:gd name="connsiteY3" fmla="*/ 60 h 134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514" h="134565">
                <a:moveTo>
                  <a:pt x="1504" y="60"/>
                </a:moveTo>
                <a:cubicBezTo>
                  <a:pt x="20201" y="2882"/>
                  <a:pt x="272437" y="108716"/>
                  <a:pt x="304187" y="127060"/>
                </a:cubicBezTo>
                <a:cubicBezTo>
                  <a:pt x="335937" y="145404"/>
                  <a:pt x="240335" y="126355"/>
                  <a:pt x="192004" y="110127"/>
                </a:cubicBezTo>
                <a:cubicBezTo>
                  <a:pt x="143673" y="93899"/>
                  <a:pt x="-17193" y="-2762"/>
                  <a:pt x="1504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EE49F850-E354-4245-B7CF-328E3B28F88E}"/>
              </a:ext>
            </a:extLst>
          </p:cNvPr>
          <p:cNvSpPr/>
          <p:nvPr/>
        </p:nvSpPr>
        <p:spPr>
          <a:xfrm>
            <a:off x="4792831" y="5711265"/>
            <a:ext cx="175208" cy="270021"/>
          </a:xfrm>
          <a:custGeom>
            <a:avLst/>
            <a:gdLst>
              <a:gd name="connsiteX0" fmla="*/ 1419 w 175208"/>
              <a:gd name="connsiteY0" fmla="*/ 3735 h 270021"/>
              <a:gd name="connsiteX1" fmla="*/ 160169 w 175208"/>
              <a:gd name="connsiteY1" fmla="*/ 253502 h 270021"/>
              <a:gd name="connsiteX2" fmla="*/ 168636 w 175208"/>
              <a:gd name="connsiteY2" fmla="*/ 247152 h 270021"/>
              <a:gd name="connsiteX3" fmla="*/ 168636 w 175208"/>
              <a:gd name="connsiteY3" fmla="*/ 245035 h 270021"/>
              <a:gd name="connsiteX4" fmla="*/ 117836 w 175208"/>
              <a:gd name="connsiteY4" fmla="*/ 162485 h 270021"/>
              <a:gd name="connsiteX5" fmla="*/ 83969 w 175208"/>
              <a:gd name="connsiteY5" fmla="*/ 107452 h 270021"/>
              <a:gd name="connsiteX6" fmla="*/ 1419 w 175208"/>
              <a:gd name="connsiteY6" fmla="*/ 3735 h 27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208" h="270021">
                <a:moveTo>
                  <a:pt x="1419" y="3735"/>
                </a:moveTo>
                <a:cubicBezTo>
                  <a:pt x="14119" y="28077"/>
                  <a:pt x="132300" y="212933"/>
                  <a:pt x="160169" y="253502"/>
                </a:cubicBezTo>
                <a:cubicBezTo>
                  <a:pt x="188038" y="294071"/>
                  <a:pt x="168636" y="247152"/>
                  <a:pt x="168636" y="247152"/>
                </a:cubicBezTo>
                <a:cubicBezTo>
                  <a:pt x="170047" y="245741"/>
                  <a:pt x="177103" y="259146"/>
                  <a:pt x="168636" y="245035"/>
                </a:cubicBezTo>
                <a:cubicBezTo>
                  <a:pt x="160169" y="230924"/>
                  <a:pt x="131947" y="185415"/>
                  <a:pt x="117836" y="162485"/>
                </a:cubicBezTo>
                <a:cubicBezTo>
                  <a:pt x="103725" y="139555"/>
                  <a:pt x="103019" y="133910"/>
                  <a:pt x="83969" y="107452"/>
                </a:cubicBezTo>
                <a:cubicBezTo>
                  <a:pt x="64919" y="80994"/>
                  <a:pt x="-11281" y="-20607"/>
                  <a:pt x="1419" y="3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CBAFA790-7C9B-48C8-9579-BB57EAAC0738}"/>
              </a:ext>
            </a:extLst>
          </p:cNvPr>
          <p:cNvSpPr/>
          <p:nvPr/>
        </p:nvSpPr>
        <p:spPr>
          <a:xfrm>
            <a:off x="5001632" y="6011188"/>
            <a:ext cx="334745" cy="92422"/>
          </a:xfrm>
          <a:custGeom>
            <a:avLst/>
            <a:gdLst>
              <a:gd name="connsiteX0" fmla="*/ 51 w 334745"/>
              <a:gd name="connsiteY0" fmla="*/ 145 h 92422"/>
              <a:gd name="connsiteX1" fmla="*/ 249818 w 334745"/>
              <a:gd name="connsiteY1" fmla="*/ 69995 h 92422"/>
              <a:gd name="connsiteX2" fmla="*/ 334485 w 334745"/>
              <a:gd name="connsiteY2" fmla="*/ 69995 h 92422"/>
              <a:gd name="connsiteX3" fmla="*/ 228651 w 334745"/>
              <a:gd name="connsiteY3" fmla="*/ 91162 h 92422"/>
              <a:gd name="connsiteX4" fmla="*/ 51 w 334745"/>
              <a:gd name="connsiteY4" fmla="*/ 145 h 9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745" h="92422">
                <a:moveTo>
                  <a:pt x="51" y="145"/>
                </a:moveTo>
                <a:cubicBezTo>
                  <a:pt x="3579" y="-3383"/>
                  <a:pt x="194079" y="58353"/>
                  <a:pt x="249818" y="69995"/>
                </a:cubicBezTo>
                <a:cubicBezTo>
                  <a:pt x="305557" y="81637"/>
                  <a:pt x="338013" y="66467"/>
                  <a:pt x="334485" y="69995"/>
                </a:cubicBezTo>
                <a:cubicBezTo>
                  <a:pt x="330957" y="73523"/>
                  <a:pt x="281920" y="98217"/>
                  <a:pt x="228651" y="91162"/>
                </a:cubicBezTo>
                <a:cubicBezTo>
                  <a:pt x="175382" y="84107"/>
                  <a:pt x="-3477" y="3673"/>
                  <a:pt x="51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61C22751-106B-4408-9631-0BEA25FFEC2F}"/>
              </a:ext>
            </a:extLst>
          </p:cNvPr>
          <p:cNvSpPr/>
          <p:nvPr/>
        </p:nvSpPr>
        <p:spPr>
          <a:xfrm>
            <a:off x="4867393" y="6081072"/>
            <a:ext cx="570872" cy="77446"/>
          </a:xfrm>
          <a:custGeom>
            <a:avLst/>
            <a:gdLst>
              <a:gd name="connsiteX0" fmla="*/ 26340 w 570872"/>
              <a:gd name="connsiteY0" fmla="*/ 111 h 77446"/>
              <a:gd name="connsiteX1" fmla="*/ 436974 w 570872"/>
              <a:gd name="connsiteY1" fmla="*/ 61495 h 77446"/>
              <a:gd name="connsiteX2" fmla="*/ 570324 w 570872"/>
              <a:gd name="connsiteY2" fmla="*/ 57261 h 77446"/>
              <a:gd name="connsiteX3" fmla="*/ 398874 w 570872"/>
              <a:gd name="connsiteY3" fmla="*/ 69961 h 77446"/>
              <a:gd name="connsiteX4" fmla="*/ 284574 w 570872"/>
              <a:gd name="connsiteY4" fmla="*/ 76311 h 77446"/>
              <a:gd name="connsiteX5" fmla="*/ 68674 w 570872"/>
              <a:gd name="connsiteY5" fmla="*/ 46678 h 77446"/>
              <a:gd name="connsiteX6" fmla="*/ 26340 w 570872"/>
              <a:gd name="connsiteY6" fmla="*/ 111 h 7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872" h="77446">
                <a:moveTo>
                  <a:pt x="26340" y="111"/>
                </a:moveTo>
                <a:cubicBezTo>
                  <a:pt x="87723" y="2581"/>
                  <a:pt x="346310" y="51970"/>
                  <a:pt x="436974" y="61495"/>
                </a:cubicBezTo>
                <a:cubicBezTo>
                  <a:pt x="527638" y="71020"/>
                  <a:pt x="576674" y="55850"/>
                  <a:pt x="570324" y="57261"/>
                </a:cubicBezTo>
                <a:cubicBezTo>
                  <a:pt x="563974" y="58672"/>
                  <a:pt x="398874" y="69961"/>
                  <a:pt x="398874" y="69961"/>
                </a:cubicBezTo>
                <a:cubicBezTo>
                  <a:pt x="351249" y="73136"/>
                  <a:pt x="339607" y="80192"/>
                  <a:pt x="284574" y="76311"/>
                </a:cubicBezTo>
                <a:cubicBezTo>
                  <a:pt x="229541" y="72431"/>
                  <a:pt x="113124" y="56556"/>
                  <a:pt x="68674" y="46678"/>
                </a:cubicBezTo>
                <a:cubicBezTo>
                  <a:pt x="24224" y="36800"/>
                  <a:pt x="-35043" y="-2359"/>
                  <a:pt x="26340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23111B55-8905-4359-A669-C551C3369E4F}"/>
              </a:ext>
            </a:extLst>
          </p:cNvPr>
          <p:cNvSpPr/>
          <p:nvPr/>
        </p:nvSpPr>
        <p:spPr>
          <a:xfrm>
            <a:off x="5066233" y="4656648"/>
            <a:ext cx="603524" cy="145022"/>
          </a:xfrm>
          <a:custGeom>
            <a:avLst/>
            <a:gdLst>
              <a:gd name="connsiteX0" fmla="*/ 602200 w 603524"/>
              <a:gd name="connsiteY0" fmla="*/ 19 h 145022"/>
              <a:gd name="connsiteX1" fmla="*/ 581034 w 603524"/>
              <a:gd name="connsiteY1" fmla="*/ 97385 h 145022"/>
              <a:gd name="connsiteX2" fmla="*/ 521767 w 603524"/>
              <a:gd name="connsiteY2" fmla="*/ 131252 h 145022"/>
              <a:gd name="connsiteX3" fmla="*/ 1067 w 603524"/>
              <a:gd name="connsiteY3" fmla="*/ 143952 h 145022"/>
              <a:gd name="connsiteX4" fmla="*/ 390534 w 603524"/>
              <a:gd name="connsiteY4" fmla="*/ 105852 h 145022"/>
              <a:gd name="connsiteX5" fmla="*/ 547167 w 603524"/>
              <a:gd name="connsiteY5" fmla="*/ 88919 h 145022"/>
              <a:gd name="connsiteX6" fmla="*/ 602200 w 603524"/>
              <a:gd name="connsiteY6" fmla="*/ 19 h 145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3524" h="145022">
                <a:moveTo>
                  <a:pt x="602200" y="19"/>
                </a:moveTo>
                <a:cubicBezTo>
                  <a:pt x="607845" y="1430"/>
                  <a:pt x="594439" y="75513"/>
                  <a:pt x="581034" y="97385"/>
                </a:cubicBezTo>
                <a:cubicBezTo>
                  <a:pt x="567629" y="119257"/>
                  <a:pt x="618428" y="123491"/>
                  <a:pt x="521767" y="131252"/>
                </a:cubicBezTo>
                <a:cubicBezTo>
                  <a:pt x="425106" y="139013"/>
                  <a:pt x="22939" y="148185"/>
                  <a:pt x="1067" y="143952"/>
                </a:cubicBezTo>
                <a:cubicBezTo>
                  <a:pt x="-20805" y="139719"/>
                  <a:pt x="299517" y="115024"/>
                  <a:pt x="390534" y="105852"/>
                </a:cubicBezTo>
                <a:cubicBezTo>
                  <a:pt x="481551" y="96680"/>
                  <a:pt x="509067" y="105147"/>
                  <a:pt x="547167" y="88919"/>
                </a:cubicBezTo>
                <a:cubicBezTo>
                  <a:pt x="585267" y="72691"/>
                  <a:pt x="596555" y="-1392"/>
                  <a:pt x="602200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6A458DC9-FD14-4506-9924-9EA7712061BC}"/>
              </a:ext>
            </a:extLst>
          </p:cNvPr>
          <p:cNvSpPr/>
          <p:nvPr/>
        </p:nvSpPr>
        <p:spPr>
          <a:xfrm>
            <a:off x="5843695" y="4592764"/>
            <a:ext cx="379748" cy="137352"/>
          </a:xfrm>
          <a:custGeom>
            <a:avLst/>
            <a:gdLst>
              <a:gd name="connsiteX0" fmla="*/ 379305 w 379748"/>
              <a:gd name="connsiteY0" fmla="*/ 403 h 137352"/>
              <a:gd name="connsiteX1" fmla="*/ 99905 w 379748"/>
              <a:gd name="connsiteY1" fmla="*/ 72369 h 137352"/>
              <a:gd name="connsiteX2" fmla="*/ 40638 w 379748"/>
              <a:gd name="connsiteY2" fmla="*/ 135869 h 137352"/>
              <a:gd name="connsiteX3" fmla="*/ 27938 w 379748"/>
              <a:gd name="connsiteY3" fmla="*/ 106236 h 137352"/>
              <a:gd name="connsiteX4" fmla="*/ 379305 w 379748"/>
              <a:gd name="connsiteY4" fmla="*/ 403 h 13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748" h="137352">
                <a:moveTo>
                  <a:pt x="379305" y="403"/>
                </a:moveTo>
                <a:cubicBezTo>
                  <a:pt x="391300" y="-5242"/>
                  <a:pt x="156349" y="49791"/>
                  <a:pt x="99905" y="72369"/>
                </a:cubicBezTo>
                <a:cubicBezTo>
                  <a:pt x="43461" y="94947"/>
                  <a:pt x="52632" y="130225"/>
                  <a:pt x="40638" y="135869"/>
                </a:cubicBezTo>
                <a:cubicBezTo>
                  <a:pt x="28643" y="141514"/>
                  <a:pt x="-36268" y="130930"/>
                  <a:pt x="27938" y="106236"/>
                </a:cubicBezTo>
                <a:cubicBezTo>
                  <a:pt x="92144" y="81542"/>
                  <a:pt x="367310" y="6048"/>
                  <a:pt x="379305" y="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237D2A9B-CEED-4561-BD01-9D1F2C0EADCA}"/>
              </a:ext>
            </a:extLst>
          </p:cNvPr>
          <p:cNvSpPr/>
          <p:nvPr/>
        </p:nvSpPr>
        <p:spPr>
          <a:xfrm>
            <a:off x="4325823" y="5148494"/>
            <a:ext cx="806458" cy="215638"/>
          </a:xfrm>
          <a:custGeom>
            <a:avLst/>
            <a:gdLst>
              <a:gd name="connsiteX0" fmla="*/ 779577 w 806458"/>
              <a:gd name="connsiteY0" fmla="*/ 3473 h 215638"/>
              <a:gd name="connsiteX1" fmla="*/ 411277 w 806458"/>
              <a:gd name="connsiteY1" fmla="*/ 45806 h 215638"/>
              <a:gd name="connsiteX2" fmla="*/ 165744 w 806458"/>
              <a:gd name="connsiteY2" fmla="*/ 37339 h 215638"/>
              <a:gd name="connsiteX3" fmla="*/ 644 w 806458"/>
              <a:gd name="connsiteY3" fmla="*/ 215139 h 215638"/>
              <a:gd name="connsiteX4" fmla="*/ 114944 w 806458"/>
              <a:gd name="connsiteY4" fmla="*/ 88139 h 215638"/>
              <a:gd name="connsiteX5" fmla="*/ 275810 w 806458"/>
              <a:gd name="connsiteY5" fmla="*/ 11939 h 215638"/>
              <a:gd name="connsiteX6" fmla="*/ 720310 w 806458"/>
              <a:gd name="connsiteY6" fmla="*/ 3473 h 215638"/>
              <a:gd name="connsiteX7" fmla="*/ 779577 w 806458"/>
              <a:gd name="connsiteY7" fmla="*/ 3473 h 21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6458" h="215638">
                <a:moveTo>
                  <a:pt x="779577" y="3473"/>
                </a:moveTo>
                <a:cubicBezTo>
                  <a:pt x="728072" y="10528"/>
                  <a:pt x="513582" y="40162"/>
                  <a:pt x="411277" y="45806"/>
                </a:cubicBezTo>
                <a:cubicBezTo>
                  <a:pt x="308971" y="51450"/>
                  <a:pt x="234183" y="9117"/>
                  <a:pt x="165744" y="37339"/>
                </a:cubicBezTo>
                <a:cubicBezTo>
                  <a:pt x="97305" y="65561"/>
                  <a:pt x="9111" y="206672"/>
                  <a:pt x="644" y="215139"/>
                </a:cubicBezTo>
                <a:cubicBezTo>
                  <a:pt x="-7823" y="223606"/>
                  <a:pt x="69083" y="122006"/>
                  <a:pt x="114944" y="88139"/>
                </a:cubicBezTo>
                <a:cubicBezTo>
                  <a:pt x="160805" y="54272"/>
                  <a:pt x="174916" y="26050"/>
                  <a:pt x="275810" y="11939"/>
                </a:cubicBezTo>
                <a:cubicBezTo>
                  <a:pt x="376704" y="-2172"/>
                  <a:pt x="633527" y="4884"/>
                  <a:pt x="720310" y="3473"/>
                </a:cubicBezTo>
                <a:cubicBezTo>
                  <a:pt x="807093" y="2062"/>
                  <a:pt x="831082" y="-3582"/>
                  <a:pt x="779577" y="3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4484919D-BA24-4FD8-A641-A7121B50BCB9}"/>
              </a:ext>
            </a:extLst>
          </p:cNvPr>
          <p:cNvSpPr/>
          <p:nvPr/>
        </p:nvSpPr>
        <p:spPr>
          <a:xfrm>
            <a:off x="4155414" y="4968676"/>
            <a:ext cx="150156" cy="401937"/>
          </a:xfrm>
          <a:custGeom>
            <a:avLst/>
            <a:gdLst>
              <a:gd name="connsiteX0" fmla="*/ 149886 w 150156"/>
              <a:gd name="connsiteY0" fmla="*/ 199 h 401937"/>
              <a:gd name="connsiteX1" fmla="*/ 45111 w 150156"/>
              <a:gd name="connsiteY1" fmla="*/ 143074 h 401937"/>
              <a:gd name="connsiteX2" fmla="*/ 26061 w 150156"/>
              <a:gd name="connsiteY2" fmla="*/ 397074 h 401937"/>
              <a:gd name="connsiteX3" fmla="*/ 22886 w 150156"/>
              <a:gd name="connsiteY3" fmla="*/ 308174 h 401937"/>
              <a:gd name="connsiteX4" fmla="*/ 7011 w 150156"/>
              <a:gd name="connsiteY4" fmla="*/ 282774 h 401937"/>
              <a:gd name="connsiteX5" fmla="*/ 10186 w 150156"/>
              <a:gd name="connsiteY5" fmla="*/ 171649 h 401937"/>
              <a:gd name="connsiteX6" fmla="*/ 149886 w 150156"/>
              <a:gd name="connsiteY6" fmla="*/ 199 h 40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156" h="401937">
                <a:moveTo>
                  <a:pt x="149886" y="199"/>
                </a:moveTo>
                <a:cubicBezTo>
                  <a:pt x="155707" y="-4563"/>
                  <a:pt x="65748" y="76928"/>
                  <a:pt x="45111" y="143074"/>
                </a:cubicBezTo>
                <a:cubicBezTo>
                  <a:pt x="24473" y="209220"/>
                  <a:pt x="29765" y="369557"/>
                  <a:pt x="26061" y="397074"/>
                </a:cubicBezTo>
                <a:cubicBezTo>
                  <a:pt x="22357" y="424591"/>
                  <a:pt x="26061" y="327224"/>
                  <a:pt x="22886" y="308174"/>
                </a:cubicBezTo>
                <a:cubicBezTo>
                  <a:pt x="19711" y="289124"/>
                  <a:pt x="9128" y="305528"/>
                  <a:pt x="7011" y="282774"/>
                </a:cubicBezTo>
                <a:cubicBezTo>
                  <a:pt x="4894" y="260020"/>
                  <a:pt x="-9393" y="215041"/>
                  <a:pt x="10186" y="171649"/>
                </a:cubicBezTo>
                <a:cubicBezTo>
                  <a:pt x="29765" y="128257"/>
                  <a:pt x="144065" y="4961"/>
                  <a:pt x="149886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23F69D2-6134-414B-B9AC-F04AFDD8B0E7}"/>
              </a:ext>
            </a:extLst>
          </p:cNvPr>
          <p:cNvSpPr/>
          <p:nvPr/>
        </p:nvSpPr>
        <p:spPr>
          <a:xfrm>
            <a:off x="6599286" y="4416030"/>
            <a:ext cx="824052" cy="1245385"/>
          </a:xfrm>
          <a:custGeom>
            <a:avLst/>
            <a:gdLst>
              <a:gd name="connsiteX0" fmla="*/ 820689 w 824052"/>
              <a:gd name="connsiteY0" fmla="*/ 6745 h 1245385"/>
              <a:gd name="connsiteX1" fmla="*/ 633364 w 824052"/>
              <a:gd name="connsiteY1" fmla="*/ 454420 h 1245385"/>
              <a:gd name="connsiteX2" fmla="*/ 30114 w 824052"/>
              <a:gd name="connsiteY2" fmla="*/ 1213245 h 1245385"/>
              <a:gd name="connsiteX3" fmla="*/ 122189 w 824052"/>
              <a:gd name="connsiteY3" fmla="*/ 1060845 h 1245385"/>
              <a:gd name="connsiteX4" fmla="*/ 395239 w 824052"/>
              <a:gd name="connsiteY4" fmla="*/ 660795 h 1245385"/>
              <a:gd name="connsiteX5" fmla="*/ 725439 w 824052"/>
              <a:gd name="connsiteY5" fmla="*/ 216295 h 1245385"/>
              <a:gd name="connsiteX6" fmla="*/ 820689 w 824052"/>
              <a:gd name="connsiteY6" fmla="*/ 6745 h 124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4052" h="1245385">
                <a:moveTo>
                  <a:pt x="820689" y="6745"/>
                </a:moveTo>
                <a:cubicBezTo>
                  <a:pt x="805343" y="46432"/>
                  <a:pt x="765126" y="253337"/>
                  <a:pt x="633364" y="454420"/>
                </a:cubicBezTo>
                <a:cubicBezTo>
                  <a:pt x="501602" y="655503"/>
                  <a:pt x="115310" y="1112174"/>
                  <a:pt x="30114" y="1213245"/>
                </a:cubicBezTo>
                <a:cubicBezTo>
                  <a:pt x="-55082" y="1314316"/>
                  <a:pt x="61335" y="1152920"/>
                  <a:pt x="122189" y="1060845"/>
                </a:cubicBezTo>
                <a:cubicBezTo>
                  <a:pt x="183043" y="968770"/>
                  <a:pt x="294697" y="801553"/>
                  <a:pt x="395239" y="660795"/>
                </a:cubicBezTo>
                <a:cubicBezTo>
                  <a:pt x="495781" y="520037"/>
                  <a:pt x="652943" y="321599"/>
                  <a:pt x="725439" y="216295"/>
                </a:cubicBezTo>
                <a:cubicBezTo>
                  <a:pt x="797935" y="110991"/>
                  <a:pt x="836035" y="-32942"/>
                  <a:pt x="820689" y="6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C7182DE5-3224-48D2-89E4-3C15C1063786}"/>
              </a:ext>
            </a:extLst>
          </p:cNvPr>
          <p:cNvSpPr/>
          <p:nvPr/>
        </p:nvSpPr>
        <p:spPr>
          <a:xfrm>
            <a:off x="5748749" y="5590221"/>
            <a:ext cx="950388" cy="681380"/>
          </a:xfrm>
          <a:custGeom>
            <a:avLst/>
            <a:gdLst>
              <a:gd name="connsiteX0" fmla="*/ 874301 w 950388"/>
              <a:gd name="connsiteY0" fmla="*/ 54929 h 681380"/>
              <a:gd name="connsiteX1" fmla="*/ 582201 w 950388"/>
              <a:gd name="connsiteY1" fmla="*/ 293054 h 681380"/>
              <a:gd name="connsiteX2" fmla="*/ 525051 w 950388"/>
              <a:gd name="connsiteY2" fmla="*/ 445454 h 681380"/>
              <a:gd name="connsiteX3" fmla="*/ 337726 w 950388"/>
              <a:gd name="connsiteY3" fmla="*/ 566104 h 681380"/>
              <a:gd name="connsiteX4" fmla="*/ 1176 w 950388"/>
              <a:gd name="connsiteY4" fmla="*/ 677229 h 681380"/>
              <a:gd name="connsiteX5" fmla="*/ 464726 w 950388"/>
              <a:gd name="connsiteY5" fmla="*/ 413704 h 681380"/>
              <a:gd name="connsiteX6" fmla="*/ 559976 w 950388"/>
              <a:gd name="connsiteY6" fmla="*/ 248604 h 681380"/>
              <a:gd name="connsiteX7" fmla="*/ 928276 w 950388"/>
              <a:gd name="connsiteY7" fmla="*/ 13654 h 681380"/>
              <a:gd name="connsiteX8" fmla="*/ 874301 w 950388"/>
              <a:gd name="connsiteY8" fmla="*/ 54929 h 68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0388" h="681380">
                <a:moveTo>
                  <a:pt x="874301" y="54929"/>
                </a:moveTo>
                <a:cubicBezTo>
                  <a:pt x="816622" y="101496"/>
                  <a:pt x="640409" y="227966"/>
                  <a:pt x="582201" y="293054"/>
                </a:cubicBezTo>
                <a:cubicBezTo>
                  <a:pt x="523993" y="358142"/>
                  <a:pt x="565797" y="399946"/>
                  <a:pt x="525051" y="445454"/>
                </a:cubicBezTo>
                <a:cubicBezTo>
                  <a:pt x="484305" y="490962"/>
                  <a:pt x="425038" y="527475"/>
                  <a:pt x="337726" y="566104"/>
                </a:cubicBezTo>
                <a:cubicBezTo>
                  <a:pt x="250414" y="604733"/>
                  <a:pt x="-19991" y="702629"/>
                  <a:pt x="1176" y="677229"/>
                </a:cubicBezTo>
                <a:cubicBezTo>
                  <a:pt x="22343" y="651829"/>
                  <a:pt x="371593" y="485141"/>
                  <a:pt x="464726" y="413704"/>
                </a:cubicBezTo>
                <a:cubicBezTo>
                  <a:pt x="557859" y="342267"/>
                  <a:pt x="482718" y="315279"/>
                  <a:pt x="559976" y="248604"/>
                </a:cubicBezTo>
                <a:cubicBezTo>
                  <a:pt x="637234" y="181929"/>
                  <a:pt x="876418" y="44875"/>
                  <a:pt x="928276" y="13654"/>
                </a:cubicBezTo>
                <a:cubicBezTo>
                  <a:pt x="980134" y="-17567"/>
                  <a:pt x="931980" y="8362"/>
                  <a:pt x="874301" y="54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26A0A721-A320-4393-9009-392942E4CEE4}"/>
              </a:ext>
            </a:extLst>
          </p:cNvPr>
          <p:cNvSpPr/>
          <p:nvPr/>
        </p:nvSpPr>
        <p:spPr>
          <a:xfrm>
            <a:off x="5295702" y="6248909"/>
            <a:ext cx="490663" cy="225427"/>
          </a:xfrm>
          <a:custGeom>
            <a:avLst/>
            <a:gdLst>
              <a:gd name="connsiteX0" fmla="*/ 482798 w 490663"/>
              <a:gd name="connsiteY0" fmla="*/ 2666 h 225427"/>
              <a:gd name="connsiteX1" fmla="*/ 92273 w 490663"/>
              <a:gd name="connsiteY1" fmla="*/ 148716 h 225427"/>
              <a:gd name="connsiteX2" fmla="*/ 198 w 490663"/>
              <a:gd name="connsiteY2" fmla="*/ 224916 h 225427"/>
              <a:gd name="connsiteX3" fmla="*/ 104973 w 490663"/>
              <a:gd name="connsiteY3" fmla="*/ 113791 h 225427"/>
              <a:gd name="connsiteX4" fmla="*/ 333573 w 490663"/>
              <a:gd name="connsiteY4" fmla="*/ 59816 h 225427"/>
              <a:gd name="connsiteX5" fmla="*/ 482798 w 490663"/>
              <a:gd name="connsiteY5" fmla="*/ 2666 h 22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663" h="225427">
                <a:moveTo>
                  <a:pt x="482798" y="2666"/>
                </a:moveTo>
                <a:cubicBezTo>
                  <a:pt x="442581" y="17483"/>
                  <a:pt x="172706" y="111674"/>
                  <a:pt x="92273" y="148716"/>
                </a:cubicBezTo>
                <a:cubicBezTo>
                  <a:pt x="11840" y="185758"/>
                  <a:pt x="-1919" y="230737"/>
                  <a:pt x="198" y="224916"/>
                </a:cubicBezTo>
                <a:cubicBezTo>
                  <a:pt x="2315" y="219095"/>
                  <a:pt x="49410" y="141308"/>
                  <a:pt x="104973" y="113791"/>
                </a:cubicBezTo>
                <a:cubicBezTo>
                  <a:pt x="160536" y="86274"/>
                  <a:pt x="267956" y="80983"/>
                  <a:pt x="333573" y="59816"/>
                </a:cubicBezTo>
                <a:cubicBezTo>
                  <a:pt x="399190" y="38649"/>
                  <a:pt x="523015" y="-12151"/>
                  <a:pt x="482798" y="2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19F07818-0E6D-49A7-9EF2-C1AFF9BE3646}"/>
              </a:ext>
            </a:extLst>
          </p:cNvPr>
          <p:cNvSpPr/>
          <p:nvPr/>
        </p:nvSpPr>
        <p:spPr>
          <a:xfrm>
            <a:off x="3910079" y="5963207"/>
            <a:ext cx="1492908" cy="683240"/>
          </a:xfrm>
          <a:custGeom>
            <a:avLst/>
            <a:gdLst>
              <a:gd name="connsiteX0" fmla="*/ 1490596 w 1492908"/>
              <a:gd name="connsiteY0" fmla="*/ 415368 h 683240"/>
              <a:gd name="connsiteX1" fmla="*/ 1246121 w 1492908"/>
              <a:gd name="connsiteY1" fmla="*/ 605868 h 683240"/>
              <a:gd name="connsiteX2" fmla="*/ 1112771 w 1492908"/>
              <a:gd name="connsiteY2" fmla="*/ 647143 h 683240"/>
              <a:gd name="connsiteX3" fmla="*/ 938146 w 1492908"/>
              <a:gd name="connsiteY3" fmla="*/ 682068 h 683240"/>
              <a:gd name="connsiteX4" fmla="*/ 522221 w 1492908"/>
              <a:gd name="connsiteY4" fmla="*/ 602693 h 683240"/>
              <a:gd name="connsiteX5" fmla="*/ 309496 w 1492908"/>
              <a:gd name="connsiteY5" fmla="*/ 513793 h 683240"/>
              <a:gd name="connsiteX6" fmla="*/ 211071 w 1492908"/>
              <a:gd name="connsiteY6" fmla="*/ 285193 h 683240"/>
              <a:gd name="connsiteX7" fmla="*/ 26921 w 1492908"/>
              <a:gd name="connsiteY7" fmla="*/ 34368 h 683240"/>
              <a:gd name="connsiteX8" fmla="*/ 14221 w 1492908"/>
              <a:gd name="connsiteY8" fmla="*/ 2618 h 683240"/>
              <a:gd name="connsiteX9" fmla="*/ 153921 w 1492908"/>
              <a:gd name="connsiteY9" fmla="*/ 37543 h 683240"/>
              <a:gd name="connsiteX10" fmla="*/ 585721 w 1492908"/>
              <a:gd name="connsiteY10" fmla="*/ 301068 h 683240"/>
              <a:gd name="connsiteX11" fmla="*/ 1087371 w 1492908"/>
              <a:gd name="connsiteY11" fmla="*/ 415368 h 683240"/>
              <a:gd name="connsiteX12" fmla="*/ 1490596 w 1492908"/>
              <a:gd name="connsiteY12" fmla="*/ 415368 h 68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2908" h="683240">
                <a:moveTo>
                  <a:pt x="1490596" y="415368"/>
                </a:moveTo>
                <a:cubicBezTo>
                  <a:pt x="1517054" y="447118"/>
                  <a:pt x="1309092" y="567239"/>
                  <a:pt x="1246121" y="605868"/>
                </a:cubicBezTo>
                <a:cubicBezTo>
                  <a:pt x="1183150" y="644497"/>
                  <a:pt x="1164100" y="634443"/>
                  <a:pt x="1112771" y="647143"/>
                </a:cubicBezTo>
                <a:cubicBezTo>
                  <a:pt x="1061442" y="659843"/>
                  <a:pt x="1036571" y="689476"/>
                  <a:pt x="938146" y="682068"/>
                </a:cubicBezTo>
                <a:cubicBezTo>
                  <a:pt x="839721" y="674660"/>
                  <a:pt x="626996" y="630739"/>
                  <a:pt x="522221" y="602693"/>
                </a:cubicBezTo>
                <a:cubicBezTo>
                  <a:pt x="417446" y="574647"/>
                  <a:pt x="361354" y="566710"/>
                  <a:pt x="309496" y="513793"/>
                </a:cubicBezTo>
                <a:cubicBezTo>
                  <a:pt x="257638" y="460876"/>
                  <a:pt x="258167" y="365097"/>
                  <a:pt x="211071" y="285193"/>
                </a:cubicBezTo>
                <a:cubicBezTo>
                  <a:pt x="163975" y="205289"/>
                  <a:pt x="59729" y="81464"/>
                  <a:pt x="26921" y="34368"/>
                </a:cubicBezTo>
                <a:cubicBezTo>
                  <a:pt x="-5887" y="-12728"/>
                  <a:pt x="-6946" y="2089"/>
                  <a:pt x="14221" y="2618"/>
                </a:cubicBezTo>
                <a:cubicBezTo>
                  <a:pt x="35388" y="3147"/>
                  <a:pt x="58671" y="-12199"/>
                  <a:pt x="153921" y="37543"/>
                </a:cubicBezTo>
                <a:cubicBezTo>
                  <a:pt x="249171" y="87285"/>
                  <a:pt x="430146" y="238097"/>
                  <a:pt x="585721" y="301068"/>
                </a:cubicBezTo>
                <a:cubicBezTo>
                  <a:pt x="741296" y="364039"/>
                  <a:pt x="938675" y="396847"/>
                  <a:pt x="1087371" y="415368"/>
                </a:cubicBezTo>
                <a:cubicBezTo>
                  <a:pt x="1236067" y="433889"/>
                  <a:pt x="1464138" y="383618"/>
                  <a:pt x="1490596" y="415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C50343F4-9A3D-4E13-A58A-7C4056BF9460}"/>
              </a:ext>
            </a:extLst>
          </p:cNvPr>
          <p:cNvSpPr/>
          <p:nvPr/>
        </p:nvSpPr>
        <p:spPr>
          <a:xfrm>
            <a:off x="3858680" y="5486241"/>
            <a:ext cx="1593065" cy="954689"/>
          </a:xfrm>
          <a:custGeom>
            <a:avLst/>
            <a:gdLst>
              <a:gd name="connsiteX0" fmla="*/ 30695 w 1593065"/>
              <a:gd name="connsiteY0" fmla="*/ 159 h 954689"/>
              <a:gd name="connsiteX1" fmla="*/ 449795 w 1593065"/>
              <a:gd name="connsiteY1" fmla="*/ 181134 h 954689"/>
              <a:gd name="connsiteX2" fmla="*/ 564095 w 1593065"/>
              <a:gd name="connsiteY2" fmla="*/ 181134 h 954689"/>
              <a:gd name="connsiteX3" fmla="*/ 230720 w 1593065"/>
              <a:gd name="connsiteY3" fmla="*/ 250984 h 954689"/>
              <a:gd name="connsiteX4" fmla="*/ 437095 w 1593065"/>
              <a:gd name="connsiteY4" fmla="*/ 282734 h 954689"/>
              <a:gd name="connsiteX5" fmla="*/ 364070 w 1593065"/>
              <a:gd name="connsiteY5" fmla="*/ 377984 h 954689"/>
              <a:gd name="connsiteX6" fmla="*/ 525995 w 1593065"/>
              <a:gd name="connsiteY6" fmla="*/ 422434 h 954689"/>
              <a:gd name="connsiteX7" fmla="*/ 611720 w 1593065"/>
              <a:gd name="connsiteY7" fmla="*/ 466884 h 954689"/>
              <a:gd name="connsiteX8" fmla="*/ 652995 w 1593065"/>
              <a:gd name="connsiteY8" fmla="*/ 530384 h 954689"/>
              <a:gd name="connsiteX9" fmla="*/ 805395 w 1593065"/>
              <a:gd name="connsiteY9" fmla="*/ 571659 h 954689"/>
              <a:gd name="connsiteX10" fmla="*/ 697445 w 1593065"/>
              <a:gd name="connsiteY10" fmla="*/ 670084 h 954689"/>
              <a:gd name="connsiteX11" fmla="*/ 960970 w 1593065"/>
              <a:gd name="connsiteY11" fmla="*/ 666909 h 954689"/>
              <a:gd name="connsiteX12" fmla="*/ 973670 w 1593065"/>
              <a:gd name="connsiteY12" fmla="*/ 841534 h 954689"/>
              <a:gd name="connsiteX13" fmla="*/ 1176870 w 1593065"/>
              <a:gd name="connsiteY13" fmla="*/ 851059 h 954689"/>
              <a:gd name="connsiteX14" fmla="*/ 1341970 w 1593065"/>
              <a:gd name="connsiteY14" fmla="*/ 778034 h 954689"/>
              <a:gd name="connsiteX15" fmla="*/ 1434045 w 1593065"/>
              <a:gd name="connsiteY15" fmla="*/ 698659 h 954689"/>
              <a:gd name="connsiteX16" fmla="*/ 1561045 w 1593065"/>
              <a:gd name="connsiteY16" fmla="*/ 660559 h 954689"/>
              <a:gd name="connsiteX17" fmla="*/ 1500720 w 1593065"/>
              <a:gd name="connsiteY17" fmla="*/ 924084 h 954689"/>
              <a:gd name="connsiteX18" fmla="*/ 637120 w 1593065"/>
              <a:gd name="connsiteY18" fmla="*/ 924084 h 954689"/>
              <a:gd name="connsiteX19" fmla="*/ 586320 w 1593065"/>
              <a:gd name="connsiteY19" fmla="*/ 698659 h 954689"/>
              <a:gd name="connsiteX20" fmla="*/ 157695 w 1593065"/>
              <a:gd name="connsiteY20" fmla="*/ 670084 h 954689"/>
              <a:gd name="connsiteX21" fmla="*/ 167220 w 1593065"/>
              <a:gd name="connsiteY21" fmla="*/ 358934 h 954689"/>
              <a:gd name="connsiteX22" fmla="*/ 27520 w 1593065"/>
              <a:gd name="connsiteY22" fmla="*/ 295434 h 954689"/>
              <a:gd name="connsiteX23" fmla="*/ 8470 w 1593065"/>
              <a:gd name="connsiteY23" fmla="*/ 165259 h 954689"/>
              <a:gd name="connsiteX24" fmla="*/ 129120 w 1593065"/>
              <a:gd name="connsiteY24" fmla="*/ 149384 h 954689"/>
              <a:gd name="connsiteX25" fmla="*/ 30695 w 1593065"/>
              <a:gd name="connsiteY25" fmla="*/ 159 h 95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593065" h="954689">
                <a:moveTo>
                  <a:pt x="30695" y="159"/>
                </a:moveTo>
                <a:cubicBezTo>
                  <a:pt x="84141" y="5451"/>
                  <a:pt x="360895" y="150972"/>
                  <a:pt x="449795" y="181134"/>
                </a:cubicBezTo>
                <a:cubicBezTo>
                  <a:pt x="538695" y="211296"/>
                  <a:pt x="600607" y="169492"/>
                  <a:pt x="564095" y="181134"/>
                </a:cubicBezTo>
                <a:cubicBezTo>
                  <a:pt x="527583" y="192776"/>
                  <a:pt x="251887" y="234051"/>
                  <a:pt x="230720" y="250984"/>
                </a:cubicBezTo>
                <a:cubicBezTo>
                  <a:pt x="209553" y="267917"/>
                  <a:pt x="414870" y="261567"/>
                  <a:pt x="437095" y="282734"/>
                </a:cubicBezTo>
                <a:cubicBezTo>
                  <a:pt x="459320" y="303901"/>
                  <a:pt x="349253" y="354701"/>
                  <a:pt x="364070" y="377984"/>
                </a:cubicBezTo>
                <a:cubicBezTo>
                  <a:pt x="378887" y="401267"/>
                  <a:pt x="484720" y="407617"/>
                  <a:pt x="525995" y="422434"/>
                </a:cubicBezTo>
                <a:cubicBezTo>
                  <a:pt x="567270" y="437251"/>
                  <a:pt x="590553" y="448892"/>
                  <a:pt x="611720" y="466884"/>
                </a:cubicBezTo>
                <a:cubicBezTo>
                  <a:pt x="632887" y="484876"/>
                  <a:pt x="620716" y="512922"/>
                  <a:pt x="652995" y="530384"/>
                </a:cubicBezTo>
                <a:cubicBezTo>
                  <a:pt x="685274" y="547846"/>
                  <a:pt x="797987" y="548376"/>
                  <a:pt x="805395" y="571659"/>
                </a:cubicBezTo>
                <a:cubicBezTo>
                  <a:pt x="812803" y="594942"/>
                  <a:pt x="671516" y="654209"/>
                  <a:pt x="697445" y="670084"/>
                </a:cubicBezTo>
                <a:cubicBezTo>
                  <a:pt x="723374" y="685959"/>
                  <a:pt x="914932" y="638334"/>
                  <a:pt x="960970" y="666909"/>
                </a:cubicBezTo>
                <a:cubicBezTo>
                  <a:pt x="1007008" y="695484"/>
                  <a:pt x="937687" y="810842"/>
                  <a:pt x="973670" y="841534"/>
                </a:cubicBezTo>
                <a:cubicBezTo>
                  <a:pt x="1009653" y="872226"/>
                  <a:pt x="1115487" y="861642"/>
                  <a:pt x="1176870" y="851059"/>
                </a:cubicBezTo>
                <a:cubicBezTo>
                  <a:pt x="1238253" y="840476"/>
                  <a:pt x="1299108" y="803434"/>
                  <a:pt x="1341970" y="778034"/>
                </a:cubicBezTo>
                <a:cubicBezTo>
                  <a:pt x="1384832" y="752634"/>
                  <a:pt x="1397533" y="718238"/>
                  <a:pt x="1434045" y="698659"/>
                </a:cubicBezTo>
                <a:cubicBezTo>
                  <a:pt x="1470558" y="679080"/>
                  <a:pt x="1549933" y="622988"/>
                  <a:pt x="1561045" y="660559"/>
                </a:cubicBezTo>
                <a:cubicBezTo>
                  <a:pt x="1572158" y="698130"/>
                  <a:pt x="1654708" y="880163"/>
                  <a:pt x="1500720" y="924084"/>
                </a:cubicBezTo>
                <a:cubicBezTo>
                  <a:pt x="1346732" y="968005"/>
                  <a:pt x="789520" y="961655"/>
                  <a:pt x="637120" y="924084"/>
                </a:cubicBezTo>
                <a:cubicBezTo>
                  <a:pt x="484720" y="886513"/>
                  <a:pt x="666224" y="740992"/>
                  <a:pt x="586320" y="698659"/>
                </a:cubicBezTo>
                <a:cubicBezTo>
                  <a:pt x="506416" y="656326"/>
                  <a:pt x="227545" y="726705"/>
                  <a:pt x="157695" y="670084"/>
                </a:cubicBezTo>
                <a:cubicBezTo>
                  <a:pt x="87845" y="613463"/>
                  <a:pt x="188916" y="421376"/>
                  <a:pt x="167220" y="358934"/>
                </a:cubicBezTo>
                <a:cubicBezTo>
                  <a:pt x="145524" y="296492"/>
                  <a:pt x="53978" y="327713"/>
                  <a:pt x="27520" y="295434"/>
                </a:cubicBezTo>
                <a:cubicBezTo>
                  <a:pt x="1062" y="263155"/>
                  <a:pt x="-8463" y="189601"/>
                  <a:pt x="8470" y="165259"/>
                </a:cubicBezTo>
                <a:cubicBezTo>
                  <a:pt x="25403" y="140917"/>
                  <a:pt x="123299" y="175842"/>
                  <a:pt x="129120" y="149384"/>
                </a:cubicBezTo>
                <a:cubicBezTo>
                  <a:pt x="134941" y="122926"/>
                  <a:pt x="-22751" y="-5133"/>
                  <a:pt x="30695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1AC8BF16-63C2-4A20-8115-2C5EDB1C322A}"/>
              </a:ext>
            </a:extLst>
          </p:cNvPr>
          <p:cNvSpPr/>
          <p:nvPr/>
        </p:nvSpPr>
        <p:spPr>
          <a:xfrm>
            <a:off x="3922489" y="4847498"/>
            <a:ext cx="74010" cy="697343"/>
          </a:xfrm>
          <a:custGeom>
            <a:avLst/>
            <a:gdLst>
              <a:gd name="connsiteX0" fmla="*/ 30386 w 74010"/>
              <a:gd name="connsiteY0" fmla="*/ 3902 h 697343"/>
              <a:gd name="connsiteX1" fmla="*/ 25624 w 74010"/>
              <a:gd name="connsiteY1" fmla="*/ 416652 h 697343"/>
              <a:gd name="connsiteX2" fmla="*/ 68486 w 74010"/>
              <a:gd name="connsiteY2" fmla="*/ 691290 h 697343"/>
              <a:gd name="connsiteX3" fmla="*/ 51024 w 74010"/>
              <a:gd name="connsiteY3" fmla="*/ 591277 h 697343"/>
              <a:gd name="connsiteX4" fmla="*/ 224 w 74010"/>
              <a:gd name="connsiteY4" fmla="*/ 413477 h 697343"/>
              <a:gd name="connsiteX5" fmla="*/ 73249 w 74010"/>
              <a:gd name="connsiteY5" fmla="*/ 221390 h 697343"/>
              <a:gd name="connsiteX6" fmla="*/ 30386 w 74010"/>
              <a:gd name="connsiteY6" fmla="*/ 3902 h 69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010" h="697343">
                <a:moveTo>
                  <a:pt x="30386" y="3902"/>
                </a:moveTo>
                <a:cubicBezTo>
                  <a:pt x="22448" y="36446"/>
                  <a:pt x="19274" y="302087"/>
                  <a:pt x="25624" y="416652"/>
                </a:cubicBezTo>
                <a:cubicBezTo>
                  <a:pt x="31974" y="531217"/>
                  <a:pt x="64253" y="662186"/>
                  <a:pt x="68486" y="691290"/>
                </a:cubicBezTo>
                <a:cubicBezTo>
                  <a:pt x="72719" y="720394"/>
                  <a:pt x="62401" y="637579"/>
                  <a:pt x="51024" y="591277"/>
                </a:cubicBezTo>
                <a:cubicBezTo>
                  <a:pt x="39647" y="544975"/>
                  <a:pt x="-3480" y="475125"/>
                  <a:pt x="224" y="413477"/>
                </a:cubicBezTo>
                <a:cubicBezTo>
                  <a:pt x="3928" y="351829"/>
                  <a:pt x="66370" y="291769"/>
                  <a:pt x="73249" y="221390"/>
                </a:cubicBezTo>
                <a:cubicBezTo>
                  <a:pt x="80128" y="151011"/>
                  <a:pt x="38324" y="-28642"/>
                  <a:pt x="30386" y="3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F56D00AF-C5B5-49EE-8982-6933E07312B2}"/>
              </a:ext>
            </a:extLst>
          </p:cNvPr>
          <p:cNvSpPr/>
          <p:nvPr/>
        </p:nvSpPr>
        <p:spPr>
          <a:xfrm>
            <a:off x="3939925" y="4158264"/>
            <a:ext cx="204446" cy="696367"/>
          </a:xfrm>
          <a:custGeom>
            <a:avLst/>
            <a:gdLst>
              <a:gd name="connsiteX0" fmla="*/ 193925 w 204446"/>
              <a:gd name="connsiteY0" fmla="*/ 4161 h 696367"/>
              <a:gd name="connsiteX1" fmla="*/ 124075 w 204446"/>
              <a:gd name="connsiteY1" fmla="*/ 420086 h 696367"/>
              <a:gd name="connsiteX2" fmla="*/ 250 w 204446"/>
              <a:gd name="connsiteY2" fmla="*/ 696311 h 696367"/>
              <a:gd name="connsiteX3" fmla="*/ 159000 w 204446"/>
              <a:gd name="connsiteY3" fmla="*/ 442311 h 696367"/>
              <a:gd name="connsiteX4" fmla="*/ 200275 w 204446"/>
              <a:gd name="connsiteY4" fmla="*/ 220061 h 696367"/>
              <a:gd name="connsiteX5" fmla="*/ 193925 w 204446"/>
              <a:gd name="connsiteY5" fmla="*/ 4161 h 696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446" h="696367">
                <a:moveTo>
                  <a:pt x="193925" y="4161"/>
                </a:moveTo>
                <a:cubicBezTo>
                  <a:pt x="181225" y="37499"/>
                  <a:pt x="156354" y="304728"/>
                  <a:pt x="124075" y="420086"/>
                </a:cubicBezTo>
                <a:cubicBezTo>
                  <a:pt x="91796" y="535444"/>
                  <a:pt x="-5571" y="692607"/>
                  <a:pt x="250" y="696311"/>
                </a:cubicBezTo>
                <a:cubicBezTo>
                  <a:pt x="6071" y="700015"/>
                  <a:pt x="125663" y="521686"/>
                  <a:pt x="159000" y="442311"/>
                </a:cubicBezTo>
                <a:cubicBezTo>
                  <a:pt x="192337" y="362936"/>
                  <a:pt x="193925" y="293615"/>
                  <a:pt x="200275" y="220061"/>
                </a:cubicBezTo>
                <a:cubicBezTo>
                  <a:pt x="206625" y="146507"/>
                  <a:pt x="206625" y="-29177"/>
                  <a:pt x="193925" y="4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A48F2276-A094-48DF-B7C7-EF2E215D6503}"/>
              </a:ext>
            </a:extLst>
          </p:cNvPr>
          <p:cNvSpPr/>
          <p:nvPr/>
        </p:nvSpPr>
        <p:spPr>
          <a:xfrm>
            <a:off x="4407100" y="2970319"/>
            <a:ext cx="345757" cy="808301"/>
          </a:xfrm>
          <a:custGeom>
            <a:avLst/>
            <a:gdLst>
              <a:gd name="connsiteX0" fmla="*/ 164900 w 345757"/>
              <a:gd name="connsiteY0" fmla="*/ 801581 h 808301"/>
              <a:gd name="connsiteX1" fmla="*/ 212525 w 345757"/>
              <a:gd name="connsiteY1" fmla="*/ 696806 h 808301"/>
              <a:gd name="connsiteX2" fmla="*/ 314125 w 345757"/>
              <a:gd name="connsiteY2" fmla="*/ 360256 h 808301"/>
              <a:gd name="connsiteX3" fmla="*/ 342700 w 345757"/>
              <a:gd name="connsiteY3" fmla="*/ 290406 h 808301"/>
              <a:gd name="connsiteX4" fmla="*/ 336350 w 345757"/>
              <a:gd name="connsiteY4" fmla="*/ 242781 h 808301"/>
              <a:gd name="connsiteX5" fmla="*/ 266500 w 345757"/>
              <a:gd name="connsiteY5" fmla="*/ 147531 h 808301"/>
              <a:gd name="connsiteX6" fmla="*/ 209350 w 345757"/>
              <a:gd name="connsiteY6" fmla="*/ 14181 h 808301"/>
              <a:gd name="connsiteX7" fmla="*/ 60125 w 345757"/>
              <a:gd name="connsiteY7" fmla="*/ 11006 h 808301"/>
              <a:gd name="connsiteX8" fmla="*/ 2975 w 345757"/>
              <a:gd name="connsiteY8" fmla="*/ 77681 h 808301"/>
              <a:gd name="connsiteX9" fmla="*/ 142675 w 345757"/>
              <a:gd name="connsiteY9" fmla="*/ 58631 h 808301"/>
              <a:gd name="connsiteX10" fmla="*/ 244275 w 345757"/>
              <a:gd name="connsiteY10" fmla="*/ 147531 h 808301"/>
              <a:gd name="connsiteX11" fmla="*/ 314125 w 345757"/>
              <a:gd name="connsiteY11" fmla="*/ 369781 h 808301"/>
              <a:gd name="connsiteX12" fmla="*/ 199825 w 345757"/>
              <a:gd name="connsiteY12" fmla="*/ 534881 h 808301"/>
              <a:gd name="connsiteX13" fmla="*/ 164900 w 345757"/>
              <a:gd name="connsiteY13" fmla="*/ 801581 h 80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5757" h="808301">
                <a:moveTo>
                  <a:pt x="164900" y="801581"/>
                </a:moveTo>
                <a:cubicBezTo>
                  <a:pt x="167017" y="828569"/>
                  <a:pt x="187654" y="770360"/>
                  <a:pt x="212525" y="696806"/>
                </a:cubicBezTo>
                <a:cubicBezTo>
                  <a:pt x="237396" y="623252"/>
                  <a:pt x="292429" y="427989"/>
                  <a:pt x="314125" y="360256"/>
                </a:cubicBezTo>
                <a:cubicBezTo>
                  <a:pt x="335821" y="292523"/>
                  <a:pt x="338996" y="309985"/>
                  <a:pt x="342700" y="290406"/>
                </a:cubicBezTo>
                <a:cubicBezTo>
                  <a:pt x="346404" y="270827"/>
                  <a:pt x="349050" y="266593"/>
                  <a:pt x="336350" y="242781"/>
                </a:cubicBezTo>
                <a:cubicBezTo>
                  <a:pt x="323650" y="218968"/>
                  <a:pt x="287667" y="185631"/>
                  <a:pt x="266500" y="147531"/>
                </a:cubicBezTo>
                <a:cubicBezTo>
                  <a:pt x="245333" y="109431"/>
                  <a:pt x="243746" y="36935"/>
                  <a:pt x="209350" y="14181"/>
                </a:cubicBezTo>
                <a:cubicBezTo>
                  <a:pt x="174954" y="-8573"/>
                  <a:pt x="94521" y="423"/>
                  <a:pt x="60125" y="11006"/>
                </a:cubicBezTo>
                <a:cubicBezTo>
                  <a:pt x="25729" y="21589"/>
                  <a:pt x="-10783" y="69743"/>
                  <a:pt x="2975" y="77681"/>
                </a:cubicBezTo>
                <a:cubicBezTo>
                  <a:pt x="16733" y="85618"/>
                  <a:pt x="102458" y="46989"/>
                  <a:pt x="142675" y="58631"/>
                </a:cubicBezTo>
                <a:cubicBezTo>
                  <a:pt x="182892" y="70273"/>
                  <a:pt x="215700" y="95673"/>
                  <a:pt x="244275" y="147531"/>
                </a:cubicBezTo>
                <a:cubicBezTo>
                  <a:pt x="272850" y="199389"/>
                  <a:pt x="321533" y="305223"/>
                  <a:pt x="314125" y="369781"/>
                </a:cubicBezTo>
                <a:cubicBezTo>
                  <a:pt x="306717" y="434339"/>
                  <a:pt x="222050" y="460798"/>
                  <a:pt x="199825" y="534881"/>
                </a:cubicBezTo>
                <a:cubicBezTo>
                  <a:pt x="177600" y="608964"/>
                  <a:pt x="162783" y="774593"/>
                  <a:pt x="164900" y="801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4CC8BCDC-A830-4F02-938F-A53B66CE3ED2}"/>
              </a:ext>
            </a:extLst>
          </p:cNvPr>
          <p:cNvSpPr/>
          <p:nvPr/>
        </p:nvSpPr>
        <p:spPr>
          <a:xfrm>
            <a:off x="4107899" y="3073182"/>
            <a:ext cx="338622" cy="657494"/>
          </a:xfrm>
          <a:custGeom>
            <a:avLst/>
            <a:gdLst>
              <a:gd name="connsiteX0" fmla="*/ 337101 w 338622"/>
              <a:gd name="connsiteY0" fmla="*/ 218 h 657494"/>
              <a:gd name="connsiteX1" fmla="*/ 146601 w 338622"/>
              <a:gd name="connsiteY1" fmla="*/ 285968 h 657494"/>
              <a:gd name="connsiteX2" fmla="*/ 32301 w 338622"/>
              <a:gd name="connsiteY2" fmla="*/ 562193 h 657494"/>
              <a:gd name="connsiteX3" fmla="*/ 22776 w 338622"/>
              <a:gd name="connsiteY3" fmla="*/ 657443 h 657494"/>
              <a:gd name="connsiteX4" fmla="*/ 13251 w 338622"/>
              <a:gd name="connsiteY4" fmla="*/ 552668 h 657494"/>
              <a:gd name="connsiteX5" fmla="*/ 222801 w 338622"/>
              <a:gd name="connsiteY5" fmla="*/ 244693 h 657494"/>
              <a:gd name="connsiteX6" fmla="*/ 337101 w 338622"/>
              <a:gd name="connsiteY6" fmla="*/ 218 h 65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622" h="657494">
                <a:moveTo>
                  <a:pt x="337101" y="218"/>
                </a:moveTo>
                <a:cubicBezTo>
                  <a:pt x="324401" y="7097"/>
                  <a:pt x="197401" y="192306"/>
                  <a:pt x="146601" y="285968"/>
                </a:cubicBezTo>
                <a:cubicBezTo>
                  <a:pt x="95801" y="379630"/>
                  <a:pt x="52938" y="500281"/>
                  <a:pt x="32301" y="562193"/>
                </a:cubicBezTo>
                <a:cubicBezTo>
                  <a:pt x="11664" y="624105"/>
                  <a:pt x="25951" y="659030"/>
                  <a:pt x="22776" y="657443"/>
                </a:cubicBezTo>
                <a:cubicBezTo>
                  <a:pt x="19601" y="655856"/>
                  <a:pt x="-20086" y="621460"/>
                  <a:pt x="13251" y="552668"/>
                </a:cubicBezTo>
                <a:cubicBezTo>
                  <a:pt x="46588" y="483876"/>
                  <a:pt x="165122" y="338885"/>
                  <a:pt x="222801" y="244693"/>
                </a:cubicBezTo>
                <a:cubicBezTo>
                  <a:pt x="280480" y="150501"/>
                  <a:pt x="349801" y="-6661"/>
                  <a:pt x="337101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DB8AFF38-6684-44EC-BCC2-91DBC390EA8F}"/>
              </a:ext>
            </a:extLst>
          </p:cNvPr>
          <p:cNvSpPr/>
          <p:nvPr/>
        </p:nvSpPr>
        <p:spPr>
          <a:xfrm>
            <a:off x="4035381" y="3026875"/>
            <a:ext cx="363668" cy="1186850"/>
          </a:xfrm>
          <a:custGeom>
            <a:avLst/>
            <a:gdLst>
              <a:gd name="connsiteX0" fmla="*/ 361994 w 363668"/>
              <a:gd name="connsiteY0" fmla="*/ 17950 h 1186850"/>
              <a:gd name="connsiteX1" fmla="*/ 311194 w 363668"/>
              <a:gd name="connsiteY1" fmla="*/ 37000 h 1186850"/>
              <a:gd name="connsiteX2" fmla="*/ 161969 w 363668"/>
              <a:gd name="connsiteY2" fmla="*/ 408475 h 1186850"/>
              <a:gd name="connsiteX3" fmla="*/ 44494 w 363668"/>
              <a:gd name="connsiteY3" fmla="*/ 519600 h 1186850"/>
              <a:gd name="connsiteX4" fmla="*/ 44 w 363668"/>
              <a:gd name="connsiteY4" fmla="*/ 672000 h 1186850"/>
              <a:gd name="connsiteX5" fmla="*/ 38144 w 363668"/>
              <a:gd name="connsiteY5" fmla="*/ 1008550 h 1186850"/>
              <a:gd name="connsiteX6" fmla="*/ 127044 w 363668"/>
              <a:gd name="connsiteY6" fmla="*/ 1186350 h 1186850"/>
              <a:gd name="connsiteX7" fmla="*/ 76244 w 363668"/>
              <a:gd name="connsiteY7" fmla="*/ 957750 h 1186850"/>
              <a:gd name="connsiteX8" fmla="*/ 22269 w 363668"/>
              <a:gd name="connsiteY8" fmla="*/ 624375 h 1186850"/>
              <a:gd name="connsiteX9" fmla="*/ 130219 w 363668"/>
              <a:gd name="connsiteY9" fmla="*/ 370375 h 1186850"/>
              <a:gd name="connsiteX10" fmla="*/ 330244 w 363668"/>
              <a:gd name="connsiteY10" fmla="*/ 78275 h 1186850"/>
              <a:gd name="connsiteX11" fmla="*/ 361994 w 363668"/>
              <a:gd name="connsiteY11" fmla="*/ 17950 h 118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3668" h="1186850">
                <a:moveTo>
                  <a:pt x="361994" y="17950"/>
                </a:moveTo>
                <a:cubicBezTo>
                  <a:pt x="358819" y="11071"/>
                  <a:pt x="344532" y="-28088"/>
                  <a:pt x="311194" y="37000"/>
                </a:cubicBezTo>
                <a:cubicBezTo>
                  <a:pt x="277856" y="102088"/>
                  <a:pt x="206419" y="328042"/>
                  <a:pt x="161969" y="408475"/>
                </a:cubicBezTo>
                <a:cubicBezTo>
                  <a:pt x="117519" y="488908"/>
                  <a:pt x="71481" y="475679"/>
                  <a:pt x="44494" y="519600"/>
                </a:cubicBezTo>
                <a:cubicBezTo>
                  <a:pt x="17506" y="563521"/>
                  <a:pt x="1102" y="590508"/>
                  <a:pt x="44" y="672000"/>
                </a:cubicBezTo>
                <a:cubicBezTo>
                  <a:pt x="-1014" y="753492"/>
                  <a:pt x="16977" y="922825"/>
                  <a:pt x="38144" y="1008550"/>
                </a:cubicBezTo>
                <a:cubicBezTo>
                  <a:pt x="59311" y="1094275"/>
                  <a:pt x="120694" y="1194817"/>
                  <a:pt x="127044" y="1186350"/>
                </a:cubicBezTo>
                <a:cubicBezTo>
                  <a:pt x="133394" y="1177883"/>
                  <a:pt x="93706" y="1051412"/>
                  <a:pt x="76244" y="957750"/>
                </a:cubicBezTo>
                <a:cubicBezTo>
                  <a:pt x="58782" y="864088"/>
                  <a:pt x="13273" y="722271"/>
                  <a:pt x="22269" y="624375"/>
                </a:cubicBezTo>
                <a:cubicBezTo>
                  <a:pt x="31265" y="526479"/>
                  <a:pt x="78890" y="461392"/>
                  <a:pt x="130219" y="370375"/>
                </a:cubicBezTo>
                <a:cubicBezTo>
                  <a:pt x="181548" y="279358"/>
                  <a:pt x="292673" y="135425"/>
                  <a:pt x="330244" y="78275"/>
                </a:cubicBezTo>
                <a:cubicBezTo>
                  <a:pt x="367815" y="21125"/>
                  <a:pt x="365169" y="24829"/>
                  <a:pt x="361994" y="17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6750A017-AF62-4D93-8E8F-635BD1C244EE}"/>
              </a:ext>
            </a:extLst>
          </p:cNvPr>
          <p:cNvSpPr/>
          <p:nvPr/>
        </p:nvSpPr>
        <p:spPr>
          <a:xfrm>
            <a:off x="4180910" y="3158035"/>
            <a:ext cx="420426" cy="528031"/>
          </a:xfrm>
          <a:custGeom>
            <a:avLst/>
            <a:gdLst>
              <a:gd name="connsiteX0" fmla="*/ 419665 w 420426"/>
              <a:gd name="connsiteY0" fmla="*/ 1090 h 528031"/>
              <a:gd name="connsiteX1" fmla="*/ 175190 w 420426"/>
              <a:gd name="connsiteY1" fmla="*/ 175715 h 528031"/>
              <a:gd name="connsiteX2" fmla="*/ 127565 w 420426"/>
              <a:gd name="connsiteY2" fmla="*/ 299540 h 528031"/>
              <a:gd name="connsiteX3" fmla="*/ 38665 w 420426"/>
              <a:gd name="connsiteY3" fmla="*/ 388440 h 528031"/>
              <a:gd name="connsiteX4" fmla="*/ 35490 w 420426"/>
              <a:gd name="connsiteY4" fmla="*/ 518615 h 528031"/>
              <a:gd name="connsiteX5" fmla="*/ 19615 w 420426"/>
              <a:gd name="connsiteY5" fmla="*/ 502740 h 528031"/>
              <a:gd name="connsiteX6" fmla="*/ 3740 w 420426"/>
              <a:gd name="connsiteY6" fmla="*/ 382090 h 528031"/>
              <a:gd name="connsiteX7" fmla="*/ 95815 w 420426"/>
              <a:gd name="connsiteY7" fmla="*/ 296365 h 528031"/>
              <a:gd name="connsiteX8" fmla="*/ 159315 w 420426"/>
              <a:gd name="connsiteY8" fmla="*/ 216990 h 528031"/>
              <a:gd name="connsiteX9" fmla="*/ 248215 w 420426"/>
              <a:gd name="connsiteY9" fmla="*/ 105865 h 528031"/>
              <a:gd name="connsiteX10" fmla="*/ 419665 w 420426"/>
              <a:gd name="connsiteY10" fmla="*/ 1090 h 52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426" h="528031">
                <a:moveTo>
                  <a:pt x="419665" y="1090"/>
                </a:moveTo>
                <a:cubicBezTo>
                  <a:pt x="407494" y="12732"/>
                  <a:pt x="223873" y="125973"/>
                  <a:pt x="175190" y="175715"/>
                </a:cubicBezTo>
                <a:cubicBezTo>
                  <a:pt x="126507" y="225457"/>
                  <a:pt x="150319" y="264086"/>
                  <a:pt x="127565" y="299540"/>
                </a:cubicBezTo>
                <a:cubicBezTo>
                  <a:pt x="104811" y="334994"/>
                  <a:pt x="54011" y="351928"/>
                  <a:pt x="38665" y="388440"/>
                </a:cubicBezTo>
                <a:cubicBezTo>
                  <a:pt x="23319" y="424952"/>
                  <a:pt x="38665" y="499565"/>
                  <a:pt x="35490" y="518615"/>
                </a:cubicBezTo>
                <a:cubicBezTo>
                  <a:pt x="32315" y="537665"/>
                  <a:pt x="24907" y="525494"/>
                  <a:pt x="19615" y="502740"/>
                </a:cubicBezTo>
                <a:cubicBezTo>
                  <a:pt x="14323" y="479986"/>
                  <a:pt x="-8960" y="416486"/>
                  <a:pt x="3740" y="382090"/>
                </a:cubicBezTo>
                <a:cubicBezTo>
                  <a:pt x="16440" y="347694"/>
                  <a:pt x="69886" y="323882"/>
                  <a:pt x="95815" y="296365"/>
                </a:cubicBezTo>
                <a:cubicBezTo>
                  <a:pt x="121744" y="268848"/>
                  <a:pt x="133915" y="248740"/>
                  <a:pt x="159315" y="216990"/>
                </a:cubicBezTo>
                <a:cubicBezTo>
                  <a:pt x="184715" y="185240"/>
                  <a:pt x="201648" y="137615"/>
                  <a:pt x="248215" y="105865"/>
                </a:cubicBezTo>
                <a:cubicBezTo>
                  <a:pt x="294782" y="74115"/>
                  <a:pt x="431836" y="-10552"/>
                  <a:pt x="419665" y="1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2838FAAA-71DB-49B6-9B89-FF166AFE3879}"/>
              </a:ext>
            </a:extLst>
          </p:cNvPr>
          <p:cNvSpPr/>
          <p:nvPr/>
        </p:nvSpPr>
        <p:spPr>
          <a:xfrm>
            <a:off x="4266361" y="3419102"/>
            <a:ext cx="324723" cy="482041"/>
          </a:xfrm>
          <a:custGeom>
            <a:avLst/>
            <a:gdLst>
              <a:gd name="connsiteX0" fmla="*/ 324689 w 324723"/>
              <a:gd name="connsiteY0" fmla="*/ 373 h 482041"/>
              <a:gd name="connsiteX1" fmla="*/ 232614 w 324723"/>
              <a:gd name="connsiteY1" fmla="*/ 174998 h 482041"/>
              <a:gd name="connsiteX2" fmla="*/ 83389 w 324723"/>
              <a:gd name="connsiteY2" fmla="*/ 187698 h 482041"/>
              <a:gd name="connsiteX3" fmla="*/ 67514 w 324723"/>
              <a:gd name="connsiteY3" fmla="*/ 282948 h 482041"/>
              <a:gd name="connsiteX4" fmla="*/ 86564 w 324723"/>
              <a:gd name="connsiteY4" fmla="*/ 441698 h 482041"/>
              <a:gd name="connsiteX5" fmla="*/ 839 w 324723"/>
              <a:gd name="connsiteY5" fmla="*/ 479798 h 482041"/>
              <a:gd name="connsiteX6" fmla="*/ 42114 w 324723"/>
              <a:gd name="connsiteY6" fmla="*/ 394073 h 482041"/>
              <a:gd name="connsiteX7" fmla="*/ 29414 w 324723"/>
              <a:gd name="connsiteY7" fmla="*/ 203573 h 482041"/>
              <a:gd name="connsiteX8" fmla="*/ 127839 w 324723"/>
              <a:gd name="connsiteY8" fmla="*/ 124198 h 482041"/>
              <a:gd name="connsiteX9" fmla="*/ 223089 w 324723"/>
              <a:gd name="connsiteY9" fmla="*/ 127373 h 482041"/>
              <a:gd name="connsiteX10" fmla="*/ 324689 w 324723"/>
              <a:gd name="connsiteY10" fmla="*/ 373 h 482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4723" h="482041">
                <a:moveTo>
                  <a:pt x="324689" y="373"/>
                </a:moveTo>
                <a:cubicBezTo>
                  <a:pt x="326277" y="8311"/>
                  <a:pt x="272831" y="143777"/>
                  <a:pt x="232614" y="174998"/>
                </a:cubicBezTo>
                <a:cubicBezTo>
                  <a:pt x="192397" y="206219"/>
                  <a:pt x="110906" y="169706"/>
                  <a:pt x="83389" y="187698"/>
                </a:cubicBezTo>
                <a:cubicBezTo>
                  <a:pt x="55872" y="205690"/>
                  <a:pt x="66985" y="240615"/>
                  <a:pt x="67514" y="282948"/>
                </a:cubicBezTo>
                <a:cubicBezTo>
                  <a:pt x="68043" y="325281"/>
                  <a:pt x="97676" y="408890"/>
                  <a:pt x="86564" y="441698"/>
                </a:cubicBezTo>
                <a:cubicBezTo>
                  <a:pt x="75451" y="474506"/>
                  <a:pt x="8247" y="487736"/>
                  <a:pt x="839" y="479798"/>
                </a:cubicBezTo>
                <a:cubicBezTo>
                  <a:pt x="-6569" y="471861"/>
                  <a:pt x="37351" y="440111"/>
                  <a:pt x="42114" y="394073"/>
                </a:cubicBezTo>
                <a:cubicBezTo>
                  <a:pt x="46876" y="348036"/>
                  <a:pt x="15127" y="248552"/>
                  <a:pt x="29414" y="203573"/>
                </a:cubicBezTo>
                <a:cubicBezTo>
                  <a:pt x="43701" y="158594"/>
                  <a:pt x="95560" y="136898"/>
                  <a:pt x="127839" y="124198"/>
                </a:cubicBezTo>
                <a:cubicBezTo>
                  <a:pt x="160118" y="111498"/>
                  <a:pt x="190810" y="141131"/>
                  <a:pt x="223089" y="127373"/>
                </a:cubicBezTo>
                <a:cubicBezTo>
                  <a:pt x="255368" y="113615"/>
                  <a:pt x="323101" y="-7565"/>
                  <a:pt x="324689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F0CBE6C2-E6DB-4AD0-9729-080BEB00D71A}"/>
              </a:ext>
            </a:extLst>
          </p:cNvPr>
          <p:cNvSpPr/>
          <p:nvPr/>
        </p:nvSpPr>
        <p:spPr>
          <a:xfrm>
            <a:off x="4522880" y="3177070"/>
            <a:ext cx="983338" cy="645662"/>
          </a:xfrm>
          <a:custGeom>
            <a:avLst/>
            <a:gdLst>
              <a:gd name="connsiteX0" fmla="*/ 887320 w 983338"/>
              <a:gd name="connsiteY0" fmla="*/ 47 h 645662"/>
              <a:gd name="connsiteX1" fmla="*/ 980453 w 983338"/>
              <a:gd name="connsiteY1" fmla="*/ 165147 h 645662"/>
              <a:gd name="connsiteX2" fmla="*/ 762437 w 983338"/>
              <a:gd name="connsiteY2" fmla="*/ 266747 h 645662"/>
              <a:gd name="connsiteX3" fmla="*/ 466103 w 983338"/>
              <a:gd name="connsiteY3" fmla="*/ 194780 h 645662"/>
              <a:gd name="connsiteX4" fmla="*/ 408953 w 983338"/>
              <a:gd name="connsiteY4" fmla="*/ 294263 h 645662"/>
              <a:gd name="connsiteX5" fmla="*/ 413187 w 983338"/>
              <a:gd name="connsiteY5" fmla="*/ 353530 h 645662"/>
              <a:gd name="connsiteX6" fmla="*/ 222687 w 983338"/>
              <a:gd name="connsiteY6" fmla="*/ 381047 h 645662"/>
              <a:gd name="connsiteX7" fmla="*/ 110503 w 983338"/>
              <a:gd name="connsiteY7" fmla="*/ 501697 h 645662"/>
              <a:gd name="connsiteX8" fmla="*/ 437 w 983338"/>
              <a:gd name="connsiteY8" fmla="*/ 645630 h 645662"/>
              <a:gd name="connsiteX9" fmla="*/ 152837 w 983338"/>
              <a:gd name="connsiteY9" fmla="*/ 488997 h 645662"/>
              <a:gd name="connsiteX10" fmla="*/ 364503 w 983338"/>
              <a:gd name="connsiteY10" fmla="*/ 285797 h 645662"/>
              <a:gd name="connsiteX11" fmla="*/ 512670 w 983338"/>
              <a:gd name="connsiteY11" fmla="*/ 175730 h 645662"/>
              <a:gd name="connsiteX12" fmla="*/ 885203 w 983338"/>
              <a:gd name="connsiteY12" fmla="*/ 182080 h 645662"/>
              <a:gd name="connsiteX13" fmla="*/ 887320 w 983338"/>
              <a:gd name="connsiteY13" fmla="*/ 47 h 64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83338" h="645662">
                <a:moveTo>
                  <a:pt x="887320" y="47"/>
                </a:moveTo>
                <a:cubicBezTo>
                  <a:pt x="903195" y="-2775"/>
                  <a:pt x="1001267" y="120697"/>
                  <a:pt x="980453" y="165147"/>
                </a:cubicBezTo>
                <a:cubicBezTo>
                  <a:pt x="959639" y="209597"/>
                  <a:pt x="848162" y="261808"/>
                  <a:pt x="762437" y="266747"/>
                </a:cubicBezTo>
                <a:cubicBezTo>
                  <a:pt x="676712" y="271686"/>
                  <a:pt x="525017" y="190194"/>
                  <a:pt x="466103" y="194780"/>
                </a:cubicBezTo>
                <a:cubicBezTo>
                  <a:pt x="407189" y="199366"/>
                  <a:pt x="417772" y="267805"/>
                  <a:pt x="408953" y="294263"/>
                </a:cubicBezTo>
                <a:cubicBezTo>
                  <a:pt x="400134" y="320721"/>
                  <a:pt x="444231" y="339066"/>
                  <a:pt x="413187" y="353530"/>
                </a:cubicBezTo>
                <a:cubicBezTo>
                  <a:pt x="382143" y="367994"/>
                  <a:pt x="273134" y="356353"/>
                  <a:pt x="222687" y="381047"/>
                </a:cubicBezTo>
                <a:cubicBezTo>
                  <a:pt x="172240" y="405742"/>
                  <a:pt x="147545" y="457600"/>
                  <a:pt x="110503" y="501697"/>
                </a:cubicBezTo>
                <a:cubicBezTo>
                  <a:pt x="73461" y="545794"/>
                  <a:pt x="-6619" y="647747"/>
                  <a:pt x="437" y="645630"/>
                </a:cubicBezTo>
                <a:cubicBezTo>
                  <a:pt x="7493" y="643513"/>
                  <a:pt x="92159" y="548969"/>
                  <a:pt x="152837" y="488997"/>
                </a:cubicBezTo>
                <a:cubicBezTo>
                  <a:pt x="213515" y="429025"/>
                  <a:pt x="304531" y="338008"/>
                  <a:pt x="364503" y="285797"/>
                </a:cubicBezTo>
                <a:cubicBezTo>
                  <a:pt x="424475" y="233586"/>
                  <a:pt x="425887" y="193016"/>
                  <a:pt x="512670" y="175730"/>
                </a:cubicBezTo>
                <a:cubicBezTo>
                  <a:pt x="599453" y="158444"/>
                  <a:pt x="822761" y="208891"/>
                  <a:pt x="885203" y="182080"/>
                </a:cubicBezTo>
                <a:cubicBezTo>
                  <a:pt x="947645" y="155269"/>
                  <a:pt x="871445" y="2869"/>
                  <a:pt x="887320" y="47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8F5CB126-DD09-4AE4-A2C6-2E59B1974579}"/>
              </a:ext>
            </a:extLst>
          </p:cNvPr>
          <p:cNvSpPr/>
          <p:nvPr/>
        </p:nvSpPr>
        <p:spPr>
          <a:xfrm>
            <a:off x="4634879" y="2935476"/>
            <a:ext cx="891666" cy="279537"/>
          </a:xfrm>
          <a:custGeom>
            <a:avLst/>
            <a:gdLst>
              <a:gd name="connsiteX0" fmla="*/ 89521 w 891666"/>
              <a:gd name="connsiteY0" fmla="*/ 273391 h 279537"/>
              <a:gd name="connsiteX1" fmla="*/ 81054 w 891666"/>
              <a:gd name="connsiteY1" fmla="*/ 201424 h 279537"/>
              <a:gd name="connsiteX2" fmla="*/ 57771 w 891666"/>
              <a:gd name="connsiteY2" fmla="*/ 63841 h 279537"/>
              <a:gd name="connsiteX3" fmla="*/ 4854 w 891666"/>
              <a:gd name="connsiteY3" fmla="*/ 32091 h 279537"/>
              <a:gd name="connsiteX4" fmla="*/ 193238 w 891666"/>
              <a:gd name="connsiteY4" fmla="*/ 2457 h 279537"/>
              <a:gd name="connsiteX5" fmla="*/ 599638 w 891666"/>
              <a:gd name="connsiteY5" fmla="*/ 99824 h 279537"/>
              <a:gd name="connsiteX6" fmla="*/ 872688 w 891666"/>
              <a:gd name="connsiteY6" fmla="*/ 269157 h 279537"/>
              <a:gd name="connsiteX7" fmla="*/ 851521 w 891666"/>
              <a:gd name="connsiteY7" fmla="*/ 256457 h 279537"/>
              <a:gd name="connsiteX8" fmla="*/ 716054 w 891666"/>
              <a:gd name="connsiteY8" fmla="*/ 218357 h 279537"/>
              <a:gd name="connsiteX9" fmla="*/ 250388 w 891666"/>
              <a:gd name="connsiteY9" fmla="*/ 53257 h 279537"/>
              <a:gd name="connsiteX10" fmla="*/ 246154 w 891666"/>
              <a:gd name="connsiteY10" fmla="*/ 104057 h 279537"/>
              <a:gd name="connsiteX11" fmla="*/ 87404 w 891666"/>
              <a:gd name="connsiteY11" fmla="*/ 207774 h 279537"/>
              <a:gd name="connsiteX12" fmla="*/ 89521 w 891666"/>
              <a:gd name="connsiteY12" fmla="*/ 273391 h 27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1666" h="279537">
                <a:moveTo>
                  <a:pt x="89521" y="273391"/>
                </a:moveTo>
                <a:cubicBezTo>
                  <a:pt x="88463" y="272333"/>
                  <a:pt x="86346" y="236349"/>
                  <a:pt x="81054" y="201424"/>
                </a:cubicBezTo>
                <a:cubicBezTo>
                  <a:pt x="75762" y="166499"/>
                  <a:pt x="70471" y="92063"/>
                  <a:pt x="57771" y="63841"/>
                </a:cubicBezTo>
                <a:cubicBezTo>
                  <a:pt x="45071" y="35619"/>
                  <a:pt x="-17724" y="42322"/>
                  <a:pt x="4854" y="32091"/>
                </a:cubicBezTo>
                <a:cubicBezTo>
                  <a:pt x="27432" y="21860"/>
                  <a:pt x="94107" y="-8832"/>
                  <a:pt x="193238" y="2457"/>
                </a:cubicBezTo>
                <a:cubicBezTo>
                  <a:pt x="292369" y="13746"/>
                  <a:pt x="486396" y="55374"/>
                  <a:pt x="599638" y="99824"/>
                </a:cubicBezTo>
                <a:cubicBezTo>
                  <a:pt x="712880" y="144274"/>
                  <a:pt x="830708" y="243052"/>
                  <a:pt x="872688" y="269157"/>
                </a:cubicBezTo>
                <a:cubicBezTo>
                  <a:pt x="914668" y="295262"/>
                  <a:pt x="877627" y="264924"/>
                  <a:pt x="851521" y="256457"/>
                </a:cubicBezTo>
                <a:cubicBezTo>
                  <a:pt x="825415" y="247990"/>
                  <a:pt x="816243" y="252224"/>
                  <a:pt x="716054" y="218357"/>
                </a:cubicBezTo>
                <a:cubicBezTo>
                  <a:pt x="615865" y="184490"/>
                  <a:pt x="328705" y="72307"/>
                  <a:pt x="250388" y="53257"/>
                </a:cubicBezTo>
                <a:cubicBezTo>
                  <a:pt x="172071" y="34207"/>
                  <a:pt x="273318" y="78304"/>
                  <a:pt x="246154" y="104057"/>
                </a:cubicBezTo>
                <a:cubicBezTo>
                  <a:pt x="218990" y="129810"/>
                  <a:pt x="114921" y="183785"/>
                  <a:pt x="87404" y="207774"/>
                </a:cubicBezTo>
                <a:cubicBezTo>
                  <a:pt x="59887" y="231763"/>
                  <a:pt x="90579" y="274449"/>
                  <a:pt x="89521" y="273391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1D6E83AB-84D5-49B2-B014-703A6618D6EE}"/>
              </a:ext>
            </a:extLst>
          </p:cNvPr>
          <p:cNvSpPr/>
          <p:nvPr/>
        </p:nvSpPr>
        <p:spPr>
          <a:xfrm>
            <a:off x="4623160" y="2679644"/>
            <a:ext cx="937804" cy="491358"/>
          </a:xfrm>
          <a:custGeom>
            <a:avLst/>
            <a:gdLst>
              <a:gd name="connsiteX0" fmla="*/ 10223 w 937804"/>
              <a:gd name="connsiteY0" fmla="*/ 56 h 491358"/>
              <a:gd name="connsiteX1" fmla="*/ 105473 w 937804"/>
              <a:gd name="connsiteY1" fmla="*/ 82606 h 491358"/>
              <a:gd name="connsiteX2" fmla="*/ 65257 w 937804"/>
              <a:gd name="connsiteY2" fmla="*/ 160923 h 491358"/>
              <a:gd name="connsiteX3" fmla="*/ 73723 w 937804"/>
              <a:gd name="connsiteY3" fmla="*/ 283689 h 491358"/>
              <a:gd name="connsiteX4" fmla="*/ 160507 w 937804"/>
              <a:gd name="connsiteY4" fmla="*/ 235006 h 491358"/>
              <a:gd name="connsiteX5" fmla="*/ 607123 w 937804"/>
              <a:gd name="connsiteY5" fmla="*/ 368356 h 491358"/>
              <a:gd name="connsiteX6" fmla="*/ 933090 w 937804"/>
              <a:gd name="connsiteY6" fmla="*/ 491123 h 491358"/>
              <a:gd name="connsiteX7" fmla="*/ 772223 w 937804"/>
              <a:gd name="connsiteY7" fmla="*/ 336606 h 491358"/>
              <a:gd name="connsiteX8" fmla="*/ 391223 w 937804"/>
              <a:gd name="connsiteY8" fmla="*/ 95306 h 491358"/>
              <a:gd name="connsiteX9" fmla="*/ 10223 w 937804"/>
              <a:gd name="connsiteY9" fmla="*/ 56 h 49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804" h="491358">
                <a:moveTo>
                  <a:pt x="10223" y="56"/>
                </a:moveTo>
                <a:cubicBezTo>
                  <a:pt x="-37402" y="-2061"/>
                  <a:pt x="96301" y="55795"/>
                  <a:pt x="105473" y="82606"/>
                </a:cubicBezTo>
                <a:cubicBezTo>
                  <a:pt x="114645" y="109417"/>
                  <a:pt x="70549" y="127409"/>
                  <a:pt x="65257" y="160923"/>
                </a:cubicBezTo>
                <a:cubicBezTo>
                  <a:pt x="59965" y="194437"/>
                  <a:pt x="57848" y="271342"/>
                  <a:pt x="73723" y="283689"/>
                </a:cubicBezTo>
                <a:cubicBezTo>
                  <a:pt x="89598" y="296036"/>
                  <a:pt x="71607" y="220895"/>
                  <a:pt x="160507" y="235006"/>
                </a:cubicBezTo>
                <a:cubicBezTo>
                  <a:pt x="249407" y="249117"/>
                  <a:pt x="478359" y="325670"/>
                  <a:pt x="607123" y="368356"/>
                </a:cubicBezTo>
                <a:cubicBezTo>
                  <a:pt x="735887" y="411042"/>
                  <a:pt x="905573" y="496415"/>
                  <a:pt x="933090" y="491123"/>
                </a:cubicBezTo>
                <a:cubicBezTo>
                  <a:pt x="960607" y="485831"/>
                  <a:pt x="862534" y="402576"/>
                  <a:pt x="772223" y="336606"/>
                </a:cubicBezTo>
                <a:cubicBezTo>
                  <a:pt x="681912" y="270636"/>
                  <a:pt x="514695" y="152809"/>
                  <a:pt x="391223" y="95306"/>
                </a:cubicBezTo>
                <a:cubicBezTo>
                  <a:pt x="267751" y="37803"/>
                  <a:pt x="57848" y="2173"/>
                  <a:pt x="10223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F2ED9966-B163-465A-99F3-2A21F3DE31C4}"/>
              </a:ext>
            </a:extLst>
          </p:cNvPr>
          <p:cNvSpPr/>
          <p:nvPr/>
        </p:nvSpPr>
        <p:spPr>
          <a:xfrm>
            <a:off x="4036891" y="1240185"/>
            <a:ext cx="253956" cy="280988"/>
          </a:xfrm>
          <a:custGeom>
            <a:avLst/>
            <a:gdLst>
              <a:gd name="connsiteX0" fmla="*/ 250947 w 253956"/>
              <a:gd name="connsiteY0" fmla="*/ 1240 h 280988"/>
              <a:gd name="connsiteX1" fmla="*/ 42984 w 253956"/>
              <a:gd name="connsiteY1" fmla="*/ 150465 h 280988"/>
              <a:gd name="connsiteX2" fmla="*/ 122 w 253956"/>
              <a:gd name="connsiteY2" fmla="*/ 280640 h 280988"/>
              <a:gd name="connsiteX3" fmla="*/ 47747 w 253956"/>
              <a:gd name="connsiteY3" fmla="*/ 185390 h 280988"/>
              <a:gd name="connsiteX4" fmla="*/ 157284 w 253956"/>
              <a:gd name="connsiteY4" fmla="*/ 85378 h 280988"/>
              <a:gd name="connsiteX5" fmla="*/ 250947 w 253956"/>
              <a:gd name="connsiteY5" fmla="*/ 1240 h 28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956" h="280988">
                <a:moveTo>
                  <a:pt x="250947" y="1240"/>
                </a:moveTo>
                <a:cubicBezTo>
                  <a:pt x="231897" y="12088"/>
                  <a:pt x="84788" y="103898"/>
                  <a:pt x="42984" y="150465"/>
                </a:cubicBezTo>
                <a:cubicBezTo>
                  <a:pt x="1180" y="197032"/>
                  <a:pt x="-672" y="274819"/>
                  <a:pt x="122" y="280640"/>
                </a:cubicBezTo>
                <a:cubicBezTo>
                  <a:pt x="916" y="286461"/>
                  <a:pt x="21553" y="217934"/>
                  <a:pt x="47747" y="185390"/>
                </a:cubicBezTo>
                <a:cubicBezTo>
                  <a:pt x="73941" y="152846"/>
                  <a:pt x="120771" y="117393"/>
                  <a:pt x="157284" y="85378"/>
                </a:cubicBezTo>
                <a:cubicBezTo>
                  <a:pt x="193796" y="53364"/>
                  <a:pt x="269997" y="-9608"/>
                  <a:pt x="250947" y="1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5D61593D-5F94-4F26-9C99-14E786A7BD21}"/>
              </a:ext>
            </a:extLst>
          </p:cNvPr>
          <p:cNvSpPr/>
          <p:nvPr/>
        </p:nvSpPr>
        <p:spPr>
          <a:xfrm>
            <a:off x="4006793" y="1355580"/>
            <a:ext cx="309702" cy="514513"/>
          </a:xfrm>
          <a:custGeom>
            <a:avLst/>
            <a:gdLst>
              <a:gd name="connsiteX0" fmla="*/ 309620 w 309702"/>
              <a:gd name="connsiteY0" fmla="*/ 145 h 514513"/>
              <a:gd name="connsiteX1" fmla="*/ 181032 w 309702"/>
              <a:gd name="connsiteY1" fmla="*/ 35070 h 514513"/>
              <a:gd name="connsiteX2" fmla="*/ 57207 w 309702"/>
              <a:gd name="connsiteY2" fmla="*/ 93808 h 514513"/>
              <a:gd name="connsiteX3" fmla="*/ 57 w 309702"/>
              <a:gd name="connsiteY3" fmla="*/ 308120 h 514513"/>
              <a:gd name="connsiteX4" fmla="*/ 46095 w 309702"/>
              <a:gd name="connsiteY4" fmla="*/ 514495 h 514513"/>
              <a:gd name="connsiteX5" fmla="*/ 25457 w 309702"/>
              <a:gd name="connsiteY5" fmla="*/ 297008 h 514513"/>
              <a:gd name="connsiteX6" fmla="*/ 19107 w 309702"/>
              <a:gd name="connsiteY6" fmla="*/ 181120 h 514513"/>
              <a:gd name="connsiteX7" fmla="*/ 161982 w 309702"/>
              <a:gd name="connsiteY7" fmla="*/ 47770 h 514513"/>
              <a:gd name="connsiteX8" fmla="*/ 309620 w 309702"/>
              <a:gd name="connsiteY8" fmla="*/ 145 h 51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9702" h="514513">
                <a:moveTo>
                  <a:pt x="309620" y="145"/>
                </a:moveTo>
                <a:cubicBezTo>
                  <a:pt x="312795" y="-1972"/>
                  <a:pt x="223101" y="19460"/>
                  <a:pt x="181032" y="35070"/>
                </a:cubicBezTo>
                <a:cubicBezTo>
                  <a:pt x="138963" y="50680"/>
                  <a:pt x="87369" y="48300"/>
                  <a:pt x="57207" y="93808"/>
                </a:cubicBezTo>
                <a:cubicBezTo>
                  <a:pt x="27045" y="139316"/>
                  <a:pt x="1909" y="238006"/>
                  <a:pt x="57" y="308120"/>
                </a:cubicBezTo>
                <a:cubicBezTo>
                  <a:pt x="-1795" y="378234"/>
                  <a:pt x="41862" y="516347"/>
                  <a:pt x="46095" y="514495"/>
                </a:cubicBezTo>
                <a:cubicBezTo>
                  <a:pt x="50328" y="512643"/>
                  <a:pt x="29955" y="352571"/>
                  <a:pt x="25457" y="297008"/>
                </a:cubicBezTo>
                <a:cubicBezTo>
                  <a:pt x="20959" y="241445"/>
                  <a:pt x="-3647" y="222660"/>
                  <a:pt x="19107" y="181120"/>
                </a:cubicBezTo>
                <a:cubicBezTo>
                  <a:pt x="41861" y="139580"/>
                  <a:pt x="117797" y="75551"/>
                  <a:pt x="161982" y="47770"/>
                </a:cubicBezTo>
                <a:cubicBezTo>
                  <a:pt x="206167" y="19989"/>
                  <a:pt x="306445" y="2262"/>
                  <a:pt x="309620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532B5B16-9D61-4547-A2E8-DBAA9FD03739}"/>
              </a:ext>
            </a:extLst>
          </p:cNvPr>
          <p:cNvSpPr/>
          <p:nvPr/>
        </p:nvSpPr>
        <p:spPr>
          <a:xfrm>
            <a:off x="4048960" y="1837212"/>
            <a:ext cx="146864" cy="828623"/>
          </a:xfrm>
          <a:custGeom>
            <a:avLst/>
            <a:gdLst>
              <a:gd name="connsiteX0" fmla="*/ 753 w 146864"/>
              <a:gd name="connsiteY0" fmla="*/ 12226 h 828623"/>
              <a:gd name="connsiteX1" fmla="*/ 105528 w 146864"/>
              <a:gd name="connsiteY1" fmla="*/ 726601 h 828623"/>
              <a:gd name="connsiteX2" fmla="*/ 146803 w 146864"/>
              <a:gd name="connsiteY2" fmla="*/ 815501 h 828623"/>
              <a:gd name="connsiteX3" fmla="*/ 113465 w 146864"/>
              <a:gd name="connsiteY3" fmla="*/ 645638 h 828623"/>
              <a:gd name="connsiteX4" fmla="*/ 61078 w 146864"/>
              <a:gd name="connsiteY4" fmla="*/ 299563 h 828623"/>
              <a:gd name="connsiteX5" fmla="*/ 753 w 146864"/>
              <a:gd name="connsiteY5" fmla="*/ 12226 h 828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864" h="828623">
                <a:moveTo>
                  <a:pt x="753" y="12226"/>
                </a:moveTo>
                <a:cubicBezTo>
                  <a:pt x="8161" y="83399"/>
                  <a:pt x="81186" y="592722"/>
                  <a:pt x="105528" y="726601"/>
                </a:cubicBezTo>
                <a:cubicBezTo>
                  <a:pt x="129870" y="860480"/>
                  <a:pt x="145480" y="828995"/>
                  <a:pt x="146803" y="815501"/>
                </a:cubicBezTo>
                <a:cubicBezTo>
                  <a:pt x="148126" y="802007"/>
                  <a:pt x="127753" y="731628"/>
                  <a:pt x="113465" y="645638"/>
                </a:cubicBezTo>
                <a:cubicBezTo>
                  <a:pt x="99177" y="559648"/>
                  <a:pt x="79599" y="399575"/>
                  <a:pt x="61078" y="299563"/>
                </a:cubicBezTo>
                <a:cubicBezTo>
                  <a:pt x="42557" y="199551"/>
                  <a:pt x="-6655" y="-58947"/>
                  <a:pt x="753" y="12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F7099A55-99F1-4BE3-8E1E-5FE4B6291883}"/>
              </a:ext>
            </a:extLst>
          </p:cNvPr>
          <p:cNvSpPr/>
          <p:nvPr/>
        </p:nvSpPr>
        <p:spPr>
          <a:xfrm>
            <a:off x="4200069" y="2635575"/>
            <a:ext cx="229837" cy="423539"/>
          </a:xfrm>
          <a:custGeom>
            <a:avLst/>
            <a:gdLst>
              <a:gd name="connsiteX0" fmla="*/ 456 w 229837"/>
              <a:gd name="connsiteY0" fmla="*/ 1263 h 423539"/>
              <a:gd name="connsiteX1" fmla="*/ 46494 w 229837"/>
              <a:gd name="connsiteY1" fmla="*/ 194938 h 423539"/>
              <a:gd name="connsiteX2" fmla="*/ 165556 w 229837"/>
              <a:gd name="connsiteY2" fmla="*/ 350513 h 423539"/>
              <a:gd name="connsiteX3" fmla="*/ 229056 w 229837"/>
              <a:gd name="connsiteY3" fmla="*/ 423538 h 423539"/>
              <a:gd name="connsiteX4" fmla="*/ 124281 w 229837"/>
              <a:gd name="connsiteY4" fmla="*/ 348925 h 423539"/>
              <a:gd name="connsiteX5" fmla="*/ 40144 w 229837"/>
              <a:gd name="connsiteY5" fmla="*/ 252088 h 423539"/>
              <a:gd name="connsiteX6" fmla="*/ 70306 w 229837"/>
              <a:gd name="connsiteY6" fmla="*/ 117150 h 423539"/>
              <a:gd name="connsiteX7" fmla="*/ 456 w 229837"/>
              <a:gd name="connsiteY7" fmla="*/ 1263 h 423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837" h="423539">
                <a:moveTo>
                  <a:pt x="456" y="1263"/>
                </a:moveTo>
                <a:cubicBezTo>
                  <a:pt x="-3513" y="14228"/>
                  <a:pt x="18977" y="136730"/>
                  <a:pt x="46494" y="194938"/>
                </a:cubicBezTo>
                <a:cubicBezTo>
                  <a:pt x="74011" y="253146"/>
                  <a:pt x="135129" y="312413"/>
                  <a:pt x="165556" y="350513"/>
                </a:cubicBezTo>
                <a:cubicBezTo>
                  <a:pt x="195983" y="388613"/>
                  <a:pt x="235935" y="423803"/>
                  <a:pt x="229056" y="423538"/>
                </a:cubicBezTo>
                <a:cubicBezTo>
                  <a:pt x="222177" y="423273"/>
                  <a:pt x="155766" y="377500"/>
                  <a:pt x="124281" y="348925"/>
                </a:cubicBezTo>
                <a:cubicBezTo>
                  <a:pt x="92796" y="320350"/>
                  <a:pt x="49140" y="290717"/>
                  <a:pt x="40144" y="252088"/>
                </a:cubicBezTo>
                <a:cubicBezTo>
                  <a:pt x="31148" y="213459"/>
                  <a:pt x="76656" y="155779"/>
                  <a:pt x="70306" y="117150"/>
                </a:cubicBezTo>
                <a:cubicBezTo>
                  <a:pt x="63956" y="78521"/>
                  <a:pt x="4425" y="-11702"/>
                  <a:pt x="456" y="1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1E582251-3ABC-4202-9F50-A20590C251CA}"/>
              </a:ext>
            </a:extLst>
          </p:cNvPr>
          <p:cNvSpPr/>
          <p:nvPr/>
        </p:nvSpPr>
        <p:spPr>
          <a:xfrm>
            <a:off x="4219354" y="1345592"/>
            <a:ext cx="591192" cy="350732"/>
          </a:xfrm>
          <a:custGeom>
            <a:avLst/>
            <a:gdLst>
              <a:gd name="connsiteX0" fmla="*/ 221 w 591192"/>
              <a:gd name="connsiteY0" fmla="*/ 10133 h 350732"/>
              <a:gd name="connsiteX1" fmla="*/ 54196 w 591192"/>
              <a:gd name="connsiteY1" fmla="*/ 3783 h 350732"/>
              <a:gd name="connsiteX2" fmla="*/ 184371 w 591192"/>
              <a:gd name="connsiteY2" fmla="*/ 35533 h 350732"/>
              <a:gd name="connsiteX3" fmla="*/ 581246 w 591192"/>
              <a:gd name="connsiteY3" fmla="*/ 343508 h 350732"/>
              <a:gd name="connsiteX4" fmla="*/ 457421 w 591192"/>
              <a:gd name="connsiteY4" fmla="*/ 245083 h 350732"/>
              <a:gd name="connsiteX5" fmla="*/ 301846 w 591192"/>
              <a:gd name="connsiteY5" fmla="*/ 151421 h 350732"/>
              <a:gd name="connsiteX6" fmla="*/ 71659 w 591192"/>
              <a:gd name="connsiteY6" fmla="*/ 33946 h 350732"/>
              <a:gd name="connsiteX7" fmla="*/ 221 w 591192"/>
              <a:gd name="connsiteY7" fmla="*/ 10133 h 35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192" h="350732">
                <a:moveTo>
                  <a:pt x="221" y="10133"/>
                </a:moveTo>
                <a:cubicBezTo>
                  <a:pt x="-2689" y="5106"/>
                  <a:pt x="23504" y="-450"/>
                  <a:pt x="54196" y="3783"/>
                </a:cubicBezTo>
                <a:cubicBezTo>
                  <a:pt x="84888" y="8016"/>
                  <a:pt x="96529" y="-21088"/>
                  <a:pt x="184371" y="35533"/>
                </a:cubicBezTo>
                <a:cubicBezTo>
                  <a:pt x="272213" y="92154"/>
                  <a:pt x="535738" y="308583"/>
                  <a:pt x="581246" y="343508"/>
                </a:cubicBezTo>
                <a:cubicBezTo>
                  <a:pt x="626754" y="378433"/>
                  <a:pt x="503988" y="277097"/>
                  <a:pt x="457421" y="245083"/>
                </a:cubicBezTo>
                <a:cubicBezTo>
                  <a:pt x="410854" y="213069"/>
                  <a:pt x="366140" y="186610"/>
                  <a:pt x="301846" y="151421"/>
                </a:cubicBezTo>
                <a:cubicBezTo>
                  <a:pt x="237552" y="116232"/>
                  <a:pt x="119548" y="57758"/>
                  <a:pt x="71659" y="33946"/>
                </a:cubicBezTo>
                <a:cubicBezTo>
                  <a:pt x="23770" y="10134"/>
                  <a:pt x="3131" y="15160"/>
                  <a:pt x="221" y="10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31B067F-CD41-4D70-8A05-794AF75EC4B3}"/>
              </a:ext>
            </a:extLst>
          </p:cNvPr>
          <p:cNvSpPr/>
          <p:nvPr/>
        </p:nvSpPr>
        <p:spPr>
          <a:xfrm>
            <a:off x="4302109" y="1235337"/>
            <a:ext cx="542838" cy="417072"/>
          </a:xfrm>
          <a:custGeom>
            <a:avLst/>
            <a:gdLst>
              <a:gd name="connsiteX0" fmla="*/ 16 w 542838"/>
              <a:gd name="connsiteY0" fmla="*/ 1326 h 417072"/>
              <a:gd name="connsiteX1" fmla="*/ 217504 w 542838"/>
              <a:gd name="connsiteY1" fmla="*/ 60063 h 417072"/>
              <a:gd name="connsiteX2" fmla="*/ 535004 w 542838"/>
              <a:gd name="connsiteY2" fmla="*/ 406138 h 417072"/>
              <a:gd name="connsiteX3" fmla="*/ 436579 w 542838"/>
              <a:gd name="connsiteY3" fmla="*/ 318826 h 417072"/>
              <a:gd name="connsiteX4" fmla="*/ 331804 w 542838"/>
              <a:gd name="connsiteY4" fmla="*/ 199763 h 417072"/>
              <a:gd name="connsiteX5" fmla="*/ 206391 w 542838"/>
              <a:gd name="connsiteY5" fmla="*/ 74351 h 417072"/>
              <a:gd name="connsiteX6" fmla="*/ 16 w 542838"/>
              <a:gd name="connsiteY6" fmla="*/ 1326 h 417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2838" h="417072">
                <a:moveTo>
                  <a:pt x="16" y="1326"/>
                </a:moveTo>
                <a:cubicBezTo>
                  <a:pt x="1868" y="-1055"/>
                  <a:pt x="128339" y="-7406"/>
                  <a:pt x="217504" y="60063"/>
                </a:cubicBezTo>
                <a:cubicBezTo>
                  <a:pt x="306669" y="127532"/>
                  <a:pt x="498492" y="363011"/>
                  <a:pt x="535004" y="406138"/>
                </a:cubicBezTo>
                <a:cubicBezTo>
                  <a:pt x="571516" y="449265"/>
                  <a:pt x="470446" y="353222"/>
                  <a:pt x="436579" y="318826"/>
                </a:cubicBezTo>
                <a:cubicBezTo>
                  <a:pt x="402712" y="284430"/>
                  <a:pt x="370169" y="240509"/>
                  <a:pt x="331804" y="199763"/>
                </a:cubicBezTo>
                <a:cubicBezTo>
                  <a:pt x="293439" y="159017"/>
                  <a:pt x="262218" y="104249"/>
                  <a:pt x="206391" y="74351"/>
                </a:cubicBezTo>
                <a:cubicBezTo>
                  <a:pt x="150564" y="44453"/>
                  <a:pt x="-1836" y="3707"/>
                  <a:pt x="16" y="1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0E23C07C-9BDA-470D-9557-39554D7BBD57}"/>
              </a:ext>
            </a:extLst>
          </p:cNvPr>
          <p:cNvSpPr/>
          <p:nvPr/>
        </p:nvSpPr>
        <p:spPr>
          <a:xfrm>
            <a:off x="4489541" y="1345094"/>
            <a:ext cx="538089" cy="586610"/>
          </a:xfrm>
          <a:custGeom>
            <a:avLst/>
            <a:gdLst>
              <a:gd name="connsiteX0" fmla="*/ 15784 w 538089"/>
              <a:gd name="connsiteY0" fmla="*/ 20156 h 586610"/>
              <a:gd name="connsiteX1" fmla="*/ 515847 w 538089"/>
              <a:gd name="connsiteY1" fmla="*/ 566256 h 586610"/>
              <a:gd name="connsiteX2" fmla="*/ 420597 w 538089"/>
              <a:gd name="connsiteY2" fmla="*/ 439256 h 586610"/>
              <a:gd name="connsiteX3" fmla="*/ 150722 w 538089"/>
              <a:gd name="connsiteY3" fmla="*/ 145569 h 586610"/>
              <a:gd name="connsiteX4" fmla="*/ 15784 w 538089"/>
              <a:gd name="connsiteY4" fmla="*/ 20156 h 58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089" h="586610">
                <a:moveTo>
                  <a:pt x="15784" y="20156"/>
                </a:moveTo>
                <a:cubicBezTo>
                  <a:pt x="76638" y="90270"/>
                  <a:pt x="448378" y="496406"/>
                  <a:pt x="515847" y="566256"/>
                </a:cubicBezTo>
                <a:cubicBezTo>
                  <a:pt x="583316" y="636106"/>
                  <a:pt x="481451" y="509370"/>
                  <a:pt x="420597" y="439256"/>
                </a:cubicBezTo>
                <a:cubicBezTo>
                  <a:pt x="359743" y="369142"/>
                  <a:pt x="216339" y="210921"/>
                  <a:pt x="150722" y="145569"/>
                </a:cubicBezTo>
                <a:cubicBezTo>
                  <a:pt x="85105" y="80217"/>
                  <a:pt x="-45070" y="-49958"/>
                  <a:pt x="15784" y="20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593D2C53-AB7E-4E59-9DED-70C676CA1310}"/>
              </a:ext>
            </a:extLst>
          </p:cNvPr>
          <p:cNvSpPr/>
          <p:nvPr/>
        </p:nvSpPr>
        <p:spPr>
          <a:xfrm>
            <a:off x="4874741" y="1689099"/>
            <a:ext cx="537308" cy="619025"/>
          </a:xfrm>
          <a:custGeom>
            <a:avLst/>
            <a:gdLst>
              <a:gd name="connsiteX0" fmla="*/ 2059 w 537308"/>
              <a:gd name="connsiteY0" fmla="*/ 1 h 619025"/>
              <a:gd name="connsiteX1" fmla="*/ 163984 w 537308"/>
              <a:gd name="connsiteY1" fmla="*/ 200026 h 619025"/>
              <a:gd name="connsiteX2" fmla="*/ 532284 w 537308"/>
              <a:gd name="connsiteY2" fmla="*/ 612776 h 619025"/>
              <a:gd name="connsiteX3" fmla="*/ 370359 w 537308"/>
              <a:gd name="connsiteY3" fmla="*/ 431801 h 619025"/>
              <a:gd name="connsiteX4" fmla="*/ 265584 w 537308"/>
              <a:gd name="connsiteY4" fmla="*/ 196851 h 619025"/>
              <a:gd name="connsiteX5" fmla="*/ 2059 w 537308"/>
              <a:gd name="connsiteY5" fmla="*/ 1 h 61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308" h="619025">
                <a:moveTo>
                  <a:pt x="2059" y="1"/>
                </a:moveTo>
                <a:cubicBezTo>
                  <a:pt x="-14874" y="530"/>
                  <a:pt x="75613" y="97897"/>
                  <a:pt x="163984" y="200026"/>
                </a:cubicBezTo>
                <a:cubicBezTo>
                  <a:pt x="252355" y="302155"/>
                  <a:pt x="497888" y="574147"/>
                  <a:pt x="532284" y="612776"/>
                </a:cubicBezTo>
                <a:cubicBezTo>
                  <a:pt x="566680" y="651405"/>
                  <a:pt x="414809" y="501122"/>
                  <a:pt x="370359" y="431801"/>
                </a:cubicBezTo>
                <a:cubicBezTo>
                  <a:pt x="325909" y="362480"/>
                  <a:pt x="326967" y="269347"/>
                  <a:pt x="265584" y="196851"/>
                </a:cubicBezTo>
                <a:cubicBezTo>
                  <a:pt x="204201" y="124355"/>
                  <a:pt x="18992" y="-528"/>
                  <a:pt x="205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7C4C54B0-5930-4CDB-803F-7EBBD73B120A}"/>
              </a:ext>
            </a:extLst>
          </p:cNvPr>
          <p:cNvSpPr/>
          <p:nvPr/>
        </p:nvSpPr>
        <p:spPr>
          <a:xfrm>
            <a:off x="5026784" y="1933368"/>
            <a:ext cx="916859" cy="1194014"/>
          </a:xfrm>
          <a:custGeom>
            <a:avLst/>
            <a:gdLst>
              <a:gd name="connsiteX0" fmla="*/ 2416 w 916859"/>
              <a:gd name="connsiteY0" fmla="*/ 207 h 1194014"/>
              <a:gd name="connsiteX1" fmla="*/ 275466 w 916859"/>
              <a:gd name="connsiteY1" fmla="*/ 454232 h 1194014"/>
              <a:gd name="connsiteX2" fmla="*/ 402466 w 916859"/>
              <a:gd name="connsiteY2" fmla="*/ 692357 h 1194014"/>
              <a:gd name="connsiteX3" fmla="*/ 599316 w 916859"/>
              <a:gd name="connsiteY3" fmla="*/ 952707 h 1194014"/>
              <a:gd name="connsiteX4" fmla="*/ 916816 w 916859"/>
              <a:gd name="connsiteY4" fmla="*/ 1194007 h 1194014"/>
              <a:gd name="connsiteX5" fmla="*/ 577091 w 916859"/>
              <a:gd name="connsiteY5" fmla="*/ 959057 h 1194014"/>
              <a:gd name="connsiteX6" fmla="*/ 167516 w 916859"/>
              <a:gd name="connsiteY6" fmla="*/ 403432 h 1194014"/>
              <a:gd name="connsiteX7" fmla="*/ 2416 w 916859"/>
              <a:gd name="connsiteY7" fmla="*/ 207 h 119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6859" h="1194014">
                <a:moveTo>
                  <a:pt x="2416" y="207"/>
                </a:moveTo>
                <a:cubicBezTo>
                  <a:pt x="20408" y="8674"/>
                  <a:pt x="208791" y="338874"/>
                  <a:pt x="275466" y="454232"/>
                </a:cubicBezTo>
                <a:cubicBezTo>
                  <a:pt x="342141" y="569590"/>
                  <a:pt x="348491" y="609278"/>
                  <a:pt x="402466" y="692357"/>
                </a:cubicBezTo>
                <a:cubicBezTo>
                  <a:pt x="456441" y="775436"/>
                  <a:pt x="513591" y="869099"/>
                  <a:pt x="599316" y="952707"/>
                </a:cubicBezTo>
                <a:cubicBezTo>
                  <a:pt x="685041" y="1036315"/>
                  <a:pt x="920520" y="1192949"/>
                  <a:pt x="916816" y="1194007"/>
                </a:cubicBezTo>
                <a:cubicBezTo>
                  <a:pt x="913112" y="1195065"/>
                  <a:pt x="701974" y="1090820"/>
                  <a:pt x="577091" y="959057"/>
                </a:cubicBezTo>
                <a:cubicBezTo>
                  <a:pt x="452208" y="827295"/>
                  <a:pt x="265412" y="562711"/>
                  <a:pt x="167516" y="403432"/>
                </a:cubicBezTo>
                <a:cubicBezTo>
                  <a:pt x="69620" y="244153"/>
                  <a:pt x="-15576" y="-8260"/>
                  <a:pt x="2416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35849B2E-019F-47FF-9CD5-9622A40F057F}"/>
              </a:ext>
            </a:extLst>
          </p:cNvPr>
          <p:cNvSpPr/>
          <p:nvPr/>
        </p:nvSpPr>
        <p:spPr>
          <a:xfrm>
            <a:off x="5412944" y="2323039"/>
            <a:ext cx="477188" cy="741607"/>
          </a:xfrm>
          <a:custGeom>
            <a:avLst/>
            <a:gdLst>
              <a:gd name="connsiteX0" fmla="*/ 431 w 477188"/>
              <a:gd name="connsiteY0" fmla="*/ 1061 h 741607"/>
              <a:gd name="connsiteX1" fmla="*/ 190931 w 477188"/>
              <a:gd name="connsiteY1" fmla="*/ 445561 h 741607"/>
              <a:gd name="connsiteX2" fmla="*/ 476681 w 477188"/>
              <a:gd name="connsiteY2" fmla="*/ 740836 h 741607"/>
              <a:gd name="connsiteX3" fmla="*/ 257606 w 477188"/>
              <a:gd name="connsiteY3" fmla="*/ 524936 h 741607"/>
              <a:gd name="connsiteX4" fmla="*/ 143306 w 477188"/>
              <a:gd name="connsiteY4" fmla="*/ 328086 h 741607"/>
              <a:gd name="connsiteX5" fmla="*/ 431 w 477188"/>
              <a:gd name="connsiteY5" fmla="*/ 1061 h 74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188" h="741607">
                <a:moveTo>
                  <a:pt x="431" y="1061"/>
                </a:moveTo>
                <a:cubicBezTo>
                  <a:pt x="8369" y="20640"/>
                  <a:pt x="111556" y="322265"/>
                  <a:pt x="190931" y="445561"/>
                </a:cubicBezTo>
                <a:cubicBezTo>
                  <a:pt x="270306" y="568857"/>
                  <a:pt x="465569" y="727607"/>
                  <a:pt x="476681" y="740836"/>
                </a:cubicBezTo>
                <a:cubicBezTo>
                  <a:pt x="487793" y="754065"/>
                  <a:pt x="313169" y="593728"/>
                  <a:pt x="257606" y="524936"/>
                </a:cubicBezTo>
                <a:cubicBezTo>
                  <a:pt x="202044" y="456144"/>
                  <a:pt x="190402" y="418044"/>
                  <a:pt x="143306" y="328086"/>
                </a:cubicBezTo>
                <a:cubicBezTo>
                  <a:pt x="96210" y="238128"/>
                  <a:pt x="-7507" y="-18518"/>
                  <a:pt x="431" y="1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9F02F988-F1D5-475E-BD83-5CB7AEBD7964}"/>
              </a:ext>
            </a:extLst>
          </p:cNvPr>
          <p:cNvSpPr/>
          <p:nvPr/>
        </p:nvSpPr>
        <p:spPr>
          <a:xfrm>
            <a:off x="5385920" y="1464431"/>
            <a:ext cx="1956321" cy="824371"/>
          </a:xfrm>
          <a:custGeom>
            <a:avLst/>
            <a:gdLst>
              <a:gd name="connsiteX0" fmla="*/ 21105 w 1956321"/>
              <a:gd name="connsiteY0" fmla="*/ 802519 h 824371"/>
              <a:gd name="connsiteX1" fmla="*/ 71905 w 1956321"/>
              <a:gd name="connsiteY1" fmla="*/ 780294 h 824371"/>
              <a:gd name="connsiteX2" fmla="*/ 640230 w 1956321"/>
              <a:gd name="connsiteY2" fmla="*/ 450094 h 824371"/>
              <a:gd name="connsiteX3" fmla="*/ 1027580 w 1956321"/>
              <a:gd name="connsiteY3" fmla="*/ 253244 h 824371"/>
              <a:gd name="connsiteX4" fmla="*/ 1932455 w 1956321"/>
              <a:gd name="connsiteY4" fmla="*/ 8769 h 824371"/>
              <a:gd name="connsiteX5" fmla="*/ 1713380 w 1956321"/>
              <a:gd name="connsiteY5" fmla="*/ 50044 h 824371"/>
              <a:gd name="connsiteX6" fmla="*/ 1024405 w 1956321"/>
              <a:gd name="connsiteY6" fmla="*/ 196094 h 824371"/>
              <a:gd name="connsiteX7" fmla="*/ 665630 w 1956321"/>
              <a:gd name="connsiteY7" fmla="*/ 411994 h 824371"/>
              <a:gd name="connsiteX8" fmla="*/ 192555 w 1956321"/>
              <a:gd name="connsiteY8" fmla="*/ 608844 h 824371"/>
              <a:gd name="connsiteX9" fmla="*/ 21105 w 1956321"/>
              <a:gd name="connsiteY9" fmla="*/ 802519 h 824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6321" h="824371">
                <a:moveTo>
                  <a:pt x="21105" y="802519"/>
                </a:moveTo>
                <a:cubicBezTo>
                  <a:pt x="997" y="831094"/>
                  <a:pt x="-31283" y="839032"/>
                  <a:pt x="71905" y="780294"/>
                </a:cubicBezTo>
                <a:cubicBezTo>
                  <a:pt x="175093" y="721556"/>
                  <a:pt x="480951" y="537936"/>
                  <a:pt x="640230" y="450094"/>
                </a:cubicBezTo>
                <a:cubicBezTo>
                  <a:pt x="799509" y="362252"/>
                  <a:pt x="812209" y="326798"/>
                  <a:pt x="1027580" y="253244"/>
                </a:cubicBezTo>
                <a:cubicBezTo>
                  <a:pt x="1242951" y="179690"/>
                  <a:pt x="1818155" y="42636"/>
                  <a:pt x="1932455" y="8769"/>
                </a:cubicBezTo>
                <a:cubicBezTo>
                  <a:pt x="2046755" y="-25098"/>
                  <a:pt x="1713380" y="50044"/>
                  <a:pt x="1713380" y="50044"/>
                </a:cubicBezTo>
                <a:cubicBezTo>
                  <a:pt x="1562038" y="81265"/>
                  <a:pt x="1199030" y="135769"/>
                  <a:pt x="1024405" y="196094"/>
                </a:cubicBezTo>
                <a:cubicBezTo>
                  <a:pt x="849780" y="256419"/>
                  <a:pt x="804272" y="343202"/>
                  <a:pt x="665630" y="411994"/>
                </a:cubicBezTo>
                <a:cubicBezTo>
                  <a:pt x="526988" y="480786"/>
                  <a:pt x="301563" y="542698"/>
                  <a:pt x="192555" y="608844"/>
                </a:cubicBezTo>
                <a:cubicBezTo>
                  <a:pt x="83547" y="674990"/>
                  <a:pt x="41213" y="773944"/>
                  <a:pt x="21105" y="802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105715C6-8B63-4C04-8D15-21859779CCA6}"/>
              </a:ext>
            </a:extLst>
          </p:cNvPr>
          <p:cNvSpPr/>
          <p:nvPr/>
        </p:nvSpPr>
        <p:spPr>
          <a:xfrm>
            <a:off x="7373159" y="1414235"/>
            <a:ext cx="963625" cy="976136"/>
          </a:xfrm>
          <a:custGeom>
            <a:avLst/>
            <a:gdLst>
              <a:gd name="connsiteX0" fmla="*/ 30941 w 963625"/>
              <a:gd name="connsiteY0" fmla="*/ 39915 h 976136"/>
              <a:gd name="connsiteX1" fmla="*/ 88091 w 963625"/>
              <a:gd name="connsiteY1" fmla="*/ 78015 h 976136"/>
              <a:gd name="connsiteX2" fmla="*/ 281766 w 963625"/>
              <a:gd name="connsiteY2" fmla="*/ 255815 h 976136"/>
              <a:gd name="connsiteX3" fmla="*/ 894541 w 963625"/>
              <a:gd name="connsiteY3" fmla="*/ 862240 h 976136"/>
              <a:gd name="connsiteX4" fmla="*/ 945341 w 963625"/>
              <a:gd name="connsiteY4" fmla="*/ 973365 h 976136"/>
              <a:gd name="connsiteX5" fmla="*/ 958041 w 963625"/>
              <a:gd name="connsiteY5" fmla="*/ 935265 h 976136"/>
              <a:gd name="connsiteX6" fmla="*/ 859616 w 963625"/>
              <a:gd name="connsiteY6" fmla="*/ 855890 h 976136"/>
              <a:gd name="connsiteX7" fmla="*/ 567516 w 963625"/>
              <a:gd name="connsiteY7" fmla="*/ 639990 h 976136"/>
              <a:gd name="connsiteX8" fmla="*/ 30941 w 963625"/>
              <a:gd name="connsiteY8" fmla="*/ 39915 h 97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3625" h="976136">
                <a:moveTo>
                  <a:pt x="30941" y="39915"/>
                </a:moveTo>
                <a:cubicBezTo>
                  <a:pt x="-48963" y="-53748"/>
                  <a:pt x="46287" y="42032"/>
                  <a:pt x="88091" y="78015"/>
                </a:cubicBezTo>
                <a:cubicBezTo>
                  <a:pt x="129895" y="113998"/>
                  <a:pt x="147358" y="125111"/>
                  <a:pt x="281766" y="255815"/>
                </a:cubicBezTo>
                <a:cubicBezTo>
                  <a:pt x="416174" y="386519"/>
                  <a:pt x="783945" y="742648"/>
                  <a:pt x="894541" y="862240"/>
                </a:cubicBezTo>
                <a:cubicBezTo>
                  <a:pt x="1005137" y="981832"/>
                  <a:pt x="934758" y="961194"/>
                  <a:pt x="945341" y="973365"/>
                </a:cubicBezTo>
                <a:cubicBezTo>
                  <a:pt x="955924" y="985536"/>
                  <a:pt x="972328" y="954844"/>
                  <a:pt x="958041" y="935265"/>
                </a:cubicBezTo>
                <a:cubicBezTo>
                  <a:pt x="943754" y="915686"/>
                  <a:pt x="924703" y="905102"/>
                  <a:pt x="859616" y="855890"/>
                </a:cubicBezTo>
                <a:cubicBezTo>
                  <a:pt x="794529" y="806678"/>
                  <a:pt x="708274" y="770165"/>
                  <a:pt x="567516" y="639990"/>
                </a:cubicBezTo>
                <a:cubicBezTo>
                  <a:pt x="426758" y="509815"/>
                  <a:pt x="110845" y="133578"/>
                  <a:pt x="30941" y="39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E76DD309-3061-449C-8129-90DBCE729E61}"/>
              </a:ext>
            </a:extLst>
          </p:cNvPr>
          <p:cNvSpPr/>
          <p:nvPr/>
        </p:nvSpPr>
        <p:spPr>
          <a:xfrm>
            <a:off x="8148343" y="2365228"/>
            <a:ext cx="177944" cy="860966"/>
          </a:xfrm>
          <a:custGeom>
            <a:avLst/>
            <a:gdLst>
              <a:gd name="connsiteX0" fmla="*/ 176507 w 177944"/>
              <a:gd name="connsiteY0" fmla="*/ 147 h 860966"/>
              <a:gd name="connsiteX1" fmla="*/ 90782 w 177944"/>
              <a:gd name="connsiteY1" fmla="*/ 492272 h 860966"/>
              <a:gd name="connsiteX2" fmla="*/ 74907 w 177944"/>
              <a:gd name="connsiteY2" fmla="*/ 508147 h 860966"/>
              <a:gd name="connsiteX3" fmla="*/ 14582 w 177944"/>
              <a:gd name="connsiteY3" fmla="*/ 860572 h 860966"/>
              <a:gd name="connsiteX4" fmla="*/ 11407 w 177944"/>
              <a:gd name="connsiteY4" fmla="*/ 574822 h 860966"/>
              <a:gd name="connsiteX5" fmla="*/ 11407 w 177944"/>
              <a:gd name="connsiteY5" fmla="*/ 441472 h 860966"/>
              <a:gd name="connsiteX6" fmla="*/ 176507 w 177944"/>
              <a:gd name="connsiteY6" fmla="*/ 147 h 860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944" h="860966">
                <a:moveTo>
                  <a:pt x="176507" y="147"/>
                </a:moveTo>
                <a:cubicBezTo>
                  <a:pt x="189736" y="8614"/>
                  <a:pt x="107715" y="407605"/>
                  <a:pt x="90782" y="492272"/>
                </a:cubicBezTo>
                <a:cubicBezTo>
                  <a:pt x="73849" y="576939"/>
                  <a:pt x="87607" y="446764"/>
                  <a:pt x="74907" y="508147"/>
                </a:cubicBezTo>
                <a:cubicBezTo>
                  <a:pt x="62207" y="569530"/>
                  <a:pt x="25165" y="849460"/>
                  <a:pt x="14582" y="860572"/>
                </a:cubicBezTo>
                <a:cubicBezTo>
                  <a:pt x="3999" y="871684"/>
                  <a:pt x="11936" y="644672"/>
                  <a:pt x="11407" y="574822"/>
                </a:cubicBezTo>
                <a:cubicBezTo>
                  <a:pt x="10878" y="504972"/>
                  <a:pt x="-13993" y="532489"/>
                  <a:pt x="11407" y="441472"/>
                </a:cubicBezTo>
                <a:cubicBezTo>
                  <a:pt x="36807" y="350455"/>
                  <a:pt x="163278" y="-8320"/>
                  <a:pt x="176507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3BD91DB4-CA17-4DE7-85D6-BF221582198F}"/>
              </a:ext>
            </a:extLst>
          </p:cNvPr>
          <p:cNvSpPr/>
          <p:nvPr/>
        </p:nvSpPr>
        <p:spPr>
          <a:xfrm>
            <a:off x="7645759" y="3040022"/>
            <a:ext cx="506197" cy="1316041"/>
          </a:xfrm>
          <a:custGeom>
            <a:avLst/>
            <a:gdLst>
              <a:gd name="connsiteX0" fmla="*/ 494941 w 506197"/>
              <a:gd name="connsiteY0" fmla="*/ 1628 h 1316041"/>
              <a:gd name="connsiteX1" fmla="*/ 361591 w 506197"/>
              <a:gd name="connsiteY1" fmla="*/ 541378 h 1316041"/>
              <a:gd name="connsiteX2" fmla="*/ 5991 w 506197"/>
              <a:gd name="connsiteY2" fmla="*/ 1293853 h 1316041"/>
              <a:gd name="connsiteX3" fmla="*/ 161566 w 506197"/>
              <a:gd name="connsiteY3" fmla="*/ 1052553 h 1316041"/>
              <a:gd name="connsiteX4" fmla="*/ 460016 w 506197"/>
              <a:gd name="connsiteY4" fmla="*/ 398503 h 1316041"/>
              <a:gd name="connsiteX5" fmla="*/ 494941 w 506197"/>
              <a:gd name="connsiteY5" fmla="*/ 1628 h 131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197" h="1316041">
                <a:moveTo>
                  <a:pt x="494941" y="1628"/>
                </a:moveTo>
                <a:cubicBezTo>
                  <a:pt x="478537" y="25440"/>
                  <a:pt x="443083" y="326007"/>
                  <a:pt x="361591" y="541378"/>
                </a:cubicBezTo>
                <a:cubicBezTo>
                  <a:pt x="280099" y="756749"/>
                  <a:pt x="39328" y="1208657"/>
                  <a:pt x="5991" y="1293853"/>
                </a:cubicBezTo>
                <a:cubicBezTo>
                  <a:pt x="-27346" y="1379049"/>
                  <a:pt x="85895" y="1201778"/>
                  <a:pt x="161566" y="1052553"/>
                </a:cubicBezTo>
                <a:cubicBezTo>
                  <a:pt x="237237" y="903328"/>
                  <a:pt x="402866" y="576832"/>
                  <a:pt x="460016" y="398503"/>
                </a:cubicBezTo>
                <a:cubicBezTo>
                  <a:pt x="517166" y="220174"/>
                  <a:pt x="511345" y="-22184"/>
                  <a:pt x="494941" y="1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D6C25EA8-B11C-453E-98A4-E49B1F9D5B10}"/>
              </a:ext>
            </a:extLst>
          </p:cNvPr>
          <p:cNvSpPr/>
          <p:nvPr/>
        </p:nvSpPr>
        <p:spPr>
          <a:xfrm>
            <a:off x="7640085" y="4275228"/>
            <a:ext cx="1317129" cy="816513"/>
          </a:xfrm>
          <a:custGeom>
            <a:avLst/>
            <a:gdLst>
              <a:gd name="connsiteX0" fmla="*/ 30715 w 1317129"/>
              <a:gd name="connsiteY0" fmla="*/ 26897 h 816513"/>
              <a:gd name="connsiteX1" fmla="*/ 106915 w 1317129"/>
              <a:gd name="connsiteY1" fmla="*/ 90397 h 816513"/>
              <a:gd name="connsiteX2" fmla="*/ 402190 w 1317129"/>
              <a:gd name="connsiteY2" fmla="*/ 357097 h 816513"/>
              <a:gd name="connsiteX3" fmla="*/ 789540 w 1317129"/>
              <a:gd name="connsiteY3" fmla="*/ 601572 h 816513"/>
              <a:gd name="connsiteX4" fmla="*/ 1300715 w 1317129"/>
              <a:gd name="connsiteY4" fmla="*/ 814297 h 816513"/>
              <a:gd name="connsiteX5" fmla="*/ 1135615 w 1317129"/>
              <a:gd name="connsiteY5" fmla="*/ 699997 h 816513"/>
              <a:gd name="connsiteX6" fmla="*/ 586340 w 1317129"/>
              <a:gd name="connsiteY6" fmla="*/ 499972 h 816513"/>
              <a:gd name="connsiteX7" fmla="*/ 30715 w 1317129"/>
              <a:gd name="connsiteY7" fmla="*/ 26897 h 81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7129" h="816513">
                <a:moveTo>
                  <a:pt x="30715" y="26897"/>
                </a:moveTo>
                <a:cubicBezTo>
                  <a:pt x="-49189" y="-41365"/>
                  <a:pt x="45003" y="35364"/>
                  <a:pt x="106915" y="90397"/>
                </a:cubicBezTo>
                <a:cubicBezTo>
                  <a:pt x="168827" y="145430"/>
                  <a:pt x="288419" y="271901"/>
                  <a:pt x="402190" y="357097"/>
                </a:cubicBezTo>
                <a:cubicBezTo>
                  <a:pt x="515961" y="442293"/>
                  <a:pt x="639786" y="525372"/>
                  <a:pt x="789540" y="601572"/>
                </a:cubicBezTo>
                <a:cubicBezTo>
                  <a:pt x="939294" y="677772"/>
                  <a:pt x="1243036" y="797893"/>
                  <a:pt x="1300715" y="814297"/>
                </a:cubicBezTo>
                <a:cubicBezTo>
                  <a:pt x="1358394" y="830701"/>
                  <a:pt x="1254677" y="752384"/>
                  <a:pt x="1135615" y="699997"/>
                </a:cubicBezTo>
                <a:cubicBezTo>
                  <a:pt x="1016553" y="647610"/>
                  <a:pt x="767844" y="607922"/>
                  <a:pt x="586340" y="499972"/>
                </a:cubicBezTo>
                <a:cubicBezTo>
                  <a:pt x="404836" y="392022"/>
                  <a:pt x="110619" y="95159"/>
                  <a:pt x="30715" y="26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F520EEF5-BEFF-440A-9617-36A8124E61B7}"/>
              </a:ext>
            </a:extLst>
          </p:cNvPr>
          <p:cNvSpPr/>
          <p:nvPr/>
        </p:nvSpPr>
        <p:spPr>
          <a:xfrm>
            <a:off x="7927999" y="4642059"/>
            <a:ext cx="1042730" cy="524218"/>
          </a:xfrm>
          <a:custGeom>
            <a:avLst/>
            <a:gdLst>
              <a:gd name="connsiteX0" fmla="*/ 30668 w 1042730"/>
              <a:gd name="connsiteY0" fmla="*/ 18841 h 524218"/>
              <a:gd name="connsiteX1" fmla="*/ 123801 w 1042730"/>
              <a:gd name="connsiteY1" fmla="*/ 69641 h 524218"/>
              <a:gd name="connsiteX2" fmla="*/ 614868 w 1042730"/>
              <a:gd name="connsiteY2" fmla="*/ 399841 h 524218"/>
              <a:gd name="connsiteX3" fmla="*/ 991634 w 1042730"/>
              <a:gd name="connsiteY3" fmla="*/ 509908 h 524218"/>
              <a:gd name="connsiteX4" fmla="*/ 1029734 w 1042730"/>
              <a:gd name="connsiteY4" fmla="*/ 514141 h 524218"/>
              <a:gd name="connsiteX5" fmla="*/ 902734 w 1042730"/>
              <a:gd name="connsiteY5" fmla="*/ 429474 h 524218"/>
              <a:gd name="connsiteX6" fmla="*/ 564068 w 1042730"/>
              <a:gd name="connsiteY6" fmla="*/ 310941 h 524218"/>
              <a:gd name="connsiteX7" fmla="*/ 30668 w 1042730"/>
              <a:gd name="connsiteY7" fmla="*/ 18841 h 524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2730" h="524218">
                <a:moveTo>
                  <a:pt x="30668" y="18841"/>
                </a:moveTo>
                <a:cubicBezTo>
                  <a:pt x="-42710" y="-21376"/>
                  <a:pt x="26434" y="6141"/>
                  <a:pt x="123801" y="69641"/>
                </a:cubicBezTo>
                <a:cubicBezTo>
                  <a:pt x="221168" y="133141"/>
                  <a:pt x="470229" y="326463"/>
                  <a:pt x="614868" y="399841"/>
                </a:cubicBezTo>
                <a:cubicBezTo>
                  <a:pt x="759507" y="473219"/>
                  <a:pt x="922490" y="490858"/>
                  <a:pt x="991634" y="509908"/>
                </a:cubicBezTo>
                <a:cubicBezTo>
                  <a:pt x="1060778" y="528958"/>
                  <a:pt x="1044551" y="527547"/>
                  <a:pt x="1029734" y="514141"/>
                </a:cubicBezTo>
                <a:cubicBezTo>
                  <a:pt x="1014917" y="500735"/>
                  <a:pt x="980345" y="463341"/>
                  <a:pt x="902734" y="429474"/>
                </a:cubicBezTo>
                <a:cubicBezTo>
                  <a:pt x="825123" y="395607"/>
                  <a:pt x="706590" y="378674"/>
                  <a:pt x="564068" y="310941"/>
                </a:cubicBezTo>
                <a:cubicBezTo>
                  <a:pt x="421546" y="243208"/>
                  <a:pt x="104046" y="59058"/>
                  <a:pt x="30668" y="18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0D89BC11-DFDB-43F5-B1CD-63DE0650C9A6}"/>
              </a:ext>
            </a:extLst>
          </p:cNvPr>
          <p:cNvSpPr/>
          <p:nvPr/>
        </p:nvSpPr>
        <p:spPr>
          <a:xfrm>
            <a:off x="7204355" y="5108072"/>
            <a:ext cx="1707172" cy="173541"/>
          </a:xfrm>
          <a:custGeom>
            <a:avLst/>
            <a:gdLst>
              <a:gd name="connsiteX0" fmla="*/ 9245 w 1707172"/>
              <a:gd name="connsiteY0" fmla="*/ 1561 h 173541"/>
              <a:gd name="connsiteX1" fmla="*/ 178578 w 1707172"/>
              <a:gd name="connsiteY1" fmla="*/ 43895 h 173541"/>
              <a:gd name="connsiteX2" fmla="*/ 788178 w 1707172"/>
              <a:gd name="connsiteY2" fmla="*/ 170895 h 173541"/>
              <a:gd name="connsiteX3" fmla="*/ 1317345 w 1707172"/>
              <a:gd name="connsiteY3" fmla="*/ 124328 h 173541"/>
              <a:gd name="connsiteX4" fmla="*/ 1672945 w 1707172"/>
              <a:gd name="connsiteY4" fmla="*/ 56595 h 173541"/>
              <a:gd name="connsiteX5" fmla="*/ 1622145 w 1707172"/>
              <a:gd name="connsiteY5" fmla="*/ 39661 h 173541"/>
              <a:gd name="connsiteX6" fmla="*/ 1046412 w 1707172"/>
              <a:gd name="connsiteY6" fmla="*/ 94695 h 173541"/>
              <a:gd name="connsiteX7" fmla="*/ 521478 w 1707172"/>
              <a:gd name="connsiteY7" fmla="*/ 111628 h 173541"/>
              <a:gd name="connsiteX8" fmla="*/ 9245 w 1707172"/>
              <a:gd name="connsiteY8" fmla="*/ 1561 h 17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7172" h="173541">
                <a:moveTo>
                  <a:pt x="9245" y="1561"/>
                </a:moveTo>
                <a:cubicBezTo>
                  <a:pt x="-47905" y="-9728"/>
                  <a:pt x="178578" y="43895"/>
                  <a:pt x="178578" y="43895"/>
                </a:cubicBezTo>
                <a:cubicBezTo>
                  <a:pt x="308400" y="72117"/>
                  <a:pt x="598384" y="157490"/>
                  <a:pt x="788178" y="170895"/>
                </a:cubicBezTo>
                <a:cubicBezTo>
                  <a:pt x="977972" y="184300"/>
                  <a:pt x="1169884" y="143378"/>
                  <a:pt x="1317345" y="124328"/>
                </a:cubicBezTo>
                <a:cubicBezTo>
                  <a:pt x="1464806" y="105278"/>
                  <a:pt x="1622145" y="70706"/>
                  <a:pt x="1672945" y="56595"/>
                </a:cubicBezTo>
                <a:cubicBezTo>
                  <a:pt x="1723745" y="42484"/>
                  <a:pt x="1726567" y="33311"/>
                  <a:pt x="1622145" y="39661"/>
                </a:cubicBezTo>
                <a:cubicBezTo>
                  <a:pt x="1517723" y="46011"/>
                  <a:pt x="1229857" y="82700"/>
                  <a:pt x="1046412" y="94695"/>
                </a:cubicBezTo>
                <a:cubicBezTo>
                  <a:pt x="862967" y="106690"/>
                  <a:pt x="701395" y="127150"/>
                  <a:pt x="521478" y="111628"/>
                </a:cubicBezTo>
                <a:cubicBezTo>
                  <a:pt x="341561" y="96106"/>
                  <a:pt x="66395" y="12850"/>
                  <a:pt x="9245" y="1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CB1A3312-4AEB-4A39-87D1-28B3AB96D341}"/>
              </a:ext>
            </a:extLst>
          </p:cNvPr>
          <p:cNvSpPr/>
          <p:nvPr/>
        </p:nvSpPr>
        <p:spPr>
          <a:xfrm>
            <a:off x="6665842" y="4355961"/>
            <a:ext cx="930587" cy="1210700"/>
          </a:xfrm>
          <a:custGeom>
            <a:avLst/>
            <a:gdLst>
              <a:gd name="connsiteX0" fmla="*/ 928758 w 930587"/>
              <a:gd name="connsiteY0" fmla="*/ 139 h 1210700"/>
              <a:gd name="connsiteX1" fmla="*/ 691691 w 930587"/>
              <a:gd name="connsiteY1" fmla="*/ 580106 h 1210700"/>
              <a:gd name="connsiteX2" fmla="*/ 454625 w 930587"/>
              <a:gd name="connsiteY2" fmla="*/ 859506 h 1210700"/>
              <a:gd name="connsiteX3" fmla="*/ 166758 w 930587"/>
              <a:gd name="connsiteY3" fmla="*/ 1126206 h 1210700"/>
              <a:gd name="connsiteX4" fmla="*/ 5891 w 930587"/>
              <a:gd name="connsiteY4" fmla="*/ 1198172 h 1210700"/>
              <a:gd name="connsiteX5" fmla="*/ 369958 w 930587"/>
              <a:gd name="connsiteY5" fmla="*/ 901839 h 1210700"/>
              <a:gd name="connsiteX6" fmla="*/ 560458 w 930587"/>
              <a:gd name="connsiteY6" fmla="*/ 635139 h 1210700"/>
              <a:gd name="connsiteX7" fmla="*/ 928758 w 930587"/>
              <a:gd name="connsiteY7" fmla="*/ 139 h 121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0587" h="1210700">
                <a:moveTo>
                  <a:pt x="928758" y="139"/>
                </a:moveTo>
                <a:cubicBezTo>
                  <a:pt x="950630" y="-9033"/>
                  <a:pt x="770713" y="436878"/>
                  <a:pt x="691691" y="580106"/>
                </a:cubicBezTo>
                <a:cubicBezTo>
                  <a:pt x="612669" y="723334"/>
                  <a:pt x="542114" y="768489"/>
                  <a:pt x="454625" y="859506"/>
                </a:cubicBezTo>
                <a:cubicBezTo>
                  <a:pt x="367136" y="950523"/>
                  <a:pt x="241547" y="1069762"/>
                  <a:pt x="166758" y="1126206"/>
                </a:cubicBezTo>
                <a:cubicBezTo>
                  <a:pt x="91969" y="1182650"/>
                  <a:pt x="-27976" y="1235567"/>
                  <a:pt x="5891" y="1198172"/>
                </a:cubicBezTo>
                <a:cubicBezTo>
                  <a:pt x="39758" y="1160778"/>
                  <a:pt x="277530" y="995678"/>
                  <a:pt x="369958" y="901839"/>
                </a:cubicBezTo>
                <a:cubicBezTo>
                  <a:pt x="462386" y="808000"/>
                  <a:pt x="461680" y="786834"/>
                  <a:pt x="560458" y="635139"/>
                </a:cubicBezTo>
                <a:cubicBezTo>
                  <a:pt x="659236" y="483445"/>
                  <a:pt x="906886" y="9311"/>
                  <a:pt x="928758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51BF4B5C-50E8-4827-B1EB-5A6E8CF20BBC}"/>
              </a:ext>
            </a:extLst>
          </p:cNvPr>
          <p:cNvSpPr/>
          <p:nvPr/>
        </p:nvSpPr>
        <p:spPr>
          <a:xfrm>
            <a:off x="5376528" y="2954859"/>
            <a:ext cx="1499724" cy="1028712"/>
          </a:xfrm>
          <a:custGeom>
            <a:avLst/>
            <a:gdLst>
              <a:gd name="connsiteX0" fmla="*/ 46372 w 1499724"/>
              <a:gd name="connsiteY0" fmla="*/ 42341 h 1028712"/>
              <a:gd name="connsiteX1" fmla="*/ 664439 w 1499724"/>
              <a:gd name="connsiteY1" fmla="*/ 385241 h 1028712"/>
              <a:gd name="connsiteX2" fmla="*/ 1307905 w 1499724"/>
              <a:gd name="connsiteY2" fmla="*/ 893241 h 1028712"/>
              <a:gd name="connsiteX3" fmla="*/ 1498405 w 1499724"/>
              <a:gd name="connsiteY3" fmla="*/ 1028708 h 1028712"/>
              <a:gd name="connsiteX4" fmla="*/ 1388339 w 1499724"/>
              <a:gd name="connsiteY4" fmla="*/ 897474 h 1028712"/>
              <a:gd name="connsiteX5" fmla="*/ 1312139 w 1499724"/>
              <a:gd name="connsiteY5" fmla="*/ 778941 h 1028712"/>
              <a:gd name="connsiteX6" fmla="*/ 622105 w 1499724"/>
              <a:gd name="connsiteY6" fmla="*/ 283641 h 1028712"/>
              <a:gd name="connsiteX7" fmla="*/ 109872 w 1499724"/>
              <a:gd name="connsiteY7" fmla="*/ 29641 h 1028712"/>
              <a:gd name="connsiteX8" fmla="*/ 46372 w 1499724"/>
              <a:gd name="connsiteY8" fmla="*/ 42341 h 102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9724" h="1028712">
                <a:moveTo>
                  <a:pt x="46372" y="42341"/>
                </a:moveTo>
                <a:cubicBezTo>
                  <a:pt x="138800" y="101608"/>
                  <a:pt x="454184" y="243424"/>
                  <a:pt x="664439" y="385241"/>
                </a:cubicBezTo>
                <a:cubicBezTo>
                  <a:pt x="874694" y="527058"/>
                  <a:pt x="1168911" y="785996"/>
                  <a:pt x="1307905" y="893241"/>
                </a:cubicBezTo>
                <a:cubicBezTo>
                  <a:pt x="1446899" y="1000486"/>
                  <a:pt x="1484999" y="1028003"/>
                  <a:pt x="1498405" y="1028708"/>
                </a:cubicBezTo>
                <a:cubicBezTo>
                  <a:pt x="1511811" y="1029413"/>
                  <a:pt x="1419383" y="939102"/>
                  <a:pt x="1388339" y="897474"/>
                </a:cubicBezTo>
                <a:cubicBezTo>
                  <a:pt x="1357295" y="855846"/>
                  <a:pt x="1439845" y="881247"/>
                  <a:pt x="1312139" y="778941"/>
                </a:cubicBezTo>
                <a:cubicBezTo>
                  <a:pt x="1184433" y="676636"/>
                  <a:pt x="822483" y="408524"/>
                  <a:pt x="622105" y="283641"/>
                </a:cubicBezTo>
                <a:cubicBezTo>
                  <a:pt x="421727" y="158758"/>
                  <a:pt x="207239" y="66330"/>
                  <a:pt x="109872" y="29641"/>
                </a:cubicBezTo>
                <a:cubicBezTo>
                  <a:pt x="12505" y="-7048"/>
                  <a:pt x="-46056" y="-16926"/>
                  <a:pt x="46372" y="42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935C488D-9A3B-4209-9BA4-9DE8823769A9}"/>
              </a:ext>
            </a:extLst>
          </p:cNvPr>
          <p:cNvSpPr/>
          <p:nvPr/>
        </p:nvSpPr>
        <p:spPr>
          <a:xfrm>
            <a:off x="6887579" y="3974834"/>
            <a:ext cx="548515" cy="537934"/>
          </a:xfrm>
          <a:custGeom>
            <a:avLst/>
            <a:gdLst>
              <a:gd name="connsiteX0" fmla="*/ 54 w 548515"/>
              <a:gd name="connsiteY0" fmla="*/ 266 h 537934"/>
              <a:gd name="connsiteX1" fmla="*/ 414921 w 548515"/>
              <a:gd name="connsiteY1" fmla="*/ 385499 h 537934"/>
              <a:gd name="connsiteX2" fmla="*/ 520754 w 548515"/>
              <a:gd name="connsiteY2" fmla="*/ 525199 h 537934"/>
              <a:gd name="connsiteX3" fmla="*/ 516521 w 548515"/>
              <a:gd name="connsiteY3" fmla="*/ 520966 h 537934"/>
              <a:gd name="connsiteX4" fmla="*/ 546154 w 548515"/>
              <a:gd name="connsiteY4" fmla="*/ 432066 h 537934"/>
              <a:gd name="connsiteX5" fmla="*/ 444554 w 548515"/>
              <a:gd name="connsiteY5" fmla="*/ 326233 h 537934"/>
              <a:gd name="connsiteX6" fmla="*/ 54 w 548515"/>
              <a:gd name="connsiteY6" fmla="*/ 266 h 537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8515" h="537934">
                <a:moveTo>
                  <a:pt x="54" y="266"/>
                </a:moveTo>
                <a:cubicBezTo>
                  <a:pt x="-4885" y="10144"/>
                  <a:pt x="328138" y="298010"/>
                  <a:pt x="414921" y="385499"/>
                </a:cubicBezTo>
                <a:cubicBezTo>
                  <a:pt x="501704" y="472988"/>
                  <a:pt x="503821" y="502621"/>
                  <a:pt x="520754" y="525199"/>
                </a:cubicBezTo>
                <a:cubicBezTo>
                  <a:pt x="537687" y="547777"/>
                  <a:pt x="512288" y="536488"/>
                  <a:pt x="516521" y="520966"/>
                </a:cubicBezTo>
                <a:cubicBezTo>
                  <a:pt x="520754" y="505444"/>
                  <a:pt x="558149" y="464522"/>
                  <a:pt x="546154" y="432066"/>
                </a:cubicBezTo>
                <a:cubicBezTo>
                  <a:pt x="534160" y="399611"/>
                  <a:pt x="530632" y="394672"/>
                  <a:pt x="444554" y="326233"/>
                </a:cubicBezTo>
                <a:cubicBezTo>
                  <a:pt x="358476" y="257794"/>
                  <a:pt x="4993" y="-9612"/>
                  <a:pt x="54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F5DFA733-B038-422F-B718-2F2657B172A0}"/>
              </a:ext>
            </a:extLst>
          </p:cNvPr>
          <p:cNvSpPr/>
          <p:nvPr/>
        </p:nvSpPr>
        <p:spPr>
          <a:xfrm>
            <a:off x="5275540" y="2897595"/>
            <a:ext cx="2327470" cy="2328793"/>
          </a:xfrm>
          <a:custGeom>
            <a:avLst/>
            <a:gdLst>
              <a:gd name="connsiteX0" fmla="*/ 62693 w 2327470"/>
              <a:gd name="connsiteY0" fmla="*/ 65738 h 2328793"/>
              <a:gd name="connsiteX1" fmla="*/ 121960 w 2327470"/>
              <a:gd name="connsiteY1" fmla="*/ 65738 h 2328793"/>
              <a:gd name="connsiteX2" fmla="*/ 875493 w 2327470"/>
              <a:gd name="connsiteY2" fmla="*/ 349372 h 2328793"/>
              <a:gd name="connsiteX3" fmla="*/ 2276727 w 2327470"/>
              <a:gd name="connsiteY3" fmla="*/ 1433105 h 2328793"/>
              <a:gd name="connsiteX4" fmla="*/ 1984627 w 2327470"/>
              <a:gd name="connsiteY4" fmla="*/ 1759072 h 2328793"/>
              <a:gd name="connsiteX5" fmla="*/ 1645960 w 2327470"/>
              <a:gd name="connsiteY5" fmla="*/ 2322105 h 2328793"/>
              <a:gd name="connsiteX6" fmla="*/ 1578227 w 2327470"/>
              <a:gd name="connsiteY6" fmla="*/ 2059638 h 2328793"/>
              <a:gd name="connsiteX7" fmla="*/ 1506260 w 2327470"/>
              <a:gd name="connsiteY7" fmla="*/ 1919938 h 2328793"/>
              <a:gd name="connsiteX8" fmla="*/ 1557060 w 2327470"/>
              <a:gd name="connsiteY8" fmla="*/ 1496605 h 2328793"/>
              <a:gd name="connsiteX9" fmla="*/ 740027 w 2327470"/>
              <a:gd name="connsiteY9" fmla="*/ 789638 h 2328793"/>
              <a:gd name="connsiteX10" fmla="*/ 62693 w 2327470"/>
              <a:gd name="connsiteY10" fmla="*/ 65738 h 2328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27470" h="2328793">
                <a:moveTo>
                  <a:pt x="62693" y="65738"/>
                </a:moveTo>
                <a:cubicBezTo>
                  <a:pt x="-40318" y="-54912"/>
                  <a:pt x="-13507" y="18466"/>
                  <a:pt x="121960" y="65738"/>
                </a:cubicBezTo>
                <a:cubicBezTo>
                  <a:pt x="257427" y="113010"/>
                  <a:pt x="516365" y="121478"/>
                  <a:pt x="875493" y="349372"/>
                </a:cubicBezTo>
                <a:cubicBezTo>
                  <a:pt x="1234621" y="577266"/>
                  <a:pt x="2091871" y="1198155"/>
                  <a:pt x="2276727" y="1433105"/>
                </a:cubicBezTo>
                <a:cubicBezTo>
                  <a:pt x="2461583" y="1668055"/>
                  <a:pt x="2089755" y="1610905"/>
                  <a:pt x="1984627" y="1759072"/>
                </a:cubicBezTo>
                <a:cubicBezTo>
                  <a:pt x="1879499" y="1907239"/>
                  <a:pt x="1713693" y="2272011"/>
                  <a:pt x="1645960" y="2322105"/>
                </a:cubicBezTo>
                <a:cubicBezTo>
                  <a:pt x="1578227" y="2372199"/>
                  <a:pt x="1601510" y="2126666"/>
                  <a:pt x="1578227" y="2059638"/>
                </a:cubicBezTo>
                <a:cubicBezTo>
                  <a:pt x="1554944" y="1992610"/>
                  <a:pt x="1509788" y="2013777"/>
                  <a:pt x="1506260" y="1919938"/>
                </a:cubicBezTo>
                <a:cubicBezTo>
                  <a:pt x="1502732" y="1826099"/>
                  <a:pt x="1684765" y="1684988"/>
                  <a:pt x="1557060" y="1496605"/>
                </a:cubicBezTo>
                <a:cubicBezTo>
                  <a:pt x="1429355" y="1308222"/>
                  <a:pt x="981327" y="1025999"/>
                  <a:pt x="740027" y="789638"/>
                </a:cubicBezTo>
                <a:cubicBezTo>
                  <a:pt x="498727" y="553277"/>
                  <a:pt x="165704" y="186388"/>
                  <a:pt x="62693" y="6573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3699048F-C281-475F-8E10-733BAC0B8641}"/>
              </a:ext>
            </a:extLst>
          </p:cNvPr>
          <p:cNvSpPr/>
          <p:nvPr/>
        </p:nvSpPr>
        <p:spPr>
          <a:xfrm>
            <a:off x="5408107" y="4995474"/>
            <a:ext cx="685510" cy="843329"/>
          </a:xfrm>
          <a:custGeom>
            <a:avLst/>
            <a:gdLst>
              <a:gd name="connsiteX0" fmla="*/ 684718 w 685510"/>
              <a:gd name="connsiteY0" fmla="*/ 62301 h 843329"/>
              <a:gd name="connsiteX1" fmla="*/ 510093 w 685510"/>
              <a:gd name="connsiteY1" fmla="*/ 367101 h 843329"/>
              <a:gd name="connsiteX2" fmla="*/ 497393 w 685510"/>
              <a:gd name="connsiteY2" fmla="*/ 700476 h 843329"/>
              <a:gd name="connsiteX3" fmla="*/ 491043 w 685510"/>
              <a:gd name="connsiteY3" fmla="*/ 649676 h 843329"/>
              <a:gd name="connsiteX4" fmla="*/ 167193 w 685510"/>
              <a:gd name="connsiteY4" fmla="*/ 751276 h 843329"/>
              <a:gd name="connsiteX5" fmla="*/ 2093 w 685510"/>
              <a:gd name="connsiteY5" fmla="*/ 840176 h 843329"/>
              <a:gd name="connsiteX6" fmla="*/ 275143 w 685510"/>
              <a:gd name="connsiteY6" fmla="*/ 633801 h 843329"/>
              <a:gd name="connsiteX7" fmla="*/ 237043 w 685510"/>
              <a:gd name="connsiteY7" fmla="*/ 367101 h 843329"/>
              <a:gd name="connsiteX8" fmla="*/ 341818 w 685510"/>
              <a:gd name="connsiteY8" fmla="*/ 176601 h 843329"/>
              <a:gd name="connsiteX9" fmla="*/ 564068 w 685510"/>
              <a:gd name="connsiteY9" fmla="*/ 8326 h 843329"/>
              <a:gd name="connsiteX10" fmla="*/ 684718 w 685510"/>
              <a:gd name="connsiteY10" fmla="*/ 62301 h 84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510" h="843329">
                <a:moveTo>
                  <a:pt x="684718" y="62301"/>
                </a:moveTo>
                <a:cubicBezTo>
                  <a:pt x="675722" y="122097"/>
                  <a:pt x="541314" y="260739"/>
                  <a:pt x="510093" y="367101"/>
                </a:cubicBezTo>
                <a:cubicBezTo>
                  <a:pt x="478872" y="473463"/>
                  <a:pt x="500568" y="653380"/>
                  <a:pt x="497393" y="700476"/>
                </a:cubicBezTo>
                <a:cubicBezTo>
                  <a:pt x="494218" y="747572"/>
                  <a:pt x="546076" y="641209"/>
                  <a:pt x="491043" y="649676"/>
                </a:cubicBezTo>
                <a:cubicBezTo>
                  <a:pt x="436010" y="658143"/>
                  <a:pt x="248685" y="719526"/>
                  <a:pt x="167193" y="751276"/>
                </a:cubicBezTo>
                <a:cubicBezTo>
                  <a:pt x="85701" y="783026"/>
                  <a:pt x="-15899" y="859755"/>
                  <a:pt x="2093" y="840176"/>
                </a:cubicBezTo>
                <a:cubicBezTo>
                  <a:pt x="20085" y="820597"/>
                  <a:pt x="235985" y="712647"/>
                  <a:pt x="275143" y="633801"/>
                </a:cubicBezTo>
                <a:cubicBezTo>
                  <a:pt x="314301" y="554955"/>
                  <a:pt x="225931" y="443301"/>
                  <a:pt x="237043" y="367101"/>
                </a:cubicBezTo>
                <a:cubicBezTo>
                  <a:pt x="248155" y="290901"/>
                  <a:pt x="287314" y="236397"/>
                  <a:pt x="341818" y="176601"/>
                </a:cubicBezTo>
                <a:cubicBezTo>
                  <a:pt x="396322" y="116805"/>
                  <a:pt x="503743" y="27905"/>
                  <a:pt x="564068" y="8326"/>
                </a:cubicBezTo>
                <a:cubicBezTo>
                  <a:pt x="624393" y="-11253"/>
                  <a:pt x="693714" y="2505"/>
                  <a:pt x="684718" y="6230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2FDF6C4B-F957-4BFD-B12C-EF333990A3B3}"/>
              </a:ext>
            </a:extLst>
          </p:cNvPr>
          <p:cNvSpPr/>
          <p:nvPr/>
        </p:nvSpPr>
        <p:spPr>
          <a:xfrm>
            <a:off x="4642663" y="4307828"/>
            <a:ext cx="260619" cy="529556"/>
          </a:xfrm>
          <a:custGeom>
            <a:avLst/>
            <a:gdLst>
              <a:gd name="connsiteX0" fmla="*/ 259537 w 260619"/>
              <a:gd name="connsiteY0" fmla="*/ 12 h 529556"/>
              <a:gd name="connsiteX1" fmla="*/ 213817 w 260619"/>
              <a:gd name="connsiteY1" fmla="*/ 228612 h 529556"/>
              <a:gd name="connsiteX2" fmla="*/ 457 w 260619"/>
              <a:gd name="connsiteY2" fmla="*/ 528332 h 529556"/>
              <a:gd name="connsiteX3" fmla="*/ 157937 w 260619"/>
              <a:gd name="connsiteY3" fmla="*/ 330212 h 529556"/>
              <a:gd name="connsiteX4" fmla="*/ 188417 w 260619"/>
              <a:gd name="connsiteY4" fmla="*/ 218452 h 529556"/>
              <a:gd name="connsiteX5" fmla="*/ 259537 w 260619"/>
              <a:gd name="connsiteY5" fmla="*/ 12 h 52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619" h="529556">
                <a:moveTo>
                  <a:pt x="259537" y="12"/>
                </a:moveTo>
                <a:cubicBezTo>
                  <a:pt x="263770" y="1705"/>
                  <a:pt x="256997" y="140559"/>
                  <a:pt x="213817" y="228612"/>
                </a:cubicBezTo>
                <a:cubicBezTo>
                  <a:pt x="170637" y="316665"/>
                  <a:pt x="9770" y="511399"/>
                  <a:pt x="457" y="528332"/>
                </a:cubicBezTo>
                <a:cubicBezTo>
                  <a:pt x="-8856" y="545265"/>
                  <a:pt x="126610" y="381859"/>
                  <a:pt x="157937" y="330212"/>
                </a:cubicBezTo>
                <a:cubicBezTo>
                  <a:pt x="189264" y="278565"/>
                  <a:pt x="172330" y="267559"/>
                  <a:pt x="188417" y="218452"/>
                </a:cubicBezTo>
                <a:cubicBezTo>
                  <a:pt x="204504" y="169345"/>
                  <a:pt x="255304" y="-1681"/>
                  <a:pt x="259537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32C950B9-F693-41C1-A6CC-D98F7B9B1140}"/>
              </a:ext>
            </a:extLst>
          </p:cNvPr>
          <p:cNvSpPr/>
          <p:nvPr/>
        </p:nvSpPr>
        <p:spPr>
          <a:xfrm>
            <a:off x="4364080" y="3843777"/>
            <a:ext cx="220727" cy="794961"/>
          </a:xfrm>
          <a:custGeom>
            <a:avLst/>
            <a:gdLst>
              <a:gd name="connsiteX0" fmla="*/ 220620 w 220727"/>
              <a:gd name="connsiteY0" fmla="*/ 90 h 794961"/>
              <a:gd name="connsiteX1" fmla="*/ 76687 w 220727"/>
              <a:gd name="connsiteY1" fmla="*/ 271023 h 794961"/>
              <a:gd name="connsiteX2" fmla="*/ 63987 w 220727"/>
              <a:gd name="connsiteY2" fmla="*/ 457290 h 794961"/>
              <a:gd name="connsiteX3" fmla="*/ 4720 w 220727"/>
              <a:gd name="connsiteY3" fmla="*/ 787490 h 794961"/>
              <a:gd name="connsiteX4" fmla="*/ 4720 w 220727"/>
              <a:gd name="connsiteY4" fmla="*/ 668956 h 794961"/>
              <a:gd name="connsiteX5" fmla="*/ 13187 w 220727"/>
              <a:gd name="connsiteY5" fmla="*/ 453056 h 794961"/>
              <a:gd name="connsiteX6" fmla="*/ 51287 w 220727"/>
              <a:gd name="connsiteY6" fmla="*/ 300656 h 794961"/>
              <a:gd name="connsiteX7" fmla="*/ 220620 w 220727"/>
              <a:gd name="connsiteY7" fmla="*/ 90 h 794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727" h="794961">
                <a:moveTo>
                  <a:pt x="220620" y="90"/>
                </a:moveTo>
                <a:cubicBezTo>
                  <a:pt x="224853" y="-4849"/>
                  <a:pt x="102792" y="194823"/>
                  <a:pt x="76687" y="271023"/>
                </a:cubicBezTo>
                <a:cubicBezTo>
                  <a:pt x="50582" y="347223"/>
                  <a:pt x="75981" y="371212"/>
                  <a:pt x="63987" y="457290"/>
                </a:cubicBezTo>
                <a:cubicBezTo>
                  <a:pt x="51992" y="543368"/>
                  <a:pt x="14598" y="752212"/>
                  <a:pt x="4720" y="787490"/>
                </a:cubicBezTo>
                <a:cubicBezTo>
                  <a:pt x="-5158" y="822768"/>
                  <a:pt x="3309" y="724695"/>
                  <a:pt x="4720" y="668956"/>
                </a:cubicBezTo>
                <a:cubicBezTo>
                  <a:pt x="6131" y="613217"/>
                  <a:pt x="5426" y="514439"/>
                  <a:pt x="13187" y="453056"/>
                </a:cubicBezTo>
                <a:cubicBezTo>
                  <a:pt x="20948" y="391673"/>
                  <a:pt x="16715" y="369800"/>
                  <a:pt x="51287" y="300656"/>
                </a:cubicBezTo>
                <a:cubicBezTo>
                  <a:pt x="85859" y="231512"/>
                  <a:pt x="216387" y="5029"/>
                  <a:pt x="220620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336BD5FF-6248-48AA-87EB-D3899AA10AEB}"/>
              </a:ext>
            </a:extLst>
          </p:cNvPr>
          <p:cNvSpPr/>
          <p:nvPr/>
        </p:nvSpPr>
        <p:spPr>
          <a:xfrm>
            <a:off x="5361417" y="2251046"/>
            <a:ext cx="1604229" cy="850675"/>
          </a:xfrm>
          <a:custGeom>
            <a:avLst/>
            <a:gdLst>
              <a:gd name="connsiteX0" fmla="*/ 58943 w 1604229"/>
              <a:gd name="connsiteY0" fmla="*/ 34954 h 850675"/>
              <a:gd name="connsiteX1" fmla="*/ 226583 w 1604229"/>
              <a:gd name="connsiteY1" fmla="*/ 55274 h 850675"/>
              <a:gd name="connsiteX2" fmla="*/ 958103 w 1604229"/>
              <a:gd name="connsiteY2" fmla="*/ 385474 h 850675"/>
              <a:gd name="connsiteX3" fmla="*/ 1567703 w 1604229"/>
              <a:gd name="connsiteY3" fmla="*/ 837594 h 850675"/>
              <a:gd name="connsiteX4" fmla="*/ 1491503 w 1604229"/>
              <a:gd name="connsiteY4" fmla="*/ 700434 h 850675"/>
              <a:gd name="connsiteX5" fmla="*/ 1130823 w 1604229"/>
              <a:gd name="connsiteY5" fmla="*/ 405794 h 850675"/>
              <a:gd name="connsiteX6" fmla="*/ 58943 w 1604229"/>
              <a:gd name="connsiteY6" fmla="*/ 34954 h 85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4229" h="850675">
                <a:moveTo>
                  <a:pt x="58943" y="34954"/>
                </a:moveTo>
                <a:cubicBezTo>
                  <a:pt x="-91764" y="-23466"/>
                  <a:pt x="76723" y="-3146"/>
                  <a:pt x="226583" y="55274"/>
                </a:cubicBezTo>
                <a:cubicBezTo>
                  <a:pt x="376443" y="113694"/>
                  <a:pt x="734583" y="255087"/>
                  <a:pt x="958103" y="385474"/>
                </a:cubicBezTo>
                <a:cubicBezTo>
                  <a:pt x="1181623" y="515861"/>
                  <a:pt x="1478803" y="785101"/>
                  <a:pt x="1567703" y="837594"/>
                </a:cubicBezTo>
                <a:cubicBezTo>
                  <a:pt x="1656603" y="890087"/>
                  <a:pt x="1564316" y="772401"/>
                  <a:pt x="1491503" y="700434"/>
                </a:cubicBezTo>
                <a:cubicBezTo>
                  <a:pt x="1418690" y="628467"/>
                  <a:pt x="1362810" y="519247"/>
                  <a:pt x="1130823" y="405794"/>
                </a:cubicBezTo>
                <a:cubicBezTo>
                  <a:pt x="898836" y="292341"/>
                  <a:pt x="209650" y="93374"/>
                  <a:pt x="58943" y="34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8CD11BEA-59DF-4711-BB37-6BA22B3FF588}"/>
              </a:ext>
            </a:extLst>
          </p:cNvPr>
          <p:cNvSpPr/>
          <p:nvPr/>
        </p:nvSpPr>
        <p:spPr>
          <a:xfrm>
            <a:off x="6930248" y="3093720"/>
            <a:ext cx="831863" cy="996275"/>
          </a:xfrm>
          <a:custGeom>
            <a:avLst/>
            <a:gdLst>
              <a:gd name="connsiteX0" fmla="*/ 85232 w 831863"/>
              <a:gd name="connsiteY0" fmla="*/ 50800 h 996275"/>
              <a:gd name="connsiteX1" fmla="*/ 577992 w 831863"/>
              <a:gd name="connsiteY1" fmla="*/ 355600 h 996275"/>
              <a:gd name="connsiteX2" fmla="*/ 826912 w 831863"/>
              <a:gd name="connsiteY2" fmla="*/ 980440 h 996275"/>
              <a:gd name="connsiteX3" fmla="*/ 725312 w 831863"/>
              <a:gd name="connsiteY3" fmla="*/ 772160 h 996275"/>
              <a:gd name="connsiteX4" fmla="*/ 501792 w 831863"/>
              <a:gd name="connsiteY4" fmla="*/ 365760 h 996275"/>
              <a:gd name="connsiteX5" fmla="*/ 268112 w 831863"/>
              <a:gd name="connsiteY5" fmla="*/ 187960 h 996275"/>
              <a:gd name="connsiteX6" fmla="*/ 14112 w 831863"/>
              <a:gd name="connsiteY6" fmla="*/ 15240 h 996275"/>
              <a:gd name="connsiteX7" fmla="*/ 85232 w 831863"/>
              <a:gd name="connsiteY7" fmla="*/ 50800 h 99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1863" h="996275">
                <a:moveTo>
                  <a:pt x="85232" y="50800"/>
                </a:moveTo>
                <a:cubicBezTo>
                  <a:pt x="179212" y="107527"/>
                  <a:pt x="454379" y="200660"/>
                  <a:pt x="577992" y="355600"/>
                </a:cubicBezTo>
                <a:cubicBezTo>
                  <a:pt x="701605" y="510540"/>
                  <a:pt x="802359" y="911013"/>
                  <a:pt x="826912" y="980440"/>
                </a:cubicBezTo>
                <a:cubicBezTo>
                  <a:pt x="851465" y="1049867"/>
                  <a:pt x="779499" y="874607"/>
                  <a:pt x="725312" y="772160"/>
                </a:cubicBezTo>
                <a:cubicBezTo>
                  <a:pt x="671125" y="669713"/>
                  <a:pt x="577992" y="463127"/>
                  <a:pt x="501792" y="365760"/>
                </a:cubicBezTo>
                <a:cubicBezTo>
                  <a:pt x="425592" y="268393"/>
                  <a:pt x="349392" y="246380"/>
                  <a:pt x="268112" y="187960"/>
                </a:cubicBezTo>
                <a:cubicBezTo>
                  <a:pt x="186832" y="129540"/>
                  <a:pt x="40359" y="41487"/>
                  <a:pt x="14112" y="15240"/>
                </a:cubicBezTo>
                <a:cubicBezTo>
                  <a:pt x="-12135" y="-11007"/>
                  <a:pt x="-8748" y="-5927"/>
                  <a:pt x="85232" y="50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15A372B6-7444-4A53-8404-B00C60FAA8CA}"/>
              </a:ext>
            </a:extLst>
          </p:cNvPr>
          <p:cNvSpPr/>
          <p:nvPr/>
        </p:nvSpPr>
        <p:spPr>
          <a:xfrm>
            <a:off x="3418384" y="5170776"/>
            <a:ext cx="509914" cy="722062"/>
          </a:xfrm>
          <a:custGeom>
            <a:avLst/>
            <a:gdLst>
              <a:gd name="connsiteX0" fmla="*/ 509091 w 509914"/>
              <a:gd name="connsiteY0" fmla="*/ 1299 h 722062"/>
              <a:gd name="connsiteX1" fmla="*/ 410666 w 509914"/>
              <a:gd name="connsiteY1" fmla="*/ 188624 h 722062"/>
              <a:gd name="connsiteX2" fmla="*/ 375741 w 509914"/>
              <a:gd name="connsiteY2" fmla="*/ 356899 h 722062"/>
              <a:gd name="connsiteX3" fmla="*/ 178891 w 509914"/>
              <a:gd name="connsiteY3" fmla="*/ 550574 h 722062"/>
              <a:gd name="connsiteX4" fmla="*/ 1091 w 509914"/>
              <a:gd name="connsiteY4" fmla="*/ 722024 h 722062"/>
              <a:gd name="connsiteX5" fmla="*/ 264616 w 509914"/>
              <a:gd name="connsiteY5" fmla="*/ 563274 h 722062"/>
              <a:gd name="connsiteX6" fmla="*/ 451941 w 509914"/>
              <a:gd name="connsiteY6" fmla="*/ 274349 h 722062"/>
              <a:gd name="connsiteX7" fmla="*/ 458291 w 509914"/>
              <a:gd name="connsiteY7" fmla="*/ 112424 h 722062"/>
              <a:gd name="connsiteX8" fmla="*/ 509091 w 509914"/>
              <a:gd name="connsiteY8" fmla="*/ 1299 h 72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9914" h="722062">
                <a:moveTo>
                  <a:pt x="509091" y="1299"/>
                </a:moveTo>
                <a:cubicBezTo>
                  <a:pt x="501154" y="13999"/>
                  <a:pt x="432891" y="129357"/>
                  <a:pt x="410666" y="188624"/>
                </a:cubicBezTo>
                <a:cubicBezTo>
                  <a:pt x="388441" y="247891"/>
                  <a:pt x="414370" y="296574"/>
                  <a:pt x="375741" y="356899"/>
                </a:cubicBezTo>
                <a:cubicBezTo>
                  <a:pt x="337112" y="417224"/>
                  <a:pt x="241332" y="489720"/>
                  <a:pt x="178891" y="550574"/>
                </a:cubicBezTo>
                <a:cubicBezTo>
                  <a:pt x="116450" y="611428"/>
                  <a:pt x="-13197" y="719907"/>
                  <a:pt x="1091" y="722024"/>
                </a:cubicBezTo>
                <a:cubicBezTo>
                  <a:pt x="15378" y="724141"/>
                  <a:pt x="189475" y="637886"/>
                  <a:pt x="264616" y="563274"/>
                </a:cubicBezTo>
                <a:cubicBezTo>
                  <a:pt x="339757" y="488662"/>
                  <a:pt x="419662" y="349491"/>
                  <a:pt x="451941" y="274349"/>
                </a:cubicBezTo>
                <a:cubicBezTo>
                  <a:pt x="484220" y="199207"/>
                  <a:pt x="451412" y="152641"/>
                  <a:pt x="458291" y="112424"/>
                </a:cubicBezTo>
                <a:cubicBezTo>
                  <a:pt x="465170" y="72207"/>
                  <a:pt x="517028" y="-11401"/>
                  <a:pt x="509091" y="1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F83FD7DC-A669-4C05-AB08-1A5D6F9C174D}"/>
              </a:ext>
            </a:extLst>
          </p:cNvPr>
          <p:cNvSpPr/>
          <p:nvPr/>
        </p:nvSpPr>
        <p:spPr>
          <a:xfrm>
            <a:off x="3435989" y="5915980"/>
            <a:ext cx="2347136" cy="922003"/>
          </a:xfrm>
          <a:custGeom>
            <a:avLst/>
            <a:gdLst>
              <a:gd name="connsiteX0" fmla="*/ 2536 w 2347136"/>
              <a:gd name="connsiteY0" fmla="*/ 2220 h 922003"/>
              <a:gd name="connsiteX1" fmla="*/ 129536 w 2347136"/>
              <a:gd name="connsiteY1" fmla="*/ 275270 h 922003"/>
              <a:gd name="connsiteX2" fmla="*/ 570861 w 2347136"/>
              <a:gd name="connsiteY2" fmla="*/ 649920 h 922003"/>
              <a:gd name="connsiteX3" fmla="*/ 1069336 w 2347136"/>
              <a:gd name="connsiteY3" fmla="*/ 862645 h 922003"/>
              <a:gd name="connsiteX4" fmla="*/ 1707511 w 2347136"/>
              <a:gd name="connsiteY4" fmla="*/ 919795 h 922003"/>
              <a:gd name="connsiteX5" fmla="*/ 2025011 w 2347136"/>
              <a:gd name="connsiteY5" fmla="*/ 805495 h 922003"/>
              <a:gd name="connsiteX6" fmla="*/ 2218686 w 2347136"/>
              <a:gd name="connsiteY6" fmla="*/ 643570 h 922003"/>
              <a:gd name="connsiteX7" fmla="*/ 2345686 w 2347136"/>
              <a:gd name="connsiteY7" fmla="*/ 332420 h 922003"/>
              <a:gd name="connsiteX8" fmla="*/ 2136136 w 2347136"/>
              <a:gd name="connsiteY8" fmla="*/ 662620 h 922003"/>
              <a:gd name="connsiteX9" fmla="*/ 1634486 w 2347136"/>
              <a:gd name="connsiteY9" fmla="*/ 849945 h 922003"/>
              <a:gd name="connsiteX10" fmla="*/ 1120136 w 2347136"/>
              <a:gd name="connsiteY10" fmla="*/ 853120 h 922003"/>
              <a:gd name="connsiteX11" fmla="*/ 761361 w 2347136"/>
              <a:gd name="connsiteY11" fmla="*/ 719770 h 922003"/>
              <a:gd name="connsiteX12" fmla="*/ 215261 w 2347136"/>
              <a:gd name="connsiteY12" fmla="*/ 424495 h 922003"/>
              <a:gd name="connsiteX13" fmla="*/ 2536 w 2347136"/>
              <a:gd name="connsiteY13" fmla="*/ 2220 h 922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47136" h="922003">
                <a:moveTo>
                  <a:pt x="2536" y="2220"/>
                </a:moveTo>
                <a:cubicBezTo>
                  <a:pt x="-11752" y="-22651"/>
                  <a:pt x="34815" y="167320"/>
                  <a:pt x="129536" y="275270"/>
                </a:cubicBezTo>
                <a:cubicBezTo>
                  <a:pt x="224257" y="383220"/>
                  <a:pt x="414228" y="552024"/>
                  <a:pt x="570861" y="649920"/>
                </a:cubicBezTo>
                <a:cubicBezTo>
                  <a:pt x="727494" y="747816"/>
                  <a:pt x="879894" y="817666"/>
                  <a:pt x="1069336" y="862645"/>
                </a:cubicBezTo>
                <a:cubicBezTo>
                  <a:pt x="1258778" y="907624"/>
                  <a:pt x="1548232" y="929320"/>
                  <a:pt x="1707511" y="919795"/>
                </a:cubicBezTo>
                <a:cubicBezTo>
                  <a:pt x="1866790" y="910270"/>
                  <a:pt x="1939815" y="851533"/>
                  <a:pt x="2025011" y="805495"/>
                </a:cubicBezTo>
                <a:cubicBezTo>
                  <a:pt x="2110207" y="759458"/>
                  <a:pt x="2165240" y="722416"/>
                  <a:pt x="2218686" y="643570"/>
                </a:cubicBezTo>
                <a:cubicBezTo>
                  <a:pt x="2272132" y="564724"/>
                  <a:pt x="2359444" y="329245"/>
                  <a:pt x="2345686" y="332420"/>
                </a:cubicBezTo>
                <a:cubicBezTo>
                  <a:pt x="2331928" y="335595"/>
                  <a:pt x="2254669" y="576366"/>
                  <a:pt x="2136136" y="662620"/>
                </a:cubicBezTo>
                <a:cubicBezTo>
                  <a:pt x="2017603" y="748874"/>
                  <a:pt x="1803819" y="818195"/>
                  <a:pt x="1634486" y="849945"/>
                </a:cubicBezTo>
                <a:cubicBezTo>
                  <a:pt x="1465153" y="881695"/>
                  <a:pt x="1265657" y="874816"/>
                  <a:pt x="1120136" y="853120"/>
                </a:cubicBezTo>
                <a:cubicBezTo>
                  <a:pt x="974615" y="831424"/>
                  <a:pt x="912174" y="791208"/>
                  <a:pt x="761361" y="719770"/>
                </a:cubicBezTo>
                <a:cubicBezTo>
                  <a:pt x="610548" y="648332"/>
                  <a:pt x="345436" y="549908"/>
                  <a:pt x="215261" y="424495"/>
                </a:cubicBezTo>
                <a:cubicBezTo>
                  <a:pt x="85086" y="299083"/>
                  <a:pt x="16824" y="27091"/>
                  <a:pt x="2536" y="2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5709E89E-35E7-4993-BF73-8A573F0AA403}"/>
              </a:ext>
            </a:extLst>
          </p:cNvPr>
          <p:cNvSpPr/>
          <p:nvPr/>
        </p:nvSpPr>
        <p:spPr>
          <a:xfrm>
            <a:off x="3114499" y="5803079"/>
            <a:ext cx="433763" cy="138850"/>
          </a:xfrm>
          <a:custGeom>
            <a:avLst/>
            <a:gdLst>
              <a:gd name="connsiteX0" fmla="*/ 428801 w 433763"/>
              <a:gd name="connsiteY0" fmla="*/ 821 h 138850"/>
              <a:gd name="connsiteX1" fmla="*/ 254176 w 433763"/>
              <a:gd name="connsiteY1" fmla="*/ 54796 h 138850"/>
              <a:gd name="connsiteX2" fmla="*/ 152576 w 433763"/>
              <a:gd name="connsiteY2" fmla="*/ 121471 h 138850"/>
              <a:gd name="connsiteX3" fmla="*/ 176 w 433763"/>
              <a:gd name="connsiteY3" fmla="*/ 137346 h 138850"/>
              <a:gd name="connsiteX4" fmla="*/ 184326 w 433763"/>
              <a:gd name="connsiteY4" fmla="*/ 92896 h 138850"/>
              <a:gd name="connsiteX5" fmla="*/ 368476 w 433763"/>
              <a:gd name="connsiteY5" fmla="*/ 26221 h 138850"/>
              <a:gd name="connsiteX6" fmla="*/ 428801 w 433763"/>
              <a:gd name="connsiteY6" fmla="*/ 821 h 13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763" h="138850">
                <a:moveTo>
                  <a:pt x="428801" y="821"/>
                </a:moveTo>
                <a:cubicBezTo>
                  <a:pt x="409751" y="5583"/>
                  <a:pt x="300213" y="34688"/>
                  <a:pt x="254176" y="54796"/>
                </a:cubicBezTo>
                <a:cubicBezTo>
                  <a:pt x="208139" y="74904"/>
                  <a:pt x="194909" y="107713"/>
                  <a:pt x="152576" y="121471"/>
                </a:cubicBezTo>
                <a:cubicBezTo>
                  <a:pt x="110243" y="135229"/>
                  <a:pt x="-5116" y="142109"/>
                  <a:pt x="176" y="137346"/>
                </a:cubicBezTo>
                <a:cubicBezTo>
                  <a:pt x="5468" y="132584"/>
                  <a:pt x="122943" y="111417"/>
                  <a:pt x="184326" y="92896"/>
                </a:cubicBezTo>
                <a:cubicBezTo>
                  <a:pt x="245709" y="74375"/>
                  <a:pt x="328259" y="39450"/>
                  <a:pt x="368476" y="26221"/>
                </a:cubicBezTo>
                <a:cubicBezTo>
                  <a:pt x="408693" y="12992"/>
                  <a:pt x="447851" y="-3941"/>
                  <a:pt x="428801" y="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87FF8417-103C-4A78-9BE0-C4DCE226236D}"/>
              </a:ext>
            </a:extLst>
          </p:cNvPr>
          <p:cNvSpPr/>
          <p:nvPr/>
        </p:nvSpPr>
        <p:spPr>
          <a:xfrm>
            <a:off x="3354033" y="5887895"/>
            <a:ext cx="1801145" cy="968073"/>
          </a:xfrm>
          <a:custGeom>
            <a:avLst/>
            <a:gdLst>
              <a:gd name="connsiteX0" fmla="*/ 11467 w 1801145"/>
              <a:gd name="connsiteY0" fmla="*/ 1730 h 968073"/>
              <a:gd name="connsiteX1" fmla="*/ 135292 w 1801145"/>
              <a:gd name="connsiteY1" fmla="*/ 319230 h 968073"/>
              <a:gd name="connsiteX2" fmla="*/ 363892 w 1801145"/>
              <a:gd name="connsiteY2" fmla="*/ 544655 h 968073"/>
              <a:gd name="connsiteX3" fmla="*/ 1110017 w 1801145"/>
              <a:gd name="connsiteY3" fmla="*/ 922480 h 968073"/>
              <a:gd name="connsiteX4" fmla="*/ 1798992 w 1801145"/>
              <a:gd name="connsiteY4" fmla="*/ 944705 h 968073"/>
              <a:gd name="connsiteX5" fmla="*/ 1290992 w 1801145"/>
              <a:gd name="connsiteY5" fmla="*/ 941530 h 968073"/>
              <a:gd name="connsiteX6" fmla="*/ 325792 w 1801145"/>
              <a:gd name="connsiteY6" fmla="*/ 608155 h 968073"/>
              <a:gd name="connsiteX7" fmla="*/ 43217 w 1801145"/>
              <a:gd name="connsiteY7" fmla="*/ 211280 h 968073"/>
              <a:gd name="connsiteX8" fmla="*/ 11467 w 1801145"/>
              <a:gd name="connsiteY8" fmla="*/ 1730 h 96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1145" h="968073">
                <a:moveTo>
                  <a:pt x="11467" y="1730"/>
                </a:moveTo>
                <a:cubicBezTo>
                  <a:pt x="26813" y="19722"/>
                  <a:pt x="76555" y="228743"/>
                  <a:pt x="135292" y="319230"/>
                </a:cubicBezTo>
                <a:cubicBezTo>
                  <a:pt x="194029" y="409717"/>
                  <a:pt x="201438" y="444113"/>
                  <a:pt x="363892" y="544655"/>
                </a:cubicBezTo>
                <a:cubicBezTo>
                  <a:pt x="526346" y="645197"/>
                  <a:pt x="870834" y="855805"/>
                  <a:pt x="1110017" y="922480"/>
                </a:cubicBezTo>
                <a:cubicBezTo>
                  <a:pt x="1349200" y="989155"/>
                  <a:pt x="1768829" y="941530"/>
                  <a:pt x="1798992" y="944705"/>
                </a:cubicBezTo>
                <a:cubicBezTo>
                  <a:pt x="1829155" y="947880"/>
                  <a:pt x="1536525" y="997622"/>
                  <a:pt x="1290992" y="941530"/>
                </a:cubicBezTo>
                <a:cubicBezTo>
                  <a:pt x="1045459" y="885438"/>
                  <a:pt x="533755" y="729863"/>
                  <a:pt x="325792" y="608155"/>
                </a:cubicBezTo>
                <a:cubicBezTo>
                  <a:pt x="117830" y="486447"/>
                  <a:pt x="98779" y="312880"/>
                  <a:pt x="43217" y="211280"/>
                </a:cubicBezTo>
                <a:cubicBezTo>
                  <a:pt x="-12345" y="109680"/>
                  <a:pt x="-3879" y="-16262"/>
                  <a:pt x="11467" y="1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D91B182E-C495-43D3-BC9D-533BEC8DB02B}"/>
              </a:ext>
            </a:extLst>
          </p:cNvPr>
          <p:cNvSpPr/>
          <p:nvPr/>
        </p:nvSpPr>
        <p:spPr>
          <a:xfrm>
            <a:off x="1755718" y="5695526"/>
            <a:ext cx="1716428" cy="375096"/>
          </a:xfrm>
          <a:custGeom>
            <a:avLst/>
            <a:gdLst>
              <a:gd name="connsiteX0" fmla="*/ 1694449 w 1716428"/>
              <a:gd name="connsiteY0" fmla="*/ 2541 h 375096"/>
              <a:gd name="connsiteX1" fmla="*/ 1614015 w 1716428"/>
              <a:gd name="connsiteY1" fmla="*/ 138007 h 375096"/>
              <a:gd name="connsiteX2" fmla="*/ 1300749 w 1716428"/>
              <a:gd name="connsiteY2" fmla="*/ 193041 h 375096"/>
              <a:gd name="connsiteX3" fmla="*/ 1093315 w 1716428"/>
              <a:gd name="connsiteY3" fmla="*/ 298874 h 375096"/>
              <a:gd name="connsiteX4" fmla="*/ 788515 w 1716428"/>
              <a:gd name="connsiteY4" fmla="*/ 265007 h 375096"/>
              <a:gd name="connsiteX5" fmla="*/ 487949 w 1716428"/>
              <a:gd name="connsiteY5" fmla="*/ 341207 h 375096"/>
              <a:gd name="connsiteX6" fmla="*/ 208549 w 1716428"/>
              <a:gd name="connsiteY6" fmla="*/ 375074 h 375096"/>
              <a:gd name="connsiteX7" fmla="*/ 22282 w 1716428"/>
              <a:gd name="connsiteY7" fmla="*/ 336974 h 375096"/>
              <a:gd name="connsiteX8" fmla="*/ 737715 w 1716428"/>
              <a:gd name="connsiteY8" fmla="*/ 277707 h 375096"/>
              <a:gd name="connsiteX9" fmla="*/ 1254182 w 1716428"/>
              <a:gd name="connsiteY9" fmla="*/ 269241 h 375096"/>
              <a:gd name="connsiteX10" fmla="*/ 1694449 w 1716428"/>
              <a:gd name="connsiteY10" fmla="*/ 2541 h 37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16428" h="375096">
                <a:moveTo>
                  <a:pt x="1694449" y="2541"/>
                </a:moveTo>
                <a:cubicBezTo>
                  <a:pt x="1754421" y="-19331"/>
                  <a:pt x="1679632" y="106257"/>
                  <a:pt x="1614015" y="138007"/>
                </a:cubicBezTo>
                <a:cubicBezTo>
                  <a:pt x="1548398" y="169757"/>
                  <a:pt x="1387532" y="166230"/>
                  <a:pt x="1300749" y="193041"/>
                </a:cubicBezTo>
                <a:cubicBezTo>
                  <a:pt x="1213966" y="219852"/>
                  <a:pt x="1178687" y="286880"/>
                  <a:pt x="1093315" y="298874"/>
                </a:cubicBezTo>
                <a:cubicBezTo>
                  <a:pt x="1007943" y="310868"/>
                  <a:pt x="889409" y="257952"/>
                  <a:pt x="788515" y="265007"/>
                </a:cubicBezTo>
                <a:cubicBezTo>
                  <a:pt x="687621" y="272063"/>
                  <a:pt x="584610" y="322863"/>
                  <a:pt x="487949" y="341207"/>
                </a:cubicBezTo>
                <a:cubicBezTo>
                  <a:pt x="391288" y="359551"/>
                  <a:pt x="286160" y="375779"/>
                  <a:pt x="208549" y="375074"/>
                </a:cubicBezTo>
                <a:cubicBezTo>
                  <a:pt x="130938" y="374369"/>
                  <a:pt x="-65912" y="353202"/>
                  <a:pt x="22282" y="336974"/>
                </a:cubicBezTo>
                <a:cubicBezTo>
                  <a:pt x="110476" y="320746"/>
                  <a:pt x="532398" y="288996"/>
                  <a:pt x="737715" y="277707"/>
                </a:cubicBezTo>
                <a:cubicBezTo>
                  <a:pt x="943032" y="266418"/>
                  <a:pt x="1091904" y="312985"/>
                  <a:pt x="1254182" y="269241"/>
                </a:cubicBezTo>
                <a:cubicBezTo>
                  <a:pt x="1416460" y="225497"/>
                  <a:pt x="1634477" y="24413"/>
                  <a:pt x="1694449" y="2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D1879320-F70F-48A8-9948-7D12593232A2}"/>
              </a:ext>
            </a:extLst>
          </p:cNvPr>
          <p:cNvSpPr/>
          <p:nvPr/>
        </p:nvSpPr>
        <p:spPr>
          <a:xfrm>
            <a:off x="335806" y="5878528"/>
            <a:ext cx="1791914" cy="733708"/>
          </a:xfrm>
          <a:custGeom>
            <a:avLst/>
            <a:gdLst>
              <a:gd name="connsiteX0" fmla="*/ 1734294 w 1791914"/>
              <a:gd name="connsiteY0" fmla="*/ 134922 h 733708"/>
              <a:gd name="connsiteX1" fmla="*/ 1677144 w 1791914"/>
              <a:gd name="connsiteY1" fmla="*/ 90472 h 733708"/>
              <a:gd name="connsiteX2" fmla="*/ 1277094 w 1791914"/>
              <a:gd name="connsiteY2" fmla="*/ 1572 h 733708"/>
              <a:gd name="connsiteX3" fmla="*/ 438894 w 1791914"/>
              <a:gd name="connsiteY3" fmla="*/ 173022 h 733708"/>
              <a:gd name="connsiteX4" fmla="*/ 744 w 1791914"/>
              <a:gd name="connsiteY4" fmla="*/ 731822 h 733708"/>
              <a:gd name="connsiteX5" fmla="*/ 349994 w 1791914"/>
              <a:gd name="connsiteY5" fmla="*/ 350822 h 733708"/>
              <a:gd name="connsiteX6" fmla="*/ 927844 w 1791914"/>
              <a:gd name="connsiteY6" fmla="*/ 236522 h 733708"/>
              <a:gd name="connsiteX7" fmla="*/ 1734294 w 1791914"/>
              <a:gd name="connsiteY7" fmla="*/ 134922 h 733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1914" h="733708">
                <a:moveTo>
                  <a:pt x="1734294" y="134922"/>
                </a:moveTo>
                <a:cubicBezTo>
                  <a:pt x="1859177" y="110580"/>
                  <a:pt x="1753344" y="112697"/>
                  <a:pt x="1677144" y="90472"/>
                </a:cubicBezTo>
                <a:cubicBezTo>
                  <a:pt x="1600944" y="68247"/>
                  <a:pt x="1483469" y="-12186"/>
                  <a:pt x="1277094" y="1572"/>
                </a:cubicBezTo>
                <a:cubicBezTo>
                  <a:pt x="1070719" y="15330"/>
                  <a:pt x="651619" y="51314"/>
                  <a:pt x="438894" y="173022"/>
                </a:cubicBezTo>
                <a:cubicBezTo>
                  <a:pt x="226169" y="294730"/>
                  <a:pt x="15561" y="702189"/>
                  <a:pt x="744" y="731822"/>
                </a:cubicBezTo>
                <a:cubicBezTo>
                  <a:pt x="-14073" y="761455"/>
                  <a:pt x="195477" y="433372"/>
                  <a:pt x="349994" y="350822"/>
                </a:cubicBezTo>
                <a:cubicBezTo>
                  <a:pt x="504511" y="268272"/>
                  <a:pt x="693952" y="274622"/>
                  <a:pt x="927844" y="236522"/>
                </a:cubicBezTo>
                <a:cubicBezTo>
                  <a:pt x="1161736" y="198422"/>
                  <a:pt x="1609411" y="159264"/>
                  <a:pt x="1734294" y="134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856127E5-7F90-4DE2-BCE8-77220723AEC8}"/>
              </a:ext>
            </a:extLst>
          </p:cNvPr>
          <p:cNvSpPr/>
          <p:nvPr/>
        </p:nvSpPr>
        <p:spPr>
          <a:xfrm>
            <a:off x="5714868" y="6242755"/>
            <a:ext cx="2476540" cy="1656899"/>
          </a:xfrm>
          <a:custGeom>
            <a:avLst/>
            <a:gdLst>
              <a:gd name="connsiteX0" fmla="*/ 59399 w 2476540"/>
              <a:gd name="connsiteY0" fmla="*/ 39512 h 1656899"/>
              <a:gd name="connsiteX1" fmla="*/ 372665 w 2476540"/>
              <a:gd name="connsiteY1" fmla="*/ 115712 h 1656899"/>
              <a:gd name="connsiteX2" fmla="*/ 1710399 w 2476540"/>
              <a:gd name="connsiteY2" fmla="*/ 640645 h 1656899"/>
              <a:gd name="connsiteX3" fmla="*/ 2226865 w 2476540"/>
              <a:gd name="connsiteY3" fmla="*/ 953912 h 1656899"/>
              <a:gd name="connsiteX4" fmla="*/ 2472399 w 2476540"/>
              <a:gd name="connsiteY4" fmla="*/ 1656645 h 1656899"/>
              <a:gd name="connsiteX5" fmla="*/ 2040599 w 2476540"/>
              <a:gd name="connsiteY5" fmla="*/ 1030112 h 1656899"/>
              <a:gd name="connsiteX6" fmla="*/ 1363265 w 2476540"/>
              <a:gd name="connsiteY6" fmla="*/ 615245 h 1656899"/>
              <a:gd name="connsiteX7" fmla="*/ 59399 w 2476540"/>
              <a:gd name="connsiteY7" fmla="*/ 39512 h 165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6540" h="1656899">
                <a:moveTo>
                  <a:pt x="59399" y="39512"/>
                </a:moveTo>
                <a:cubicBezTo>
                  <a:pt x="-105701" y="-43744"/>
                  <a:pt x="97498" y="15523"/>
                  <a:pt x="372665" y="115712"/>
                </a:cubicBezTo>
                <a:cubicBezTo>
                  <a:pt x="647832" y="215901"/>
                  <a:pt x="1401366" y="500945"/>
                  <a:pt x="1710399" y="640645"/>
                </a:cubicBezTo>
                <a:cubicBezTo>
                  <a:pt x="2019432" y="780345"/>
                  <a:pt x="2099865" y="784579"/>
                  <a:pt x="2226865" y="953912"/>
                </a:cubicBezTo>
                <a:cubicBezTo>
                  <a:pt x="2353865" y="1123245"/>
                  <a:pt x="2503443" y="1643945"/>
                  <a:pt x="2472399" y="1656645"/>
                </a:cubicBezTo>
                <a:cubicBezTo>
                  <a:pt x="2441355" y="1669345"/>
                  <a:pt x="2225455" y="1203679"/>
                  <a:pt x="2040599" y="1030112"/>
                </a:cubicBezTo>
                <a:cubicBezTo>
                  <a:pt x="1855743" y="856545"/>
                  <a:pt x="1696287" y="787401"/>
                  <a:pt x="1363265" y="615245"/>
                </a:cubicBezTo>
                <a:cubicBezTo>
                  <a:pt x="1030243" y="443089"/>
                  <a:pt x="224499" y="122768"/>
                  <a:pt x="59399" y="39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061F905C-3E2D-48C8-BE2C-97BB26BBFAA6}"/>
              </a:ext>
            </a:extLst>
          </p:cNvPr>
          <p:cNvSpPr/>
          <p:nvPr/>
        </p:nvSpPr>
        <p:spPr>
          <a:xfrm>
            <a:off x="-68614" y="6169381"/>
            <a:ext cx="789877" cy="2063957"/>
          </a:xfrm>
          <a:custGeom>
            <a:avLst/>
            <a:gdLst>
              <a:gd name="connsiteX0" fmla="*/ 729014 w 789877"/>
              <a:gd name="connsiteY0" fmla="*/ 95952 h 2063957"/>
              <a:gd name="connsiteX1" fmla="*/ 712081 w 789877"/>
              <a:gd name="connsiteY1" fmla="*/ 197552 h 2063957"/>
              <a:gd name="connsiteX2" fmla="*/ 85547 w 789877"/>
              <a:gd name="connsiteY2" fmla="*/ 1713086 h 2063957"/>
              <a:gd name="connsiteX3" fmla="*/ 9347 w 789877"/>
              <a:gd name="connsiteY3" fmla="*/ 2043286 h 2063957"/>
              <a:gd name="connsiteX4" fmla="*/ 119414 w 789877"/>
              <a:gd name="connsiteY4" fmla="*/ 1315152 h 2063957"/>
              <a:gd name="connsiteX5" fmla="*/ 246414 w 789877"/>
              <a:gd name="connsiteY5" fmla="*/ 917219 h 2063957"/>
              <a:gd name="connsiteX6" fmla="*/ 729014 w 789877"/>
              <a:gd name="connsiteY6" fmla="*/ 95952 h 206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9877" h="2063957">
                <a:moveTo>
                  <a:pt x="729014" y="95952"/>
                </a:moveTo>
                <a:cubicBezTo>
                  <a:pt x="806625" y="-23992"/>
                  <a:pt x="819325" y="-71970"/>
                  <a:pt x="712081" y="197552"/>
                </a:cubicBezTo>
                <a:cubicBezTo>
                  <a:pt x="604837" y="467074"/>
                  <a:pt x="202669" y="1405464"/>
                  <a:pt x="85547" y="1713086"/>
                </a:cubicBezTo>
                <a:cubicBezTo>
                  <a:pt x="-31575" y="2020708"/>
                  <a:pt x="3703" y="2109608"/>
                  <a:pt x="9347" y="2043286"/>
                </a:cubicBezTo>
                <a:cubicBezTo>
                  <a:pt x="14991" y="1976964"/>
                  <a:pt x="79903" y="1502830"/>
                  <a:pt x="119414" y="1315152"/>
                </a:cubicBezTo>
                <a:cubicBezTo>
                  <a:pt x="158925" y="1127474"/>
                  <a:pt x="147636" y="1119008"/>
                  <a:pt x="246414" y="917219"/>
                </a:cubicBezTo>
                <a:cubicBezTo>
                  <a:pt x="345192" y="715430"/>
                  <a:pt x="651403" y="215896"/>
                  <a:pt x="729014" y="95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D2AE05DC-5A49-4536-9EB4-6A9924A5DEA9}"/>
              </a:ext>
            </a:extLst>
          </p:cNvPr>
          <p:cNvSpPr/>
          <p:nvPr/>
        </p:nvSpPr>
        <p:spPr>
          <a:xfrm>
            <a:off x="7963361" y="7535329"/>
            <a:ext cx="469505" cy="2799834"/>
          </a:xfrm>
          <a:custGeom>
            <a:avLst/>
            <a:gdLst>
              <a:gd name="connsiteX0" fmla="*/ 122306 w 469505"/>
              <a:gd name="connsiteY0" fmla="*/ 169338 h 2799834"/>
              <a:gd name="connsiteX1" fmla="*/ 215439 w 469505"/>
              <a:gd name="connsiteY1" fmla="*/ 287871 h 2799834"/>
              <a:gd name="connsiteX2" fmla="*/ 469439 w 469505"/>
              <a:gd name="connsiteY2" fmla="*/ 2726271 h 2799834"/>
              <a:gd name="connsiteX3" fmla="*/ 190039 w 469505"/>
              <a:gd name="connsiteY3" fmla="*/ 2057404 h 2799834"/>
              <a:gd name="connsiteX4" fmla="*/ 3772 w 469505"/>
              <a:gd name="connsiteY4" fmla="*/ 948271 h 2799834"/>
              <a:gd name="connsiteX5" fmla="*/ 359372 w 469505"/>
              <a:gd name="connsiteY5" fmla="*/ 2201338 h 2799834"/>
              <a:gd name="connsiteX6" fmla="*/ 300106 w 469505"/>
              <a:gd name="connsiteY6" fmla="*/ 1388538 h 2799834"/>
              <a:gd name="connsiteX7" fmla="*/ 122306 w 469505"/>
              <a:gd name="connsiteY7" fmla="*/ 169338 h 279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9505" h="2799834">
                <a:moveTo>
                  <a:pt x="122306" y="169338"/>
                </a:moveTo>
                <a:cubicBezTo>
                  <a:pt x="108195" y="-14107"/>
                  <a:pt x="157584" y="-138284"/>
                  <a:pt x="215439" y="287871"/>
                </a:cubicBezTo>
                <a:cubicBezTo>
                  <a:pt x="273294" y="714026"/>
                  <a:pt x="473672" y="2431349"/>
                  <a:pt x="469439" y="2726271"/>
                </a:cubicBezTo>
                <a:cubicBezTo>
                  <a:pt x="465206" y="3021193"/>
                  <a:pt x="267650" y="2353737"/>
                  <a:pt x="190039" y="2057404"/>
                </a:cubicBezTo>
                <a:cubicBezTo>
                  <a:pt x="112428" y="1761071"/>
                  <a:pt x="-24450" y="924282"/>
                  <a:pt x="3772" y="948271"/>
                </a:cubicBezTo>
                <a:cubicBezTo>
                  <a:pt x="31994" y="972260"/>
                  <a:pt x="309983" y="2127960"/>
                  <a:pt x="359372" y="2201338"/>
                </a:cubicBezTo>
                <a:cubicBezTo>
                  <a:pt x="408761" y="2274716"/>
                  <a:pt x="338206" y="1724383"/>
                  <a:pt x="300106" y="1388538"/>
                </a:cubicBezTo>
                <a:cubicBezTo>
                  <a:pt x="262006" y="1052694"/>
                  <a:pt x="136417" y="352783"/>
                  <a:pt x="122306" y="169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89716F60-6614-4E35-8429-9C405C7EC2E2}"/>
              </a:ext>
            </a:extLst>
          </p:cNvPr>
          <p:cNvSpPr/>
          <p:nvPr/>
        </p:nvSpPr>
        <p:spPr>
          <a:xfrm>
            <a:off x="-164322" y="9460631"/>
            <a:ext cx="2087687" cy="708082"/>
          </a:xfrm>
          <a:custGeom>
            <a:avLst/>
            <a:gdLst>
              <a:gd name="connsiteX0" fmla="*/ 88122 w 2087687"/>
              <a:gd name="connsiteY0" fmla="*/ 223119 h 708082"/>
              <a:gd name="connsiteX1" fmla="*/ 170672 w 2087687"/>
              <a:gd name="connsiteY1" fmla="*/ 191369 h 708082"/>
              <a:gd name="connsiteX2" fmla="*/ 869172 w 2087687"/>
              <a:gd name="connsiteY2" fmla="*/ 89769 h 708082"/>
              <a:gd name="connsiteX3" fmla="*/ 1828022 w 2087687"/>
              <a:gd name="connsiteY3" fmla="*/ 292969 h 708082"/>
              <a:gd name="connsiteX4" fmla="*/ 1923272 w 2087687"/>
              <a:gd name="connsiteY4" fmla="*/ 680319 h 708082"/>
              <a:gd name="connsiteX5" fmla="*/ 1955022 w 2087687"/>
              <a:gd name="connsiteY5" fmla="*/ 635869 h 708082"/>
              <a:gd name="connsiteX6" fmla="*/ 2050272 w 2087687"/>
              <a:gd name="connsiteY6" fmla="*/ 305669 h 708082"/>
              <a:gd name="connsiteX7" fmla="*/ 1256522 w 2087687"/>
              <a:gd name="connsiteY7" fmla="*/ 869 h 708082"/>
              <a:gd name="connsiteX8" fmla="*/ 88122 w 2087687"/>
              <a:gd name="connsiteY8" fmla="*/ 223119 h 70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7687" h="708082">
                <a:moveTo>
                  <a:pt x="88122" y="223119"/>
                </a:moveTo>
                <a:cubicBezTo>
                  <a:pt x="-92853" y="254869"/>
                  <a:pt x="40497" y="213594"/>
                  <a:pt x="170672" y="191369"/>
                </a:cubicBezTo>
                <a:cubicBezTo>
                  <a:pt x="300847" y="169144"/>
                  <a:pt x="592947" y="72836"/>
                  <a:pt x="869172" y="89769"/>
                </a:cubicBezTo>
                <a:cubicBezTo>
                  <a:pt x="1145397" y="106702"/>
                  <a:pt x="1652339" y="194544"/>
                  <a:pt x="1828022" y="292969"/>
                </a:cubicBezTo>
                <a:cubicBezTo>
                  <a:pt x="2003705" y="391394"/>
                  <a:pt x="1902105" y="623169"/>
                  <a:pt x="1923272" y="680319"/>
                </a:cubicBezTo>
                <a:cubicBezTo>
                  <a:pt x="1944439" y="737469"/>
                  <a:pt x="1933855" y="698311"/>
                  <a:pt x="1955022" y="635869"/>
                </a:cubicBezTo>
                <a:cubicBezTo>
                  <a:pt x="1976189" y="573427"/>
                  <a:pt x="2166689" y="411502"/>
                  <a:pt x="2050272" y="305669"/>
                </a:cubicBezTo>
                <a:cubicBezTo>
                  <a:pt x="1933855" y="199836"/>
                  <a:pt x="1588839" y="16744"/>
                  <a:pt x="1256522" y="869"/>
                </a:cubicBezTo>
                <a:cubicBezTo>
                  <a:pt x="924205" y="-15006"/>
                  <a:pt x="269097" y="191369"/>
                  <a:pt x="88122" y="223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DD283D6F-46D1-452F-AD7C-2957F4217137}"/>
              </a:ext>
            </a:extLst>
          </p:cNvPr>
          <p:cNvSpPr/>
          <p:nvPr/>
        </p:nvSpPr>
        <p:spPr>
          <a:xfrm>
            <a:off x="1313218" y="9699486"/>
            <a:ext cx="4360463" cy="498614"/>
          </a:xfrm>
          <a:custGeom>
            <a:avLst/>
            <a:gdLst>
              <a:gd name="connsiteX0" fmla="*/ 121882 w 4360463"/>
              <a:gd name="connsiteY0" fmla="*/ 428764 h 498614"/>
              <a:gd name="connsiteX1" fmla="*/ 217132 w 4360463"/>
              <a:gd name="connsiteY1" fmla="*/ 428764 h 498614"/>
              <a:gd name="connsiteX2" fmla="*/ 1347432 w 4360463"/>
              <a:gd name="connsiteY2" fmla="*/ 397014 h 498614"/>
              <a:gd name="connsiteX3" fmla="*/ 3525482 w 4360463"/>
              <a:gd name="connsiteY3" fmla="*/ 181114 h 498614"/>
              <a:gd name="connsiteX4" fmla="*/ 4357332 w 4360463"/>
              <a:gd name="connsiteY4" fmla="*/ 3314 h 498614"/>
              <a:gd name="connsiteX5" fmla="*/ 3277832 w 4360463"/>
              <a:gd name="connsiteY5" fmla="*/ 339864 h 498614"/>
              <a:gd name="connsiteX6" fmla="*/ 2147532 w 4360463"/>
              <a:gd name="connsiteY6" fmla="*/ 498614 h 498614"/>
              <a:gd name="connsiteX7" fmla="*/ 121882 w 4360463"/>
              <a:gd name="connsiteY7" fmla="*/ 428764 h 498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60463" h="498614">
                <a:moveTo>
                  <a:pt x="121882" y="428764"/>
                </a:moveTo>
                <a:cubicBezTo>
                  <a:pt x="-199851" y="417122"/>
                  <a:pt x="217132" y="428764"/>
                  <a:pt x="217132" y="428764"/>
                </a:cubicBezTo>
                <a:cubicBezTo>
                  <a:pt x="421390" y="423472"/>
                  <a:pt x="796040" y="438289"/>
                  <a:pt x="1347432" y="397014"/>
                </a:cubicBezTo>
                <a:cubicBezTo>
                  <a:pt x="1898824" y="355739"/>
                  <a:pt x="3023832" y="246731"/>
                  <a:pt x="3525482" y="181114"/>
                </a:cubicBezTo>
                <a:cubicBezTo>
                  <a:pt x="4027132" y="115497"/>
                  <a:pt x="4398607" y="-23144"/>
                  <a:pt x="4357332" y="3314"/>
                </a:cubicBezTo>
                <a:cubicBezTo>
                  <a:pt x="4316057" y="29772"/>
                  <a:pt x="3646132" y="257314"/>
                  <a:pt x="3277832" y="339864"/>
                </a:cubicBezTo>
                <a:cubicBezTo>
                  <a:pt x="2909532" y="422414"/>
                  <a:pt x="2670349" y="479564"/>
                  <a:pt x="2147532" y="498614"/>
                </a:cubicBezTo>
                <a:lnTo>
                  <a:pt x="121882" y="42876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89F6CD7C-4035-4BB4-BE2F-0B895D25ECD5}"/>
              </a:ext>
            </a:extLst>
          </p:cNvPr>
          <p:cNvSpPr/>
          <p:nvPr/>
        </p:nvSpPr>
        <p:spPr>
          <a:xfrm>
            <a:off x="2025650" y="8846664"/>
            <a:ext cx="288873" cy="1323346"/>
          </a:xfrm>
          <a:custGeom>
            <a:avLst/>
            <a:gdLst>
              <a:gd name="connsiteX0" fmla="*/ 239183 w 288873"/>
              <a:gd name="connsiteY0" fmla="*/ 1003 h 1323346"/>
              <a:gd name="connsiteX1" fmla="*/ 167217 w 288873"/>
              <a:gd name="connsiteY1" fmla="*/ 267703 h 1323346"/>
              <a:gd name="connsiteX2" fmla="*/ 205317 w 288873"/>
              <a:gd name="connsiteY2" fmla="*/ 492069 h 1323346"/>
              <a:gd name="connsiteX3" fmla="*/ 57150 w 288873"/>
              <a:gd name="connsiteY3" fmla="*/ 636003 h 1323346"/>
              <a:gd name="connsiteX4" fmla="*/ 57150 w 288873"/>
              <a:gd name="connsiteY4" fmla="*/ 864603 h 1323346"/>
              <a:gd name="connsiteX5" fmla="*/ 6350 w 288873"/>
              <a:gd name="connsiteY5" fmla="*/ 1042403 h 1323346"/>
              <a:gd name="connsiteX6" fmla="*/ 6350 w 288873"/>
              <a:gd name="connsiteY6" fmla="*/ 1203269 h 1323346"/>
              <a:gd name="connsiteX7" fmla="*/ 57150 w 288873"/>
              <a:gd name="connsiteY7" fmla="*/ 1321803 h 1323346"/>
              <a:gd name="connsiteX8" fmla="*/ 27517 w 288873"/>
              <a:gd name="connsiteY8" fmla="*/ 1118603 h 1323346"/>
              <a:gd name="connsiteX9" fmla="*/ 150283 w 288873"/>
              <a:gd name="connsiteY9" fmla="*/ 657169 h 1323346"/>
              <a:gd name="connsiteX10" fmla="*/ 285750 w 288873"/>
              <a:gd name="connsiteY10" fmla="*/ 369303 h 1323346"/>
              <a:gd name="connsiteX11" fmla="*/ 239183 w 288873"/>
              <a:gd name="connsiteY11" fmla="*/ 1003 h 132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873" h="1323346">
                <a:moveTo>
                  <a:pt x="239183" y="1003"/>
                </a:moveTo>
                <a:cubicBezTo>
                  <a:pt x="219428" y="-15930"/>
                  <a:pt x="172861" y="185859"/>
                  <a:pt x="167217" y="267703"/>
                </a:cubicBezTo>
                <a:cubicBezTo>
                  <a:pt x="161573" y="349547"/>
                  <a:pt x="223662" y="430686"/>
                  <a:pt x="205317" y="492069"/>
                </a:cubicBezTo>
                <a:cubicBezTo>
                  <a:pt x="186972" y="553452"/>
                  <a:pt x="81844" y="573914"/>
                  <a:pt x="57150" y="636003"/>
                </a:cubicBezTo>
                <a:cubicBezTo>
                  <a:pt x="32456" y="698092"/>
                  <a:pt x="65617" y="796870"/>
                  <a:pt x="57150" y="864603"/>
                </a:cubicBezTo>
                <a:cubicBezTo>
                  <a:pt x="48683" y="932336"/>
                  <a:pt x="14817" y="985959"/>
                  <a:pt x="6350" y="1042403"/>
                </a:cubicBezTo>
                <a:cubicBezTo>
                  <a:pt x="-2117" y="1098847"/>
                  <a:pt x="-2117" y="1156702"/>
                  <a:pt x="6350" y="1203269"/>
                </a:cubicBezTo>
                <a:cubicBezTo>
                  <a:pt x="14817" y="1249836"/>
                  <a:pt x="53622" y="1335914"/>
                  <a:pt x="57150" y="1321803"/>
                </a:cubicBezTo>
                <a:cubicBezTo>
                  <a:pt x="60678" y="1307692"/>
                  <a:pt x="11995" y="1229375"/>
                  <a:pt x="27517" y="1118603"/>
                </a:cubicBezTo>
                <a:cubicBezTo>
                  <a:pt x="43039" y="1007831"/>
                  <a:pt x="107244" y="782052"/>
                  <a:pt x="150283" y="657169"/>
                </a:cubicBezTo>
                <a:cubicBezTo>
                  <a:pt x="193322" y="532286"/>
                  <a:pt x="270933" y="475136"/>
                  <a:pt x="285750" y="369303"/>
                </a:cubicBezTo>
                <a:cubicBezTo>
                  <a:pt x="300567" y="263470"/>
                  <a:pt x="258938" y="17936"/>
                  <a:pt x="239183" y="1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4E00B953-FCFB-421D-89B0-807CCF9C59C1}"/>
              </a:ext>
            </a:extLst>
          </p:cNvPr>
          <p:cNvSpPr/>
          <p:nvPr/>
        </p:nvSpPr>
        <p:spPr>
          <a:xfrm>
            <a:off x="2245966" y="7909989"/>
            <a:ext cx="1238099" cy="1151235"/>
          </a:xfrm>
          <a:custGeom>
            <a:avLst/>
            <a:gdLst>
              <a:gd name="connsiteX0" fmla="*/ 27334 w 1238099"/>
              <a:gd name="connsiteY0" fmla="*/ 929211 h 1151235"/>
              <a:gd name="connsiteX1" fmla="*/ 128934 w 1238099"/>
              <a:gd name="connsiteY1" fmla="*/ 1001178 h 1151235"/>
              <a:gd name="connsiteX2" fmla="*/ 628467 w 1238099"/>
              <a:gd name="connsiteY2" fmla="*/ 1094311 h 1151235"/>
              <a:gd name="connsiteX3" fmla="*/ 869767 w 1238099"/>
              <a:gd name="connsiteY3" fmla="*/ 933444 h 1151235"/>
              <a:gd name="connsiteX4" fmla="*/ 802034 w 1238099"/>
              <a:gd name="connsiteY4" fmla="*/ 738711 h 1151235"/>
              <a:gd name="connsiteX5" fmla="*/ 806267 w 1238099"/>
              <a:gd name="connsiteY5" fmla="*/ 480478 h 1151235"/>
              <a:gd name="connsiteX6" fmla="*/ 979834 w 1238099"/>
              <a:gd name="connsiteY6" fmla="*/ 129111 h 1151235"/>
              <a:gd name="connsiteX7" fmla="*/ 1238067 w 1238099"/>
              <a:gd name="connsiteY7" fmla="*/ 6344 h 1151235"/>
              <a:gd name="connsiteX8" fmla="*/ 996767 w 1238099"/>
              <a:gd name="connsiteY8" fmla="*/ 52911 h 1151235"/>
              <a:gd name="connsiteX9" fmla="*/ 848601 w 1238099"/>
              <a:gd name="connsiteY9" fmla="*/ 349244 h 1151235"/>
              <a:gd name="connsiteX10" fmla="*/ 874001 w 1238099"/>
              <a:gd name="connsiteY10" fmla="*/ 874178 h 1151235"/>
              <a:gd name="connsiteX11" fmla="*/ 814734 w 1238099"/>
              <a:gd name="connsiteY11" fmla="*/ 1056211 h 1151235"/>
              <a:gd name="connsiteX12" fmla="*/ 539567 w 1238099"/>
              <a:gd name="connsiteY12" fmla="*/ 1149344 h 1151235"/>
              <a:gd name="connsiteX13" fmla="*/ 27334 w 1238099"/>
              <a:gd name="connsiteY13" fmla="*/ 929211 h 115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38099" h="1151235">
                <a:moveTo>
                  <a:pt x="27334" y="929211"/>
                </a:moveTo>
                <a:cubicBezTo>
                  <a:pt x="-41105" y="904517"/>
                  <a:pt x="28745" y="973661"/>
                  <a:pt x="128934" y="1001178"/>
                </a:cubicBezTo>
                <a:cubicBezTo>
                  <a:pt x="229123" y="1028695"/>
                  <a:pt x="504995" y="1105600"/>
                  <a:pt x="628467" y="1094311"/>
                </a:cubicBezTo>
                <a:cubicBezTo>
                  <a:pt x="751939" y="1083022"/>
                  <a:pt x="840839" y="992711"/>
                  <a:pt x="869767" y="933444"/>
                </a:cubicBezTo>
                <a:cubicBezTo>
                  <a:pt x="898695" y="874177"/>
                  <a:pt x="812617" y="814205"/>
                  <a:pt x="802034" y="738711"/>
                </a:cubicBezTo>
                <a:cubicBezTo>
                  <a:pt x="791451" y="663217"/>
                  <a:pt x="776634" y="582078"/>
                  <a:pt x="806267" y="480478"/>
                </a:cubicBezTo>
                <a:cubicBezTo>
                  <a:pt x="835900" y="378878"/>
                  <a:pt x="907867" y="208133"/>
                  <a:pt x="979834" y="129111"/>
                </a:cubicBezTo>
                <a:cubicBezTo>
                  <a:pt x="1051801" y="50089"/>
                  <a:pt x="1235245" y="19044"/>
                  <a:pt x="1238067" y="6344"/>
                </a:cubicBezTo>
                <a:cubicBezTo>
                  <a:pt x="1240889" y="-6356"/>
                  <a:pt x="1061678" y="-4239"/>
                  <a:pt x="996767" y="52911"/>
                </a:cubicBezTo>
                <a:cubicBezTo>
                  <a:pt x="931856" y="110061"/>
                  <a:pt x="869062" y="212366"/>
                  <a:pt x="848601" y="349244"/>
                </a:cubicBezTo>
                <a:cubicBezTo>
                  <a:pt x="828140" y="486122"/>
                  <a:pt x="879645" y="756350"/>
                  <a:pt x="874001" y="874178"/>
                </a:cubicBezTo>
                <a:cubicBezTo>
                  <a:pt x="868357" y="992006"/>
                  <a:pt x="870473" y="1010350"/>
                  <a:pt x="814734" y="1056211"/>
                </a:cubicBezTo>
                <a:cubicBezTo>
                  <a:pt x="758995" y="1102072"/>
                  <a:pt x="671506" y="1162749"/>
                  <a:pt x="539567" y="1149344"/>
                </a:cubicBezTo>
                <a:cubicBezTo>
                  <a:pt x="407628" y="1135939"/>
                  <a:pt x="95773" y="953905"/>
                  <a:pt x="27334" y="929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C4E32F1B-9845-44EE-89C5-DC27CE10DD22}"/>
              </a:ext>
            </a:extLst>
          </p:cNvPr>
          <p:cNvSpPr/>
          <p:nvPr/>
        </p:nvSpPr>
        <p:spPr>
          <a:xfrm>
            <a:off x="3452194" y="8017313"/>
            <a:ext cx="531017" cy="1999944"/>
          </a:xfrm>
          <a:custGeom>
            <a:avLst/>
            <a:gdLst>
              <a:gd name="connsiteX0" fmla="*/ 69939 w 531017"/>
              <a:gd name="connsiteY0" fmla="*/ 620 h 1999944"/>
              <a:gd name="connsiteX1" fmla="*/ 10673 w 531017"/>
              <a:gd name="connsiteY1" fmla="*/ 313887 h 1999944"/>
              <a:gd name="connsiteX2" fmla="*/ 311239 w 531017"/>
              <a:gd name="connsiteY2" fmla="*/ 1113987 h 1999944"/>
              <a:gd name="connsiteX3" fmla="*/ 434006 w 531017"/>
              <a:gd name="connsiteY3" fmla="*/ 1482287 h 1999944"/>
              <a:gd name="connsiteX4" fmla="*/ 472106 w 531017"/>
              <a:gd name="connsiteY4" fmla="*/ 1859054 h 1999944"/>
              <a:gd name="connsiteX5" fmla="*/ 522906 w 531017"/>
              <a:gd name="connsiteY5" fmla="*/ 1969120 h 1999944"/>
              <a:gd name="connsiteX6" fmla="*/ 285839 w 531017"/>
              <a:gd name="connsiteY6" fmla="*/ 1338354 h 1999944"/>
              <a:gd name="connsiteX7" fmla="*/ 95339 w 531017"/>
              <a:gd name="connsiteY7" fmla="*/ 271554 h 1999944"/>
              <a:gd name="connsiteX8" fmla="*/ 69939 w 531017"/>
              <a:gd name="connsiteY8" fmla="*/ 620 h 199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1017" h="1999944">
                <a:moveTo>
                  <a:pt x="69939" y="620"/>
                </a:moveTo>
                <a:cubicBezTo>
                  <a:pt x="55828" y="7675"/>
                  <a:pt x="-29544" y="128326"/>
                  <a:pt x="10673" y="313887"/>
                </a:cubicBezTo>
                <a:cubicBezTo>
                  <a:pt x="50890" y="499448"/>
                  <a:pt x="240683" y="919254"/>
                  <a:pt x="311239" y="1113987"/>
                </a:cubicBezTo>
                <a:cubicBezTo>
                  <a:pt x="381795" y="1308720"/>
                  <a:pt x="407195" y="1358109"/>
                  <a:pt x="434006" y="1482287"/>
                </a:cubicBezTo>
                <a:cubicBezTo>
                  <a:pt x="460817" y="1606465"/>
                  <a:pt x="457289" y="1777915"/>
                  <a:pt x="472106" y="1859054"/>
                </a:cubicBezTo>
                <a:cubicBezTo>
                  <a:pt x="486923" y="1940193"/>
                  <a:pt x="553950" y="2055903"/>
                  <a:pt x="522906" y="1969120"/>
                </a:cubicBezTo>
                <a:cubicBezTo>
                  <a:pt x="491862" y="1882337"/>
                  <a:pt x="357100" y="1621282"/>
                  <a:pt x="285839" y="1338354"/>
                </a:cubicBezTo>
                <a:cubicBezTo>
                  <a:pt x="214578" y="1055426"/>
                  <a:pt x="133439" y="498743"/>
                  <a:pt x="95339" y="271554"/>
                </a:cubicBezTo>
                <a:cubicBezTo>
                  <a:pt x="57239" y="44365"/>
                  <a:pt x="84050" y="-6435"/>
                  <a:pt x="69939" y="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1AD3DEC0-C4B9-4FC8-8AA6-7DA8775DDB07}"/>
              </a:ext>
            </a:extLst>
          </p:cNvPr>
          <p:cNvSpPr/>
          <p:nvPr/>
        </p:nvSpPr>
        <p:spPr>
          <a:xfrm>
            <a:off x="3303723" y="7979498"/>
            <a:ext cx="239632" cy="437579"/>
          </a:xfrm>
          <a:custGeom>
            <a:avLst/>
            <a:gdLst>
              <a:gd name="connsiteX0" fmla="*/ 184544 w 239632"/>
              <a:gd name="connsiteY0" fmla="*/ 335 h 437579"/>
              <a:gd name="connsiteX1" fmla="*/ 6744 w 239632"/>
              <a:gd name="connsiteY1" fmla="*/ 72302 h 437579"/>
              <a:gd name="connsiteX2" fmla="*/ 36377 w 239632"/>
              <a:gd name="connsiteY2" fmla="*/ 156969 h 437579"/>
              <a:gd name="connsiteX3" fmla="*/ 27910 w 239632"/>
              <a:gd name="connsiteY3" fmla="*/ 432135 h 437579"/>
              <a:gd name="connsiteX4" fmla="*/ 239577 w 239632"/>
              <a:gd name="connsiteY4" fmla="*/ 343235 h 437579"/>
              <a:gd name="connsiteX5" fmla="*/ 49077 w 239632"/>
              <a:gd name="connsiteY5" fmla="*/ 381335 h 437579"/>
              <a:gd name="connsiteX6" fmla="*/ 74477 w 239632"/>
              <a:gd name="connsiteY6" fmla="*/ 101935 h 437579"/>
              <a:gd name="connsiteX7" fmla="*/ 184544 w 239632"/>
              <a:gd name="connsiteY7" fmla="*/ 335 h 437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32" h="437579">
                <a:moveTo>
                  <a:pt x="184544" y="335"/>
                </a:moveTo>
                <a:cubicBezTo>
                  <a:pt x="173255" y="-4604"/>
                  <a:pt x="31438" y="46196"/>
                  <a:pt x="6744" y="72302"/>
                </a:cubicBezTo>
                <a:cubicBezTo>
                  <a:pt x="-17950" y="98408"/>
                  <a:pt x="32849" y="96997"/>
                  <a:pt x="36377" y="156969"/>
                </a:cubicBezTo>
                <a:cubicBezTo>
                  <a:pt x="39905" y="216941"/>
                  <a:pt x="-5957" y="401091"/>
                  <a:pt x="27910" y="432135"/>
                </a:cubicBezTo>
                <a:cubicBezTo>
                  <a:pt x="61777" y="463179"/>
                  <a:pt x="236049" y="351702"/>
                  <a:pt x="239577" y="343235"/>
                </a:cubicBezTo>
                <a:cubicBezTo>
                  <a:pt x="243105" y="334768"/>
                  <a:pt x="76594" y="421552"/>
                  <a:pt x="49077" y="381335"/>
                </a:cubicBezTo>
                <a:cubicBezTo>
                  <a:pt x="21560" y="341118"/>
                  <a:pt x="56838" y="164024"/>
                  <a:pt x="74477" y="101935"/>
                </a:cubicBezTo>
                <a:cubicBezTo>
                  <a:pt x="92116" y="39846"/>
                  <a:pt x="195833" y="5274"/>
                  <a:pt x="184544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A1CB6F81-5DF3-4B21-A356-4B209290949D}"/>
              </a:ext>
            </a:extLst>
          </p:cNvPr>
          <p:cNvSpPr/>
          <p:nvPr/>
        </p:nvSpPr>
        <p:spPr>
          <a:xfrm>
            <a:off x="5629237" y="9078093"/>
            <a:ext cx="712015" cy="659324"/>
          </a:xfrm>
          <a:custGeom>
            <a:avLst/>
            <a:gdLst>
              <a:gd name="connsiteX0" fmla="*/ 710180 w 712015"/>
              <a:gd name="connsiteY0" fmla="*/ 290 h 659324"/>
              <a:gd name="connsiteX1" fmla="*/ 418080 w 712015"/>
              <a:gd name="connsiteY1" fmla="*/ 129407 h 659324"/>
              <a:gd name="connsiteX2" fmla="*/ 360930 w 712015"/>
              <a:gd name="connsiteY2" fmla="*/ 216190 h 659324"/>
              <a:gd name="connsiteX3" fmla="*/ 77296 w 712015"/>
              <a:gd name="connsiteY3" fmla="*/ 451140 h 659324"/>
              <a:gd name="connsiteX4" fmla="*/ 18030 w 712015"/>
              <a:gd name="connsiteY4" fmla="*/ 582374 h 659324"/>
              <a:gd name="connsiteX5" fmla="*/ 18030 w 712015"/>
              <a:gd name="connsiteY5" fmla="*/ 658574 h 659324"/>
              <a:gd name="connsiteX6" fmla="*/ 18030 w 712015"/>
              <a:gd name="connsiteY6" fmla="*/ 537924 h 659324"/>
              <a:gd name="connsiteX7" fmla="*/ 261446 w 712015"/>
              <a:gd name="connsiteY7" fmla="*/ 167507 h 659324"/>
              <a:gd name="connsiteX8" fmla="*/ 710180 w 712015"/>
              <a:gd name="connsiteY8" fmla="*/ 290 h 659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015" h="659324">
                <a:moveTo>
                  <a:pt x="710180" y="290"/>
                </a:moveTo>
                <a:cubicBezTo>
                  <a:pt x="736286" y="-6060"/>
                  <a:pt x="476288" y="93424"/>
                  <a:pt x="418080" y="129407"/>
                </a:cubicBezTo>
                <a:cubicBezTo>
                  <a:pt x="359872" y="165390"/>
                  <a:pt x="417727" y="162568"/>
                  <a:pt x="360930" y="216190"/>
                </a:cubicBezTo>
                <a:cubicBezTo>
                  <a:pt x="304133" y="269812"/>
                  <a:pt x="134446" y="390109"/>
                  <a:pt x="77296" y="451140"/>
                </a:cubicBezTo>
                <a:cubicBezTo>
                  <a:pt x="20146" y="512171"/>
                  <a:pt x="27908" y="547802"/>
                  <a:pt x="18030" y="582374"/>
                </a:cubicBezTo>
                <a:cubicBezTo>
                  <a:pt x="8152" y="616946"/>
                  <a:pt x="18030" y="665982"/>
                  <a:pt x="18030" y="658574"/>
                </a:cubicBezTo>
                <a:cubicBezTo>
                  <a:pt x="18030" y="651166"/>
                  <a:pt x="-22539" y="619768"/>
                  <a:pt x="18030" y="537924"/>
                </a:cubicBezTo>
                <a:cubicBezTo>
                  <a:pt x="58599" y="456080"/>
                  <a:pt x="139385" y="258524"/>
                  <a:pt x="261446" y="167507"/>
                </a:cubicBezTo>
                <a:cubicBezTo>
                  <a:pt x="383507" y="76490"/>
                  <a:pt x="684074" y="6640"/>
                  <a:pt x="710180" y="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66CD24DE-7BD6-41DE-A94D-F591A77989E1}"/>
              </a:ext>
            </a:extLst>
          </p:cNvPr>
          <p:cNvSpPr/>
          <p:nvPr/>
        </p:nvSpPr>
        <p:spPr>
          <a:xfrm>
            <a:off x="6320367" y="8551330"/>
            <a:ext cx="594715" cy="524937"/>
          </a:xfrm>
          <a:custGeom>
            <a:avLst/>
            <a:gdLst>
              <a:gd name="connsiteX0" fmla="*/ 0 w 594715"/>
              <a:gd name="connsiteY0" fmla="*/ 524937 h 524937"/>
              <a:gd name="connsiteX1" fmla="*/ 230716 w 594715"/>
              <a:gd name="connsiteY1" fmla="*/ 218020 h 524937"/>
              <a:gd name="connsiteX2" fmla="*/ 374650 w 594715"/>
              <a:gd name="connsiteY2" fmla="*/ 33870 h 524937"/>
              <a:gd name="connsiteX3" fmla="*/ 514350 w 594715"/>
              <a:gd name="connsiteY3" fmla="*/ 3 h 524937"/>
              <a:gd name="connsiteX4" fmla="*/ 592666 w 594715"/>
              <a:gd name="connsiteY4" fmla="*/ 31753 h 524937"/>
              <a:gd name="connsiteX5" fmla="*/ 433916 w 594715"/>
              <a:gd name="connsiteY5" fmla="*/ 44453 h 524937"/>
              <a:gd name="connsiteX6" fmla="*/ 315383 w 594715"/>
              <a:gd name="connsiteY6" fmla="*/ 93137 h 524937"/>
              <a:gd name="connsiteX7" fmla="*/ 262466 w 594715"/>
              <a:gd name="connsiteY7" fmla="*/ 173570 h 524937"/>
              <a:gd name="connsiteX8" fmla="*/ 0 w 594715"/>
              <a:gd name="connsiteY8" fmla="*/ 524937 h 52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715" h="524937">
                <a:moveTo>
                  <a:pt x="0" y="524937"/>
                </a:moveTo>
                <a:lnTo>
                  <a:pt x="230716" y="218020"/>
                </a:lnTo>
                <a:cubicBezTo>
                  <a:pt x="293158" y="136176"/>
                  <a:pt x="327378" y="70206"/>
                  <a:pt x="374650" y="33870"/>
                </a:cubicBezTo>
                <a:cubicBezTo>
                  <a:pt x="421922" y="-2466"/>
                  <a:pt x="478014" y="356"/>
                  <a:pt x="514350" y="3"/>
                </a:cubicBezTo>
                <a:cubicBezTo>
                  <a:pt x="550686" y="-350"/>
                  <a:pt x="606072" y="24345"/>
                  <a:pt x="592666" y="31753"/>
                </a:cubicBezTo>
                <a:cubicBezTo>
                  <a:pt x="579260" y="39161"/>
                  <a:pt x="480130" y="34222"/>
                  <a:pt x="433916" y="44453"/>
                </a:cubicBezTo>
                <a:cubicBezTo>
                  <a:pt x="387702" y="54684"/>
                  <a:pt x="343958" y="71618"/>
                  <a:pt x="315383" y="93137"/>
                </a:cubicBezTo>
                <a:cubicBezTo>
                  <a:pt x="286808" y="114656"/>
                  <a:pt x="262466" y="173570"/>
                  <a:pt x="262466" y="173570"/>
                </a:cubicBezTo>
                <a:lnTo>
                  <a:pt x="0" y="5249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4E0DBE1B-B8EF-4204-BE3B-5C67906BFCCE}"/>
              </a:ext>
            </a:extLst>
          </p:cNvPr>
          <p:cNvSpPr/>
          <p:nvPr/>
        </p:nvSpPr>
        <p:spPr>
          <a:xfrm>
            <a:off x="6489225" y="8596439"/>
            <a:ext cx="496249" cy="876270"/>
          </a:xfrm>
          <a:custGeom>
            <a:avLst/>
            <a:gdLst>
              <a:gd name="connsiteX0" fmla="*/ 434392 w 496249"/>
              <a:gd name="connsiteY0" fmla="*/ 1461 h 876270"/>
              <a:gd name="connsiteX1" fmla="*/ 493658 w 496249"/>
              <a:gd name="connsiteY1" fmla="*/ 155978 h 876270"/>
              <a:gd name="connsiteX2" fmla="*/ 330675 w 496249"/>
              <a:gd name="connsiteY2" fmla="*/ 441728 h 876270"/>
              <a:gd name="connsiteX3" fmla="*/ 85142 w 496249"/>
              <a:gd name="connsiteY3" fmla="*/ 754994 h 876270"/>
              <a:gd name="connsiteX4" fmla="*/ 13175 w 496249"/>
              <a:gd name="connsiteY4" fmla="*/ 875644 h 876270"/>
              <a:gd name="connsiteX5" fmla="*/ 25875 w 496249"/>
              <a:gd name="connsiteY5" fmla="*/ 788861 h 876270"/>
              <a:gd name="connsiteX6" fmla="*/ 265058 w 496249"/>
              <a:gd name="connsiteY6" fmla="*/ 517928 h 876270"/>
              <a:gd name="connsiteX7" fmla="*/ 483075 w 496249"/>
              <a:gd name="connsiteY7" fmla="*/ 105178 h 876270"/>
              <a:gd name="connsiteX8" fmla="*/ 434392 w 496249"/>
              <a:gd name="connsiteY8" fmla="*/ 1461 h 87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6249" h="876270">
                <a:moveTo>
                  <a:pt x="434392" y="1461"/>
                </a:moveTo>
                <a:cubicBezTo>
                  <a:pt x="436156" y="9928"/>
                  <a:pt x="510944" y="82600"/>
                  <a:pt x="493658" y="155978"/>
                </a:cubicBezTo>
                <a:cubicBezTo>
                  <a:pt x="476372" y="229356"/>
                  <a:pt x="398761" y="341892"/>
                  <a:pt x="330675" y="441728"/>
                </a:cubicBezTo>
                <a:cubicBezTo>
                  <a:pt x="262589" y="541564"/>
                  <a:pt x="138059" y="682675"/>
                  <a:pt x="85142" y="754994"/>
                </a:cubicBezTo>
                <a:cubicBezTo>
                  <a:pt x="32225" y="827313"/>
                  <a:pt x="23053" y="870000"/>
                  <a:pt x="13175" y="875644"/>
                </a:cubicBezTo>
                <a:cubicBezTo>
                  <a:pt x="3297" y="881289"/>
                  <a:pt x="-16105" y="848480"/>
                  <a:pt x="25875" y="788861"/>
                </a:cubicBezTo>
                <a:cubicBezTo>
                  <a:pt x="67855" y="729242"/>
                  <a:pt x="188858" y="631875"/>
                  <a:pt x="265058" y="517928"/>
                </a:cubicBezTo>
                <a:cubicBezTo>
                  <a:pt x="341258" y="403981"/>
                  <a:pt x="457675" y="189845"/>
                  <a:pt x="483075" y="105178"/>
                </a:cubicBezTo>
                <a:cubicBezTo>
                  <a:pt x="508475" y="20511"/>
                  <a:pt x="432628" y="-7006"/>
                  <a:pt x="434392" y="1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68F5F901-22E1-4803-906F-25D770A8776A}"/>
              </a:ext>
            </a:extLst>
          </p:cNvPr>
          <p:cNvSpPr/>
          <p:nvPr/>
        </p:nvSpPr>
        <p:spPr>
          <a:xfrm>
            <a:off x="6686230" y="8586614"/>
            <a:ext cx="255812" cy="234098"/>
          </a:xfrm>
          <a:custGeom>
            <a:avLst/>
            <a:gdLst>
              <a:gd name="connsiteX0" fmla="*/ 320 w 255812"/>
              <a:gd name="connsiteY0" fmla="*/ 28219 h 234098"/>
              <a:gd name="connsiteX1" fmla="*/ 169653 w 255812"/>
              <a:gd name="connsiteY1" fmla="*/ 703 h 234098"/>
              <a:gd name="connsiteX2" fmla="*/ 250087 w 255812"/>
              <a:gd name="connsiteY2" fmla="*/ 59969 h 234098"/>
              <a:gd name="connsiteX3" fmla="*/ 247970 w 255812"/>
              <a:gd name="connsiteY3" fmla="*/ 233536 h 234098"/>
              <a:gd name="connsiteX4" fmla="*/ 237387 w 255812"/>
              <a:gd name="connsiteY4" fmla="*/ 112886 h 234098"/>
              <a:gd name="connsiteX5" fmla="*/ 216220 w 255812"/>
              <a:gd name="connsiteY5" fmla="*/ 40919 h 234098"/>
              <a:gd name="connsiteX6" fmla="*/ 320 w 255812"/>
              <a:gd name="connsiteY6" fmla="*/ 28219 h 23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812" h="234098">
                <a:moveTo>
                  <a:pt x="320" y="28219"/>
                </a:moveTo>
                <a:cubicBezTo>
                  <a:pt x="-7441" y="21516"/>
                  <a:pt x="128025" y="-4589"/>
                  <a:pt x="169653" y="703"/>
                </a:cubicBezTo>
                <a:cubicBezTo>
                  <a:pt x="211281" y="5995"/>
                  <a:pt x="237034" y="21163"/>
                  <a:pt x="250087" y="59969"/>
                </a:cubicBezTo>
                <a:cubicBezTo>
                  <a:pt x="263140" y="98775"/>
                  <a:pt x="250087" y="224717"/>
                  <a:pt x="247970" y="233536"/>
                </a:cubicBezTo>
                <a:cubicBezTo>
                  <a:pt x="245853" y="242356"/>
                  <a:pt x="242679" y="144989"/>
                  <a:pt x="237387" y="112886"/>
                </a:cubicBezTo>
                <a:cubicBezTo>
                  <a:pt x="232095" y="80783"/>
                  <a:pt x="251851" y="52913"/>
                  <a:pt x="216220" y="40919"/>
                </a:cubicBezTo>
                <a:cubicBezTo>
                  <a:pt x="180589" y="28925"/>
                  <a:pt x="8081" y="34922"/>
                  <a:pt x="320" y="28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10080CE9-4100-4B08-BBC0-CE679ED72A71}"/>
              </a:ext>
            </a:extLst>
          </p:cNvPr>
          <p:cNvSpPr/>
          <p:nvPr/>
        </p:nvSpPr>
        <p:spPr>
          <a:xfrm>
            <a:off x="6650946" y="8628598"/>
            <a:ext cx="276434" cy="214921"/>
          </a:xfrm>
          <a:custGeom>
            <a:avLst/>
            <a:gdLst>
              <a:gd name="connsiteX0" fmla="*/ 1737 w 276434"/>
              <a:gd name="connsiteY0" fmla="*/ 28569 h 214921"/>
              <a:gd name="connsiteX1" fmla="*/ 101221 w 276434"/>
              <a:gd name="connsiteY1" fmla="*/ 9519 h 214921"/>
              <a:gd name="connsiteX2" fmla="*/ 183771 w 276434"/>
              <a:gd name="connsiteY2" fmla="*/ 1052 h 214921"/>
              <a:gd name="connsiteX3" fmla="*/ 234571 w 276434"/>
              <a:gd name="connsiteY3" fmla="*/ 32802 h 214921"/>
              <a:gd name="connsiteX4" fmla="*/ 266321 w 276434"/>
              <a:gd name="connsiteY4" fmla="*/ 214835 h 214921"/>
              <a:gd name="connsiteX5" fmla="*/ 270554 w 276434"/>
              <a:gd name="connsiteY5" fmla="*/ 56085 h 214921"/>
              <a:gd name="connsiteX6" fmla="*/ 190121 w 276434"/>
              <a:gd name="connsiteY6" fmla="*/ 3169 h 214921"/>
              <a:gd name="connsiteX7" fmla="*/ 1737 w 276434"/>
              <a:gd name="connsiteY7" fmla="*/ 28569 h 21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434" h="214921">
                <a:moveTo>
                  <a:pt x="1737" y="28569"/>
                </a:moveTo>
                <a:cubicBezTo>
                  <a:pt x="-13080" y="29627"/>
                  <a:pt x="70882" y="14105"/>
                  <a:pt x="101221" y="9519"/>
                </a:cubicBezTo>
                <a:cubicBezTo>
                  <a:pt x="131560" y="4933"/>
                  <a:pt x="161546" y="-2829"/>
                  <a:pt x="183771" y="1052"/>
                </a:cubicBezTo>
                <a:cubicBezTo>
                  <a:pt x="205996" y="4932"/>
                  <a:pt x="220813" y="-2829"/>
                  <a:pt x="234571" y="32802"/>
                </a:cubicBezTo>
                <a:cubicBezTo>
                  <a:pt x="248329" y="68433"/>
                  <a:pt x="260324" y="210955"/>
                  <a:pt x="266321" y="214835"/>
                </a:cubicBezTo>
                <a:cubicBezTo>
                  <a:pt x="272318" y="218716"/>
                  <a:pt x="283254" y="91363"/>
                  <a:pt x="270554" y="56085"/>
                </a:cubicBezTo>
                <a:cubicBezTo>
                  <a:pt x="257854" y="20807"/>
                  <a:pt x="233513" y="9872"/>
                  <a:pt x="190121" y="3169"/>
                </a:cubicBezTo>
                <a:cubicBezTo>
                  <a:pt x="146729" y="-3534"/>
                  <a:pt x="16554" y="27511"/>
                  <a:pt x="1737" y="28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5BD0B85-B337-40F6-A1EF-4F3641C09FFE}"/>
              </a:ext>
            </a:extLst>
          </p:cNvPr>
          <p:cNvSpPr/>
          <p:nvPr/>
        </p:nvSpPr>
        <p:spPr>
          <a:xfrm>
            <a:off x="6617599" y="8715507"/>
            <a:ext cx="291614" cy="193796"/>
          </a:xfrm>
          <a:custGeom>
            <a:avLst/>
            <a:gdLst>
              <a:gd name="connsiteX0" fmla="*/ 1218 w 291614"/>
              <a:gd name="connsiteY0" fmla="*/ 926 h 193796"/>
              <a:gd name="connsiteX1" fmla="*/ 41434 w 291614"/>
              <a:gd name="connsiteY1" fmla="*/ 58076 h 193796"/>
              <a:gd name="connsiteX2" fmla="*/ 83768 w 291614"/>
              <a:gd name="connsiteY2" fmla="*/ 55960 h 193796"/>
              <a:gd name="connsiteX3" fmla="*/ 172668 w 291614"/>
              <a:gd name="connsiteY3" fmla="*/ 136393 h 193796"/>
              <a:gd name="connsiteX4" fmla="*/ 229818 w 291614"/>
              <a:gd name="connsiteY4" fmla="*/ 113110 h 193796"/>
              <a:gd name="connsiteX5" fmla="*/ 291201 w 291614"/>
              <a:gd name="connsiteY5" fmla="*/ 176610 h 193796"/>
              <a:gd name="connsiteX6" fmla="*/ 198068 w 291614"/>
              <a:gd name="connsiteY6" fmla="*/ 189310 h 193796"/>
              <a:gd name="connsiteX7" fmla="*/ 90118 w 291614"/>
              <a:gd name="connsiteY7" fmla="*/ 110993 h 193796"/>
              <a:gd name="connsiteX8" fmla="*/ 1218 w 291614"/>
              <a:gd name="connsiteY8" fmla="*/ 926 h 19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1614" h="193796">
                <a:moveTo>
                  <a:pt x="1218" y="926"/>
                </a:moveTo>
                <a:cubicBezTo>
                  <a:pt x="-6896" y="-7893"/>
                  <a:pt x="27676" y="48904"/>
                  <a:pt x="41434" y="58076"/>
                </a:cubicBezTo>
                <a:cubicBezTo>
                  <a:pt x="55192" y="67248"/>
                  <a:pt x="61896" y="42907"/>
                  <a:pt x="83768" y="55960"/>
                </a:cubicBezTo>
                <a:cubicBezTo>
                  <a:pt x="105640" y="69013"/>
                  <a:pt x="148326" y="126868"/>
                  <a:pt x="172668" y="136393"/>
                </a:cubicBezTo>
                <a:cubicBezTo>
                  <a:pt x="197010" y="145918"/>
                  <a:pt x="210063" y="106407"/>
                  <a:pt x="229818" y="113110"/>
                </a:cubicBezTo>
                <a:cubicBezTo>
                  <a:pt x="249573" y="119813"/>
                  <a:pt x="296493" y="163910"/>
                  <a:pt x="291201" y="176610"/>
                </a:cubicBezTo>
                <a:cubicBezTo>
                  <a:pt x="285909" y="189310"/>
                  <a:pt x="231582" y="200246"/>
                  <a:pt x="198068" y="189310"/>
                </a:cubicBezTo>
                <a:cubicBezTo>
                  <a:pt x="164554" y="178374"/>
                  <a:pt x="126101" y="139215"/>
                  <a:pt x="90118" y="110993"/>
                </a:cubicBezTo>
                <a:cubicBezTo>
                  <a:pt x="54135" y="82771"/>
                  <a:pt x="9332" y="9745"/>
                  <a:pt x="1218" y="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7BBE63C6-9A51-4B44-9785-1AA55B81E89D}"/>
              </a:ext>
            </a:extLst>
          </p:cNvPr>
          <p:cNvSpPr/>
          <p:nvPr/>
        </p:nvSpPr>
        <p:spPr>
          <a:xfrm>
            <a:off x="6196855" y="9465628"/>
            <a:ext cx="760698" cy="1516519"/>
          </a:xfrm>
          <a:custGeom>
            <a:avLst/>
            <a:gdLst>
              <a:gd name="connsiteX0" fmla="*/ 322478 w 760698"/>
              <a:gd name="connsiteY0" fmla="*/ 55139 h 1516519"/>
              <a:gd name="connsiteX1" fmla="*/ 356345 w 760698"/>
              <a:gd name="connsiteY1" fmla="*/ 101705 h 1516519"/>
              <a:gd name="connsiteX2" fmla="*/ 610345 w 760698"/>
              <a:gd name="connsiteY2" fmla="*/ 385339 h 1516519"/>
              <a:gd name="connsiteX3" fmla="*/ 610345 w 760698"/>
              <a:gd name="connsiteY3" fmla="*/ 677439 h 1516519"/>
              <a:gd name="connsiteX4" fmla="*/ 623045 w 760698"/>
              <a:gd name="connsiteY4" fmla="*/ 876405 h 1516519"/>
              <a:gd name="connsiteX5" fmla="*/ 711945 w 760698"/>
              <a:gd name="connsiteY5" fmla="*/ 1113472 h 1516519"/>
              <a:gd name="connsiteX6" fmla="*/ 593412 w 760698"/>
              <a:gd name="connsiteY6" fmla="*/ 1270105 h 1516519"/>
              <a:gd name="connsiteX7" fmla="*/ 745 w 760698"/>
              <a:gd name="connsiteY7" fmla="*/ 1515639 h 1516519"/>
              <a:gd name="connsiteX8" fmla="*/ 728878 w 760698"/>
              <a:gd name="connsiteY8" fmla="*/ 1176972 h 1516519"/>
              <a:gd name="connsiteX9" fmla="*/ 627278 w 760698"/>
              <a:gd name="connsiteY9" fmla="*/ 601239 h 1516519"/>
              <a:gd name="connsiteX10" fmla="*/ 597645 w 760698"/>
              <a:gd name="connsiteY10" fmla="*/ 266805 h 1516519"/>
              <a:gd name="connsiteX11" fmla="*/ 275912 w 760698"/>
              <a:gd name="connsiteY11" fmla="*/ 8572 h 1516519"/>
              <a:gd name="connsiteX12" fmla="*/ 322478 w 760698"/>
              <a:gd name="connsiteY12" fmla="*/ 55139 h 151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0698" h="1516519">
                <a:moveTo>
                  <a:pt x="322478" y="55139"/>
                </a:moveTo>
                <a:cubicBezTo>
                  <a:pt x="335884" y="70661"/>
                  <a:pt x="308367" y="46672"/>
                  <a:pt x="356345" y="101705"/>
                </a:cubicBezTo>
                <a:cubicBezTo>
                  <a:pt x="404323" y="156738"/>
                  <a:pt x="568012" y="289383"/>
                  <a:pt x="610345" y="385339"/>
                </a:cubicBezTo>
                <a:cubicBezTo>
                  <a:pt x="652678" y="481295"/>
                  <a:pt x="608228" y="595595"/>
                  <a:pt x="610345" y="677439"/>
                </a:cubicBezTo>
                <a:cubicBezTo>
                  <a:pt x="612462" y="759283"/>
                  <a:pt x="606112" y="803733"/>
                  <a:pt x="623045" y="876405"/>
                </a:cubicBezTo>
                <a:cubicBezTo>
                  <a:pt x="639978" y="949077"/>
                  <a:pt x="716884" y="1047855"/>
                  <a:pt x="711945" y="1113472"/>
                </a:cubicBezTo>
                <a:cubicBezTo>
                  <a:pt x="707006" y="1179089"/>
                  <a:pt x="711945" y="1203077"/>
                  <a:pt x="593412" y="1270105"/>
                </a:cubicBezTo>
                <a:cubicBezTo>
                  <a:pt x="474879" y="1337133"/>
                  <a:pt x="-21833" y="1531161"/>
                  <a:pt x="745" y="1515639"/>
                </a:cubicBezTo>
                <a:cubicBezTo>
                  <a:pt x="23323" y="1500117"/>
                  <a:pt x="624456" y="1329372"/>
                  <a:pt x="728878" y="1176972"/>
                </a:cubicBezTo>
                <a:cubicBezTo>
                  <a:pt x="833300" y="1024572"/>
                  <a:pt x="649150" y="752933"/>
                  <a:pt x="627278" y="601239"/>
                </a:cubicBezTo>
                <a:cubicBezTo>
                  <a:pt x="605406" y="449545"/>
                  <a:pt x="656206" y="365583"/>
                  <a:pt x="597645" y="266805"/>
                </a:cubicBezTo>
                <a:cubicBezTo>
                  <a:pt x="539084" y="168027"/>
                  <a:pt x="317540" y="39616"/>
                  <a:pt x="275912" y="8572"/>
                </a:cubicBezTo>
                <a:cubicBezTo>
                  <a:pt x="234284" y="-22472"/>
                  <a:pt x="309072" y="39617"/>
                  <a:pt x="322478" y="55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519FDC6B-6829-417F-9083-97393E1CB4FD}"/>
              </a:ext>
            </a:extLst>
          </p:cNvPr>
          <p:cNvSpPr/>
          <p:nvPr/>
        </p:nvSpPr>
        <p:spPr>
          <a:xfrm>
            <a:off x="-79633" y="10514606"/>
            <a:ext cx="6295900" cy="1658802"/>
          </a:xfrm>
          <a:custGeom>
            <a:avLst/>
            <a:gdLst>
              <a:gd name="connsiteX0" fmla="*/ 37300 w 6295900"/>
              <a:gd name="connsiteY0" fmla="*/ 85661 h 1658802"/>
              <a:gd name="connsiteX1" fmla="*/ 105033 w 6295900"/>
              <a:gd name="connsiteY1" fmla="*/ 373527 h 1658802"/>
              <a:gd name="connsiteX2" fmla="*/ 418300 w 6295900"/>
              <a:gd name="connsiteY2" fmla="*/ 1482661 h 1658802"/>
              <a:gd name="connsiteX3" fmla="*/ 680766 w 6295900"/>
              <a:gd name="connsiteY3" fmla="*/ 1651994 h 1658802"/>
              <a:gd name="connsiteX4" fmla="*/ 1688300 w 6295900"/>
              <a:gd name="connsiteY4" fmla="*/ 1440327 h 1658802"/>
              <a:gd name="connsiteX5" fmla="*/ 4312966 w 6295900"/>
              <a:gd name="connsiteY5" fmla="*/ 983127 h 1658802"/>
              <a:gd name="connsiteX6" fmla="*/ 5735366 w 6295900"/>
              <a:gd name="connsiteY6" fmla="*/ 348127 h 1658802"/>
              <a:gd name="connsiteX7" fmla="*/ 6268766 w 6295900"/>
              <a:gd name="connsiteY7" fmla="*/ 365061 h 1658802"/>
              <a:gd name="connsiteX8" fmla="*/ 4981833 w 6295900"/>
              <a:gd name="connsiteY8" fmla="*/ 695261 h 1658802"/>
              <a:gd name="connsiteX9" fmla="*/ 3339300 w 6295900"/>
              <a:gd name="connsiteY9" fmla="*/ 1186327 h 1658802"/>
              <a:gd name="connsiteX10" fmla="*/ 900900 w 6295900"/>
              <a:gd name="connsiteY10" fmla="*/ 1457261 h 1658802"/>
              <a:gd name="connsiteX11" fmla="*/ 79633 w 6295900"/>
              <a:gd name="connsiteY11" fmla="*/ 127994 h 1658802"/>
              <a:gd name="connsiteX12" fmla="*/ 37300 w 6295900"/>
              <a:gd name="connsiteY12" fmla="*/ 85661 h 1658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95900" h="1658802">
                <a:moveTo>
                  <a:pt x="37300" y="85661"/>
                </a:moveTo>
                <a:cubicBezTo>
                  <a:pt x="41533" y="126583"/>
                  <a:pt x="41533" y="140694"/>
                  <a:pt x="105033" y="373527"/>
                </a:cubicBezTo>
                <a:cubicBezTo>
                  <a:pt x="168533" y="606360"/>
                  <a:pt x="322345" y="1269583"/>
                  <a:pt x="418300" y="1482661"/>
                </a:cubicBezTo>
                <a:cubicBezTo>
                  <a:pt x="514255" y="1695739"/>
                  <a:pt x="469099" y="1659050"/>
                  <a:pt x="680766" y="1651994"/>
                </a:cubicBezTo>
                <a:cubicBezTo>
                  <a:pt x="892433" y="1644938"/>
                  <a:pt x="1082933" y="1551805"/>
                  <a:pt x="1688300" y="1440327"/>
                </a:cubicBezTo>
                <a:cubicBezTo>
                  <a:pt x="2293667" y="1328849"/>
                  <a:pt x="3638455" y="1165160"/>
                  <a:pt x="4312966" y="983127"/>
                </a:cubicBezTo>
                <a:cubicBezTo>
                  <a:pt x="4987477" y="801094"/>
                  <a:pt x="5409399" y="451138"/>
                  <a:pt x="5735366" y="348127"/>
                </a:cubicBezTo>
                <a:cubicBezTo>
                  <a:pt x="6061333" y="245116"/>
                  <a:pt x="6394355" y="307205"/>
                  <a:pt x="6268766" y="365061"/>
                </a:cubicBezTo>
                <a:cubicBezTo>
                  <a:pt x="6143177" y="422917"/>
                  <a:pt x="5470077" y="558383"/>
                  <a:pt x="4981833" y="695261"/>
                </a:cubicBezTo>
                <a:cubicBezTo>
                  <a:pt x="4493589" y="832139"/>
                  <a:pt x="4019455" y="1059327"/>
                  <a:pt x="3339300" y="1186327"/>
                </a:cubicBezTo>
                <a:cubicBezTo>
                  <a:pt x="2659145" y="1313327"/>
                  <a:pt x="1444178" y="1633650"/>
                  <a:pt x="900900" y="1457261"/>
                </a:cubicBezTo>
                <a:cubicBezTo>
                  <a:pt x="357622" y="1280872"/>
                  <a:pt x="226389" y="362239"/>
                  <a:pt x="79633" y="127994"/>
                </a:cubicBezTo>
                <a:cubicBezTo>
                  <a:pt x="-67123" y="-106251"/>
                  <a:pt x="33067" y="44739"/>
                  <a:pt x="37300" y="85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47D03FBC-5D0C-46EB-9FA7-965E6270D3BA}"/>
              </a:ext>
            </a:extLst>
          </p:cNvPr>
          <p:cNvSpPr/>
          <p:nvPr/>
        </p:nvSpPr>
        <p:spPr>
          <a:xfrm>
            <a:off x="6834925" y="10279059"/>
            <a:ext cx="1706448" cy="525467"/>
          </a:xfrm>
          <a:custGeom>
            <a:avLst/>
            <a:gdLst>
              <a:gd name="connsiteX0" fmla="*/ 73875 w 1706448"/>
              <a:gd name="connsiteY0" fmla="*/ 14291 h 525467"/>
              <a:gd name="connsiteX1" fmla="*/ 175475 w 1706448"/>
              <a:gd name="connsiteY1" fmla="*/ 30166 h 525467"/>
              <a:gd name="connsiteX2" fmla="*/ 677125 w 1706448"/>
              <a:gd name="connsiteY2" fmla="*/ 147641 h 525467"/>
              <a:gd name="connsiteX3" fmla="*/ 1569300 w 1706448"/>
              <a:gd name="connsiteY3" fmla="*/ 354016 h 525467"/>
              <a:gd name="connsiteX4" fmla="*/ 1696300 w 1706448"/>
              <a:gd name="connsiteY4" fmla="*/ 525466 h 525467"/>
              <a:gd name="connsiteX5" fmla="*/ 1670900 w 1706448"/>
              <a:gd name="connsiteY5" fmla="*/ 357191 h 525467"/>
              <a:gd name="connsiteX6" fmla="*/ 1451825 w 1706448"/>
              <a:gd name="connsiteY6" fmla="*/ 268291 h 525467"/>
              <a:gd name="connsiteX7" fmla="*/ 73875 w 1706448"/>
              <a:gd name="connsiteY7" fmla="*/ 14291 h 52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6448" h="525467">
                <a:moveTo>
                  <a:pt x="73875" y="14291"/>
                </a:moveTo>
                <a:cubicBezTo>
                  <a:pt x="-138850" y="-25396"/>
                  <a:pt x="175475" y="30166"/>
                  <a:pt x="175475" y="30166"/>
                </a:cubicBezTo>
                <a:cubicBezTo>
                  <a:pt x="276017" y="52391"/>
                  <a:pt x="677125" y="147641"/>
                  <a:pt x="677125" y="147641"/>
                </a:cubicBezTo>
                <a:cubicBezTo>
                  <a:pt x="909429" y="201616"/>
                  <a:pt x="1399438" y="291045"/>
                  <a:pt x="1569300" y="354016"/>
                </a:cubicBezTo>
                <a:cubicBezTo>
                  <a:pt x="1739162" y="416987"/>
                  <a:pt x="1679367" y="524937"/>
                  <a:pt x="1696300" y="525466"/>
                </a:cubicBezTo>
                <a:cubicBezTo>
                  <a:pt x="1713233" y="525995"/>
                  <a:pt x="1711646" y="400053"/>
                  <a:pt x="1670900" y="357191"/>
                </a:cubicBezTo>
                <a:cubicBezTo>
                  <a:pt x="1630154" y="314329"/>
                  <a:pt x="1714821" y="328087"/>
                  <a:pt x="1451825" y="268291"/>
                </a:cubicBezTo>
                <a:cubicBezTo>
                  <a:pt x="1188829" y="208495"/>
                  <a:pt x="286600" y="53978"/>
                  <a:pt x="73875" y="14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1CC52C07-F55A-4EB6-AEF4-B39ADCB9D9DF}"/>
              </a:ext>
            </a:extLst>
          </p:cNvPr>
          <p:cNvSpPr/>
          <p:nvPr/>
        </p:nvSpPr>
        <p:spPr>
          <a:xfrm>
            <a:off x="8348217" y="10079263"/>
            <a:ext cx="211839" cy="720683"/>
          </a:xfrm>
          <a:custGeom>
            <a:avLst/>
            <a:gdLst>
              <a:gd name="connsiteX0" fmla="*/ 52833 w 211839"/>
              <a:gd name="connsiteY0" fmla="*/ 23587 h 720683"/>
              <a:gd name="connsiteX1" fmla="*/ 78233 w 211839"/>
              <a:gd name="connsiteY1" fmla="*/ 99787 h 720683"/>
              <a:gd name="connsiteX2" fmla="*/ 211583 w 211839"/>
              <a:gd name="connsiteY2" fmla="*/ 706212 h 720683"/>
              <a:gd name="connsiteX3" fmla="*/ 40133 w 211839"/>
              <a:gd name="connsiteY3" fmla="*/ 515712 h 720683"/>
              <a:gd name="connsiteX4" fmla="*/ 2033 w 211839"/>
              <a:gd name="connsiteY4" fmla="*/ 341087 h 720683"/>
              <a:gd name="connsiteX5" fmla="*/ 52833 w 211839"/>
              <a:gd name="connsiteY5" fmla="*/ 23587 h 72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839" h="720683">
                <a:moveTo>
                  <a:pt x="52833" y="23587"/>
                </a:moveTo>
                <a:cubicBezTo>
                  <a:pt x="65533" y="-16630"/>
                  <a:pt x="51775" y="-13984"/>
                  <a:pt x="78233" y="99787"/>
                </a:cubicBezTo>
                <a:cubicBezTo>
                  <a:pt x="104691" y="213558"/>
                  <a:pt x="217933" y="636891"/>
                  <a:pt x="211583" y="706212"/>
                </a:cubicBezTo>
                <a:cubicBezTo>
                  <a:pt x="205233" y="775533"/>
                  <a:pt x="75058" y="576566"/>
                  <a:pt x="40133" y="515712"/>
                </a:cubicBezTo>
                <a:cubicBezTo>
                  <a:pt x="5208" y="454858"/>
                  <a:pt x="-4846" y="428399"/>
                  <a:pt x="2033" y="341087"/>
                </a:cubicBezTo>
                <a:cubicBezTo>
                  <a:pt x="8912" y="253775"/>
                  <a:pt x="40133" y="63804"/>
                  <a:pt x="52833" y="23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6E13EC65-50E7-4E6C-9B52-CF48C3C285E5}"/>
              </a:ext>
            </a:extLst>
          </p:cNvPr>
          <p:cNvSpPr/>
          <p:nvPr/>
        </p:nvSpPr>
        <p:spPr>
          <a:xfrm>
            <a:off x="7841725" y="10531960"/>
            <a:ext cx="672428" cy="2036609"/>
          </a:xfrm>
          <a:custGeom>
            <a:avLst/>
            <a:gdLst>
              <a:gd name="connsiteX0" fmla="*/ 533925 w 672428"/>
              <a:gd name="connsiteY0" fmla="*/ 66190 h 2036609"/>
              <a:gd name="connsiteX1" fmla="*/ 635525 w 672428"/>
              <a:gd name="connsiteY1" fmla="*/ 205890 h 2036609"/>
              <a:gd name="connsiteX2" fmla="*/ 311675 w 672428"/>
              <a:gd name="connsiteY2" fmla="*/ 1342540 h 2036609"/>
              <a:gd name="connsiteX3" fmla="*/ 83075 w 672428"/>
              <a:gd name="connsiteY3" fmla="*/ 1958490 h 2036609"/>
              <a:gd name="connsiteX4" fmla="*/ 525 w 672428"/>
              <a:gd name="connsiteY4" fmla="*/ 2015640 h 2036609"/>
              <a:gd name="connsiteX5" fmla="*/ 51325 w 672428"/>
              <a:gd name="connsiteY5" fmla="*/ 1844190 h 2036609"/>
              <a:gd name="connsiteX6" fmla="*/ 121175 w 672428"/>
              <a:gd name="connsiteY6" fmla="*/ 1437790 h 2036609"/>
              <a:gd name="connsiteX7" fmla="*/ 330725 w 672428"/>
              <a:gd name="connsiteY7" fmla="*/ 872640 h 2036609"/>
              <a:gd name="connsiteX8" fmla="*/ 667275 w 672428"/>
              <a:gd name="connsiteY8" fmla="*/ 66190 h 2036609"/>
              <a:gd name="connsiteX9" fmla="*/ 533925 w 672428"/>
              <a:gd name="connsiteY9" fmla="*/ 66190 h 203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2428" h="2036609">
                <a:moveTo>
                  <a:pt x="533925" y="66190"/>
                </a:moveTo>
                <a:cubicBezTo>
                  <a:pt x="528633" y="89473"/>
                  <a:pt x="672567" y="-6835"/>
                  <a:pt x="635525" y="205890"/>
                </a:cubicBezTo>
                <a:cubicBezTo>
                  <a:pt x="598483" y="418615"/>
                  <a:pt x="403750" y="1050440"/>
                  <a:pt x="311675" y="1342540"/>
                </a:cubicBezTo>
                <a:cubicBezTo>
                  <a:pt x="219600" y="1634640"/>
                  <a:pt x="134933" y="1846307"/>
                  <a:pt x="83075" y="1958490"/>
                </a:cubicBezTo>
                <a:cubicBezTo>
                  <a:pt x="31217" y="2070673"/>
                  <a:pt x="5817" y="2034690"/>
                  <a:pt x="525" y="2015640"/>
                </a:cubicBezTo>
                <a:cubicBezTo>
                  <a:pt x="-4767" y="1996590"/>
                  <a:pt x="31217" y="1940498"/>
                  <a:pt x="51325" y="1844190"/>
                </a:cubicBezTo>
                <a:cubicBezTo>
                  <a:pt x="71433" y="1747882"/>
                  <a:pt x="74608" y="1599715"/>
                  <a:pt x="121175" y="1437790"/>
                </a:cubicBezTo>
                <a:cubicBezTo>
                  <a:pt x="167742" y="1275865"/>
                  <a:pt x="239708" y="1101240"/>
                  <a:pt x="330725" y="872640"/>
                </a:cubicBezTo>
                <a:cubicBezTo>
                  <a:pt x="421742" y="644040"/>
                  <a:pt x="631292" y="202715"/>
                  <a:pt x="667275" y="66190"/>
                </a:cubicBezTo>
                <a:cubicBezTo>
                  <a:pt x="703258" y="-70335"/>
                  <a:pt x="539217" y="42907"/>
                  <a:pt x="533925" y="66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DC47E8E-87E7-417D-B466-07D41B52E697}"/>
              </a:ext>
            </a:extLst>
          </p:cNvPr>
          <p:cNvSpPr/>
          <p:nvPr/>
        </p:nvSpPr>
        <p:spPr>
          <a:xfrm>
            <a:off x="4265309" y="11487007"/>
            <a:ext cx="2466239" cy="1093236"/>
          </a:xfrm>
          <a:custGeom>
            <a:avLst/>
            <a:gdLst>
              <a:gd name="connsiteX0" fmla="*/ 78091 w 2466239"/>
              <a:gd name="connsiteY0" fmla="*/ 89043 h 1093236"/>
              <a:gd name="connsiteX1" fmla="*/ 135241 w 2466239"/>
              <a:gd name="connsiteY1" fmla="*/ 152543 h 1093236"/>
              <a:gd name="connsiteX2" fmla="*/ 1125841 w 2466239"/>
              <a:gd name="connsiteY2" fmla="*/ 717693 h 1093236"/>
              <a:gd name="connsiteX3" fmla="*/ 2465691 w 2466239"/>
              <a:gd name="connsiteY3" fmla="*/ 1092343 h 1093236"/>
              <a:gd name="connsiteX4" fmla="*/ 1284591 w 2466239"/>
              <a:gd name="connsiteY4" fmla="*/ 819293 h 1093236"/>
              <a:gd name="connsiteX5" fmla="*/ 846441 w 2466239"/>
              <a:gd name="connsiteY5" fmla="*/ 724043 h 1093236"/>
              <a:gd name="connsiteX6" fmla="*/ 52691 w 2466239"/>
              <a:gd name="connsiteY6" fmla="*/ 38243 h 1093236"/>
              <a:gd name="connsiteX7" fmla="*/ 78091 w 2466239"/>
              <a:gd name="connsiteY7" fmla="*/ 89043 h 109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6239" h="1093236">
                <a:moveTo>
                  <a:pt x="78091" y="89043"/>
                </a:moveTo>
                <a:cubicBezTo>
                  <a:pt x="91849" y="108093"/>
                  <a:pt x="-39384" y="47768"/>
                  <a:pt x="135241" y="152543"/>
                </a:cubicBezTo>
                <a:cubicBezTo>
                  <a:pt x="309866" y="257318"/>
                  <a:pt x="737433" y="561060"/>
                  <a:pt x="1125841" y="717693"/>
                </a:cubicBezTo>
                <a:cubicBezTo>
                  <a:pt x="1514249" y="874326"/>
                  <a:pt x="2439233" y="1075410"/>
                  <a:pt x="2465691" y="1092343"/>
                </a:cubicBezTo>
                <a:cubicBezTo>
                  <a:pt x="2492149" y="1109276"/>
                  <a:pt x="1554466" y="880676"/>
                  <a:pt x="1284591" y="819293"/>
                </a:cubicBezTo>
                <a:cubicBezTo>
                  <a:pt x="1014716" y="757910"/>
                  <a:pt x="1051758" y="854218"/>
                  <a:pt x="846441" y="724043"/>
                </a:cubicBezTo>
                <a:cubicBezTo>
                  <a:pt x="641124" y="593868"/>
                  <a:pt x="178633" y="140901"/>
                  <a:pt x="52691" y="38243"/>
                </a:cubicBezTo>
                <a:cubicBezTo>
                  <a:pt x="-73251" y="-64415"/>
                  <a:pt x="64333" y="69993"/>
                  <a:pt x="78091" y="89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5640D4B8-5260-4C68-A9C5-AB9E04C2EDFB}"/>
              </a:ext>
            </a:extLst>
          </p:cNvPr>
          <p:cNvSpPr/>
          <p:nvPr/>
        </p:nvSpPr>
        <p:spPr>
          <a:xfrm>
            <a:off x="5126704" y="4354738"/>
            <a:ext cx="465905" cy="334243"/>
          </a:xfrm>
          <a:custGeom>
            <a:avLst/>
            <a:gdLst>
              <a:gd name="connsiteX0" fmla="*/ 16796 w 465905"/>
              <a:gd name="connsiteY0" fmla="*/ 9829 h 334243"/>
              <a:gd name="connsiteX1" fmla="*/ 67596 w 465905"/>
              <a:gd name="connsiteY1" fmla="*/ 47929 h 334243"/>
              <a:gd name="connsiteX2" fmla="*/ 402029 w 465905"/>
              <a:gd name="connsiteY2" fmla="*/ 200329 h 334243"/>
              <a:gd name="connsiteX3" fmla="*/ 414729 w 465905"/>
              <a:gd name="connsiteY3" fmla="*/ 234195 h 334243"/>
              <a:gd name="connsiteX4" fmla="*/ 465529 w 465905"/>
              <a:gd name="connsiteY4" fmla="*/ 293462 h 334243"/>
              <a:gd name="connsiteX5" fmla="*/ 385096 w 465905"/>
              <a:gd name="connsiteY5" fmla="*/ 293462 h 334243"/>
              <a:gd name="connsiteX6" fmla="*/ 351229 w 465905"/>
              <a:gd name="connsiteY6" fmla="*/ 331562 h 334243"/>
              <a:gd name="connsiteX7" fmla="*/ 279263 w 465905"/>
              <a:gd name="connsiteY7" fmla="*/ 208795 h 334243"/>
              <a:gd name="connsiteX8" fmla="*/ 16796 w 465905"/>
              <a:gd name="connsiteY8" fmla="*/ 9829 h 33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5905" h="334243">
                <a:moveTo>
                  <a:pt x="16796" y="9829"/>
                </a:moveTo>
                <a:cubicBezTo>
                  <a:pt x="-18482" y="-16982"/>
                  <a:pt x="3391" y="16179"/>
                  <a:pt x="67596" y="47929"/>
                </a:cubicBezTo>
                <a:cubicBezTo>
                  <a:pt x="131801" y="79679"/>
                  <a:pt x="344173" y="169285"/>
                  <a:pt x="402029" y="200329"/>
                </a:cubicBezTo>
                <a:cubicBezTo>
                  <a:pt x="459885" y="231373"/>
                  <a:pt x="404146" y="218673"/>
                  <a:pt x="414729" y="234195"/>
                </a:cubicBezTo>
                <a:cubicBezTo>
                  <a:pt x="425312" y="249717"/>
                  <a:pt x="470468" y="283584"/>
                  <a:pt x="465529" y="293462"/>
                </a:cubicBezTo>
                <a:cubicBezTo>
                  <a:pt x="460590" y="303340"/>
                  <a:pt x="404146" y="287112"/>
                  <a:pt x="385096" y="293462"/>
                </a:cubicBezTo>
                <a:cubicBezTo>
                  <a:pt x="366046" y="299812"/>
                  <a:pt x="368868" y="345673"/>
                  <a:pt x="351229" y="331562"/>
                </a:cubicBezTo>
                <a:cubicBezTo>
                  <a:pt x="333590" y="317451"/>
                  <a:pt x="331474" y="259595"/>
                  <a:pt x="279263" y="208795"/>
                </a:cubicBezTo>
                <a:cubicBezTo>
                  <a:pt x="227052" y="157995"/>
                  <a:pt x="52074" y="36640"/>
                  <a:pt x="16796" y="98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87ED8785-E4A5-4E2F-9B0E-1F419446BC21}"/>
              </a:ext>
            </a:extLst>
          </p:cNvPr>
          <p:cNvSpPr/>
          <p:nvPr/>
        </p:nvSpPr>
        <p:spPr>
          <a:xfrm>
            <a:off x="4720427" y="4902183"/>
            <a:ext cx="509562" cy="222627"/>
          </a:xfrm>
          <a:custGeom>
            <a:avLst/>
            <a:gdLst>
              <a:gd name="connsiteX0" fmla="*/ 508798 w 509562"/>
              <a:gd name="connsiteY0" fmla="*/ 17 h 222627"/>
              <a:gd name="connsiteX1" fmla="*/ 429423 w 509562"/>
              <a:gd name="connsiteY1" fmla="*/ 133367 h 222627"/>
              <a:gd name="connsiteX2" fmla="*/ 470698 w 509562"/>
              <a:gd name="connsiteY2" fmla="*/ 184167 h 222627"/>
              <a:gd name="connsiteX3" fmla="*/ 273848 w 509562"/>
              <a:gd name="connsiteY3" fmla="*/ 193692 h 222627"/>
              <a:gd name="connsiteX4" fmla="*/ 798 w 509562"/>
              <a:gd name="connsiteY4" fmla="*/ 222267 h 222627"/>
              <a:gd name="connsiteX5" fmla="*/ 365923 w 509562"/>
              <a:gd name="connsiteY5" fmla="*/ 171467 h 222627"/>
              <a:gd name="connsiteX6" fmla="*/ 372273 w 509562"/>
              <a:gd name="connsiteY6" fmla="*/ 142892 h 222627"/>
              <a:gd name="connsiteX7" fmla="*/ 508798 w 509562"/>
              <a:gd name="connsiteY7" fmla="*/ 17 h 22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562" h="222627">
                <a:moveTo>
                  <a:pt x="508798" y="17"/>
                </a:moveTo>
                <a:cubicBezTo>
                  <a:pt x="518323" y="-1571"/>
                  <a:pt x="435773" y="102675"/>
                  <a:pt x="429423" y="133367"/>
                </a:cubicBezTo>
                <a:cubicBezTo>
                  <a:pt x="423073" y="164059"/>
                  <a:pt x="496627" y="174113"/>
                  <a:pt x="470698" y="184167"/>
                </a:cubicBezTo>
                <a:cubicBezTo>
                  <a:pt x="444769" y="194221"/>
                  <a:pt x="352165" y="187342"/>
                  <a:pt x="273848" y="193692"/>
                </a:cubicBezTo>
                <a:cubicBezTo>
                  <a:pt x="195531" y="200042"/>
                  <a:pt x="-14548" y="225971"/>
                  <a:pt x="798" y="222267"/>
                </a:cubicBezTo>
                <a:cubicBezTo>
                  <a:pt x="16144" y="218563"/>
                  <a:pt x="304011" y="184696"/>
                  <a:pt x="365923" y="171467"/>
                </a:cubicBezTo>
                <a:cubicBezTo>
                  <a:pt x="427835" y="158238"/>
                  <a:pt x="350048" y="166704"/>
                  <a:pt x="372273" y="142892"/>
                </a:cubicBezTo>
                <a:cubicBezTo>
                  <a:pt x="394498" y="119080"/>
                  <a:pt x="499273" y="1605"/>
                  <a:pt x="508798" y="1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62425148-099B-4C27-9EAB-78D47E309D8B}"/>
              </a:ext>
            </a:extLst>
          </p:cNvPr>
          <p:cNvSpPr/>
          <p:nvPr/>
        </p:nvSpPr>
        <p:spPr>
          <a:xfrm>
            <a:off x="6201588" y="5304165"/>
            <a:ext cx="373763" cy="161074"/>
          </a:xfrm>
          <a:custGeom>
            <a:avLst/>
            <a:gdLst>
              <a:gd name="connsiteX0" fmla="*/ 245 w 373763"/>
              <a:gd name="connsiteY0" fmla="*/ 202 h 161074"/>
              <a:gd name="connsiteX1" fmla="*/ 112429 w 373763"/>
              <a:gd name="connsiteY1" fmla="*/ 114502 h 161074"/>
              <a:gd name="connsiteX2" fmla="*/ 214029 w 373763"/>
              <a:gd name="connsiteY2" fmla="*/ 118735 h 161074"/>
              <a:gd name="connsiteX3" fmla="*/ 372779 w 373763"/>
              <a:gd name="connsiteY3" fmla="*/ 99685 h 161074"/>
              <a:gd name="connsiteX4" fmla="*/ 277529 w 373763"/>
              <a:gd name="connsiteY4" fmla="*/ 118735 h 161074"/>
              <a:gd name="connsiteX5" fmla="*/ 203445 w 373763"/>
              <a:gd name="connsiteY5" fmla="*/ 156835 h 161074"/>
              <a:gd name="connsiteX6" fmla="*/ 120895 w 373763"/>
              <a:gd name="connsiteY6" fmla="*/ 158952 h 161074"/>
              <a:gd name="connsiteX7" fmla="*/ 82795 w 373763"/>
              <a:gd name="connsiteY7" fmla="*/ 146252 h 161074"/>
              <a:gd name="connsiteX8" fmla="*/ 245 w 373763"/>
              <a:gd name="connsiteY8" fmla="*/ 202 h 16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3763" h="161074">
                <a:moveTo>
                  <a:pt x="245" y="202"/>
                </a:moveTo>
                <a:cubicBezTo>
                  <a:pt x="5184" y="-5090"/>
                  <a:pt x="76798" y="94747"/>
                  <a:pt x="112429" y="114502"/>
                </a:cubicBezTo>
                <a:cubicBezTo>
                  <a:pt x="148060" y="134258"/>
                  <a:pt x="170637" y="121205"/>
                  <a:pt x="214029" y="118735"/>
                </a:cubicBezTo>
                <a:cubicBezTo>
                  <a:pt x="257421" y="116266"/>
                  <a:pt x="362196" y="99685"/>
                  <a:pt x="372779" y="99685"/>
                </a:cubicBezTo>
                <a:cubicBezTo>
                  <a:pt x="383362" y="99685"/>
                  <a:pt x="305751" y="109210"/>
                  <a:pt x="277529" y="118735"/>
                </a:cubicBezTo>
                <a:cubicBezTo>
                  <a:pt x="249307" y="128260"/>
                  <a:pt x="229551" y="150132"/>
                  <a:pt x="203445" y="156835"/>
                </a:cubicBezTo>
                <a:cubicBezTo>
                  <a:pt x="177339" y="163538"/>
                  <a:pt x="141003" y="160716"/>
                  <a:pt x="120895" y="158952"/>
                </a:cubicBezTo>
                <a:cubicBezTo>
                  <a:pt x="100787" y="157188"/>
                  <a:pt x="99375" y="168124"/>
                  <a:pt x="82795" y="146252"/>
                </a:cubicBezTo>
                <a:cubicBezTo>
                  <a:pt x="66215" y="124380"/>
                  <a:pt x="-4694" y="5494"/>
                  <a:pt x="245" y="20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CBC1A32-F5B5-4A05-8510-F01DDC819302}"/>
              </a:ext>
            </a:extLst>
          </p:cNvPr>
          <p:cNvSpPr/>
          <p:nvPr/>
        </p:nvSpPr>
        <p:spPr>
          <a:xfrm>
            <a:off x="5798294" y="5820796"/>
            <a:ext cx="346392" cy="368338"/>
          </a:xfrm>
          <a:custGeom>
            <a:avLst/>
            <a:gdLst>
              <a:gd name="connsiteX0" fmla="*/ 86039 w 346392"/>
              <a:gd name="connsiteY0" fmla="*/ 37 h 368338"/>
              <a:gd name="connsiteX1" fmla="*/ 81806 w 346392"/>
              <a:gd name="connsiteY1" fmla="*/ 158787 h 368338"/>
              <a:gd name="connsiteX2" fmla="*/ 202456 w 346392"/>
              <a:gd name="connsiteY2" fmla="*/ 226521 h 368338"/>
              <a:gd name="connsiteX3" fmla="*/ 346389 w 346392"/>
              <a:gd name="connsiteY3" fmla="*/ 226521 h 368338"/>
              <a:gd name="connsiteX4" fmla="*/ 206689 w 346392"/>
              <a:gd name="connsiteY4" fmla="*/ 258271 h 368338"/>
              <a:gd name="connsiteX5" fmla="*/ 119906 w 346392"/>
              <a:gd name="connsiteY5" fmla="*/ 368337 h 368338"/>
              <a:gd name="connsiteX6" fmla="*/ 183406 w 346392"/>
              <a:gd name="connsiteY6" fmla="*/ 260387 h 368338"/>
              <a:gd name="connsiteX7" fmla="*/ 33123 w 346392"/>
              <a:gd name="connsiteY7" fmla="*/ 251921 h 368338"/>
              <a:gd name="connsiteX8" fmla="*/ 1373 w 346392"/>
              <a:gd name="connsiteY8" fmla="*/ 254037 h 368338"/>
              <a:gd name="connsiteX9" fmla="*/ 60639 w 346392"/>
              <a:gd name="connsiteY9" fmla="*/ 163021 h 368338"/>
              <a:gd name="connsiteX10" fmla="*/ 71223 w 346392"/>
              <a:gd name="connsiteY10" fmla="*/ 143971 h 368338"/>
              <a:gd name="connsiteX11" fmla="*/ 86039 w 346392"/>
              <a:gd name="connsiteY11" fmla="*/ 37 h 368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6392" h="368338">
                <a:moveTo>
                  <a:pt x="86039" y="37"/>
                </a:moveTo>
                <a:cubicBezTo>
                  <a:pt x="87803" y="2506"/>
                  <a:pt x="62403" y="121040"/>
                  <a:pt x="81806" y="158787"/>
                </a:cubicBezTo>
                <a:cubicBezTo>
                  <a:pt x="101209" y="196534"/>
                  <a:pt x="158359" y="215232"/>
                  <a:pt x="202456" y="226521"/>
                </a:cubicBezTo>
                <a:cubicBezTo>
                  <a:pt x="246553" y="237810"/>
                  <a:pt x="345684" y="221229"/>
                  <a:pt x="346389" y="226521"/>
                </a:cubicBezTo>
                <a:cubicBezTo>
                  <a:pt x="347094" y="231813"/>
                  <a:pt x="244436" y="234635"/>
                  <a:pt x="206689" y="258271"/>
                </a:cubicBezTo>
                <a:cubicBezTo>
                  <a:pt x="168942" y="281907"/>
                  <a:pt x="123786" y="367984"/>
                  <a:pt x="119906" y="368337"/>
                </a:cubicBezTo>
                <a:cubicBezTo>
                  <a:pt x="116026" y="368690"/>
                  <a:pt x="197870" y="279790"/>
                  <a:pt x="183406" y="260387"/>
                </a:cubicBezTo>
                <a:cubicBezTo>
                  <a:pt x="168942" y="240984"/>
                  <a:pt x="63462" y="252979"/>
                  <a:pt x="33123" y="251921"/>
                </a:cubicBezTo>
                <a:cubicBezTo>
                  <a:pt x="2784" y="250863"/>
                  <a:pt x="-3213" y="268854"/>
                  <a:pt x="1373" y="254037"/>
                </a:cubicBezTo>
                <a:cubicBezTo>
                  <a:pt x="5959" y="239220"/>
                  <a:pt x="48997" y="181365"/>
                  <a:pt x="60639" y="163021"/>
                </a:cubicBezTo>
                <a:cubicBezTo>
                  <a:pt x="72281" y="144677"/>
                  <a:pt x="67695" y="168665"/>
                  <a:pt x="71223" y="143971"/>
                </a:cubicBezTo>
                <a:cubicBezTo>
                  <a:pt x="74751" y="119277"/>
                  <a:pt x="84275" y="-2432"/>
                  <a:pt x="86039" y="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9B9847A6-3494-433C-B660-CE03D3980094}"/>
              </a:ext>
            </a:extLst>
          </p:cNvPr>
          <p:cNvSpPr/>
          <p:nvPr/>
        </p:nvSpPr>
        <p:spPr>
          <a:xfrm>
            <a:off x="3905874" y="4423546"/>
            <a:ext cx="419432" cy="1275707"/>
          </a:xfrm>
          <a:custGeom>
            <a:avLst/>
            <a:gdLst>
              <a:gd name="connsiteX0" fmla="*/ 251259 w 419432"/>
              <a:gd name="connsiteY0" fmla="*/ 287 h 1275707"/>
              <a:gd name="connsiteX1" fmla="*/ 153893 w 419432"/>
              <a:gd name="connsiteY1" fmla="*/ 347421 h 1275707"/>
              <a:gd name="connsiteX2" fmla="*/ 141193 w 419432"/>
              <a:gd name="connsiteY2" fmla="*/ 863887 h 1275707"/>
              <a:gd name="connsiteX3" fmla="*/ 403659 w 419432"/>
              <a:gd name="connsiteY3" fmla="*/ 1253354 h 1275707"/>
              <a:gd name="connsiteX4" fmla="*/ 348626 w 419432"/>
              <a:gd name="connsiteY4" fmla="*/ 1211021 h 1275707"/>
              <a:gd name="connsiteX5" fmla="*/ 9959 w 419432"/>
              <a:gd name="connsiteY5" fmla="*/ 1067087 h 1275707"/>
              <a:gd name="connsiteX6" fmla="*/ 103093 w 419432"/>
              <a:gd name="connsiteY6" fmla="*/ 402454 h 1275707"/>
              <a:gd name="connsiteX7" fmla="*/ 251259 w 419432"/>
              <a:gd name="connsiteY7" fmla="*/ 287 h 127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9432" h="1275707">
                <a:moveTo>
                  <a:pt x="251259" y="287"/>
                </a:moveTo>
                <a:cubicBezTo>
                  <a:pt x="259726" y="-8885"/>
                  <a:pt x="172237" y="203488"/>
                  <a:pt x="153893" y="347421"/>
                </a:cubicBezTo>
                <a:cubicBezTo>
                  <a:pt x="135549" y="491354"/>
                  <a:pt x="99565" y="712898"/>
                  <a:pt x="141193" y="863887"/>
                </a:cubicBezTo>
                <a:cubicBezTo>
                  <a:pt x="182821" y="1014876"/>
                  <a:pt x="369087" y="1195498"/>
                  <a:pt x="403659" y="1253354"/>
                </a:cubicBezTo>
                <a:cubicBezTo>
                  <a:pt x="438231" y="1311210"/>
                  <a:pt x="414243" y="1242065"/>
                  <a:pt x="348626" y="1211021"/>
                </a:cubicBezTo>
                <a:cubicBezTo>
                  <a:pt x="283009" y="1179977"/>
                  <a:pt x="50881" y="1201848"/>
                  <a:pt x="9959" y="1067087"/>
                </a:cubicBezTo>
                <a:cubicBezTo>
                  <a:pt x="-30963" y="932326"/>
                  <a:pt x="64993" y="576726"/>
                  <a:pt x="103093" y="402454"/>
                </a:cubicBezTo>
                <a:cubicBezTo>
                  <a:pt x="141193" y="228182"/>
                  <a:pt x="242792" y="9459"/>
                  <a:pt x="251259" y="28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DDE32544-5FD9-481B-8A33-E55E4E069DB6}"/>
              </a:ext>
            </a:extLst>
          </p:cNvPr>
          <p:cNvSpPr/>
          <p:nvPr/>
        </p:nvSpPr>
        <p:spPr>
          <a:xfrm>
            <a:off x="5021072" y="6265282"/>
            <a:ext cx="717221" cy="301111"/>
          </a:xfrm>
          <a:custGeom>
            <a:avLst/>
            <a:gdLst>
              <a:gd name="connsiteX0" fmla="*/ 715095 w 717221"/>
              <a:gd name="connsiteY0" fmla="*/ 51 h 301111"/>
              <a:gd name="connsiteX1" fmla="*/ 585978 w 717221"/>
              <a:gd name="connsiteY1" fmla="*/ 133401 h 301111"/>
              <a:gd name="connsiteX2" fmla="*/ 8128 w 717221"/>
              <a:gd name="connsiteY2" fmla="*/ 298501 h 301111"/>
              <a:gd name="connsiteX3" fmla="*/ 272711 w 717221"/>
              <a:gd name="connsiteY3" fmla="*/ 228651 h 301111"/>
              <a:gd name="connsiteX4" fmla="*/ 634661 w 717221"/>
              <a:gd name="connsiteY4" fmla="*/ 148218 h 301111"/>
              <a:gd name="connsiteX5" fmla="*/ 715095 w 717221"/>
              <a:gd name="connsiteY5" fmla="*/ 51 h 301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7221" h="301111">
                <a:moveTo>
                  <a:pt x="715095" y="51"/>
                </a:moveTo>
                <a:cubicBezTo>
                  <a:pt x="706981" y="-2418"/>
                  <a:pt x="703806" y="83659"/>
                  <a:pt x="585978" y="133401"/>
                </a:cubicBezTo>
                <a:cubicBezTo>
                  <a:pt x="468150" y="183143"/>
                  <a:pt x="60339" y="282626"/>
                  <a:pt x="8128" y="298501"/>
                </a:cubicBezTo>
                <a:cubicBezTo>
                  <a:pt x="-44083" y="314376"/>
                  <a:pt x="168289" y="253698"/>
                  <a:pt x="272711" y="228651"/>
                </a:cubicBezTo>
                <a:cubicBezTo>
                  <a:pt x="377133" y="203604"/>
                  <a:pt x="558814" y="182790"/>
                  <a:pt x="634661" y="148218"/>
                </a:cubicBezTo>
                <a:cubicBezTo>
                  <a:pt x="710508" y="113646"/>
                  <a:pt x="723209" y="2520"/>
                  <a:pt x="715095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66C43672-86BB-4088-B246-B893F3BB60C0}"/>
              </a:ext>
            </a:extLst>
          </p:cNvPr>
          <p:cNvSpPr/>
          <p:nvPr/>
        </p:nvSpPr>
        <p:spPr>
          <a:xfrm>
            <a:off x="4543629" y="2983307"/>
            <a:ext cx="914026" cy="835614"/>
          </a:xfrm>
          <a:custGeom>
            <a:avLst/>
            <a:gdLst>
              <a:gd name="connsiteX0" fmla="*/ 196646 w 914026"/>
              <a:gd name="connsiteY0" fmla="*/ 118668 h 835614"/>
              <a:gd name="connsiteX1" fmla="*/ 379209 w 914026"/>
              <a:gd name="connsiteY1" fmla="*/ 1193 h 835614"/>
              <a:gd name="connsiteX2" fmla="*/ 684009 w 914026"/>
              <a:gd name="connsiteY2" fmla="*/ 67868 h 835614"/>
              <a:gd name="connsiteX3" fmla="*/ 885621 w 914026"/>
              <a:gd name="connsiteY3" fmla="*/ 223443 h 835614"/>
              <a:gd name="connsiteX4" fmla="*/ 876096 w 914026"/>
              <a:gd name="connsiteY4" fmla="*/ 390131 h 835614"/>
              <a:gd name="connsiteX5" fmla="*/ 547484 w 914026"/>
              <a:gd name="connsiteY5" fmla="*/ 418706 h 835614"/>
              <a:gd name="connsiteX6" fmla="*/ 334759 w 914026"/>
              <a:gd name="connsiteY6" fmla="*/ 494906 h 835614"/>
              <a:gd name="connsiteX7" fmla="*/ 142671 w 914026"/>
              <a:gd name="connsiteY7" fmla="*/ 633018 h 835614"/>
              <a:gd name="connsiteX8" fmla="*/ 20434 w 914026"/>
              <a:gd name="connsiteY8" fmla="*/ 828281 h 835614"/>
              <a:gd name="connsiteX9" fmla="*/ 12496 w 914026"/>
              <a:gd name="connsiteY9" fmla="*/ 734618 h 835614"/>
              <a:gd name="connsiteX10" fmla="*/ 145846 w 914026"/>
              <a:gd name="connsiteY10" fmla="*/ 196456 h 835614"/>
              <a:gd name="connsiteX11" fmla="*/ 196646 w 914026"/>
              <a:gd name="connsiteY11" fmla="*/ 118668 h 83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4026" h="835614">
                <a:moveTo>
                  <a:pt x="196646" y="118668"/>
                </a:moveTo>
                <a:cubicBezTo>
                  <a:pt x="235540" y="86124"/>
                  <a:pt x="297982" y="9660"/>
                  <a:pt x="379209" y="1193"/>
                </a:cubicBezTo>
                <a:cubicBezTo>
                  <a:pt x="460436" y="-7274"/>
                  <a:pt x="599607" y="30826"/>
                  <a:pt x="684009" y="67868"/>
                </a:cubicBezTo>
                <a:cubicBezTo>
                  <a:pt x="768411" y="104910"/>
                  <a:pt x="853607" y="169733"/>
                  <a:pt x="885621" y="223443"/>
                </a:cubicBezTo>
                <a:cubicBezTo>
                  <a:pt x="917635" y="277153"/>
                  <a:pt x="932452" y="357587"/>
                  <a:pt x="876096" y="390131"/>
                </a:cubicBezTo>
                <a:cubicBezTo>
                  <a:pt x="819740" y="422675"/>
                  <a:pt x="637707" y="401244"/>
                  <a:pt x="547484" y="418706"/>
                </a:cubicBezTo>
                <a:cubicBezTo>
                  <a:pt x="457261" y="436168"/>
                  <a:pt x="402228" y="459187"/>
                  <a:pt x="334759" y="494906"/>
                </a:cubicBezTo>
                <a:cubicBezTo>
                  <a:pt x="267290" y="530625"/>
                  <a:pt x="195058" y="577456"/>
                  <a:pt x="142671" y="633018"/>
                </a:cubicBezTo>
                <a:cubicBezTo>
                  <a:pt x="90284" y="688580"/>
                  <a:pt x="42130" y="811348"/>
                  <a:pt x="20434" y="828281"/>
                </a:cubicBezTo>
                <a:cubicBezTo>
                  <a:pt x="-1262" y="845214"/>
                  <a:pt x="-8406" y="839922"/>
                  <a:pt x="12496" y="734618"/>
                </a:cubicBezTo>
                <a:cubicBezTo>
                  <a:pt x="33398" y="629314"/>
                  <a:pt x="116477" y="300437"/>
                  <a:pt x="145846" y="196456"/>
                </a:cubicBezTo>
                <a:cubicBezTo>
                  <a:pt x="175215" y="92475"/>
                  <a:pt x="157752" y="151212"/>
                  <a:pt x="196646" y="11866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C8AF1A89-087F-4984-8BE0-DBDD3EDA9F6C}"/>
              </a:ext>
            </a:extLst>
          </p:cNvPr>
          <p:cNvSpPr/>
          <p:nvPr/>
        </p:nvSpPr>
        <p:spPr>
          <a:xfrm>
            <a:off x="6029380" y="3974415"/>
            <a:ext cx="458161" cy="725029"/>
          </a:xfrm>
          <a:custGeom>
            <a:avLst/>
            <a:gdLst>
              <a:gd name="connsiteX0" fmla="*/ 41220 w 458161"/>
              <a:gd name="connsiteY0" fmla="*/ 685 h 725029"/>
              <a:gd name="connsiteX1" fmla="*/ 28520 w 458161"/>
              <a:gd name="connsiteY1" fmla="*/ 413435 h 725029"/>
              <a:gd name="connsiteX2" fmla="*/ 441270 w 458161"/>
              <a:gd name="connsiteY2" fmla="*/ 718235 h 725029"/>
              <a:gd name="connsiteX3" fmla="*/ 352370 w 458161"/>
              <a:gd name="connsiteY3" fmla="*/ 610285 h 725029"/>
              <a:gd name="connsiteX4" fmla="*/ 111070 w 458161"/>
              <a:gd name="connsiteY4" fmla="*/ 438835 h 725029"/>
              <a:gd name="connsiteX5" fmla="*/ 85670 w 458161"/>
              <a:gd name="connsiteY5" fmla="*/ 318185 h 725029"/>
              <a:gd name="connsiteX6" fmla="*/ 41220 w 458161"/>
              <a:gd name="connsiteY6" fmla="*/ 685 h 72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8161" h="725029">
                <a:moveTo>
                  <a:pt x="41220" y="685"/>
                </a:moveTo>
                <a:cubicBezTo>
                  <a:pt x="31695" y="16560"/>
                  <a:pt x="-38155" y="293843"/>
                  <a:pt x="28520" y="413435"/>
                </a:cubicBezTo>
                <a:cubicBezTo>
                  <a:pt x="95195" y="533027"/>
                  <a:pt x="387295" y="685427"/>
                  <a:pt x="441270" y="718235"/>
                </a:cubicBezTo>
                <a:cubicBezTo>
                  <a:pt x="495245" y="751043"/>
                  <a:pt x="407403" y="656852"/>
                  <a:pt x="352370" y="610285"/>
                </a:cubicBezTo>
                <a:cubicBezTo>
                  <a:pt x="297337" y="563718"/>
                  <a:pt x="155520" y="487518"/>
                  <a:pt x="111070" y="438835"/>
                </a:cubicBezTo>
                <a:cubicBezTo>
                  <a:pt x="66620" y="390152"/>
                  <a:pt x="92020" y="386977"/>
                  <a:pt x="85670" y="318185"/>
                </a:cubicBezTo>
                <a:cubicBezTo>
                  <a:pt x="79320" y="249393"/>
                  <a:pt x="50745" y="-15190"/>
                  <a:pt x="41220" y="6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1C72DEC5-F2BA-45DE-9C86-0BC6B7EB5BA1}"/>
              </a:ext>
            </a:extLst>
          </p:cNvPr>
          <p:cNvSpPr/>
          <p:nvPr/>
        </p:nvSpPr>
        <p:spPr>
          <a:xfrm>
            <a:off x="3046736" y="6122691"/>
            <a:ext cx="558168" cy="1581003"/>
          </a:xfrm>
          <a:custGeom>
            <a:avLst/>
            <a:gdLst>
              <a:gd name="connsiteX0" fmla="*/ 1264 w 558168"/>
              <a:gd name="connsiteY0" fmla="*/ 43159 h 1581003"/>
              <a:gd name="connsiteX1" fmla="*/ 45714 w 558168"/>
              <a:gd name="connsiteY1" fmla="*/ 138409 h 1581003"/>
              <a:gd name="connsiteX2" fmla="*/ 344164 w 558168"/>
              <a:gd name="connsiteY2" fmla="*/ 1148059 h 1581003"/>
              <a:gd name="connsiteX3" fmla="*/ 553714 w 558168"/>
              <a:gd name="connsiteY3" fmla="*/ 1579859 h 1581003"/>
              <a:gd name="connsiteX4" fmla="*/ 452114 w 558168"/>
              <a:gd name="connsiteY4" fmla="*/ 1256009 h 1581003"/>
              <a:gd name="connsiteX5" fmla="*/ 58414 w 558168"/>
              <a:gd name="connsiteY5" fmla="*/ 716259 h 1581003"/>
              <a:gd name="connsiteX6" fmla="*/ 13964 w 558168"/>
              <a:gd name="connsiteY6" fmla="*/ 462259 h 1581003"/>
              <a:gd name="connsiteX7" fmla="*/ 1264 w 558168"/>
              <a:gd name="connsiteY7" fmla="*/ 43159 h 158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168" h="1581003">
                <a:moveTo>
                  <a:pt x="1264" y="43159"/>
                </a:moveTo>
                <a:cubicBezTo>
                  <a:pt x="6556" y="-10816"/>
                  <a:pt x="-11436" y="-45741"/>
                  <a:pt x="45714" y="138409"/>
                </a:cubicBezTo>
                <a:cubicBezTo>
                  <a:pt x="102864" y="322559"/>
                  <a:pt x="259497" y="907817"/>
                  <a:pt x="344164" y="1148059"/>
                </a:cubicBezTo>
                <a:cubicBezTo>
                  <a:pt x="428831" y="1388301"/>
                  <a:pt x="535722" y="1561867"/>
                  <a:pt x="553714" y="1579859"/>
                </a:cubicBezTo>
                <a:cubicBezTo>
                  <a:pt x="571706" y="1597851"/>
                  <a:pt x="534664" y="1399942"/>
                  <a:pt x="452114" y="1256009"/>
                </a:cubicBezTo>
                <a:cubicBezTo>
                  <a:pt x="369564" y="1112076"/>
                  <a:pt x="131439" y="848551"/>
                  <a:pt x="58414" y="716259"/>
                </a:cubicBezTo>
                <a:cubicBezTo>
                  <a:pt x="-14611" y="583967"/>
                  <a:pt x="19256" y="571267"/>
                  <a:pt x="13964" y="462259"/>
                </a:cubicBezTo>
                <a:cubicBezTo>
                  <a:pt x="8672" y="353251"/>
                  <a:pt x="-4028" y="97134"/>
                  <a:pt x="1264" y="43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70624CC3-710F-4D40-9FB7-651D4C3EC43F}"/>
              </a:ext>
            </a:extLst>
          </p:cNvPr>
          <p:cNvSpPr/>
          <p:nvPr/>
        </p:nvSpPr>
        <p:spPr>
          <a:xfrm>
            <a:off x="564309" y="6167258"/>
            <a:ext cx="1279878" cy="1441250"/>
          </a:xfrm>
          <a:custGeom>
            <a:avLst/>
            <a:gdLst>
              <a:gd name="connsiteX0" fmla="*/ 191341 w 1279878"/>
              <a:gd name="connsiteY0" fmla="*/ 49392 h 1441250"/>
              <a:gd name="connsiteX1" fmla="*/ 248491 w 1279878"/>
              <a:gd name="connsiteY1" fmla="*/ 112892 h 1441250"/>
              <a:gd name="connsiteX2" fmla="*/ 762841 w 1279878"/>
              <a:gd name="connsiteY2" fmla="*/ 392292 h 1441250"/>
              <a:gd name="connsiteX3" fmla="*/ 1188291 w 1279878"/>
              <a:gd name="connsiteY3" fmla="*/ 1255892 h 1441250"/>
              <a:gd name="connsiteX4" fmla="*/ 1277191 w 1279878"/>
              <a:gd name="connsiteY4" fmla="*/ 1414642 h 1441250"/>
              <a:gd name="connsiteX5" fmla="*/ 1131141 w 1279878"/>
              <a:gd name="connsiteY5" fmla="*/ 868542 h 1441250"/>
              <a:gd name="connsiteX6" fmla="*/ 966041 w 1279878"/>
              <a:gd name="connsiteY6" fmla="*/ 424042 h 1441250"/>
              <a:gd name="connsiteX7" fmla="*/ 578691 w 1279878"/>
              <a:gd name="connsiteY7" fmla="*/ 201792 h 1441250"/>
              <a:gd name="connsiteX8" fmla="*/ 13541 w 1279878"/>
              <a:gd name="connsiteY8" fmla="*/ 4942 h 1441250"/>
              <a:gd name="connsiteX9" fmla="*/ 191341 w 1279878"/>
              <a:gd name="connsiteY9" fmla="*/ 49392 h 144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9878" h="1441250">
                <a:moveTo>
                  <a:pt x="191341" y="49392"/>
                </a:moveTo>
                <a:cubicBezTo>
                  <a:pt x="230499" y="67384"/>
                  <a:pt x="153241" y="55742"/>
                  <a:pt x="248491" y="112892"/>
                </a:cubicBezTo>
                <a:cubicBezTo>
                  <a:pt x="343741" y="170042"/>
                  <a:pt x="606208" y="201792"/>
                  <a:pt x="762841" y="392292"/>
                </a:cubicBezTo>
                <a:cubicBezTo>
                  <a:pt x="919474" y="582792"/>
                  <a:pt x="1102566" y="1085500"/>
                  <a:pt x="1188291" y="1255892"/>
                </a:cubicBezTo>
                <a:cubicBezTo>
                  <a:pt x="1274016" y="1426284"/>
                  <a:pt x="1286716" y="1479200"/>
                  <a:pt x="1277191" y="1414642"/>
                </a:cubicBezTo>
                <a:cubicBezTo>
                  <a:pt x="1267666" y="1350084"/>
                  <a:pt x="1182999" y="1033642"/>
                  <a:pt x="1131141" y="868542"/>
                </a:cubicBezTo>
                <a:cubicBezTo>
                  <a:pt x="1079283" y="703442"/>
                  <a:pt x="1058116" y="535167"/>
                  <a:pt x="966041" y="424042"/>
                </a:cubicBezTo>
                <a:cubicBezTo>
                  <a:pt x="873966" y="312917"/>
                  <a:pt x="737441" y="271642"/>
                  <a:pt x="578691" y="201792"/>
                </a:cubicBezTo>
                <a:cubicBezTo>
                  <a:pt x="419941" y="131942"/>
                  <a:pt x="81274" y="25050"/>
                  <a:pt x="13541" y="4942"/>
                </a:cubicBezTo>
                <a:cubicBezTo>
                  <a:pt x="-54192" y="-15166"/>
                  <a:pt x="152183" y="31400"/>
                  <a:pt x="191341" y="49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00A65EEE-A8B8-40E3-B17D-E03E57832B39}"/>
              </a:ext>
            </a:extLst>
          </p:cNvPr>
          <p:cNvSpPr/>
          <p:nvPr/>
        </p:nvSpPr>
        <p:spPr>
          <a:xfrm>
            <a:off x="735107" y="6750673"/>
            <a:ext cx="1922309" cy="2068938"/>
          </a:xfrm>
          <a:custGeom>
            <a:avLst/>
            <a:gdLst>
              <a:gd name="connsiteX0" fmla="*/ 1493 w 1922309"/>
              <a:gd name="connsiteY0" fmla="*/ 875677 h 2068938"/>
              <a:gd name="connsiteX1" fmla="*/ 884143 w 1922309"/>
              <a:gd name="connsiteY1" fmla="*/ 1205877 h 2068938"/>
              <a:gd name="connsiteX2" fmla="*/ 1315943 w 1922309"/>
              <a:gd name="connsiteY2" fmla="*/ 1529727 h 2068938"/>
              <a:gd name="connsiteX3" fmla="*/ 1919193 w 1922309"/>
              <a:gd name="connsiteY3" fmla="*/ 2056777 h 2068938"/>
              <a:gd name="connsiteX4" fmla="*/ 1531843 w 1922309"/>
              <a:gd name="connsiteY4" fmla="*/ 964577 h 2068938"/>
              <a:gd name="connsiteX5" fmla="*/ 1087343 w 1922309"/>
              <a:gd name="connsiteY5" fmla="*/ 12077 h 2068938"/>
              <a:gd name="connsiteX6" fmla="*/ 1709643 w 1922309"/>
              <a:gd name="connsiteY6" fmla="*/ 1650377 h 2068938"/>
              <a:gd name="connsiteX7" fmla="*/ 1112743 w 1922309"/>
              <a:gd name="connsiteY7" fmla="*/ 1294777 h 2068938"/>
              <a:gd name="connsiteX8" fmla="*/ 1493 w 1922309"/>
              <a:gd name="connsiteY8" fmla="*/ 875677 h 206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2309" h="2068938">
                <a:moveTo>
                  <a:pt x="1493" y="875677"/>
                </a:moveTo>
                <a:cubicBezTo>
                  <a:pt x="-36607" y="860860"/>
                  <a:pt x="665068" y="1096869"/>
                  <a:pt x="884143" y="1205877"/>
                </a:cubicBezTo>
                <a:cubicBezTo>
                  <a:pt x="1103218" y="1314885"/>
                  <a:pt x="1143435" y="1387910"/>
                  <a:pt x="1315943" y="1529727"/>
                </a:cubicBezTo>
                <a:cubicBezTo>
                  <a:pt x="1488451" y="1671544"/>
                  <a:pt x="1883210" y="2150969"/>
                  <a:pt x="1919193" y="2056777"/>
                </a:cubicBezTo>
                <a:cubicBezTo>
                  <a:pt x="1955176" y="1962585"/>
                  <a:pt x="1670485" y="1305360"/>
                  <a:pt x="1531843" y="964577"/>
                </a:cubicBezTo>
                <a:cubicBezTo>
                  <a:pt x="1393201" y="623794"/>
                  <a:pt x="1057710" y="-102223"/>
                  <a:pt x="1087343" y="12077"/>
                </a:cubicBezTo>
                <a:cubicBezTo>
                  <a:pt x="1116976" y="126377"/>
                  <a:pt x="1705410" y="1436594"/>
                  <a:pt x="1709643" y="1650377"/>
                </a:cubicBezTo>
                <a:cubicBezTo>
                  <a:pt x="1713876" y="1864160"/>
                  <a:pt x="1400610" y="1429185"/>
                  <a:pt x="1112743" y="1294777"/>
                </a:cubicBezTo>
                <a:cubicBezTo>
                  <a:pt x="824876" y="1160369"/>
                  <a:pt x="39593" y="890494"/>
                  <a:pt x="1493" y="875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0B3751D7-A0AC-4CBC-A87E-BA4639E0D282}"/>
              </a:ext>
            </a:extLst>
          </p:cNvPr>
          <p:cNvSpPr/>
          <p:nvPr/>
        </p:nvSpPr>
        <p:spPr>
          <a:xfrm>
            <a:off x="3708225" y="6730880"/>
            <a:ext cx="1467151" cy="1845618"/>
          </a:xfrm>
          <a:custGeom>
            <a:avLst/>
            <a:gdLst>
              <a:gd name="connsiteX0" fmla="*/ 175 w 1467151"/>
              <a:gd name="connsiteY0" fmla="*/ 120 h 1845618"/>
              <a:gd name="connsiteX1" fmla="*/ 622475 w 1467151"/>
              <a:gd name="connsiteY1" fmla="*/ 1117720 h 1845618"/>
              <a:gd name="connsiteX2" fmla="*/ 965375 w 1467151"/>
              <a:gd name="connsiteY2" fmla="*/ 1752720 h 1845618"/>
              <a:gd name="connsiteX3" fmla="*/ 1022525 w 1467151"/>
              <a:gd name="connsiteY3" fmla="*/ 1670170 h 1845618"/>
              <a:gd name="connsiteX4" fmla="*/ 1308275 w 1467151"/>
              <a:gd name="connsiteY4" fmla="*/ 1816220 h 1845618"/>
              <a:gd name="connsiteX5" fmla="*/ 1460675 w 1467151"/>
              <a:gd name="connsiteY5" fmla="*/ 1701920 h 1845618"/>
              <a:gd name="connsiteX6" fmla="*/ 1098725 w 1467151"/>
              <a:gd name="connsiteY6" fmla="*/ 463670 h 1845618"/>
              <a:gd name="connsiteX7" fmla="*/ 1232075 w 1467151"/>
              <a:gd name="connsiteY7" fmla="*/ 1409820 h 1845618"/>
              <a:gd name="connsiteX8" fmla="*/ 997125 w 1467151"/>
              <a:gd name="connsiteY8" fmla="*/ 1320920 h 1845618"/>
              <a:gd name="connsiteX9" fmla="*/ 685975 w 1467151"/>
              <a:gd name="connsiteY9" fmla="*/ 1047870 h 1845618"/>
              <a:gd name="connsiteX10" fmla="*/ 175 w 1467151"/>
              <a:gd name="connsiteY10" fmla="*/ 120 h 184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7151" h="1845618">
                <a:moveTo>
                  <a:pt x="175" y="120"/>
                </a:moveTo>
                <a:cubicBezTo>
                  <a:pt x="-10408" y="11762"/>
                  <a:pt x="461608" y="825620"/>
                  <a:pt x="622475" y="1117720"/>
                </a:cubicBezTo>
                <a:cubicBezTo>
                  <a:pt x="783342" y="1409820"/>
                  <a:pt x="898700" y="1660645"/>
                  <a:pt x="965375" y="1752720"/>
                </a:cubicBezTo>
                <a:cubicBezTo>
                  <a:pt x="1032050" y="1844795"/>
                  <a:pt x="965375" y="1659587"/>
                  <a:pt x="1022525" y="1670170"/>
                </a:cubicBezTo>
                <a:cubicBezTo>
                  <a:pt x="1079675" y="1680753"/>
                  <a:pt x="1235250" y="1810928"/>
                  <a:pt x="1308275" y="1816220"/>
                </a:cubicBezTo>
                <a:cubicBezTo>
                  <a:pt x="1381300" y="1821512"/>
                  <a:pt x="1495600" y="1927345"/>
                  <a:pt x="1460675" y="1701920"/>
                </a:cubicBezTo>
                <a:cubicBezTo>
                  <a:pt x="1425750" y="1476495"/>
                  <a:pt x="1136825" y="512353"/>
                  <a:pt x="1098725" y="463670"/>
                </a:cubicBezTo>
                <a:cubicBezTo>
                  <a:pt x="1060625" y="414987"/>
                  <a:pt x="1249008" y="1266945"/>
                  <a:pt x="1232075" y="1409820"/>
                </a:cubicBezTo>
                <a:cubicBezTo>
                  <a:pt x="1215142" y="1552695"/>
                  <a:pt x="1088142" y="1381245"/>
                  <a:pt x="997125" y="1320920"/>
                </a:cubicBezTo>
                <a:cubicBezTo>
                  <a:pt x="906108" y="1260595"/>
                  <a:pt x="850017" y="1269062"/>
                  <a:pt x="685975" y="1047870"/>
                </a:cubicBezTo>
                <a:cubicBezTo>
                  <a:pt x="521933" y="826678"/>
                  <a:pt x="10758" y="-11522"/>
                  <a:pt x="175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5BB63FB9-1AF7-4C0E-AA2F-559F107638B5}"/>
              </a:ext>
            </a:extLst>
          </p:cNvPr>
          <p:cNvSpPr/>
          <p:nvPr/>
        </p:nvSpPr>
        <p:spPr>
          <a:xfrm>
            <a:off x="5504883" y="6650234"/>
            <a:ext cx="2542074" cy="1448620"/>
          </a:xfrm>
          <a:custGeom>
            <a:avLst/>
            <a:gdLst>
              <a:gd name="connsiteX0" fmla="*/ 38667 w 2542074"/>
              <a:gd name="connsiteY0" fmla="*/ 93466 h 1448620"/>
              <a:gd name="connsiteX1" fmla="*/ 108517 w 2542074"/>
              <a:gd name="connsiteY1" fmla="*/ 137916 h 1448620"/>
              <a:gd name="connsiteX2" fmla="*/ 940367 w 2542074"/>
              <a:gd name="connsiteY2" fmla="*/ 918966 h 1448620"/>
              <a:gd name="connsiteX3" fmla="*/ 1118167 w 2542074"/>
              <a:gd name="connsiteY3" fmla="*/ 1446016 h 1448620"/>
              <a:gd name="connsiteX4" fmla="*/ 2502467 w 2542074"/>
              <a:gd name="connsiteY4" fmla="*/ 703066 h 1448620"/>
              <a:gd name="connsiteX5" fmla="*/ 2038917 w 2542074"/>
              <a:gd name="connsiteY5" fmla="*/ 468116 h 1448620"/>
              <a:gd name="connsiteX6" fmla="*/ 730817 w 2542074"/>
              <a:gd name="connsiteY6" fmla="*/ 29966 h 1448620"/>
              <a:gd name="connsiteX7" fmla="*/ 375217 w 2542074"/>
              <a:gd name="connsiteY7" fmla="*/ 42666 h 1448620"/>
              <a:gd name="connsiteX8" fmla="*/ 38667 w 2542074"/>
              <a:gd name="connsiteY8" fmla="*/ 93466 h 144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2074" h="1448620">
                <a:moveTo>
                  <a:pt x="38667" y="93466"/>
                </a:moveTo>
                <a:cubicBezTo>
                  <a:pt x="-5783" y="109341"/>
                  <a:pt x="-41766" y="333"/>
                  <a:pt x="108517" y="137916"/>
                </a:cubicBezTo>
                <a:cubicBezTo>
                  <a:pt x="258800" y="275499"/>
                  <a:pt x="772092" y="700949"/>
                  <a:pt x="940367" y="918966"/>
                </a:cubicBezTo>
                <a:cubicBezTo>
                  <a:pt x="1108642" y="1136983"/>
                  <a:pt x="857817" y="1481999"/>
                  <a:pt x="1118167" y="1446016"/>
                </a:cubicBezTo>
                <a:cubicBezTo>
                  <a:pt x="1378517" y="1410033"/>
                  <a:pt x="2349009" y="866049"/>
                  <a:pt x="2502467" y="703066"/>
                </a:cubicBezTo>
                <a:cubicBezTo>
                  <a:pt x="2655925" y="540083"/>
                  <a:pt x="2334192" y="580299"/>
                  <a:pt x="2038917" y="468116"/>
                </a:cubicBezTo>
                <a:cubicBezTo>
                  <a:pt x="1743642" y="355933"/>
                  <a:pt x="1008100" y="100874"/>
                  <a:pt x="730817" y="29966"/>
                </a:cubicBezTo>
                <a:cubicBezTo>
                  <a:pt x="453534" y="-40942"/>
                  <a:pt x="496925" y="35258"/>
                  <a:pt x="375217" y="42666"/>
                </a:cubicBezTo>
                <a:cubicBezTo>
                  <a:pt x="253509" y="50074"/>
                  <a:pt x="83117" y="77591"/>
                  <a:pt x="38667" y="93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4B8F43EE-ED4C-42F8-814E-24D703473945}"/>
              </a:ext>
            </a:extLst>
          </p:cNvPr>
          <p:cNvSpPr/>
          <p:nvPr/>
        </p:nvSpPr>
        <p:spPr>
          <a:xfrm>
            <a:off x="6952275" y="8050681"/>
            <a:ext cx="1049700" cy="911571"/>
          </a:xfrm>
          <a:custGeom>
            <a:avLst/>
            <a:gdLst>
              <a:gd name="connsiteX0" fmla="*/ 1048725 w 1049700"/>
              <a:gd name="connsiteY0" fmla="*/ 1119 h 911571"/>
              <a:gd name="connsiteX1" fmla="*/ 547075 w 1049700"/>
              <a:gd name="connsiteY1" fmla="*/ 540869 h 911571"/>
              <a:gd name="connsiteX2" fmla="*/ 975 w 1049700"/>
              <a:gd name="connsiteY2" fmla="*/ 909169 h 911571"/>
              <a:gd name="connsiteX3" fmla="*/ 420075 w 1049700"/>
              <a:gd name="connsiteY3" fmla="*/ 699619 h 911571"/>
              <a:gd name="connsiteX4" fmla="*/ 667725 w 1049700"/>
              <a:gd name="connsiteY4" fmla="*/ 693269 h 911571"/>
              <a:gd name="connsiteX5" fmla="*/ 1048725 w 1049700"/>
              <a:gd name="connsiteY5" fmla="*/ 1119 h 91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9700" h="911571">
                <a:moveTo>
                  <a:pt x="1048725" y="1119"/>
                </a:moveTo>
                <a:cubicBezTo>
                  <a:pt x="1028617" y="-24281"/>
                  <a:pt x="721700" y="389527"/>
                  <a:pt x="547075" y="540869"/>
                </a:cubicBezTo>
                <a:cubicBezTo>
                  <a:pt x="372450" y="692211"/>
                  <a:pt x="22142" y="882711"/>
                  <a:pt x="975" y="909169"/>
                </a:cubicBezTo>
                <a:cubicBezTo>
                  <a:pt x="-20192" y="935627"/>
                  <a:pt x="308950" y="735602"/>
                  <a:pt x="420075" y="699619"/>
                </a:cubicBezTo>
                <a:cubicBezTo>
                  <a:pt x="531200" y="663636"/>
                  <a:pt x="562950" y="811802"/>
                  <a:pt x="667725" y="693269"/>
                </a:cubicBezTo>
                <a:cubicBezTo>
                  <a:pt x="772500" y="574736"/>
                  <a:pt x="1068833" y="26519"/>
                  <a:pt x="1048725" y="1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FA2C3E14-20E4-4E54-9995-083A998CECF2}"/>
              </a:ext>
            </a:extLst>
          </p:cNvPr>
          <p:cNvSpPr/>
          <p:nvPr/>
        </p:nvSpPr>
        <p:spPr>
          <a:xfrm>
            <a:off x="7108683" y="8889839"/>
            <a:ext cx="938578" cy="607585"/>
          </a:xfrm>
          <a:custGeom>
            <a:avLst/>
            <a:gdLst>
              <a:gd name="connsiteX0" fmla="*/ 835167 w 938578"/>
              <a:gd name="connsiteY0" fmla="*/ 161 h 607585"/>
              <a:gd name="connsiteX1" fmla="*/ 689117 w 938578"/>
              <a:gd name="connsiteY1" fmla="*/ 222411 h 607585"/>
              <a:gd name="connsiteX2" fmla="*/ 276367 w 938578"/>
              <a:gd name="connsiteY2" fmla="*/ 520861 h 607585"/>
              <a:gd name="connsiteX3" fmla="*/ 3317 w 938578"/>
              <a:gd name="connsiteY3" fmla="*/ 603411 h 607585"/>
              <a:gd name="connsiteX4" fmla="*/ 460517 w 938578"/>
              <a:gd name="connsiteY4" fmla="*/ 419261 h 607585"/>
              <a:gd name="connsiteX5" fmla="*/ 917717 w 938578"/>
              <a:gd name="connsiteY5" fmla="*/ 190661 h 607585"/>
              <a:gd name="connsiteX6" fmla="*/ 835167 w 938578"/>
              <a:gd name="connsiteY6" fmla="*/ 161 h 60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8578" h="607585">
                <a:moveTo>
                  <a:pt x="835167" y="161"/>
                </a:moveTo>
                <a:cubicBezTo>
                  <a:pt x="797067" y="5453"/>
                  <a:pt x="782250" y="135628"/>
                  <a:pt x="689117" y="222411"/>
                </a:cubicBezTo>
                <a:cubicBezTo>
                  <a:pt x="595984" y="309194"/>
                  <a:pt x="390667" y="457361"/>
                  <a:pt x="276367" y="520861"/>
                </a:cubicBezTo>
                <a:cubicBezTo>
                  <a:pt x="162067" y="584361"/>
                  <a:pt x="-27375" y="620344"/>
                  <a:pt x="3317" y="603411"/>
                </a:cubicBezTo>
                <a:cubicBezTo>
                  <a:pt x="34009" y="586478"/>
                  <a:pt x="460517" y="419261"/>
                  <a:pt x="460517" y="419261"/>
                </a:cubicBezTo>
                <a:cubicBezTo>
                  <a:pt x="612917" y="350469"/>
                  <a:pt x="851042" y="260511"/>
                  <a:pt x="917717" y="190661"/>
                </a:cubicBezTo>
                <a:cubicBezTo>
                  <a:pt x="984392" y="120811"/>
                  <a:pt x="873267" y="-5131"/>
                  <a:pt x="835167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CBF43EC6-61FD-42CB-B0DE-4FCD7DC94988}"/>
              </a:ext>
            </a:extLst>
          </p:cNvPr>
          <p:cNvSpPr/>
          <p:nvPr/>
        </p:nvSpPr>
        <p:spPr>
          <a:xfrm>
            <a:off x="6457074" y="8826289"/>
            <a:ext cx="935069" cy="1517863"/>
          </a:xfrm>
          <a:custGeom>
            <a:avLst/>
            <a:gdLst>
              <a:gd name="connsiteX0" fmla="*/ 502526 w 935069"/>
              <a:gd name="connsiteY0" fmla="*/ 211 h 1517863"/>
              <a:gd name="connsiteX1" fmla="*/ 312026 w 935069"/>
              <a:gd name="connsiteY1" fmla="*/ 476461 h 1517863"/>
              <a:gd name="connsiteX2" fmla="*/ 604126 w 935069"/>
              <a:gd name="connsiteY2" fmla="*/ 870161 h 1517863"/>
              <a:gd name="connsiteX3" fmla="*/ 934326 w 935069"/>
              <a:gd name="connsiteY3" fmla="*/ 901911 h 1517863"/>
              <a:gd name="connsiteX4" fmla="*/ 508876 w 935069"/>
              <a:gd name="connsiteY4" fmla="*/ 1035261 h 1517863"/>
              <a:gd name="connsiteX5" fmla="*/ 458076 w 935069"/>
              <a:gd name="connsiteY5" fmla="*/ 1517861 h 1517863"/>
              <a:gd name="connsiteX6" fmla="*/ 426326 w 935069"/>
              <a:gd name="connsiteY6" fmla="*/ 1041611 h 1517863"/>
              <a:gd name="connsiteX7" fmla="*/ 13576 w 935069"/>
              <a:gd name="connsiteY7" fmla="*/ 647911 h 1517863"/>
              <a:gd name="connsiteX8" fmla="*/ 134226 w 935069"/>
              <a:gd name="connsiteY8" fmla="*/ 419311 h 1517863"/>
              <a:gd name="connsiteX9" fmla="*/ 502526 w 935069"/>
              <a:gd name="connsiteY9" fmla="*/ 211 h 151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5069" h="1517863">
                <a:moveTo>
                  <a:pt x="502526" y="211"/>
                </a:moveTo>
                <a:cubicBezTo>
                  <a:pt x="532159" y="9736"/>
                  <a:pt x="295093" y="331469"/>
                  <a:pt x="312026" y="476461"/>
                </a:cubicBezTo>
                <a:cubicBezTo>
                  <a:pt x="328959" y="621453"/>
                  <a:pt x="500409" y="799253"/>
                  <a:pt x="604126" y="870161"/>
                </a:cubicBezTo>
                <a:cubicBezTo>
                  <a:pt x="707843" y="941069"/>
                  <a:pt x="950201" y="874394"/>
                  <a:pt x="934326" y="901911"/>
                </a:cubicBezTo>
                <a:cubicBezTo>
                  <a:pt x="918451" y="929428"/>
                  <a:pt x="588251" y="932603"/>
                  <a:pt x="508876" y="1035261"/>
                </a:cubicBezTo>
                <a:cubicBezTo>
                  <a:pt x="429501" y="1137919"/>
                  <a:pt x="471834" y="1516803"/>
                  <a:pt x="458076" y="1517861"/>
                </a:cubicBezTo>
                <a:cubicBezTo>
                  <a:pt x="444318" y="1518919"/>
                  <a:pt x="500409" y="1186603"/>
                  <a:pt x="426326" y="1041611"/>
                </a:cubicBezTo>
                <a:cubicBezTo>
                  <a:pt x="352243" y="896619"/>
                  <a:pt x="62259" y="751628"/>
                  <a:pt x="13576" y="647911"/>
                </a:cubicBezTo>
                <a:cubicBezTo>
                  <a:pt x="-35107" y="544194"/>
                  <a:pt x="56968" y="532553"/>
                  <a:pt x="134226" y="419311"/>
                </a:cubicBezTo>
                <a:cubicBezTo>
                  <a:pt x="211484" y="306069"/>
                  <a:pt x="472893" y="-9314"/>
                  <a:pt x="502526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9F704955-6554-4774-AA25-4AD5A430F4B0}"/>
              </a:ext>
            </a:extLst>
          </p:cNvPr>
          <p:cNvSpPr/>
          <p:nvPr/>
        </p:nvSpPr>
        <p:spPr>
          <a:xfrm>
            <a:off x="678350" y="6977791"/>
            <a:ext cx="1133415" cy="831008"/>
          </a:xfrm>
          <a:custGeom>
            <a:avLst/>
            <a:gdLst>
              <a:gd name="connsiteX0" fmla="*/ 17610 w 1133415"/>
              <a:gd name="connsiteY0" fmla="*/ 12289 h 831008"/>
              <a:gd name="connsiteX1" fmla="*/ 149690 w 1133415"/>
              <a:gd name="connsiteY1" fmla="*/ 88489 h 831008"/>
              <a:gd name="connsiteX2" fmla="*/ 764370 w 1133415"/>
              <a:gd name="connsiteY2" fmla="*/ 433929 h 831008"/>
              <a:gd name="connsiteX3" fmla="*/ 1104730 w 1133415"/>
              <a:gd name="connsiteY3" fmla="*/ 789529 h 831008"/>
              <a:gd name="connsiteX4" fmla="*/ 601810 w 1133415"/>
              <a:gd name="connsiteY4" fmla="*/ 484729 h 831008"/>
              <a:gd name="connsiteX5" fmla="*/ 932010 w 1133415"/>
              <a:gd name="connsiteY5" fmla="*/ 830169 h 831008"/>
              <a:gd name="connsiteX6" fmla="*/ 200490 w 1133415"/>
              <a:gd name="connsiteY6" fmla="*/ 586329 h 831008"/>
              <a:gd name="connsiteX7" fmla="*/ 1125050 w 1133415"/>
              <a:gd name="connsiteY7" fmla="*/ 733649 h 831008"/>
              <a:gd name="connsiteX8" fmla="*/ 622130 w 1133415"/>
              <a:gd name="connsiteY8" fmla="*/ 398369 h 831008"/>
              <a:gd name="connsiteX9" fmla="*/ 17610 w 1133415"/>
              <a:gd name="connsiteY9" fmla="*/ 12289 h 831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33415" h="831008">
                <a:moveTo>
                  <a:pt x="17610" y="12289"/>
                </a:moveTo>
                <a:cubicBezTo>
                  <a:pt x="-61130" y="-39358"/>
                  <a:pt x="149690" y="88489"/>
                  <a:pt x="149690" y="88489"/>
                </a:cubicBezTo>
                <a:cubicBezTo>
                  <a:pt x="274150" y="158762"/>
                  <a:pt x="605197" y="317089"/>
                  <a:pt x="764370" y="433929"/>
                </a:cubicBezTo>
                <a:cubicBezTo>
                  <a:pt x="923543" y="550769"/>
                  <a:pt x="1131823" y="781062"/>
                  <a:pt x="1104730" y="789529"/>
                </a:cubicBezTo>
                <a:cubicBezTo>
                  <a:pt x="1077637" y="797996"/>
                  <a:pt x="630597" y="477956"/>
                  <a:pt x="601810" y="484729"/>
                </a:cubicBezTo>
                <a:cubicBezTo>
                  <a:pt x="573023" y="491502"/>
                  <a:pt x="998897" y="813236"/>
                  <a:pt x="932010" y="830169"/>
                </a:cubicBezTo>
                <a:cubicBezTo>
                  <a:pt x="865123" y="847102"/>
                  <a:pt x="168317" y="602416"/>
                  <a:pt x="200490" y="586329"/>
                </a:cubicBezTo>
                <a:cubicBezTo>
                  <a:pt x="232663" y="570242"/>
                  <a:pt x="1054777" y="764976"/>
                  <a:pt x="1125050" y="733649"/>
                </a:cubicBezTo>
                <a:cubicBezTo>
                  <a:pt x="1195323" y="702322"/>
                  <a:pt x="805010" y="514362"/>
                  <a:pt x="622130" y="398369"/>
                </a:cubicBezTo>
                <a:lnTo>
                  <a:pt x="17610" y="1228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4BDBD025-4A6F-4AA1-BF69-ECCD1F656015}"/>
              </a:ext>
            </a:extLst>
          </p:cNvPr>
          <p:cNvSpPr/>
          <p:nvPr/>
        </p:nvSpPr>
        <p:spPr>
          <a:xfrm>
            <a:off x="353161" y="7557208"/>
            <a:ext cx="903868" cy="861008"/>
          </a:xfrm>
          <a:custGeom>
            <a:avLst/>
            <a:gdLst>
              <a:gd name="connsiteX0" fmla="*/ 22759 w 903868"/>
              <a:gd name="connsiteY0" fmla="*/ 32312 h 861008"/>
              <a:gd name="connsiteX1" fmla="*/ 63399 w 903868"/>
              <a:gd name="connsiteY1" fmla="*/ 133912 h 861008"/>
              <a:gd name="connsiteX2" fmla="*/ 561239 w 903868"/>
              <a:gd name="connsiteY2" fmla="*/ 687632 h 861008"/>
              <a:gd name="connsiteX3" fmla="*/ 901599 w 903868"/>
              <a:gd name="connsiteY3" fmla="*/ 860352 h 861008"/>
              <a:gd name="connsiteX4" fmla="*/ 688239 w 903868"/>
              <a:gd name="connsiteY4" fmla="*/ 743512 h 861008"/>
              <a:gd name="connsiteX5" fmla="*/ 281839 w 903868"/>
              <a:gd name="connsiteY5" fmla="*/ 657152 h 861008"/>
              <a:gd name="connsiteX6" fmla="*/ 210719 w 903868"/>
              <a:gd name="connsiteY6" fmla="*/ 591112 h 861008"/>
              <a:gd name="connsiteX7" fmla="*/ 22759 w 903868"/>
              <a:gd name="connsiteY7" fmla="*/ 32312 h 861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3868" h="861008">
                <a:moveTo>
                  <a:pt x="22759" y="32312"/>
                </a:moveTo>
                <a:cubicBezTo>
                  <a:pt x="-1794" y="-43888"/>
                  <a:pt x="-26348" y="24692"/>
                  <a:pt x="63399" y="133912"/>
                </a:cubicBezTo>
                <a:cubicBezTo>
                  <a:pt x="153146" y="243132"/>
                  <a:pt x="421539" y="566559"/>
                  <a:pt x="561239" y="687632"/>
                </a:cubicBezTo>
                <a:cubicBezTo>
                  <a:pt x="700939" y="808705"/>
                  <a:pt x="880432" y="851039"/>
                  <a:pt x="901599" y="860352"/>
                </a:cubicBezTo>
                <a:cubicBezTo>
                  <a:pt x="922766" y="869665"/>
                  <a:pt x="791532" y="777379"/>
                  <a:pt x="688239" y="743512"/>
                </a:cubicBezTo>
                <a:cubicBezTo>
                  <a:pt x="584946" y="709645"/>
                  <a:pt x="361425" y="682552"/>
                  <a:pt x="281839" y="657152"/>
                </a:cubicBezTo>
                <a:cubicBezTo>
                  <a:pt x="202253" y="631752"/>
                  <a:pt x="260672" y="693559"/>
                  <a:pt x="210719" y="591112"/>
                </a:cubicBezTo>
                <a:cubicBezTo>
                  <a:pt x="160766" y="488665"/>
                  <a:pt x="47312" y="108512"/>
                  <a:pt x="22759" y="32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673731F0-0E41-44C4-B0F2-567DE1B04027}"/>
              </a:ext>
            </a:extLst>
          </p:cNvPr>
          <p:cNvSpPr/>
          <p:nvPr/>
        </p:nvSpPr>
        <p:spPr>
          <a:xfrm>
            <a:off x="4385166" y="6918128"/>
            <a:ext cx="387481" cy="859188"/>
          </a:xfrm>
          <a:custGeom>
            <a:avLst/>
            <a:gdLst>
              <a:gd name="connsiteX0" fmla="*/ 222394 w 387481"/>
              <a:gd name="connsiteY0" fmla="*/ 5912 h 859188"/>
              <a:gd name="connsiteX1" fmla="*/ 227474 w 387481"/>
              <a:gd name="connsiteY1" fmla="*/ 529152 h 859188"/>
              <a:gd name="connsiteX2" fmla="*/ 384954 w 387481"/>
              <a:gd name="connsiteY2" fmla="*/ 854272 h 859188"/>
              <a:gd name="connsiteX3" fmla="*/ 303674 w 387481"/>
              <a:gd name="connsiteY3" fmla="*/ 717112 h 859188"/>
              <a:gd name="connsiteX4" fmla="*/ 39514 w 387481"/>
              <a:gd name="connsiteY4" fmla="*/ 605352 h 859188"/>
              <a:gd name="connsiteX5" fmla="*/ 14114 w 387481"/>
              <a:gd name="connsiteY5" fmla="*/ 564712 h 859188"/>
              <a:gd name="connsiteX6" fmla="*/ 166514 w 387481"/>
              <a:gd name="connsiteY6" fmla="*/ 264992 h 859188"/>
              <a:gd name="connsiteX7" fmla="*/ 222394 w 387481"/>
              <a:gd name="connsiteY7" fmla="*/ 5912 h 85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481" h="859188">
                <a:moveTo>
                  <a:pt x="222394" y="5912"/>
                </a:moveTo>
                <a:cubicBezTo>
                  <a:pt x="232554" y="49939"/>
                  <a:pt x="200381" y="387759"/>
                  <a:pt x="227474" y="529152"/>
                </a:cubicBezTo>
                <a:cubicBezTo>
                  <a:pt x="254567" y="670545"/>
                  <a:pt x="372254" y="822945"/>
                  <a:pt x="384954" y="854272"/>
                </a:cubicBezTo>
                <a:cubicBezTo>
                  <a:pt x="397654" y="885599"/>
                  <a:pt x="361247" y="758599"/>
                  <a:pt x="303674" y="717112"/>
                </a:cubicBezTo>
                <a:cubicBezTo>
                  <a:pt x="246101" y="675625"/>
                  <a:pt x="87774" y="630752"/>
                  <a:pt x="39514" y="605352"/>
                </a:cubicBezTo>
                <a:cubicBezTo>
                  <a:pt x="-8746" y="579952"/>
                  <a:pt x="-7053" y="621439"/>
                  <a:pt x="14114" y="564712"/>
                </a:cubicBezTo>
                <a:cubicBezTo>
                  <a:pt x="35281" y="507985"/>
                  <a:pt x="132647" y="354739"/>
                  <a:pt x="166514" y="264992"/>
                </a:cubicBezTo>
                <a:cubicBezTo>
                  <a:pt x="200381" y="175245"/>
                  <a:pt x="212234" y="-38115"/>
                  <a:pt x="222394" y="5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129B3E2E-E51D-4ACF-9597-E75B47FFF8E2}"/>
              </a:ext>
            </a:extLst>
          </p:cNvPr>
          <p:cNvSpPr/>
          <p:nvPr/>
        </p:nvSpPr>
        <p:spPr>
          <a:xfrm>
            <a:off x="7082725" y="7609835"/>
            <a:ext cx="583284" cy="1154418"/>
          </a:xfrm>
          <a:custGeom>
            <a:avLst/>
            <a:gdLst>
              <a:gd name="connsiteX0" fmla="*/ 582995 w 583284"/>
              <a:gd name="connsiteY0" fmla="*/ 5 h 1154418"/>
              <a:gd name="connsiteX1" fmla="*/ 435675 w 583284"/>
              <a:gd name="connsiteY1" fmla="*/ 518165 h 1154418"/>
              <a:gd name="connsiteX2" fmla="*/ 181675 w 583284"/>
              <a:gd name="connsiteY2" fmla="*/ 909325 h 1154418"/>
              <a:gd name="connsiteX3" fmla="*/ 14035 w 583284"/>
              <a:gd name="connsiteY3" fmla="*/ 1153165 h 1154418"/>
              <a:gd name="connsiteX4" fmla="*/ 8955 w 583284"/>
              <a:gd name="connsiteY4" fmla="*/ 965205 h 1154418"/>
              <a:gd name="connsiteX5" fmla="*/ 8955 w 583284"/>
              <a:gd name="connsiteY5" fmla="*/ 213365 h 1154418"/>
              <a:gd name="connsiteX6" fmla="*/ 74995 w 583284"/>
              <a:gd name="connsiteY6" fmla="*/ 706125 h 1154418"/>
              <a:gd name="connsiteX7" fmla="*/ 39435 w 583284"/>
              <a:gd name="connsiteY7" fmla="*/ 1076965 h 1154418"/>
              <a:gd name="connsiteX8" fmla="*/ 298515 w 583284"/>
              <a:gd name="connsiteY8" fmla="*/ 716285 h 1154418"/>
              <a:gd name="connsiteX9" fmla="*/ 400115 w 583284"/>
              <a:gd name="connsiteY9" fmla="*/ 508005 h 1154418"/>
              <a:gd name="connsiteX10" fmla="*/ 582995 w 583284"/>
              <a:gd name="connsiteY10" fmla="*/ 5 h 115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3284" h="1154418">
                <a:moveTo>
                  <a:pt x="582995" y="5"/>
                </a:moveTo>
                <a:cubicBezTo>
                  <a:pt x="588922" y="1698"/>
                  <a:pt x="502562" y="366612"/>
                  <a:pt x="435675" y="518165"/>
                </a:cubicBezTo>
                <a:cubicBezTo>
                  <a:pt x="368788" y="669718"/>
                  <a:pt x="251948" y="803492"/>
                  <a:pt x="181675" y="909325"/>
                </a:cubicBezTo>
                <a:cubicBezTo>
                  <a:pt x="111402" y="1015158"/>
                  <a:pt x="42822" y="1143852"/>
                  <a:pt x="14035" y="1153165"/>
                </a:cubicBezTo>
                <a:cubicBezTo>
                  <a:pt x="-14752" y="1162478"/>
                  <a:pt x="9802" y="1121838"/>
                  <a:pt x="8955" y="965205"/>
                </a:cubicBezTo>
                <a:cubicBezTo>
                  <a:pt x="8108" y="808572"/>
                  <a:pt x="-2052" y="256545"/>
                  <a:pt x="8955" y="213365"/>
                </a:cubicBezTo>
                <a:cubicBezTo>
                  <a:pt x="19962" y="170185"/>
                  <a:pt x="69915" y="562192"/>
                  <a:pt x="74995" y="706125"/>
                </a:cubicBezTo>
                <a:cubicBezTo>
                  <a:pt x="80075" y="850058"/>
                  <a:pt x="2182" y="1075272"/>
                  <a:pt x="39435" y="1076965"/>
                </a:cubicBezTo>
                <a:cubicBezTo>
                  <a:pt x="76688" y="1078658"/>
                  <a:pt x="238402" y="811112"/>
                  <a:pt x="298515" y="716285"/>
                </a:cubicBezTo>
                <a:cubicBezTo>
                  <a:pt x="358628" y="621458"/>
                  <a:pt x="348468" y="626538"/>
                  <a:pt x="400115" y="508005"/>
                </a:cubicBezTo>
                <a:cubicBezTo>
                  <a:pt x="451762" y="389472"/>
                  <a:pt x="577068" y="-1688"/>
                  <a:pt x="58299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220D2AA9-C59D-4094-834B-27DA8EC2128D}"/>
              </a:ext>
            </a:extLst>
          </p:cNvPr>
          <p:cNvSpPr/>
          <p:nvPr/>
        </p:nvSpPr>
        <p:spPr>
          <a:xfrm>
            <a:off x="4355975" y="4758635"/>
            <a:ext cx="254176" cy="115933"/>
          </a:xfrm>
          <a:custGeom>
            <a:avLst/>
            <a:gdLst>
              <a:gd name="connsiteX0" fmla="*/ 254125 w 254176"/>
              <a:gd name="connsiteY0" fmla="*/ 29265 h 115933"/>
              <a:gd name="connsiteX1" fmla="*/ 84792 w 254176"/>
              <a:gd name="connsiteY1" fmla="*/ 3865 h 115933"/>
              <a:gd name="connsiteX2" fmla="*/ 125 w 254176"/>
              <a:gd name="connsiteY2" fmla="*/ 113932 h 115933"/>
              <a:gd name="connsiteX3" fmla="*/ 101725 w 254176"/>
              <a:gd name="connsiteY3" fmla="*/ 71598 h 115933"/>
              <a:gd name="connsiteX4" fmla="*/ 254125 w 254176"/>
              <a:gd name="connsiteY4" fmla="*/ 29265 h 11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76" h="115933">
                <a:moveTo>
                  <a:pt x="254125" y="29265"/>
                </a:moveTo>
                <a:cubicBezTo>
                  <a:pt x="251303" y="17976"/>
                  <a:pt x="127125" y="-10246"/>
                  <a:pt x="84792" y="3865"/>
                </a:cubicBezTo>
                <a:cubicBezTo>
                  <a:pt x="42459" y="17976"/>
                  <a:pt x="-2697" y="102643"/>
                  <a:pt x="125" y="113932"/>
                </a:cubicBezTo>
                <a:cubicBezTo>
                  <a:pt x="2947" y="125221"/>
                  <a:pt x="59392" y="85709"/>
                  <a:pt x="101725" y="71598"/>
                </a:cubicBezTo>
                <a:cubicBezTo>
                  <a:pt x="144058" y="57487"/>
                  <a:pt x="256947" y="40554"/>
                  <a:pt x="254125" y="2926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885C2CFD-7E2A-4113-911C-B2A98E322E3C}"/>
              </a:ext>
            </a:extLst>
          </p:cNvPr>
          <p:cNvSpPr/>
          <p:nvPr/>
        </p:nvSpPr>
        <p:spPr>
          <a:xfrm>
            <a:off x="6391989" y="9025467"/>
            <a:ext cx="241644" cy="220546"/>
          </a:xfrm>
          <a:custGeom>
            <a:avLst/>
            <a:gdLst>
              <a:gd name="connsiteX0" fmla="*/ 241644 w 241644"/>
              <a:gd name="connsiteY0" fmla="*/ 0 h 220546"/>
              <a:gd name="connsiteX1" fmla="*/ 190844 w 241644"/>
              <a:gd name="connsiteY1" fmla="*/ 118533 h 220546"/>
              <a:gd name="connsiteX2" fmla="*/ 38444 w 241644"/>
              <a:gd name="connsiteY2" fmla="*/ 203200 h 220546"/>
              <a:gd name="connsiteX3" fmla="*/ 148511 w 241644"/>
              <a:gd name="connsiteY3" fmla="*/ 220133 h 220546"/>
              <a:gd name="connsiteX4" fmla="*/ 344 w 241644"/>
              <a:gd name="connsiteY4" fmla="*/ 194733 h 220546"/>
              <a:gd name="connsiteX5" fmla="*/ 199311 w 241644"/>
              <a:gd name="connsiteY5" fmla="*/ 67733 h 220546"/>
              <a:gd name="connsiteX6" fmla="*/ 241644 w 241644"/>
              <a:gd name="connsiteY6" fmla="*/ 0 h 22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644" h="220546">
                <a:moveTo>
                  <a:pt x="241644" y="0"/>
                </a:moveTo>
                <a:cubicBezTo>
                  <a:pt x="233177" y="42333"/>
                  <a:pt x="224711" y="84666"/>
                  <a:pt x="190844" y="118533"/>
                </a:cubicBezTo>
                <a:cubicBezTo>
                  <a:pt x="156977" y="152400"/>
                  <a:pt x="45499" y="186267"/>
                  <a:pt x="38444" y="203200"/>
                </a:cubicBezTo>
                <a:cubicBezTo>
                  <a:pt x="31389" y="220133"/>
                  <a:pt x="154861" y="221544"/>
                  <a:pt x="148511" y="220133"/>
                </a:cubicBezTo>
                <a:cubicBezTo>
                  <a:pt x="142161" y="218722"/>
                  <a:pt x="-8123" y="220133"/>
                  <a:pt x="344" y="194733"/>
                </a:cubicBezTo>
                <a:cubicBezTo>
                  <a:pt x="8811" y="169333"/>
                  <a:pt x="156272" y="95250"/>
                  <a:pt x="199311" y="67733"/>
                </a:cubicBezTo>
                <a:lnTo>
                  <a:pt x="24164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956D271C-24BE-4E42-B94B-DD2898EA00FB}"/>
              </a:ext>
            </a:extLst>
          </p:cNvPr>
          <p:cNvSpPr/>
          <p:nvPr/>
        </p:nvSpPr>
        <p:spPr>
          <a:xfrm>
            <a:off x="6183453" y="9339377"/>
            <a:ext cx="163449" cy="576097"/>
          </a:xfrm>
          <a:custGeom>
            <a:avLst/>
            <a:gdLst>
              <a:gd name="connsiteX0" fmla="*/ 98814 w 163449"/>
              <a:gd name="connsiteY0" fmla="*/ 88256 h 576097"/>
              <a:gd name="connsiteX1" fmla="*/ 18380 w 163449"/>
              <a:gd name="connsiteY1" fmla="*/ 376123 h 576097"/>
              <a:gd name="connsiteX2" fmla="*/ 124214 w 163449"/>
              <a:gd name="connsiteY2" fmla="*/ 575090 h 576097"/>
              <a:gd name="connsiteX3" fmla="*/ 26847 w 163449"/>
              <a:gd name="connsiteY3" fmla="*/ 443856 h 576097"/>
              <a:gd name="connsiteX4" fmla="*/ 9914 w 163449"/>
              <a:gd name="connsiteY4" fmla="*/ 236423 h 576097"/>
              <a:gd name="connsiteX5" fmla="*/ 162314 w 163449"/>
              <a:gd name="connsiteY5" fmla="*/ 7823 h 576097"/>
              <a:gd name="connsiteX6" fmla="*/ 98814 w 163449"/>
              <a:gd name="connsiteY6" fmla="*/ 88256 h 57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449" h="576097">
                <a:moveTo>
                  <a:pt x="98814" y="88256"/>
                </a:moveTo>
                <a:cubicBezTo>
                  <a:pt x="74825" y="149639"/>
                  <a:pt x="14147" y="294984"/>
                  <a:pt x="18380" y="376123"/>
                </a:cubicBezTo>
                <a:cubicBezTo>
                  <a:pt x="22613" y="457262"/>
                  <a:pt x="122803" y="563801"/>
                  <a:pt x="124214" y="575090"/>
                </a:cubicBezTo>
                <a:cubicBezTo>
                  <a:pt x="125625" y="586379"/>
                  <a:pt x="45897" y="500301"/>
                  <a:pt x="26847" y="443856"/>
                </a:cubicBezTo>
                <a:cubicBezTo>
                  <a:pt x="7797" y="387412"/>
                  <a:pt x="-12664" y="309095"/>
                  <a:pt x="9914" y="236423"/>
                </a:cubicBezTo>
                <a:cubicBezTo>
                  <a:pt x="32492" y="163751"/>
                  <a:pt x="153142" y="34634"/>
                  <a:pt x="162314" y="7823"/>
                </a:cubicBezTo>
                <a:cubicBezTo>
                  <a:pt x="171486" y="-18988"/>
                  <a:pt x="122803" y="26873"/>
                  <a:pt x="98814" y="88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C3315036-7DC7-4368-9A3D-7E01BEE22F99}"/>
              </a:ext>
            </a:extLst>
          </p:cNvPr>
          <p:cNvSpPr/>
          <p:nvPr/>
        </p:nvSpPr>
        <p:spPr>
          <a:xfrm>
            <a:off x="5653121" y="9678152"/>
            <a:ext cx="442933" cy="234191"/>
          </a:xfrm>
          <a:custGeom>
            <a:avLst/>
            <a:gdLst>
              <a:gd name="connsiteX0" fmla="*/ 442879 w 442933"/>
              <a:gd name="connsiteY0" fmla="*/ 11948 h 234191"/>
              <a:gd name="connsiteX1" fmla="*/ 112679 w 442933"/>
              <a:gd name="connsiteY1" fmla="*/ 24648 h 234191"/>
              <a:gd name="connsiteX2" fmla="*/ 28012 w 442933"/>
              <a:gd name="connsiteY2" fmla="*/ 227848 h 234191"/>
              <a:gd name="connsiteX3" fmla="*/ 19546 w 442933"/>
              <a:gd name="connsiteY3" fmla="*/ 177048 h 234191"/>
              <a:gd name="connsiteX4" fmla="*/ 6846 w 442933"/>
              <a:gd name="connsiteY4" fmla="*/ 117781 h 234191"/>
              <a:gd name="connsiteX5" fmla="*/ 138079 w 442933"/>
              <a:gd name="connsiteY5" fmla="*/ 7715 h 234191"/>
              <a:gd name="connsiteX6" fmla="*/ 442879 w 442933"/>
              <a:gd name="connsiteY6" fmla="*/ 11948 h 23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933" h="234191">
                <a:moveTo>
                  <a:pt x="442879" y="11948"/>
                </a:moveTo>
                <a:cubicBezTo>
                  <a:pt x="438646" y="14770"/>
                  <a:pt x="181823" y="-11335"/>
                  <a:pt x="112679" y="24648"/>
                </a:cubicBezTo>
                <a:cubicBezTo>
                  <a:pt x="43534" y="60631"/>
                  <a:pt x="43534" y="202448"/>
                  <a:pt x="28012" y="227848"/>
                </a:cubicBezTo>
                <a:cubicBezTo>
                  <a:pt x="12490" y="253248"/>
                  <a:pt x="23074" y="195392"/>
                  <a:pt x="19546" y="177048"/>
                </a:cubicBezTo>
                <a:cubicBezTo>
                  <a:pt x="16018" y="158704"/>
                  <a:pt x="-12910" y="146003"/>
                  <a:pt x="6846" y="117781"/>
                </a:cubicBezTo>
                <a:cubicBezTo>
                  <a:pt x="26601" y="89559"/>
                  <a:pt x="71757" y="26059"/>
                  <a:pt x="138079" y="7715"/>
                </a:cubicBezTo>
                <a:cubicBezTo>
                  <a:pt x="204401" y="-10629"/>
                  <a:pt x="447112" y="9126"/>
                  <a:pt x="442879" y="11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55506AA9-3337-4818-8FA1-988D60275919}"/>
              </a:ext>
            </a:extLst>
          </p:cNvPr>
          <p:cNvSpPr/>
          <p:nvPr/>
        </p:nvSpPr>
        <p:spPr>
          <a:xfrm>
            <a:off x="2474789" y="9046616"/>
            <a:ext cx="157191" cy="120380"/>
          </a:xfrm>
          <a:custGeom>
            <a:avLst/>
            <a:gdLst>
              <a:gd name="connsiteX0" fmla="*/ 154111 w 157191"/>
              <a:gd name="connsiteY0" fmla="*/ 17 h 120380"/>
              <a:gd name="connsiteX1" fmla="*/ 18644 w 157191"/>
              <a:gd name="connsiteY1" fmla="*/ 105851 h 120380"/>
              <a:gd name="connsiteX2" fmla="*/ 10178 w 157191"/>
              <a:gd name="connsiteY2" fmla="*/ 118551 h 120380"/>
              <a:gd name="connsiteX3" fmla="*/ 103311 w 157191"/>
              <a:gd name="connsiteY3" fmla="*/ 97384 h 120380"/>
              <a:gd name="connsiteX4" fmla="*/ 154111 w 157191"/>
              <a:gd name="connsiteY4" fmla="*/ 17 h 12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191" h="120380">
                <a:moveTo>
                  <a:pt x="154111" y="17"/>
                </a:moveTo>
                <a:cubicBezTo>
                  <a:pt x="140000" y="1428"/>
                  <a:pt x="42633" y="86095"/>
                  <a:pt x="18644" y="105851"/>
                </a:cubicBezTo>
                <a:cubicBezTo>
                  <a:pt x="-5345" y="125607"/>
                  <a:pt x="-3933" y="119962"/>
                  <a:pt x="10178" y="118551"/>
                </a:cubicBezTo>
                <a:cubicBezTo>
                  <a:pt x="24289" y="117140"/>
                  <a:pt x="75794" y="111495"/>
                  <a:pt x="103311" y="97384"/>
                </a:cubicBezTo>
                <a:cubicBezTo>
                  <a:pt x="130828" y="83273"/>
                  <a:pt x="168222" y="-1394"/>
                  <a:pt x="154111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CDD4D1FC-1346-4161-B1D1-68CAB0891F32}"/>
              </a:ext>
            </a:extLst>
          </p:cNvPr>
          <p:cNvSpPr/>
          <p:nvPr/>
        </p:nvSpPr>
        <p:spPr>
          <a:xfrm>
            <a:off x="2322191" y="9292101"/>
            <a:ext cx="197184" cy="351456"/>
          </a:xfrm>
          <a:custGeom>
            <a:avLst/>
            <a:gdLst>
              <a:gd name="connsiteX0" fmla="*/ 1909 w 197184"/>
              <a:gd name="connsiteY0" fmla="*/ 66 h 351456"/>
              <a:gd name="connsiteX1" fmla="*/ 95042 w 197184"/>
              <a:gd name="connsiteY1" fmla="*/ 207499 h 351456"/>
              <a:gd name="connsiteX2" fmla="*/ 95042 w 197184"/>
              <a:gd name="connsiteY2" fmla="*/ 313332 h 351456"/>
              <a:gd name="connsiteX3" fmla="*/ 196642 w 197184"/>
              <a:gd name="connsiteY3" fmla="*/ 351432 h 351456"/>
              <a:gd name="connsiteX4" fmla="*/ 44242 w 197184"/>
              <a:gd name="connsiteY4" fmla="*/ 309099 h 351456"/>
              <a:gd name="connsiteX5" fmla="*/ 31542 w 197184"/>
              <a:gd name="connsiteY5" fmla="*/ 186332 h 351456"/>
              <a:gd name="connsiteX6" fmla="*/ 1909 w 197184"/>
              <a:gd name="connsiteY6" fmla="*/ 66 h 351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184" h="351456">
                <a:moveTo>
                  <a:pt x="1909" y="66"/>
                </a:moveTo>
                <a:cubicBezTo>
                  <a:pt x="12492" y="3594"/>
                  <a:pt x="79520" y="155288"/>
                  <a:pt x="95042" y="207499"/>
                </a:cubicBezTo>
                <a:cubicBezTo>
                  <a:pt x="110564" y="259710"/>
                  <a:pt x="78109" y="289343"/>
                  <a:pt x="95042" y="313332"/>
                </a:cubicBezTo>
                <a:cubicBezTo>
                  <a:pt x="111975" y="337321"/>
                  <a:pt x="205109" y="352138"/>
                  <a:pt x="196642" y="351432"/>
                </a:cubicBezTo>
                <a:cubicBezTo>
                  <a:pt x="188175" y="350726"/>
                  <a:pt x="71759" y="336616"/>
                  <a:pt x="44242" y="309099"/>
                </a:cubicBezTo>
                <a:cubicBezTo>
                  <a:pt x="16725" y="281582"/>
                  <a:pt x="35070" y="238543"/>
                  <a:pt x="31542" y="186332"/>
                </a:cubicBezTo>
                <a:cubicBezTo>
                  <a:pt x="28014" y="134121"/>
                  <a:pt x="-8674" y="-3462"/>
                  <a:pt x="1909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E2292491-01DA-4BBE-8671-9378EEE4D4CF}"/>
              </a:ext>
            </a:extLst>
          </p:cNvPr>
          <p:cNvSpPr/>
          <p:nvPr/>
        </p:nvSpPr>
        <p:spPr>
          <a:xfrm>
            <a:off x="2179215" y="9711159"/>
            <a:ext cx="361081" cy="161983"/>
          </a:xfrm>
          <a:custGeom>
            <a:avLst/>
            <a:gdLst>
              <a:gd name="connsiteX0" fmla="*/ 952 w 361081"/>
              <a:gd name="connsiteY0" fmla="*/ 108 h 161983"/>
              <a:gd name="connsiteX1" fmla="*/ 309985 w 361081"/>
              <a:gd name="connsiteY1" fmla="*/ 63608 h 161983"/>
              <a:gd name="connsiteX2" fmla="*/ 326918 w 361081"/>
              <a:gd name="connsiteY2" fmla="*/ 80541 h 161983"/>
              <a:gd name="connsiteX3" fmla="*/ 360785 w 361081"/>
              <a:gd name="connsiteY3" fmla="*/ 160974 h 161983"/>
              <a:gd name="connsiteX4" fmla="*/ 305752 w 361081"/>
              <a:gd name="connsiteY4" fmla="*/ 122874 h 161983"/>
              <a:gd name="connsiteX5" fmla="*/ 216852 w 361081"/>
              <a:gd name="connsiteY5" fmla="*/ 80541 h 161983"/>
              <a:gd name="connsiteX6" fmla="*/ 952 w 361081"/>
              <a:gd name="connsiteY6" fmla="*/ 108 h 16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081" h="161983">
                <a:moveTo>
                  <a:pt x="952" y="108"/>
                </a:moveTo>
                <a:cubicBezTo>
                  <a:pt x="16474" y="-2714"/>
                  <a:pt x="255657" y="50203"/>
                  <a:pt x="309985" y="63608"/>
                </a:cubicBezTo>
                <a:cubicBezTo>
                  <a:pt x="364313" y="77014"/>
                  <a:pt x="318451" y="64313"/>
                  <a:pt x="326918" y="80541"/>
                </a:cubicBezTo>
                <a:cubicBezTo>
                  <a:pt x="335385" y="96769"/>
                  <a:pt x="364313" y="153919"/>
                  <a:pt x="360785" y="160974"/>
                </a:cubicBezTo>
                <a:cubicBezTo>
                  <a:pt x="357257" y="168029"/>
                  <a:pt x="329741" y="136280"/>
                  <a:pt x="305752" y="122874"/>
                </a:cubicBezTo>
                <a:cubicBezTo>
                  <a:pt x="281763" y="109469"/>
                  <a:pt x="269769" y="99591"/>
                  <a:pt x="216852" y="80541"/>
                </a:cubicBezTo>
                <a:cubicBezTo>
                  <a:pt x="163935" y="61491"/>
                  <a:pt x="-14570" y="2930"/>
                  <a:pt x="952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5AE32D07-3907-430F-8598-43F362F7D4AF}"/>
              </a:ext>
            </a:extLst>
          </p:cNvPr>
          <p:cNvSpPr/>
          <p:nvPr/>
        </p:nvSpPr>
        <p:spPr>
          <a:xfrm>
            <a:off x="2069964" y="9910217"/>
            <a:ext cx="944170" cy="118081"/>
          </a:xfrm>
          <a:custGeom>
            <a:avLst/>
            <a:gdLst>
              <a:gd name="connsiteX0" fmla="*/ 136 w 944170"/>
              <a:gd name="connsiteY0" fmla="*/ 16 h 118081"/>
              <a:gd name="connsiteX1" fmla="*/ 381136 w 944170"/>
              <a:gd name="connsiteY1" fmla="*/ 110083 h 118081"/>
              <a:gd name="connsiteX2" fmla="*/ 503903 w 944170"/>
              <a:gd name="connsiteY2" fmla="*/ 101616 h 118081"/>
              <a:gd name="connsiteX3" fmla="*/ 944169 w 944170"/>
              <a:gd name="connsiteY3" fmla="*/ 38116 h 118081"/>
              <a:gd name="connsiteX4" fmla="*/ 499669 w 944170"/>
              <a:gd name="connsiteY4" fmla="*/ 84683 h 118081"/>
              <a:gd name="connsiteX5" fmla="*/ 338803 w 944170"/>
              <a:gd name="connsiteY5" fmla="*/ 101616 h 118081"/>
              <a:gd name="connsiteX6" fmla="*/ 136 w 944170"/>
              <a:gd name="connsiteY6" fmla="*/ 16 h 118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4170" h="118081">
                <a:moveTo>
                  <a:pt x="136" y="16"/>
                </a:moveTo>
                <a:cubicBezTo>
                  <a:pt x="7192" y="1427"/>
                  <a:pt x="297175" y="93150"/>
                  <a:pt x="381136" y="110083"/>
                </a:cubicBezTo>
                <a:cubicBezTo>
                  <a:pt x="465097" y="127016"/>
                  <a:pt x="410064" y="113610"/>
                  <a:pt x="503903" y="101616"/>
                </a:cubicBezTo>
                <a:cubicBezTo>
                  <a:pt x="597742" y="89622"/>
                  <a:pt x="944875" y="40938"/>
                  <a:pt x="944169" y="38116"/>
                </a:cubicBezTo>
                <a:cubicBezTo>
                  <a:pt x="943463" y="35294"/>
                  <a:pt x="499669" y="84683"/>
                  <a:pt x="499669" y="84683"/>
                </a:cubicBezTo>
                <a:cubicBezTo>
                  <a:pt x="398775" y="95266"/>
                  <a:pt x="416414" y="114316"/>
                  <a:pt x="338803" y="101616"/>
                </a:cubicBezTo>
                <a:cubicBezTo>
                  <a:pt x="261192" y="88916"/>
                  <a:pt x="-6920" y="-1395"/>
                  <a:pt x="136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FBD5D7E2-1188-4400-BFE9-A1DB514E1CCA}"/>
              </a:ext>
            </a:extLst>
          </p:cNvPr>
          <p:cNvSpPr/>
          <p:nvPr/>
        </p:nvSpPr>
        <p:spPr>
          <a:xfrm>
            <a:off x="3116267" y="5940843"/>
            <a:ext cx="175259" cy="454145"/>
          </a:xfrm>
          <a:custGeom>
            <a:avLst/>
            <a:gdLst>
              <a:gd name="connsiteX0" fmla="*/ 69316 w 175259"/>
              <a:gd name="connsiteY0" fmla="*/ 2757 h 454145"/>
              <a:gd name="connsiteX1" fmla="*/ 92600 w 175259"/>
              <a:gd name="connsiteY1" fmla="*/ 239824 h 454145"/>
              <a:gd name="connsiteX2" fmla="*/ 175150 w 175259"/>
              <a:gd name="connsiteY2" fmla="*/ 453607 h 454145"/>
              <a:gd name="connsiteX3" fmla="*/ 111650 w 175259"/>
              <a:gd name="connsiteY3" fmla="*/ 305440 h 454145"/>
              <a:gd name="connsiteX4" fmla="*/ 1583 w 175259"/>
              <a:gd name="connsiteY4" fmla="*/ 40857 h 454145"/>
              <a:gd name="connsiteX5" fmla="*/ 48150 w 175259"/>
              <a:gd name="connsiteY5" fmla="*/ 104357 h 454145"/>
              <a:gd name="connsiteX6" fmla="*/ 69316 w 175259"/>
              <a:gd name="connsiteY6" fmla="*/ 2757 h 45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259" h="454145">
                <a:moveTo>
                  <a:pt x="69316" y="2757"/>
                </a:moveTo>
                <a:cubicBezTo>
                  <a:pt x="76724" y="25335"/>
                  <a:pt x="74961" y="164682"/>
                  <a:pt x="92600" y="239824"/>
                </a:cubicBezTo>
                <a:cubicBezTo>
                  <a:pt x="110239" y="314966"/>
                  <a:pt x="171975" y="442671"/>
                  <a:pt x="175150" y="453607"/>
                </a:cubicBezTo>
                <a:cubicBezTo>
                  <a:pt x="178325" y="464543"/>
                  <a:pt x="111650" y="305440"/>
                  <a:pt x="111650" y="305440"/>
                </a:cubicBezTo>
                <a:cubicBezTo>
                  <a:pt x="82722" y="236648"/>
                  <a:pt x="12166" y="74371"/>
                  <a:pt x="1583" y="40857"/>
                </a:cubicBezTo>
                <a:cubicBezTo>
                  <a:pt x="-9000" y="7343"/>
                  <a:pt x="36508" y="105063"/>
                  <a:pt x="48150" y="104357"/>
                </a:cubicBezTo>
                <a:cubicBezTo>
                  <a:pt x="59792" y="103652"/>
                  <a:pt x="61908" y="-19821"/>
                  <a:pt x="69316" y="2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037B1EFA-AA44-42A9-AE73-1029251CB7C7}"/>
              </a:ext>
            </a:extLst>
          </p:cNvPr>
          <p:cNvSpPr/>
          <p:nvPr/>
        </p:nvSpPr>
        <p:spPr>
          <a:xfrm>
            <a:off x="2902700" y="6087432"/>
            <a:ext cx="154737" cy="666818"/>
          </a:xfrm>
          <a:custGeom>
            <a:avLst/>
            <a:gdLst>
              <a:gd name="connsiteX0" fmla="*/ 73333 w 154737"/>
              <a:gd name="connsiteY0" fmla="*/ 101 h 666818"/>
              <a:gd name="connsiteX1" fmla="*/ 56400 w 154737"/>
              <a:gd name="connsiteY1" fmla="*/ 281618 h 666818"/>
              <a:gd name="connsiteX2" fmla="*/ 153767 w 154737"/>
              <a:gd name="connsiteY2" fmla="*/ 662618 h 666818"/>
              <a:gd name="connsiteX3" fmla="*/ 100850 w 154737"/>
              <a:gd name="connsiteY3" fmla="*/ 478468 h 666818"/>
              <a:gd name="connsiteX4" fmla="*/ 11950 w 154737"/>
              <a:gd name="connsiteY4" fmla="*/ 372635 h 666818"/>
              <a:gd name="connsiteX5" fmla="*/ 7717 w 154737"/>
              <a:gd name="connsiteY5" fmla="*/ 311251 h 666818"/>
              <a:gd name="connsiteX6" fmla="*/ 73333 w 154737"/>
              <a:gd name="connsiteY6" fmla="*/ 101 h 66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737" h="666818">
                <a:moveTo>
                  <a:pt x="73333" y="101"/>
                </a:moveTo>
                <a:cubicBezTo>
                  <a:pt x="81447" y="-4838"/>
                  <a:pt x="42994" y="171198"/>
                  <a:pt x="56400" y="281618"/>
                </a:cubicBezTo>
                <a:cubicBezTo>
                  <a:pt x="69806" y="392038"/>
                  <a:pt x="146359" y="629810"/>
                  <a:pt x="153767" y="662618"/>
                </a:cubicBezTo>
                <a:cubicBezTo>
                  <a:pt x="161175" y="695426"/>
                  <a:pt x="124486" y="526799"/>
                  <a:pt x="100850" y="478468"/>
                </a:cubicBezTo>
                <a:cubicBezTo>
                  <a:pt x="77214" y="430138"/>
                  <a:pt x="27472" y="400504"/>
                  <a:pt x="11950" y="372635"/>
                </a:cubicBezTo>
                <a:cubicBezTo>
                  <a:pt x="-3572" y="344766"/>
                  <a:pt x="-2866" y="368401"/>
                  <a:pt x="7717" y="311251"/>
                </a:cubicBezTo>
                <a:cubicBezTo>
                  <a:pt x="18300" y="254101"/>
                  <a:pt x="65219" y="5040"/>
                  <a:pt x="73333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32495243-F633-4673-9D11-1523B9CC1DB2}"/>
              </a:ext>
            </a:extLst>
          </p:cNvPr>
          <p:cNvSpPr/>
          <p:nvPr/>
        </p:nvSpPr>
        <p:spPr>
          <a:xfrm>
            <a:off x="2559038" y="5892273"/>
            <a:ext cx="288993" cy="549289"/>
          </a:xfrm>
          <a:custGeom>
            <a:avLst/>
            <a:gdLst>
              <a:gd name="connsiteX0" fmla="*/ 264595 w 288993"/>
              <a:gd name="connsiteY0" fmla="*/ 148694 h 549289"/>
              <a:gd name="connsiteX1" fmla="*/ 230729 w 288993"/>
              <a:gd name="connsiteY1" fmla="*/ 326494 h 549289"/>
              <a:gd name="connsiteX2" fmla="*/ 287879 w 288993"/>
              <a:gd name="connsiteY2" fmla="*/ 548744 h 549289"/>
              <a:gd name="connsiteX3" fmla="*/ 169345 w 288993"/>
              <a:gd name="connsiteY3" fmla="*/ 258760 h 549289"/>
              <a:gd name="connsiteX4" fmla="*/ 12 w 288993"/>
              <a:gd name="connsiteY4" fmla="*/ 527 h 549289"/>
              <a:gd name="connsiteX5" fmla="*/ 177812 w 288993"/>
              <a:gd name="connsiteY5" fmla="*/ 193144 h 549289"/>
              <a:gd name="connsiteX6" fmla="*/ 220145 w 288993"/>
              <a:gd name="connsiteY6" fmla="*/ 248177 h 549289"/>
              <a:gd name="connsiteX7" fmla="*/ 254012 w 288993"/>
              <a:gd name="connsiteY7" fmla="*/ 201610 h 549289"/>
              <a:gd name="connsiteX8" fmla="*/ 264595 w 288993"/>
              <a:gd name="connsiteY8" fmla="*/ 148694 h 54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93" h="549289">
                <a:moveTo>
                  <a:pt x="264595" y="148694"/>
                </a:moveTo>
                <a:cubicBezTo>
                  <a:pt x="260714" y="169508"/>
                  <a:pt x="226848" y="259819"/>
                  <a:pt x="230729" y="326494"/>
                </a:cubicBezTo>
                <a:cubicBezTo>
                  <a:pt x="234610" y="393169"/>
                  <a:pt x="298110" y="560033"/>
                  <a:pt x="287879" y="548744"/>
                </a:cubicBezTo>
                <a:cubicBezTo>
                  <a:pt x="277648" y="537455"/>
                  <a:pt x="217323" y="350129"/>
                  <a:pt x="169345" y="258760"/>
                </a:cubicBezTo>
                <a:cubicBezTo>
                  <a:pt x="121367" y="167391"/>
                  <a:pt x="-1399" y="11463"/>
                  <a:pt x="12" y="527"/>
                </a:cubicBezTo>
                <a:cubicBezTo>
                  <a:pt x="1423" y="-10409"/>
                  <a:pt x="141123" y="151869"/>
                  <a:pt x="177812" y="193144"/>
                </a:cubicBezTo>
                <a:cubicBezTo>
                  <a:pt x="214501" y="234419"/>
                  <a:pt x="207445" y="246766"/>
                  <a:pt x="220145" y="248177"/>
                </a:cubicBezTo>
                <a:cubicBezTo>
                  <a:pt x="232845" y="249588"/>
                  <a:pt x="246604" y="216779"/>
                  <a:pt x="254012" y="201610"/>
                </a:cubicBezTo>
                <a:cubicBezTo>
                  <a:pt x="261420" y="186441"/>
                  <a:pt x="268476" y="127880"/>
                  <a:pt x="264595" y="148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8B6220D8-A047-442C-BCA5-DF39DD904924}"/>
              </a:ext>
            </a:extLst>
          </p:cNvPr>
          <p:cNvSpPr/>
          <p:nvPr/>
        </p:nvSpPr>
        <p:spPr>
          <a:xfrm>
            <a:off x="2454505" y="6387756"/>
            <a:ext cx="807464" cy="1187637"/>
          </a:xfrm>
          <a:custGeom>
            <a:avLst/>
            <a:gdLst>
              <a:gd name="connsiteX0" fmla="*/ 828 w 807464"/>
              <a:gd name="connsiteY0" fmla="*/ 344 h 1187637"/>
              <a:gd name="connsiteX1" fmla="*/ 85495 w 807464"/>
              <a:gd name="connsiteY1" fmla="*/ 135811 h 1187637"/>
              <a:gd name="connsiteX2" fmla="*/ 504595 w 807464"/>
              <a:gd name="connsiteY2" fmla="*/ 741177 h 1187637"/>
              <a:gd name="connsiteX3" fmla="*/ 805162 w 807464"/>
              <a:gd name="connsiteY3" fmla="*/ 1185677 h 1187637"/>
              <a:gd name="connsiteX4" fmla="*/ 614662 w 807464"/>
              <a:gd name="connsiteY4" fmla="*/ 880877 h 1187637"/>
              <a:gd name="connsiteX5" fmla="*/ 115128 w 807464"/>
              <a:gd name="connsiteY5" fmla="*/ 351711 h 1187637"/>
              <a:gd name="connsiteX6" fmla="*/ 165928 w 807464"/>
              <a:gd name="connsiteY6" fmla="*/ 254344 h 1187637"/>
              <a:gd name="connsiteX7" fmla="*/ 106662 w 807464"/>
              <a:gd name="connsiteY7" fmla="*/ 101944 h 1187637"/>
              <a:gd name="connsiteX8" fmla="*/ 828 w 807464"/>
              <a:gd name="connsiteY8" fmla="*/ 344 h 118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464" h="1187637">
                <a:moveTo>
                  <a:pt x="828" y="344"/>
                </a:moveTo>
                <a:cubicBezTo>
                  <a:pt x="-2700" y="5989"/>
                  <a:pt x="1534" y="12339"/>
                  <a:pt x="85495" y="135811"/>
                </a:cubicBezTo>
                <a:cubicBezTo>
                  <a:pt x="169456" y="259283"/>
                  <a:pt x="384651" y="566199"/>
                  <a:pt x="504595" y="741177"/>
                </a:cubicBezTo>
                <a:cubicBezTo>
                  <a:pt x="624540" y="916155"/>
                  <a:pt x="786818" y="1162394"/>
                  <a:pt x="805162" y="1185677"/>
                </a:cubicBezTo>
                <a:cubicBezTo>
                  <a:pt x="823507" y="1208960"/>
                  <a:pt x="729668" y="1019871"/>
                  <a:pt x="614662" y="880877"/>
                </a:cubicBezTo>
                <a:cubicBezTo>
                  <a:pt x="499656" y="741883"/>
                  <a:pt x="189917" y="456133"/>
                  <a:pt x="115128" y="351711"/>
                </a:cubicBezTo>
                <a:cubicBezTo>
                  <a:pt x="40339" y="247289"/>
                  <a:pt x="167339" y="295972"/>
                  <a:pt x="165928" y="254344"/>
                </a:cubicBezTo>
                <a:cubicBezTo>
                  <a:pt x="164517" y="212716"/>
                  <a:pt x="132062" y="144277"/>
                  <a:pt x="106662" y="101944"/>
                </a:cubicBezTo>
                <a:cubicBezTo>
                  <a:pt x="81262" y="59611"/>
                  <a:pt x="4356" y="-5301"/>
                  <a:pt x="828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2EC7212A-5195-43E7-B64E-033A4891ACB1}"/>
              </a:ext>
            </a:extLst>
          </p:cNvPr>
          <p:cNvSpPr/>
          <p:nvPr/>
        </p:nvSpPr>
        <p:spPr>
          <a:xfrm>
            <a:off x="2109131" y="6489615"/>
            <a:ext cx="1002689" cy="1160082"/>
          </a:xfrm>
          <a:custGeom>
            <a:avLst/>
            <a:gdLst>
              <a:gd name="connsiteX0" fmla="*/ 7536 w 1002689"/>
              <a:gd name="connsiteY0" fmla="*/ 21252 h 1160082"/>
              <a:gd name="connsiteX1" fmla="*/ 83736 w 1002689"/>
              <a:gd name="connsiteY1" fmla="*/ 105918 h 1160082"/>
              <a:gd name="connsiteX2" fmla="*/ 604436 w 1002689"/>
              <a:gd name="connsiteY2" fmla="*/ 846752 h 1160082"/>
              <a:gd name="connsiteX3" fmla="*/ 773769 w 1002689"/>
              <a:gd name="connsiteY3" fmla="*/ 1160018 h 1160082"/>
              <a:gd name="connsiteX4" fmla="*/ 659469 w 1002689"/>
              <a:gd name="connsiteY4" fmla="*/ 825585 h 1160082"/>
              <a:gd name="connsiteX5" fmla="*/ 1002369 w 1002689"/>
              <a:gd name="connsiteY5" fmla="*/ 1100752 h 1160082"/>
              <a:gd name="connsiteX6" fmla="*/ 718736 w 1002689"/>
              <a:gd name="connsiteY6" fmla="*/ 880618 h 1160082"/>
              <a:gd name="connsiteX7" fmla="*/ 570569 w 1002689"/>
              <a:gd name="connsiteY7" fmla="*/ 690118 h 1160082"/>
              <a:gd name="connsiteX8" fmla="*/ 337736 w 1002689"/>
              <a:gd name="connsiteY8" fmla="*/ 406485 h 1160082"/>
              <a:gd name="connsiteX9" fmla="*/ 7536 w 1002689"/>
              <a:gd name="connsiteY9" fmla="*/ 21252 h 1160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2689" h="1160082">
                <a:moveTo>
                  <a:pt x="7536" y="21252"/>
                </a:moveTo>
                <a:cubicBezTo>
                  <a:pt x="-4106" y="-5207"/>
                  <a:pt x="-15747" y="-31665"/>
                  <a:pt x="83736" y="105918"/>
                </a:cubicBezTo>
                <a:cubicBezTo>
                  <a:pt x="183219" y="243501"/>
                  <a:pt x="489431" y="671069"/>
                  <a:pt x="604436" y="846752"/>
                </a:cubicBezTo>
                <a:cubicBezTo>
                  <a:pt x="719441" y="1022435"/>
                  <a:pt x="764597" y="1163546"/>
                  <a:pt x="773769" y="1160018"/>
                </a:cubicBezTo>
                <a:cubicBezTo>
                  <a:pt x="782941" y="1156490"/>
                  <a:pt x="621369" y="835463"/>
                  <a:pt x="659469" y="825585"/>
                </a:cubicBezTo>
                <a:cubicBezTo>
                  <a:pt x="697569" y="815707"/>
                  <a:pt x="992491" y="1091580"/>
                  <a:pt x="1002369" y="1100752"/>
                </a:cubicBezTo>
                <a:cubicBezTo>
                  <a:pt x="1012247" y="1109924"/>
                  <a:pt x="790703" y="949057"/>
                  <a:pt x="718736" y="880618"/>
                </a:cubicBezTo>
                <a:cubicBezTo>
                  <a:pt x="646769" y="812179"/>
                  <a:pt x="634069" y="769140"/>
                  <a:pt x="570569" y="690118"/>
                </a:cubicBezTo>
                <a:cubicBezTo>
                  <a:pt x="507069" y="611096"/>
                  <a:pt x="337736" y="406485"/>
                  <a:pt x="337736" y="406485"/>
                </a:cubicBezTo>
                <a:lnTo>
                  <a:pt x="7536" y="2125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BD315E49-F366-4508-A3FC-712426EA90DC}"/>
              </a:ext>
            </a:extLst>
          </p:cNvPr>
          <p:cNvSpPr/>
          <p:nvPr/>
        </p:nvSpPr>
        <p:spPr>
          <a:xfrm>
            <a:off x="694803" y="7778947"/>
            <a:ext cx="1790210" cy="1051812"/>
          </a:xfrm>
          <a:custGeom>
            <a:avLst/>
            <a:gdLst>
              <a:gd name="connsiteX0" fmla="*/ 3697 w 1790210"/>
              <a:gd name="connsiteY0" fmla="*/ 1920 h 1051812"/>
              <a:gd name="connsiteX1" fmla="*/ 778397 w 1790210"/>
              <a:gd name="connsiteY1" fmla="*/ 323653 h 1051812"/>
              <a:gd name="connsiteX2" fmla="*/ 981597 w 1790210"/>
              <a:gd name="connsiteY2" fmla="*/ 687720 h 1051812"/>
              <a:gd name="connsiteX3" fmla="*/ 778397 w 1790210"/>
              <a:gd name="connsiteY3" fmla="*/ 848586 h 1051812"/>
              <a:gd name="connsiteX4" fmla="*/ 1235597 w 1790210"/>
              <a:gd name="connsiteY4" fmla="*/ 793553 h 1051812"/>
              <a:gd name="connsiteX5" fmla="*/ 1790164 w 1790210"/>
              <a:gd name="connsiteY5" fmla="*/ 1051786 h 1051812"/>
              <a:gd name="connsiteX6" fmla="*/ 1205964 w 1790210"/>
              <a:gd name="connsiteY6" fmla="*/ 776620 h 1051812"/>
              <a:gd name="connsiteX7" fmla="*/ 930797 w 1790210"/>
              <a:gd name="connsiteY7" fmla="*/ 412553 h 1051812"/>
              <a:gd name="connsiteX8" fmla="*/ 503230 w 1790210"/>
              <a:gd name="connsiteY8" fmla="*/ 200886 h 1051812"/>
              <a:gd name="connsiteX9" fmla="*/ 3697 w 1790210"/>
              <a:gd name="connsiteY9" fmla="*/ 1920 h 1051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0210" h="1051812">
                <a:moveTo>
                  <a:pt x="3697" y="1920"/>
                </a:moveTo>
                <a:cubicBezTo>
                  <a:pt x="49558" y="22381"/>
                  <a:pt x="615414" y="209353"/>
                  <a:pt x="778397" y="323653"/>
                </a:cubicBezTo>
                <a:cubicBezTo>
                  <a:pt x="941380" y="437953"/>
                  <a:pt x="981597" y="600231"/>
                  <a:pt x="981597" y="687720"/>
                </a:cubicBezTo>
                <a:cubicBezTo>
                  <a:pt x="981597" y="775209"/>
                  <a:pt x="736064" y="830947"/>
                  <a:pt x="778397" y="848586"/>
                </a:cubicBezTo>
                <a:cubicBezTo>
                  <a:pt x="820730" y="866225"/>
                  <a:pt x="1066969" y="759686"/>
                  <a:pt x="1235597" y="793553"/>
                </a:cubicBezTo>
                <a:cubicBezTo>
                  <a:pt x="1404225" y="827420"/>
                  <a:pt x="1795103" y="1054608"/>
                  <a:pt x="1790164" y="1051786"/>
                </a:cubicBezTo>
                <a:cubicBezTo>
                  <a:pt x="1785225" y="1048964"/>
                  <a:pt x="1349192" y="883159"/>
                  <a:pt x="1205964" y="776620"/>
                </a:cubicBezTo>
                <a:cubicBezTo>
                  <a:pt x="1062736" y="670081"/>
                  <a:pt x="1047919" y="508509"/>
                  <a:pt x="930797" y="412553"/>
                </a:cubicBezTo>
                <a:cubicBezTo>
                  <a:pt x="813675" y="316597"/>
                  <a:pt x="655630" y="272147"/>
                  <a:pt x="503230" y="200886"/>
                </a:cubicBezTo>
                <a:cubicBezTo>
                  <a:pt x="350830" y="129625"/>
                  <a:pt x="-42164" y="-18541"/>
                  <a:pt x="3697" y="1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EF01F03D-3203-4D2B-88BB-12AF8E276C67}"/>
              </a:ext>
            </a:extLst>
          </p:cNvPr>
          <p:cNvSpPr/>
          <p:nvPr/>
        </p:nvSpPr>
        <p:spPr>
          <a:xfrm>
            <a:off x="1244155" y="8550035"/>
            <a:ext cx="1209928" cy="1681963"/>
          </a:xfrm>
          <a:custGeom>
            <a:avLst/>
            <a:gdLst>
              <a:gd name="connsiteX0" fmla="*/ 1113812 w 1209928"/>
              <a:gd name="connsiteY0" fmla="*/ 403465 h 1681963"/>
              <a:gd name="connsiteX1" fmla="*/ 1046078 w 1209928"/>
              <a:gd name="connsiteY1" fmla="*/ 331498 h 1681963"/>
              <a:gd name="connsiteX2" fmla="*/ 669312 w 1209928"/>
              <a:gd name="connsiteY2" fmla="*/ 18232 h 1681963"/>
              <a:gd name="connsiteX3" fmla="*/ 288312 w 1209928"/>
              <a:gd name="connsiteY3" fmla="*/ 64798 h 1681963"/>
              <a:gd name="connsiteX4" fmla="*/ 356045 w 1209928"/>
              <a:gd name="connsiteY4" fmla="*/ 293398 h 1681963"/>
              <a:gd name="connsiteX5" fmla="*/ 309478 w 1209928"/>
              <a:gd name="connsiteY5" fmla="*/ 699798 h 1681963"/>
              <a:gd name="connsiteX6" fmla="*/ 445 w 1209928"/>
              <a:gd name="connsiteY6" fmla="*/ 996132 h 1681963"/>
              <a:gd name="connsiteX7" fmla="*/ 385678 w 1209928"/>
              <a:gd name="connsiteY7" fmla="*/ 1080798 h 1681963"/>
              <a:gd name="connsiteX8" fmla="*/ 631212 w 1209928"/>
              <a:gd name="connsiteY8" fmla="*/ 1313632 h 1681963"/>
              <a:gd name="connsiteX9" fmla="*/ 584645 w 1209928"/>
              <a:gd name="connsiteY9" fmla="*/ 1571865 h 1681963"/>
              <a:gd name="connsiteX10" fmla="*/ 478812 w 1209928"/>
              <a:gd name="connsiteY10" fmla="*/ 1681932 h 1681963"/>
              <a:gd name="connsiteX11" fmla="*/ 919078 w 1209928"/>
              <a:gd name="connsiteY11" fmla="*/ 1580332 h 1681963"/>
              <a:gd name="connsiteX12" fmla="*/ 775145 w 1209928"/>
              <a:gd name="connsiteY12" fmla="*/ 1343265 h 1681963"/>
              <a:gd name="connsiteX13" fmla="*/ 1194245 w 1209928"/>
              <a:gd name="connsiteY13" fmla="*/ 348432 h 1681963"/>
              <a:gd name="connsiteX14" fmla="*/ 1113812 w 1209928"/>
              <a:gd name="connsiteY14" fmla="*/ 403465 h 168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09928" h="1681963">
                <a:moveTo>
                  <a:pt x="1113812" y="403465"/>
                </a:moveTo>
                <a:cubicBezTo>
                  <a:pt x="1089118" y="400643"/>
                  <a:pt x="1120161" y="395703"/>
                  <a:pt x="1046078" y="331498"/>
                </a:cubicBezTo>
                <a:cubicBezTo>
                  <a:pt x="971995" y="267293"/>
                  <a:pt x="795606" y="62682"/>
                  <a:pt x="669312" y="18232"/>
                </a:cubicBezTo>
                <a:cubicBezTo>
                  <a:pt x="543018" y="-26218"/>
                  <a:pt x="340523" y="18937"/>
                  <a:pt x="288312" y="64798"/>
                </a:cubicBezTo>
                <a:cubicBezTo>
                  <a:pt x="236101" y="110659"/>
                  <a:pt x="352517" y="187565"/>
                  <a:pt x="356045" y="293398"/>
                </a:cubicBezTo>
                <a:cubicBezTo>
                  <a:pt x="359573" y="399231"/>
                  <a:pt x="368745" y="582676"/>
                  <a:pt x="309478" y="699798"/>
                </a:cubicBezTo>
                <a:cubicBezTo>
                  <a:pt x="250211" y="816920"/>
                  <a:pt x="-12255" y="932632"/>
                  <a:pt x="445" y="996132"/>
                </a:cubicBezTo>
                <a:cubicBezTo>
                  <a:pt x="13145" y="1059632"/>
                  <a:pt x="280550" y="1027881"/>
                  <a:pt x="385678" y="1080798"/>
                </a:cubicBezTo>
                <a:cubicBezTo>
                  <a:pt x="490806" y="1133715"/>
                  <a:pt x="598051" y="1231788"/>
                  <a:pt x="631212" y="1313632"/>
                </a:cubicBezTo>
                <a:cubicBezTo>
                  <a:pt x="664373" y="1395476"/>
                  <a:pt x="610045" y="1510482"/>
                  <a:pt x="584645" y="1571865"/>
                </a:cubicBezTo>
                <a:cubicBezTo>
                  <a:pt x="559245" y="1633248"/>
                  <a:pt x="423073" y="1680521"/>
                  <a:pt x="478812" y="1681932"/>
                </a:cubicBezTo>
                <a:cubicBezTo>
                  <a:pt x="534551" y="1683343"/>
                  <a:pt x="869689" y="1636776"/>
                  <a:pt x="919078" y="1580332"/>
                </a:cubicBezTo>
                <a:cubicBezTo>
                  <a:pt x="968467" y="1523888"/>
                  <a:pt x="729284" y="1548582"/>
                  <a:pt x="775145" y="1343265"/>
                </a:cubicBezTo>
                <a:cubicBezTo>
                  <a:pt x="821006" y="1137948"/>
                  <a:pt x="1137801" y="500126"/>
                  <a:pt x="1194245" y="348432"/>
                </a:cubicBezTo>
                <a:cubicBezTo>
                  <a:pt x="1250689" y="196738"/>
                  <a:pt x="1138506" y="406287"/>
                  <a:pt x="1113812" y="403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2AF0F45E-A3AD-4B4A-9CAD-B2EA0AFA606C}"/>
              </a:ext>
            </a:extLst>
          </p:cNvPr>
          <p:cNvSpPr/>
          <p:nvPr/>
        </p:nvSpPr>
        <p:spPr>
          <a:xfrm>
            <a:off x="4752400" y="7192874"/>
            <a:ext cx="1520684" cy="680195"/>
          </a:xfrm>
          <a:custGeom>
            <a:avLst/>
            <a:gdLst>
              <a:gd name="connsiteX0" fmla="*/ 17720 w 1520684"/>
              <a:gd name="connsiteY0" fmla="*/ 5486 h 680195"/>
              <a:gd name="connsiteX1" fmla="*/ 78680 w 1520684"/>
              <a:gd name="connsiteY1" fmla="*/ 10566 h 680195"/>
              <a:gd name="connsiteX2" fmla="*/ 601920 w 1520684"/>
              <a:gd name="connsiteY2" fmla="*/ 15646 h 680195"/>
              <a:gd name="connsiteX3" fmla="*/ 332680 w 1520684"/>
              <a:gd name="connsiteY3" fmla="*/ 188366 h 680195"/>
              <a:gd name="connsiteX4" fmla="*/ 302200 w 1520684"/>
              <a:gd name="connsiteY4" fmla="*/ 350926 h 680195"/>
              <a:gd name="connsiteX5" fmla="*/ 688280 w 1520684"/>
              <a:gd name="connsiteY5" fmla="*/ 391566 h 680195"/>
              <a:gd name="connsiteX6" fmla="*/ 779720 w 1520684"/>
              <a:gd name="connsiteY6" fmla="*/ 670966 h 680195"/>
              <a:gd name="connsiteX7" fmla="*/ 1181040 w 1520684"/>
              <a:gd name="connsiteY7" fmla="*/ 599846 h 680195"/>
              <a:gd name="connsiteX8" fmla="*/ 1516320 w 1520684"/>
              <a:gd name="connsiteY8" fmla="*/ 467766 h 680195"/>
              <a:gd name="connsiteX9" fmla="*/ 1369000 w 1520684"/>
              <a:gd name="connsiteY9" fmla="*/ 422046 h 680195"/>
              <a:gd name="connsiteX10" fmla="*/ 1323280 w 1520684"/>
              <a:gd name="connsiteY10" fmla="*/ 142646 h 680195"/>
              <a:gd name="connsiteX11" fmla="*/ 454600 w 1520684"/>
              <a:gd name="connsiteY11" fmla="*/ 10566 h 680195"/>
              <a:gd name="connsiteX12" fmla="*/ 17720 w 1520684"/>
              <a:gd name="connsiteY12" fmla="*/ 5486 h 68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20684" h="680195">
                <a:moveTo>
                  <a:pt x="17720" y="5486"/>
                </a:moveTo>
                <a:cubicBezTo>
                  <a:pt x="-44933" y="5486"/>
                  <a:pt x="78680" y="10566"/>
                  <a:pt x="78680" y="10566"/>
                </a:cubicBezTo>
                <a:cubicBezTo>
                  <a:pt x="176047" y="12259"/>
                  <a:pt x="559587" y="-13987"/>
                  <a:pt x="601920" y="15646"/>
                </a:cubicBezTo>
                <a:cubicBezTo>
                  <a:pt x="644253" y="45279"/>
                  <a:pt x="382633" y="132486"/>
                  <a:pt x="332680" y="188366"/>
                </a:cubicBezTo>
                <a:cubicBezTo>
                  <a:pt x="282727" y="244246"/>
                  <a:pt x="242933" y="317059"/>
                  <a:pt x="302200" y="350926"/>
                </a:cubicBezTo>
                <a:cubicBezTo>
                  <a:pt x="361467" y="384793"/>
                  <a:pt x="608693" y="338226"/>
                  <a:pt x="688280" y="391566"/>
                </a:cubicBezTo>
                <a:cubicBezTo>
                  <a:pt x="767867" y="444906"/>
                  <a:pt x="697593" y="636253"/>
                  <a:pt x="779720" y="670966"/>
                </a:cubicBezTo>
                <a:cubicBezTo>
                  <a:pt x="861847" y="705679"/>
                  <a:pt x="1058273" y="633713"/>
                  <a:pt x="1181040" y="599846"/>
                </a:cubicBezTo>
                <a:cubicBezTo>
                  <a:pt x="1303807" y="565979"/>
                  <a:pt x="1484993" y="497399"/>
                  <a:pt x="1516320" y="467766"/>
                </a:cubicBezTo>
                <a:cubicBezTo>
                  <a:pt x="1547647" y="438133"/>
                  <a:pt x="1401173" y="476233"/>
                  <a:pt x="1369000" y="422046"/>
                </a:cubicBezTo>
                <a:cubicBezTo>
                  <a:pt x="1336827" y="367859"/>
                  <a:pt x="1475680" y="211226"/>
                  <a:pt x="1323280" y="142646"/>
                </a:cubicBezTo>
                <a:cubicBezTo>
                  <a:pt x="1170880" y="74066"/>
                  <a:pt x="667960" y="30886"/>
                  <a:pt x="454600" y="10566"/>
                </a:cubicBezTo>
                <a:cubicBezTo>
                  <a:pt x="241240" y="-9754"/>
                  <a:pt x="80373" y="5486"/>
                  <a:pt x="17720" y="5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5786D9D4-ADDF-45D6-8ECC-E17A66B59429}"/>
              </a:ext>
            </a:extLst>
          </p:cNvPr>
          <p:cNvSpPr/>
          <p:nvPr/>
        </p:nvSpPr>
        <p:spPr>
          <a:xfrm>
            <a:off x="4870267" y="8594026"/>
            <a:ext cx="1642300" cy="582667"/>
          </a:xfrm>
          <a:custGeom>
            <a:avLst/>
            <a:gdLst>
              <a:gd name="connsiteX0" fmla="*/ 6533 w 1642300"/>
              <a:gd name="connsiteY0" fmla="*/ 8107 h 582667"/>
              <a:gd name="connsiteX1" fmla="*/ 294400 w 1642300"/>
              <a:gd name="connsiteY1" fmla="*/ 236707 h 582667"/>
              <a:gd name="connsiteX2" fmla="*/ 810866 w 1642300"/>
              <a:gd name="connsiteY2" fmla="*/ 406041 h 582667"/>
              <a:gd name="connsiteX3" fmla="*/ 1640600 w 1642300"/>
              <a:gd name="connsiteY3" fmla="*/ 406041 h 582667"/>
              <a:gd name="connsiteX4" fmla="*/ 1014066 w 1642300"/>
              <a:gd name="connsiteY4" fmla="*/ 516107 h 582667"/>
              <a:gd name="connsiteX5" fmla="*/ 565333 w 1642300"/>
              <a:gd name="connsiteY5" fmla="*/ 549974 h 582667"/>
              <a:gd name="connsiteX6" fmla="*/ 6533 w 1642300"/>
              <a:gd name="connsiteY6" fmla="*/ 8107 h 58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2300" h="582667">
                <a:moveTo>
                  <a:pt x="6533" y="8107"/>
                </a:moveTo>
                <a:cubicBezTo>
                  <a:pt x="-38623" y="-44104"/>
                  <a:pt x="160345" y="170385"/>
                  <a:pt x="294400" y="236707"/>
                </a:cubicBezTo>
                <a:cubicBezTo>
                  <a:pt x="428455" y="303029"/>
                  <a:pt x="586499" y="377819"/>
                  <a:pt x="810866" y="406041"/>
                </a:cubicBezTo>
                <a:cubicBezTo>
                  <a:pt x="1035233" y="434263"/>
                  <a:pt x="1606733" y="387697"/>
                  <a:pt x="1640600" y="406041"/>
                </a:cubicBezTo>
                <a:cubicBezTo>
                  <a:pt x="1674467" y="424385"/>
                  <a:pt x="1193277" y="492118"/>
                  <a:pt x="1014066" y="516107"/>
                </a:cubicBezTo>
                <a:cubicBezTo>
                  <a:pt x="834855" y="540096"/>
                  <a:pt x="729022" y="630407"/>
                  <a:pt x="565333" y="549974"/>
                </a:cubicBezTo>
                <a:cubicBezTo>
                  <a:pt x="401644" y="469541"/>
                  <a:pt x="51689" y="60318"/>
                  <a:pt x="6533" y="8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1A566197-EB4F-4AD9-84CB-CD9B2F6CF5E5}"/>
              </a:ext>
            </a:extLst>
          </p:cNvPr>
          <p:cNvSpPr/>
          <p:nvPr/>
        </p:nvSpPr>
        <p:spPr>
          <a:xfrm>
            <a:off x="341901" y="10398527"/>
            <a:ext cx="6133094" cy="1918803"/>
          </a:xfrm>
          <a:custGeom>
            <a:avLst/>
            <a:gdLst>
              <a:gd name="connsiteX0" fmla="*/ 166099 w 6133094"/>
              <a:gd name="connsiteY0" fmla="*/ 1691873 h 1918803"/>
              <a:gd name="connsiteX1" fmla="*/ 521699 w 6133094"/>
              <a:gd name="connsiteY1" fmla="*/ 1725740 h 1918803"/>
              <a:gd name="connsiteX2" fmla="*/ 2799232 w 6133094"/>
              <a:gd name="connsiteY2" fmla="*/ 1124606 h 1918803"/>
              <a:gd name="connsiteX3" fmla="*/ 5982699 w 6133094"/>
              <a:gd name="connsiteY3" fmla="*/ 40873 h 1918803"/>
              <a:gd name="connsiteX4" fmla="*/ 5533966 w 6133094"/>
              <a:gd name="connsiteY4" fmla="*/ 311806 h 1918803"/>
              <a:gd name="connsiteX5" fmla="*/ 4797366 w 6133094"/>
              <a:gd name="connsiteY5" fmla="*/ 1099206 h 1918803"/>
              <a:gd name="connsiteX6" fmla="*/ 2689166 w 6133094"/>
              <a:gd name="connsiteY6" fmla="*/ 1895073 h 1918803"/>
              <a:gd name="connsiteX7" fmla="*/ 166099 w 6133094"/>
              <a:gd name="connsiteY7" fmla="*/ 1691873 h 19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33094" h="1918803">
                <a:moveTo>
                  <a:pt x="166099" y="1691873"/>
                </a:moveTo>
                <a:cubicBezTo>
                  <a:pt x="-195146" y="1663651"/>
                  <a:pt x="82844" y="1820284"/>
                  <a:pt x="521699" y="1725740"/>
                </a:cubicBezTo>
                <a:cubicBezTo>
                  <a:pt x="960554" y="1631196"/>
                  <a:pt x="1889065" y="1405417"/>
                  <a:pt x="2799232" y="1124606"/>
                </a:cubicBezTo>
                <a:cubicBezTo>
                  <a:pt x="3709399" y="843795"/>
                  <a:pt x="5526910" y="176340"/>
                  <a:pt x="5982699" y="40873"/>
                </a:cubicBezTo>
                <a:cubicBezTo>
                  <a:pt x="6438488" y="-94594"/>
                  <a:pt x="5731521" y="135417"/>
                  <a:pt x="5533966" y="311806"/>
                </a:cubicBezTo>
                <a:cubicBezTo>
                  <a:pt x="5336411" y="488195"/>
                  <a:pt x="5271499" y="835328"/>
                  <a:pt x="4797366" y="1099206"/>
                </a:cubicBezTo>
                <a:cubicBezTo>
                  <a:pt x="4323233" y="1363084"/>
                  <a:pt x="3458222" y="1789240"/>
                  <a:pt x="2689166" y="1895073"/>
                </a:cubicBezTo>
                <a:cubicBezTo>
                  <a:pt x="1920110" y="2000906"/>
                  <a:pt x="527344" y="1720095"/>
                  <a:pt x="166099" y="169187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20215DB3-73A6-4419-BB62-5E58E04651F4}"/>
              </a:ext>
            </a:extLst>
          </p:cNvPr>
          <p:cNvSpPr/>
          <p:nvPr/>
        </p:nvSpPr>
        <p:spPr>
          <a:xfrm>
            <a:off x="4218319" y="10655788"/>
            <a:ext cx="3391344" cy="1798426"/>
          </a:xfrm>
          <a:custGeom>
            <a:avLst/>
            <a:gdLst>
              <a:gd name="connsiteX0" fmla="*/ 2698948 w 3391344"/>
              <a:gd name="connsiteY0" fmla="*/ 3745 h 1798426"/>
              <a:gd name="connsiteX1" fmla="*/ 1682948 w 3391344"/>
              <a:gd name="connsiteY1" fmla="*/ 528679 h 1798426"/>
              <a:gd name="connsiteX2" fmla="*/ 1479748 w 3391344"/>
              <a:gd name="connsiteY2" fmla="*/ 884279 h 1798426"/>
              <a:gd name="connsiteX3" fmla="*/ 2063948 w 3391344"/>
              <a:gd name="connsiteY3" fmla="*/ 1121345 h 1798426"/>
              <a:gd name="connsiteX4" fmla="*/ 3156148 w 3391344"/>
              <a:gd name="connsiteY4" fmla="*/ 1070545 h 1798426"/>
              <a:gd name="connsiteX5" fmla="*/ 3376281 w 3391344"/>
              <a:gd name="connsiteY5" fmla="*/ 977412 h 1798426"/>
              <a:gd name="connsiteX6" fmla="*/ 2893681 w 3391344"/>
              <a:gd name="connsiteY6" fmla="*/ 1172145 h 1798426"/>
              <a:gd name="connsiteX7" fmla="*/ 2368748 w 3391344"/>
              <a:gd name="connsiteY7" fmla="*/ 1781745 h 1798426"/>
              <a:gd name="connsiteX8" fmla="*/ 1107214 w 3391344"/>
              <a:gd name="connsiteY8" fmla="*/ 1595479 h 1798426"/>
              <a:gd name="connsiteX9" fmla="*/ 319814 w 3391344"/>
              <a:gd name="connsiteY9" fmla="*/ 1265279 h 1798426"/>
              <a:gd name="connsiteX10" fmla="*/ 1301948 w 3391344"/>
              <a:gd name="connsiteY10" fmla="*/ 850412 h 1798426"/>
              <a:gd name="connsiteX11" fmla="*/ 302881 w 3391344"/>
              <a:gd name="connsiteY11" fmla="*/ 1087479 h 1798426"/>
              <a:gd name="connsiteX12" fmla="*/ 192814 w 3391344"/>
              <a:gd name="connsiteY12" fmla="*/ 816545 h 1798426"/>
              <a:gd name="connsiteX13" fmla="*/ 2698948 w 3391344"/>
              <a:gd name="connsiteY13" fmla="*/ 3745 h 179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91344" h="1798426">
                <a:moveTo>
                  <a:pt x="2698948" y="3745"/>
                </a:moveTo>
                <a:cubicBezTo>
                  <a:pt x="2947304" y="-44233"/>
                  <a:pt x="1886148" y="381923"/>
                  <a:pt x="1682948" y="528679"/>
                </a:cubicBezTo>
                <a:cubicBezTo>
                  <a:pt x="1479748" y="675435"/>
                  <a:pt x="1416248" y="785501"/>
                  <a:pt x="1479748" y="884279"/>
                </a:cubicBezTo>
                <a:cubicBezTo>
                  <a:pt x="1543248" y="983057"/>
                  <a:pt x="1784548" y="1090301"/>
                  <a:pt x="2063948" y="1121345"/>
                </a:cubicBezTo>
                <a:cubicBezTo>
                  <a:pt x="2343348" y="1152389"/>
                  <a:pt x="2937426" y="1094534"/>
                  <a:pt x="3156148" y="1070545"/>
                </a:cubicBezTo>
                <a:cubicBezTo>
                  <a:pt x="3374870" y="1046556"/>
                  <a:pt x="3420026" y="960479"/>
                  <a:pt x="3376281" y="977412"/>
                </a:cubicBezTo>
                <a:cubicBezTo>
                  <a:pt x="3332537" y="994345"/>
                  <a:pt x="3061603" y="1038090"/>
                  <a:pt x="2893681" y="1172145"/>
                </a:cubicBezTo>
                <a:cubicBezTo>
                  <a:pt x="2725759" y="1306200"/>
                  <a:pt x="2666492" y="1711189"/>
                  <a:pt x="2368748" y="1781745"/>
                </a:cubicBezTo>
                <a:cubicBezTo>
                  <a:pt x="2071003" y="1852301"/>
                  <a:pt x="1448703" y="1681557"/>
                  <a:pt x="1107214" y="1595479"/>
                </a:cubicBezTo>
                <a:cubicBezTo>
                  <a:pt x="765725" y="1509401"/>
                  <a:pt x="287358" y="1389457"/>
                  <a:pt x="319814" y="1265279"/>
                </a:cubicBezTo>
                <a:cubicBezTo>
                  <a:pt x="352270" y="1141101"/>
                  <a:pt x="1304770" y="880045"/>
                  <a:pt x="1301948" y="850412"/>
                </a:cubicBezTo>
                <a:cubicBezTo>
                  <a:pt x="1299126" y="820779"/>
                  <a:pt x="487737" y="1093123"/>
                  <a:pt x="302881" y="1087479"/>
                </a:cubicBezTo>
                <a:cubicBezTo>
                  <a:pt x="118025" y="1081835"/>
                  <a:pt x="-212175" y="999989"/>
                  <a:pt x="192814" y="816545"/>
                </a:cubicBezTo>
                <a:cubicBezTo>
                  <a:pt x="597803" y="633101"/>
                  <a:pt x="2450592" y="51723"/>
                  <a:pt x="2698948" y="374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C86CE3F6-A3B1-489D-8DFB-0E6D9DA35F6E}"/>
              </a:ext>
            </a:extLst>
          </p:cNvPr>
          <p:cNvSpPr/>
          <p:nvPr/>
        </p:nvSpPr>
        <p:spPr>
          <a:xfrm>
            <a:off x="-784108" y="5930221"/>
            <a:ext cx="1871207" cy="3771568"/>
          </a:xfrm>
          <a:custGeom>
            <a:avLst/>
            <a:gdLst>
              <a:gd name="connsiteX0" fmla="*/ 1869958 w 1871207"/>
              <a:gd name="connsiteY0" fmla="*/ 13379 h 3771568"/>
              <a:gd name="connsiteX1" fmla="*/ 822208 w 1871207"/>
              <a:gd name="connsiteY1" fmla="*/ 1404029 h 3771568"/>
              <a:gd name="connsiteX2" fmla="*/ 441208 w 1871207"/>
              <a:gd name="connsiteY2" fmla="*/ 2413679 h 3771568"/>
              <a:gd name="connsiteX3" fmla="*/ 1355608 w 1871207"/>
              <a:gd name="connsiteY3" fmla="*/ 3632879 h 3771568"/>
              <a:gd name="connsiteX4" fmla="*/ 3058 w 1871207"/>
              <a:gd name="connsiteY4" fmla="*/ 3594779 h 3771568"/>
              <a:gd name="connsiteX5" fmla="*/ 1012708 w 1871207"/>
              <a:gd name="connsiteY5" fmla="*/ 2299379 h 3771568"/>
              <a:gd name="connsiteX6" fmla="*/ 1869958 w 1871207"/>
              <a:gd name="connsiteY6" fmla="*/ 13379 h 377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1207" h="3771568">
                <a:moveTo>
                  <a:pt x="1869958" y="13379"/>
                </a:moveTo>
                <a:cubicBezTo>
                  <a:pt x="1838208" y="-135846"/>
                  <a:pt x="1060333" y="1003979"/>
                  <a:pt x="822208" y="1404029"/>
                </a:cubicBezTo>
                <a:cubicBezTo>
                  <a:pt x="584083" y="1804079"/>
                  <a:pt x="352308" y="2042204"/>
                  <a:pt x="441208" y="2413679"/>
                </a:cubicBezTo>
                <a:cubicBezTo>
                  <a:pt x="530108" y="2785154"/>
                  <a:pt x="1428633" y="3436029"/>
                  <a:pt x="1355608" y="3632879"/>
                </a:cubicBezTo>
                <a:cubicBezTo>
                  <a:pt x="1282583" y="3829729"/>
                  <a:pt x="60208" y="3817029"/>
                  <a:pt x="3058" y="3594779"/>
                </a:cubicBezTo>
                <a:cubicBezTo>
                  <a:pt x="-54092" y="3372529"/>
                  <a:pt x="704733" y="2896279"/>
                  <a:pt x="1012708" y="2299379"/>
                </a:cubicBezTo>
                <a:cubicBezTo>
                  <a:pt x="1320683" y="1702479"/>
                  <a:pt x="1901708" y="162604"/>
                  <a:pt x="1869958" y="133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A7B037C9-CC3C-480A-B9BB-18EEEDD7F68F}"/>
              </a:ext>
            </a:extLst>
          </p:cNvPr>
          <p:cNvSpPr/>
          <p:nvPr/>
        </p:nvSpPr>
        <p:spPr>
          <a:xfrm>
            <a:off x="-47432" y="9662189"/>
            <a:ext cx="4606196" cy="2261613"/>
          </a:xfrm>
          <a:custGeom>
            <a:avLst/>
            <a:gdLst>
              <a:gd name="connsiteX0" fmla="*/ 403032 w 4606196"/>
              <a:gd name="connsiteY0" fmla="*/ 15211 h 2261613"/>
              <a:gd name="connsiteX1" fmla="*/ 453832 w 4606196"/>
              <a:gd name="connsiteY1" fmla="*/ 209944 h 2261613"/>
              <a:gd name="connsiteX2" fmla="*/ 496165 w 4606196"/>
              <a:gd name="connsiteY2" fmla="*/ 1437611 h 2261613"/>
              <a:gd name="connsiteX3" fmla="*/ 877165 w 4606196"/>
              <a:gd name="connsiteY3" fmla="*/ 1877878 h 2261613"/>
              <a:gd name="connsiteX4" fmla="*/ 2282632 w 4606196"/>
              <a:gd name="connsiteY4" fmla="*/ 2030278 h 2261613"/>
              <a:gd name="connsiteX5" fmla="*/ 4585565 w 4606196"/>
              <a:gd name="connsiteY5" fmla="*/ 1640811 h 2261613"/>
              <a:gd name="connsiteX6" fmla="*/ 3247832 w 4606196"/>
              <a:gd name="connsiteY6" fmla="*/ 1945611 h 2261613"/>
              <a:gd name="connsiteX7" fmla="*/ 462299 w 4606196"/>
              <a:gd name="connsiteY7" fmla="*/ 2258878 h 2261613"/>
              <a:gd name="connsiteX8" fmla="*/ 208299 w 4606196"/>
              <a:gd name="connsiteY8" fmla="*/ 1759344 h 2261613"/>
              <a:gd name="connsiteX9" fmla="*/ 174432 w 4606196"/>
              <a:gd name="connsiteY9" fmla="*/ 1048144 h 2261613"/>
              <a:gd name="connsiteX10" fmla="*/ 5099 w 4606196"/>
              <a:gd name="connsiteY10" fmla="*/ 379278 h 2261613"/>
              <a:gd name="connsiteX11" fmla="*/ 403032 w 4606196"/>
              <a:gd name="connsiteY11" fmla="*/ 15211 h 2261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06196" h="2261613">
                <a:moveTo>
                  <a:pt x="403032" y="15211"/>
                </a:moveTo>
                <a:cubicBezTo>
                  <a:pt x="477821" y="-13011"/>
                  <a:pt x="438310" y="-27123"/>
                  <a:pt x="453832" y="209944"/>
                </a:cubicBezTo>
                <a:cubicBezTo>
                  <a:pt x="469354" y="447011"/>
                  <a:pt x="425610" y="1159622"/>
                  <a:pt x="496165" y="1437611"/>
                </a:cubicBezTo>
                <a:cubicBezTo>
                  <a:pt x="566721" y="1715600"/>
                  <a:pt x="579421" y="1779100"/>
                  <a:pt x="877165" y="1877878"/>
                </a:cubicBezTo>
                <a:cubicBezTo>
                  <a:pt x="1174909" y="1976656"/>
                  <a:pt x="1664565" y="2069789"/>
                  <a:pt x="2282632" y="2030278"/>
                </a:cubicBezTo>
                <a:cubicBezTo>
                  <a:pt x="2900699" y="1990767"/>
                  <a:pt x="4424698" y="1654922"/>
                  <a:pt x="4585565" y="1640811"/>
                </a:cubicBezTo>
                <a:cubicBezTo>
                  <a:pt x="4746432" y="1626700"/>
                  <a:pt x="3935043" y="1842600"/>
                  <a:pt x="3247832" y="1945611"/>
                </a:cubicBezTo>
                <a:cubicBezTo>
                  <a:pt x="2560621" y="2048622"/>
                  <a:pt x="968888" y="2289922"/>
                  <a:pt x="462299" y="2258878"/>
                </a:cubicBezTo>
                <a:cubicBezTo>
                  <a:pt x="-44290" y="2227834"/>
                  <a:pt x="256277" y="1961133"/>
                  <a:pt x="208299" y="1759344"/>
                </a:cubicBezTo>
                <a:cubicBezTo>
                  <a:pt x="160321" y="1557555"/>
                  <a:pt x="208299" y="1278155"/>
                  <a:pt x="174432" y="1048144"/>
                </a:cubicBezTo>
                <a:cubicBezTo>
                  <a:pt x="140565" y="818133"/>
                  <a:pt x="-31590" y="548611"/>
                  <a:pt x="5099" y="379278"/>
                </a:cubicBezTo>
                <a:cubicBezTo>
                  <a:pt x="41788" y="209945"/>
                  <a:pt x="328243" y="43433"/>
                  <a:pt x="403032" y="152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C2DBE609-60C3-46C7-BF57-D8A5374A9A0B}"/>
              </a:ext>
            </a:extLst>
          </p:cNvPr>
          <p:cNvSpPr/>
          <p:nvPr/>
        </p:nvSpPr>
        <p:spPr>
          <a:xfrm>
            <a:off x="5300361" y="3760168"/>
            <a:ext cx="592480" cy="835230"/>
          </a:xfrm>
          <a:custGeom>
            <a:avLst/>
            <a:gdLst>
              <a:gd name="connsiteX0" fmla="*/ 8239 w 592480"/>
              <a:gd name="connsiteY0" fmla="*/ 14272 h 835230"/>
              <a:gd name="connsiteX1" fmla="*/ 69199 w 592480"/>
              <a:gd name="connsiteY1" fmla="*/ 44752 h 835230"/>
              <a:gd name="connsiteX2" fmla="*/ 338439 w 592480"/>
              <a:gd name="connsiteY2" fmla="*/ 202232 h 835230"/>
              <a:gd name="connsiteX3" fmla="*/ 480679 w 592480"/>
              <a:gd name="connsiteY3" fmla="*/ 517192 h 835230"/>
              <a:gd name="connsiteX4" fmla="*/ 592439 w 592480"/>
              <a:gd name="connsiteY4" fmla="*/ 832152 h 835230"/>
              <a:gd name="connsiteX5" fmla="*/ 490839 w 592480"/>
              <a:gd name="connsiteY5" fmla="*/ 659432 h 835230"/>
              <a:gd name="connsiteX6" fmla="*/ 272399 w 592480"/>
              <a:gd name="connsiteY6" fmla="*/ 364792 h 835230"/>
              <a:gd name="connsiteX7" fmla="*/ 211439 w 592480"/>
              <a:gd name="connsiteY7" fmla="*/ 247952 h 835230"/>
              <a:gd name="connsiteX8" fmla="*/ 8239 w 592480"/>
              <a:gd name="connsiteY8" fmla="*/ 14272 h 83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2480" h="835230">
                <a:moveTo>
                  <a:pt x="8239" y="14272"/>
                </a:moveTo>
                <a:cubicBezTo>
                  <a:pt x="-15468" y="-19595"/>
                  <a:pt x="14166" y="13425"/>
                  <a:pt x="69199" y="44752"/>
                </a:cubicBezTo>
                <a:cubicBezTo>
                  <a:pt x="124232" y="76079"/>
                  <a:pt x="269859" y="123492"/>
                  <a:pt x="338439" y="202232"/>
                </a:cubicBezTo>
                <a:cubicBezTo>
                  <a:pt x="407019" y="280972"/>
                  <a:pt x="438346" y="412205"/>
                  <a:pt x="480679" y="517192"/>
                </a:cubicBezTo>
                <a:cubicBezTo>
                  <a:pt x="523012" y="622179"/>
                  <a:pt x="590746" y="808445"/>
                  <a:pt x="592439" y="832152"/>
                </a:cubicBezTo>
                <a:cubicBezTo>
                  <a:pt x="594132" y="855859"/>
                  <a:pt x="544179" y="737325"/>
                  <a:pt x="490839" y="659432"/>
                </a:cubicBezTo>
                <a:cubicBezTo>
                  <a:pt x="437499" y="581539"/>
                  <a:pt x="318966" y="433372"/>
                  <a:pt x="272399" y="364792"/>
                </a:cubicBezTo>
                <a:cubicBezTo>
                  <a:pt x="225832" y="296212"/>
                  <a:pt x="254619" y="301292"/>
                  <a:pt x="211439" y="247952"/>
                </a:cubicBezTo>
                <a:cubicBezTo>
                  <a:pt x="168259" y="194612"/>
                  <a:pt x="31946" y="48139"/>
                  <a:pt x="8239" y="1427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F4567CEB-A30C-4AD0-A1EB-65FD4738D8BB}"/>
              </a:ext>
            </a:extLst>
          </p:cNvPr>
          <p:cNvSpPr/>
          <p:nvPr/>
        </p:nvSpPr>
        <p:spPr>
          <a:xfrm>
            <a:off x="6092608" y="4957366"/>
            <a:ext cx="681300" cy="153537"/>
          </a:xfrm>
          <a:custGeom>
            <a:avLst/>
            <a:gdLst>
              <a:gd name="connsiteX0" fmla="*/ 3392 w 681300"/>
              <a:gd name="connsiteY0" fmla="*/ 15954 h 153537"/>
              <a:gd name="connsiteX1" fmla="*/ 120232 w 681300"/>
              <a:gd name="connsiteY1" fmla="*/ 15954 h 153537"/>
              <a:gd name="connsiteX2" fmla="*/ 414872 w 681300"/>
              <a:gd name="connsiteY2" fmla="*/ 5794 h 153537"/>
              <a:gd name="connsiteX3" fmla="*/ 668872 w 681300"/>
              <a:gd name="connsiteY3" fmla="*/ 117554 h 153537"/>
              <a:gd name="connsiteX4" fmla="*/ 633312 w 681300"/>
              <a:gd name="connsiteY4" fmla="*/ 122634 h 153537"/>
              <a:gd name="connsiteX5" fmla="*/ 557112 w 681300"/>
              <a:gd name="connsiteY5" fmla="*/ 153114 h 153537"/>
              <a:gd name="connsiteX6" fmla="*/ 237072 w 681300"/>
              <a:gd name="connsiteY6" fmla="*/ 97234 h 153537"/>
              <a:gd name="connsiteX7" fmla="*/ 3392 w 681300"/>
              <a:gd name="connsiteY7" fmla="*/ 15954 h 153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1300" h="153537">
                <a:moveTo>
                  <a:pt x="3392" y="15954"/>
                </a:moveTo>
                <a:cubicBezTo>
                  <a:pt x="-16081" y="2407"/>
                  <a:pt x="51652" y="17647"/>
                  <a:pt x="120232" y="15954"/>
                </a:cubicBezTo>
                <a:cubicBezTo>
                  <a:pt x="188812" y="14261"/>
                  <a:pt x="323432" y="-11139"/>
                  <a:pt x="414872" y="5794"/>
                </a:cubicBezTo>
                <a:cubicBezTo>
                  <a:pt x="506312" y="22727"/>
                  <a:pt x="632465" y="98081"/>
                  <a:pt x="668872" y="117554"/>
                </a:cubicBezTo>
                <a:cubicBezTo>
                  <a:pt x="705279" y="137027"/>
                  <a:pt x="651939" y="116707"/>
                  <a:pt x="633312" y="122634"/>
                </a:cubicBezTo>
                <a:cubicBezTo>
                  <a:pt x="614685" y="128561"/>
                  <a:pt x="623152" y="157347"/>
                  <a:pt x="557112" y="153114"/>
                </a:cubicBezTo>
                <a:cubicBezTo>
                  <a:pt x="491072" y="148881"/>
                  <a:pt x="330205" y="123481"/>
                  <a:pt x="237072" y="97234"/>
                </a:cubicBezTo>
                <a:cubicBezTo>
                  <a:pt x="143939" y="70987"/>
                  <a:pt x="22865" y="29501"/>
                  <a:pt x="3392" y="1595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C7B12CFB-783A-46A9-B4DC-E31FC9FEF565}"/>
              </a:ext>
            </a:extLst>
          </p:cNvPr>
          <p:cNvSpPr/>
          <p:nvPr/>
        </p:nvSpPr>
        <p:spPr>
          <a:xfrm>
            <a:off x="444150" y="11963704"/>
            <a:ext cx="954102" cy="681372"/>
          </a:xfrm>
          <a:custGeom>
            <a:avLst/>
            <a:gdLst>
              <a:gd name="connsiteX0" fmla="*/ 941888 w 954102"/>
              <a:gd name="connsiteY0" fmla="*/ 498 h 681372"/>
              <a:gd name="connsiteX1" fmla="*/ 8237 w 954102"/>
              <a:gd name="connsiteY1" fmla="*/ 645391 h 681372"/>
              <a:gd name="connsiteX2" fmla="*/ 508751 w 954102"/>
              <a:gd name="connsiteY2" fmla="*/ 539513 h 681372"/>
              <a:gd name="connsiteX3" fmla="*/ 941888 w 954102"/>
              <a:gd name="connsiteY3" fmla="*/ 498 h 681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4102" h="681372">
                <a:moveTo>
                  <a:pt x="941888" y="498"/>
                </a:moveTo>
                <a:cubicBezTo>
                  <a:pt x="858469" y="18144"/>
                  <a:pt x="80426" y="555555"/>
                  <a:pt x="8237" y="645391"/>
                </a:cubicBezTo>
                <a:cubicBezTo>
                  <a:pt x="-63953" y="735227"/>
                  <a:pt x="357955" y="640578"/>
                  <a:pt x="508751" y="539513"/>
                </a:cubicBezTo>
                <a:cubicBezTo>
                  <a:pt x="659547" y="438448"/>
                  <a:pt x="1025307" y="-17148"/>
                  <a:pt x="941888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3" name="グループ化 162">
            <a:extLst>
              <a:ext uri="{FF2B5EF4-FFF2-40B4-BE49-F238E27FC236}">
                <a16:creationId xmlns:a16="http://schemas.microsoft.com/office/drawing/2014/main" id="{F8ED8991-1567-43BB-92B6-EC53831DFFDF}"/>
              </a:ext>
            </a:extLst>
          </p:cNvPr>
          <p:cNvGrpSpPr/>
          <p:nvPr/>
        </p:nvGrpSpPr>
        <p:grpSpPr>
          <a:xfrm>
            <a:off x="111633" y="1"/>
            <a:ext cx="4160916" cy="1981200"/>
            <a:chOff x="1102232" y="2741850"/>
            <a:chExt cx="6085991" cy="2897815"/>
          </a:xfrm>
        </p:grpSpPr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674D5A40-581A-4D90-8D6C-D9ACB97020B8}"/>
                </a:ext>
              </a:extLst>
            </p:cNvPr>
            <p:cNvSpPr/>
            <p:nvPr/>
          </p:nvSpPr>
          <p:spPr>
            <a:xfrm>
              <a:off x="1117328" y="2986017"/>
              <a:ext cx="1104547" cy="834837"/>
            </a:xfrm>
            <a:custGeom>
              <a:avLst/>
              <a:gdLst>
                <a:gd name="connsiteX0" fmla="*/ 6622 w 1104547"/>
                <a:gd name="connsiteY0" fmla="*/ 4833 h 834837"/>
                <a:gd name="connsiteX1" fmla="*/ 724172 w 1104547"/>
                <a:gd name="connsiteY1" fmla="*/ 341383 h 834837"/>
                <a:gd name="connsiteX2" fmla="*/ 997222 w 1104547"/>
                <a:gd name="connsiteY2" fmla="*/ 347733 h 834837"/>
                <a:gd name="connsiteX3" fmla="*/ 844822 w 1104547"/>
                <a:gd name="connsiteY3" fmla="*/ 411233 h 834837"/>
                <a:gd name="connsiteX4" fmla="*/ 825772 w 1104547"/>
                <a:gd name="connsiteY4" fmla="*/ 620783 h 834837"/>
                <a:gd name="connsiteX5" fmla="*/ 32022 w 1104547"/>
                <a:gd name="connsiteY5" fmla="*/ 735083 h 834837"/>
                <a:gd name="connsiteX6" fmla="*/ 603522 w 1104547"/>
                <a:gd name="connsiteY6" fmla="*/ 735083 h 834837"/>
                <a:gd name="connsiteX7" fmla="*/ 1092472 w 1104547"/>
                <a:gd name="connsiteY7" fmla="*/ 830333 h 834837"/>
                <a:gd name="connsiteX8" fmla="*/ 965472 w 1104547"/>
                <a:gd name="connsiteY8" fmla="*/ 569983 h 834837"/>
                <a:gd name="connsiteX9" fmla="*/ 1079772 w 1104547"/>
                <a:gd name="connsiteY9" fmla="*/ 188983 h 834837"/>
                <a:gd name="connsiteX10" fmla="*/ 406672 w 1104547"/>
                <a:gd name="connsiteY10" fmla="*/ 144533 h 834837"/>
                <a:gd name="connsiteX11" fmla="*/ 6622 w 1104547"/>
                <a:gd name="connsiteY11" fmla="*/ 4833 h 83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4547" h="834837">
                  <a:moveTo>
                    <a:pt x="6622" y="4833"/>
                  </a:moveTo>
                  <a:cubicBezTo>
                    <a:pt x="59539" y="37641"/>
                    <a:pt x="559072" y="284233"/>
                    <a:pt x="724172" y="341383"/>
                  </a:cubicBezTo>
                  <a:cubicBezTo>
                    <a:pt x="889272" y="398533"/>
                    <a:pt x="977114" y="336091"/>
                    <a:pt x="997222" y="347733"/>
                  </a:cubicBezTo>
                  <a:cubicBezTo>
                    <a:pt x="1017330" y="359375"/>
                    <a:pt x="873397" y="365725"/>
                    <a:pt x="844822" y="411233"/>
                  </a:cubicBezTo>
                  <a:cubicBezTo>
                    <a:pt x="816247" y="456741"/>
                    <a:pt x="961239" y="566808"/>
                    <a:pt x="825772" y="620783"/>
                  </a:cubicBezTo>
                  <a:cubicBezTo>
                    <a:pt x="690305" y="674758"/>
                    <a:pt x="69064" y="716033"/>
                    <a:pt x="32022" y="735083"/>
                  </a:cubicBezTo>
                  <a:cubicBezTo>
                    <a:pt x="-5020" y="754133"/>
                    <a:pt x="426780" y="719208"/>
                    <a:pt x="603522" y="735083"/>
                  </a:cubicBezTo>
                  <a:cubicBezTo>
                    <a:pt x="780264" y="750958"/>
                    <a:pt x="1032147" y="857850"/>
                    <a:pt x="1092472" y="830333"/>
                  </a:cubicBezTo>
                  <a:cubicBezTo>
                    <a:pt x="1152797" y="802816"/>
                    <a:pt x="967589" y="676875"/>
                    <a:pt x="965472" y="569983"/>
                  </a:cubicBezTo>
                  <a:cubicBezTo>
                    <a:pt x="963355" y="463091"/>
                    <a:pt x="1172905" y="259891"/>
                    <a:pt x="1079772" y="188983"/>
                  </a:cubicBezTo>
                  <a:cubicBezTo>
                    <a:pt x="986639" y="118075"/>
                    <a:pt x="583414" y="173108"/>
                    <a:pt x="406672" y="144533"/>
                  </a:cubicBezTo>
                  <a:cubicBezTo>
                    <a:pt x="229930" y="115958"/>
                    <a:pt x="-46295" y="-27975"/>
                    <a:pt x="6622" y="48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3F022551-AAC3-4D6E-925E-9C2B2C55CD8C}"/>
                </a:ext>
              </a:extLst>
            </p:cNvPr>
            <p:cNvSpPr/>
            <p:nvPr/>
          </p:nvSpPr>
          <p:spPr>
            <a:xfrm>
              <a:off x="1740008" y="2939219"/>
              <a:ext cx="499311" cy="199641"/>
            </a:xfrm>
            <a:custGeom>
              <a:avLst/>
              <a:gdLst>
                <a:gd name="connsiteX0" fmla="*/ 6242 w 499311"/>
                <a:gd name="connsiteY0" fmla="*/ 19881 h 199641"/>
                <a:gd name="connsiteX1" fmla="*/ 476142 w 499311"/>
                <a:gd name="connsiteY1" fmla="*/ 197681 h 199641"/>
                <a:gd name="connsiteX2" fmla="*/ 406292 w 499311"/>
                <a:gd name="connsiteY2" fmla="*/ 108781 h 199641"/>
                <a:gd name="connsiteX3" fmla="*/ 222142 w 499311"/>
                <a:gd name="connsiteY3" fmla="*/ 13531 h 199641"/>
                <a:gd name="connsiteX4" fmla="*/ 6242 w 499311"/>
                <a:gd name="connsiteY4" fmla="*/ 19881 h 19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311" h="199641">
                  <a:moveTo>
                    <a:pt x="6242" y="19881"/>
                  </a:moveTo>
                  <a:cubicBezTo>
                    <a:pt x="48575" y="50573"/>
                    <a:pt x="409467" y="182864"/>
                    <a:pt x="476142" y="197681"/>
                  </a:cubicBezTo>
                  <a:cubicBezTo>
                    <a:pt x="542817" y="212498"/>
                    <a:pt x="448625" y="139473"/>
                    <a:pt x="406292" y="108781"/>
                  </a:cubicBezTo>
                  <a:cubicBezTo>
                    <a:pt x="363959" y="78089"/>
                    <a:pt x="296225" y="27289"/>
                    <a:pt x="222142" y="13531"/>
                  </a:cubicBezTo>
                  <a:cubicBezTo>
                    <a:pt x="148059" y="-227"/>
                    <a:pt x="-36091" y="-10811"/>
                    <a:pt x="6242" y="198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0980F1EF-7F10-4BF2-9035-2BEB921B2DE2}"/>
                </a:ext>
              </a:extLst>
            </p:cNvPr>
            <p:cNvSpPr/>
            <p:nvPr/>
          </p:nvSpPr>
          <p:spPr>
            <a:xfrm>
              <a:off x="1822558" y="2831269"/>
              <a:ext cx="499311" cy="199641"/>
            </a:xfrm>
            <a:custGeom>
              <a:avLst/>
              <a:gdLst>
                <a:gd name="connsiteX0" fmla="*/ 6242 w 499311"/>
                <a:gd name="connsiteY0" fmla="*/ 19881 h 199641"/>
                <a:gd name="connsiteX1" fmla="*/ 476142 w 499311"/>
                <a:gd name="connsiteY1" fmla="*/ 197681 h 199641"/>
                <a:gd name="connsiteX2" fmla="*/ 406292 w 499311"/>
                <a:gd name="connsiteY2" fmla="*/ 108781 h 199641"/>
                <a:gd name="connsiteX3" fmla="*/ 222142 w 499311"/>
                <a:gd name="connsiteY3" fmla="*/ 13531 h 199641"/>
                <a:gd name="connsiteX4" fmla="*/ 6242 w 499311"/>
                <a:gd name="connsiteY4" fmla="*/ 19881 h 19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311" h="199641">
                  <a:moveTo>
                    <a:pt x="6242" y="19881"/>
                  </a:moveTo>
                  <a:cubicBezTo>
                    <a:pt x="48575" y="50573"/>
                    <a:pt x="409467" y="182864"/>
                    <a:pt x="476142" y="197681"/>
                  </a:cubicBezTo>
                  <a:cubicBezTo>
                    <a:pt x="542817" y="212498"/>
                    <a:pt x="448625" y="139473"/>
                    <a:pt x="406292" y="108781"/>
                  </a:cubicBezTo>
                  <a:cubicBezTo>
                    <a:pt x="363959" y="78089"/>
                    <a:pt x="296225" y="27289"/>
                    <a:pt x="222142" y="13531"/>
                  </a:cubicBezTo>
                  <a:cubicBezTo>
                    <a:pt x="148059" y="-227"/>
                    <a:pt x="-36091" y="-10811"/>
                    <a:pt x="6242" y="198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53F14C22-5E23-4A3B-A3B2-8712DB400C6A}"/>
                </a:ext>
              </a:extLst>
            </p:cNvPr>
            <p:cNvSpPr/>
            <p:nvPr/>
          </p:nvSpPr>
          <p:spPr>
            <a:xfrm>
              <a:off x="2351620" y="2903666"/>
              <a:ext cx="335733" cy="683152"/>
            </a:xfrm>
            <a:custGeom>
              <a:avLst/>
              <a:gdLst>
                <a:gd name="connsiteX0" fmla="*/ 10580 w 335733"/>
                <a:gd name="connsiteY0" fmla="*/ 42734 h 683152"/>
                <a:gd name="connsiteX1" fmla="*/ 61380 w 335733"/>
                <a:gd name="connsiteY1" fmla="*/ 68134 h 683152"/>
                <a:gd name="connsiteX2" fmla="*/ 137580 w 335733"/>
                <a:gd name="connsiteY2" fmla="*/ 423734 h 683152"/>
                <a:gd name="connsiteX3" fmla="*/ 29630 w 335733"/>
                <a:gd name="connsiteY3" fmla="*/ 665034 h 683152"/>
                <a:gd name="connsiteX4" fmla="*/ 86780 w 335733"/>
                <a:gd name="connsiteY4" fmla="*/ 658684 h 683152"/>
                <a:gd name="connsiteX5" fmla="*/ 321730 w 335733"/>
                <a:gd name="connsiteY5" fmla="*/ 601534 h 683152"/>
                <a:gd name="connsiteX6" fmla="*/ 277280 w 335733"/>
                <a:gd name="connsiteY6" fmla="*/ 531684 h 683152"/>
                <a:gd name="connsiteX7" fmla="*/ 10580 w 335733"/>
                <a:gd name="connsiteY7" fmla="*/ 42734 h 68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5733" h="683152">
                  <a:moveTo>
                    <a:pt x="10580" y="42734"/>
                  </a:moveTo>
                  <a:cubicBezTo>
                    <a:pt x="-25403" y="-34524"/>
                    <a:pt x="40213" y="4634"/>
                    <a:pt x="61380" y="68134"/>
                  </a:cubicBezTo>
                  <a:cubicBezTo>
                    <a:pt x="82547" y="131634"/>
                    <a:pt x="142872" y="324251"/>
                    <a:pt x="137580" y="423734"/>
                  </a:cubicBezTo>
                  <a:cubicBezTo>
                    <a:pt x="132288" y="523217"/>
                    <a:pt x="38097" y="625876"/>
                    <a:pt x="29630" y="665034"/>
                  </a:cubicBezTo>
                  <a:cubicBezTo>
                    <a:pt x="21163" y="704192"/>
                    <a:pt x="38097" y="669267"/>
                    <a:pt x="86780" y="658684"/>
                  </a:cubicBezTo>
                  <a:cubicBezTo>
                    <a:pt x="135463" y="648101"/>
                    <a:pt x="289980" y="622701"/>
                    <a:pt x="321730" y="601534"/>
                  </a:cubicBezTo>
                  <a:cubicBezTo>
                    <a:pt x="353480" y="580367"/>
                    <a:pt x="328080" y="625876"/>
                    <a:pt x="277280" y="531684"/>
                  </a:cubicBezTo>
                  <a:cubicBezTo>
                    <a:pt x="226480" y="437492"/>
                    <a:pt x="46563" y="119992"/>
                    <a:pt x="10580" y="427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8BEE5046-2269-47CE-8D79-7F0736CBB581}"/>
                </a:ext>
              </a:extLst>
            </p:cNvPr>
            <p:cNvSpPr/>
            <p:nvPr/>
          </p:nvSpPr>
          <p:spPr>
            <a:xfrm>
              <a:off x="1936707" y="2822515"/>
              <a:ext cx="1084752" cy="1263394"/>
            </a:xfrm>
            <a:custGeom>
              <a:avLst/>
              <a:gdLst>
                <a:gd name="connsiteX0" fmla="*/ 850943 w 1084752"/>
                <a:gd name="connsiteY0" fmla="*/ 28635 h 1263394"/>
                <a:gd name="connsiteX1" fmla="*/ 914443 w 1084752"/>
                <a:gd name="connsiteY1" fmla="*/ 479485 h 1263394"/>
                <a:gd name="connsiteX2" fmla="*/ 901743 w 1084752"/>
                <a:gd name="connsiteY2" fmla="*/ 708085 h 1263394"/>
                <a:gd name="connsiteX3" fmla="*/ 673143 w 1084752"/>
                <a:gd name="connsiteY3" fmla="*/ 1025585 h 1263394"/>
                <a:gd name="connsiteX4" fmla="*/ 43 w 1084752"/>
                <a:gd name="connsiteY4" fmla="*/ 1260535 h 1263394"/>
                <a:gd name="connsiteX5" fmla="*/ 641393 w 1084752"/>
                <a:gd name="connsiteY5" fmla="*/ 1133535 h 1263394"/>
                <a:gd name="connsiteX6" fmla="*/ 1016043 w 1084752"/>
                <a:gd name="connsiteY6" fmla="*/ 809685 h 1263394"/>
                <a:gd name="connsiteX7" fmla="*/ 1073193 w 1084752"/>
                <a:gd name="connsiteY7" fmla="*/ 219135 h 1263394"/>
                <a:gd name="connsiteX8" fmla="*/ 876343 w 1084752"/>
                <a:gd name="connsiteY8" fmla="*/ 73085 h 1263394"/>
                <a:gd name="connsiteX9" fmla="*/ 793793 w 1084752"/>
                <a:gd name="connsiteY9" fmla="*/ 47685 h 1263394"/>
                <a:gd name="connsiteX10" fmla="*/ 850943 w 1084752"/>
                <a:gd name="connsiteY10" fmla="*/ 28635 h 126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4752" h="1263394">
                  <a:moveTo>
                    <a:pt x="850943" y="28635"/>
                  </a:moveTo>
                  <a:cubicBezTo>
                    <a:pt x="871051" y="100602"/>
                    <a:pt x="905976" y="366243"/>
                    <a:pt x="914443" y="479485"/>
                  </a:cubicBezTo>
                  <a:cubicBezTo>
                    <a:pt x="922910" y="592727"/>
                    <a:pt x="941960" y="617068"/>
                    <a:pt x="901743" y="708085"/>
                  </a:cubicBezTo>
                  <a:cubicBezTo>
                    <a:pt x="861526" y="799102"/>
                    <a:pt x="823426" y="933510"/>
                    <a:pt x="673143" y="1025585"/>
                  </a:cubicBezTo>
                  <a:cubicBezTo>
                    <a:pt x="522860" y="1117660"/>
                    <a:pt x="5335" y="1242543"/>
                    <a:pt x="43" y="1260535"/>
                  </a:cubicBezTo>
                  <a:cubicBezTo>
                    <a:pt x="-5249" y="1278527"/>
                    <a:pt x="472060" y="1208677"/>
                    <a:pt x="641393" y="1133535"/>
                  </a:cubicBezTo>
                  <a:cubicBezTo>
                    <a:pt x="810726" y="1058393"/>
                    <a:pt x="944076" y="962085"/>
                    <a:pt x="1016043" y="809685"/>
                  </a:cubicBezTo>
                  <a:cubicBezTo>
                    <a:pt x="1088010" y="657285"/>
                    <a:pt x="1096476" y="341902"/>
                    <a:pt x="1073193" y="219135"/>
                  </a:cubicBezTo>
                  <a:cubicBezTo>
                    <a:pt x="1049910" y="96368"/>
                    <a:pt x="922910" y="101660"/>
                    <a:pt x="876343" y="73085"/>
                  </a:cubicBezTo>
                  <a:cubicBezTo>
                    <a:pt x="829776" y="44510"/>
                    <a:pt x="802260" y="52977"/>
                    <a:pt x="793793" y="47685"/>
                  </a:cubicBezTo>
                  <a:cubicBezTo>
                    <a:pt x="785326" y="42393"/>
                    <a:pt x="830835" y="-43332"/>
                    <a:pt x="850943" y="286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6910CDF9-2636-4D2C-A8C7-A644A9352366}"/>
                </a:ext>
              </a:extLst>
            </p:cNvPr>
            <p:cNvSpPr/>
            <p:nvPr/>
          </p:nvSpPr>
          <p:spPr>
            <a:xfrm>
              <a:off x="2959100" y="3028480"/>
              <a:ext cx="683824" cy="110641"/>
            </a:xfrm>
            <a:custGeom>
              <a:avLst/>
              <a:gdLst>
                <a:gd name="connsiteX0" fmla="*/ 0 w 683824"/>
                <a:gd name="connsiteY0" fmla="*/ 470 h 110641"/>
                <a:gd name="connsiteX1" fmla="*/ 165100 w 683824"/>
                <a:gd name="connsiteY1" fmla="*/ 470 h 110641"/>
                <a:gd name="connsiteX2" fmla="*/ 628650 w 683824"/>
                <a:gd name="connsiteY2" fmla="*/ 13170 h 110641"/>
                <a:gd name="connsiteX3" fmla="*/ 660400 w 683824"/>
                <a:gd name="connsiteY3" fmla="*/ 6820 h 110641"/>
                <a:gd name="connsiteX4" fmla="*/ 495300 w 683824"/>
                <a:gd name="connsiteY4" fmla="*/ 51270 h 110641"/>
                <a:gd name="connsiteX5" fmla="*/ 361950 w 683824"/>
                <a:gd name="connsiteY5" fmla="*/ 108420 h 110641"/>
                <a:gd name="connsiteX6" fmla="*/ 0 w 683824"/>
                <a:gd name="connsiteY6" fmla="*/ 470 h 110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824" h="110641">
                  <a:moveTo>
                    <a:pt x="0" y="470"/>
                  </a:moveTo>
                  <a:cubicBezTo>
                    <a:pt x="30162" y="-589"/>
                    <a:pt x="165100" y="470"/>
                    <a:pt x="165100" y="470"/>
                  </a:cubicBezTo>
                  <a:lnTo>
                    <a:pt x="628650" y="13170"/>
                  </a:lnTo>
                  <a:cubicBezTo>
                    <a:pt x="711200" y="14228"/>
                    <a:pt x="682625" y="470"/>
                    <a:pt x="660400" y="6820"/>
                  </a:cubicBezTo>
                  <a:cubicBezTo>
                    <a:pt x="638175" y="13170"/>
                    <a:pt x="545042" y="34337"/>
                    <a:pt x="495300" y="51270"/>
                  </a:cubicBezTo>
                  <a:cubicBezTo>
                    <a:pt x="445558" y="68203"/>
                    <a:pt x="447675" y="122178"/>
                    <a:pt x="361950" y="108420"/>
                  </a:cubicBezTo>
                  <a:cubicBezTo>
                    <a:pt x="276225" y="94662"/>
                    <a:pt x="128587" y="31691"/>
                    <a:pt x="0" y="4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146327A9-408E-4763-9223-CF26855E2484}"/>
                </a:ext>
              </a:extLst>
            </p:cNvPr>
            <p:cNvSpPr/>
            <p:nvPr/>
          </p:nvSpPr>
          <p:spPr>
            <a:xfrm>
              <a:off x="2949546" y="3050012"/>
              <a:ext cx="835277" cy="639356"/>
            </a:xfrm>
            <a:custGeom>
              <a:avLst/>
              <a:gdLst>
                <a:gd name="connsiteX0" fmla="*/ 308004 w 835277"/>
                <a:gd name="connsiteY0" fmla="*/ 36088 h 639356"/>
                <a:gd name="connsiteX1" fmla="*/ 428654 w 835277"/>
                <a:gd name="connsiteY1" fmla="*/ 448838 h 639356"/>
                <a:gd name="connsiteX2" fmla="*/ 161954 w 835277"/>
                <a:gd name="connsiteY2" fmla="*/ 563138 h 639356"/>
                <a:gd name="connsiteX3" fmla="*/ 9554 w 835277"/>
                <a:gd name="connsiteY3" fmla="*/ 639338 h 639356"/>
                <a:gd name="connsiteX4" fmla="*/ 435004 w 835277"/>
                <a:gd name="connsiteY4" fmla="*/ 556788 h 639356"/>
                <a:gd name="connsiteX5" fmla="*/ 835054 w 835277"/>
                <a:gd name="connsiteY5" fmla="*/ 391688 h 639356"/>
                <a:gd name="connsiteX6" fmla="*/ 492154 w 835277"/>
                <a:gd name="connsiteY6" fmla="*/ 461538 h 639356"/>
                <a:gd name="connsiteX7" fmla="*/ 504854 w 835277"/>
                <a:gd name="connsiteY7" fmla="*/ 385338 h 639356"/>
                <a:gd name="connsiteX8" fmla="*/ 568354 w 835277"/>
                <a:gd name="connsiteY8" fmla="*/ 258338 h 639356"/>
                <a:gd name="connsiteX9" fmla="*/ 428654 w 835277"/>
                <a:gd name="connsiteY9" fmla="*/ 118638 h 639356"/>
                <a:gd name="connsiteX10" fmla="*/ 238154 w 835277"/>
                <a:gd name="connsiteY10" fmla="*/ 29738 h 639356"/>
                <a:gd name="connsiteX11" fmla="*/ 308004 w 835277"/>
                <a:gd name="connsiteY11" fmla="*/ 36088 h 63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5277" h="639356">
                  <a:moveTo>
                    <a:pt x="308004" y="36088"/>
                  </a:moveTo>
                  <a:cubicBezTo>
                    <a:pt x="339754" y="105938"/>
                    <a:pt x="452996" y="360996"/>
                    <a:pt x="428654" y="448838"/>
                  </a:cubicBezTo>
                  <a:cubicBezTo>
                    <a:pt x="404312" y="536680"/>
                    <a:pt x="231804" y="531388"/>
                    <a:pt x="161954" y="563138"/>
                  </a:cubicBezTo>
                  <a:cubicBezTo>
                    <a:pt x="92104" y="594888"/>
                    <a:pt x="-35954" y="640396"/>
                    <a:pt x="9554" y="639338"/>
                  </a:cubicBezTo>
                  <a:cubicBezTo>
                    <a:pt x="55062" y="638280"/>
                    <a:pt x="297421" y="598063"/>
                    <a:pt x="435004" y="556788"/>
                  </a:cubicBezTo>
                  <a:cubicBezTo>
                    <a:pt x="572587" y="515513"/>
                    <a:pt x="825529" y="407563"/>
                    <a:pt x="835054" y="391688"/>
                  </a:cubicBezTo>
                  <a:cubicBezTo>
                    <a:pt x="844579" y="375813"/>
                    <a:pt x="547187" y="462596"/>
                    <a:pt x="492154" y="461538"/>
                  </a:cubicBezTo>
                  <a:cubicBezTo>
                    <a:pt x="437121" y="460480"/>
                    <a:pt x="492154" y="419205"/>
                    <a:pt x="504854" y="385338"/>
                  </a:cubicBezTo>
                  <a:cubicBezTo>
                    <a:pt x="517554" y="351471"/>
                    <a:pt x="581054" y="302788"/>
                    <a:pt x="568354" y="258338"/>
                  </a:cubicBezTo>
                  <a:cubicBezTo>
                    <a:pt x="555654" y="213888"/>
                    <a:pt x="483687" y="156738"/>
                    <a:pt x="428654" y="118638"/>
                  </a:cubicBezTo>
                  <a:cubicBezTo>
                    <a:pt x="373621" y="80538"/>
                    <a:pt x="257204" y="42438"/>
                    <a:pt x="238154" y="29738"/>
                  </a:cubicBezTo>
                  <a:cubicBezTo>
                    <a:pt x="219104" y="17038"/>
                    <a:pt x="276254" y="-33762"/>
                    <a:pt x="308004" y="360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A3D42F8F-CA58-49C3-9E5A-95B3C9AB2932}"/>
                </a:ext>
              </a:extLst>
            </p:cNvPr>
            <p:cNvSpPr/>
            <p:nvPr/>
          </p:nvSpPr>
          <p:spPr>
            <a:xfrm>
              <a:off x="3258922" y="2741850"/>
              <a:ext cx="655891" cy="758001"/>
            </a:xfrm>
            <a:custGeom>
              <a:avLst/>
              <a:gdLst>
                <a:gd name="connsiteX0" fmla="*/ 519328 w 655891"/>
                <a:gd name="connsiteY0" fmla="*/ 1350 h 758001"/>
                <a:gd name="connsiteX1" fmla="*/ 481228 w 655891"/>
                <a:gd name="connsiteY1" fmla="*/ 452200 h 758001"/>
                <a:gd name="connsiteX2" fmla="*/ 163728 w 655891"/>
                <a:gd name="connsiteY2" fmla="*/ 668100 h 758001"/>
                <a:gd name="connsiteX3" fmla="*/ 4978 w 655891"/>
                <a:gd name="connsiteY3" fmla="*/ 757000 h 758001"/>
                <a:gd name="connsiteX4" fmla="*/ 341528 w 655891"/>
                <a:gd name="connsiteY4" fmla="*/ 617300 h 758001"/>
                <a:gd name="connsiteX5" fmla="*/ 582828 w 655891"/>
                <a:gd name="connsiteY5" fmla="*/ 522050 h 758001"/>
                <a:gd name="connsiteX6" fmla="*/ 652678 w 655891"/>
                <a:gd name="connsiteY6" fmla="*/ 318850 h 758001"/>
                <a:gd name="connsiteX7" fmla="*/ 519328 w 655891"/>
                <a:gd name="connsiteY7" fmla="*/ 1350 h 7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5891" h="758001">
                  <a:moveTo>
                    <a:pt x="519328" y="1350"/>
                  </a:moveTo>
                  <a:cubicBezTo>
                    <a:pt x="490753" y="23575"/>
                    <a:pt x="540495" y="341075"/>
                    <a:pt x="481228" y="452200"/>
                  </a:cubicBezTo>
                  <a:cubicBezTo>
                    <a:pt x="421961" y="563325"/>
                    <a:pt x="243103" y="617300"/>
                    <a:pt x="163728" y="668100"/>
                  </a:cubicBezTo>
                  <a:cubicBezTo>
                    <a:pt x="84353" y="718900"/>
                    <a:pt x="-24655" y="765467"/>
                    <a:pt x="4978" y="757000"/>
                  </a:cubicBezTo>
                  <a:cubicBezTo>
                    <a:pt x="34611" y="748533"/>
                    <a:pt x="245220" y="656458"/>
                    <a:pt x="341528" y="617300"/>
                  </a:cubicBezTo>
                  <a:cubicBezTo>
                    <a:pt x="437836" y="578142"/>
                    <a:pt x="530970" y="571792"/>
                    <a:pt x="582828" y="522050"/>
                  </a:cubicBezTo>
                  <a:cubicBezTo>
                    <a:pt x="634686" y="472308"/>
                    <a:pt x="666436" y="400342"/>
                    <a:pt x="652678" y="318850"/>
                  </a:cubicBezTo>
                  <a:cubicBezTo>
                    <a:pt x="638920" y="237358"/>
                    <a:pt x="547903" y="-20875"/>
                    <a:pt x="519328" y="1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D78BC5FA-1252-4194-B0F2-C19FC001B368}"/>
                </a:ext>
              </a:extLst>
            </p:cNvPr>
            <p:cNvSpPr/>
            <p:nvPr/>
          </p:nvSpPr>
          <p:spPr>
            <a:xfrm>
              <a:off x="3564781" y="3047193"/>
              <a:ext cx="694855" cy="179179"/>
            </a:xfrm>
            <a:custGeom>
              <a:avLst/>
              <a:gdLst>
                <a:gd name="connsiteX0" fmla="*/ 3919 w 694855"/>
                <a:gd name="connsiteY0" fmla="*/ 70657 h 179179"/>
                <a:gd name="connsiteX1" fmla="*/ 378569 w 694855"/>
                <a:gd name="connsiteY1" fmla="*/ 70657 h 179179"/>
                <a:gd name="connsiteX2" fmla="*/ 632569 w 694855"/>
                <a:gd name="connsiteY2" fmla="*/ 38907 h 179179"/>
                <a:gd name="connsiteX3" fmla="*/ 556369 w 694855"/>
                <a:gd name="connsiteY3" fmla="*/ 807 h 179179"/>
                <a:gd name="connsiteX4" fmla="*/ 556369 w 694855"/>
                <a:gd name="connsiteY4" fmla="*/ 77007 h 179179"/>
                <a:gd name="connsiteX5" fmla="*/ 664319 w 694855"/>
                <a:gd name="connsiteY5" fmla="*/ 102407 h 179179"/>
                <a:gd name="connsiteX6" fmla="*/ 632569 w 694855"/>
                <a:gd name="connsiteY6" fmla="*/ 178607 h 179179"/>
                <a:gd name="connsiteX7" fmla="*/ 3919 w 694855"/>
                <a:gd name="connsiteY7" fmla="*/ 70657 h 179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4855" h="179179">
                  <a:moveTo>
                    <a:pt x="3919" y="70657"/>
                  </a:moveTo>
                  <a:cubicBezTo>
                    <a:pt x="-38414" y="52665"/>
                    <a:pt x="273794" y="75949"/>
                    <a:pt x="378569" y="70657"/>
                  </a:cubicBezTo>
                  <a:cubicBezTo>
                    <a:pt x="483344" y="65365"/>
                    <a:pt x="602936" y="50549"/>
                    <a:pt x="632569" y="38907"/>
                  </a:cubicBezTo>
                  <a:cubicBezTo>
                    <a:pt x="662202" y="27265"/>
                    <a:pt x="569069" y="-5543"/>
                    <a:pt x="556369" y="807"/>
                  </a:cubicBezTo>
                  <a:cubicBezTo>
                    <a:pt x="543669" y="7157"/>
                    <a:pt x="538377" y="60074"/>
                    <a:pt x="556369" y="77007"/>
                  </a:cubicBezTo>
                  <a:cubicBezTo>
                    <a:pt x="574361" y="93940"/>
                    <a:pt x="651619" y="85474"/>
                    <a:pt x="664319" y="102407"/>
                  </a:cubicBezTo>
                  <a:cubicBezTo>
                    <a:pt x="677019" y="119340"/>
                    <a:pt x="741577" y="186015"/>
                    <a:pt x="632569" y="178607"/>
                  </a:cubicBezTo>
                  <a:cubicBezTo>
                    <a:pt x="523561" y="171199"/>
                    <a:pt x="46252" y="88649"/>
                    <a:pt x="3919" y="706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: 図形 172">
              <a:extLst>
                <a:ext uri="{FF2B5EF4-FFF2-40B4-BE49-F238E27FC236}">
                  <a16:creationId xmlns:a16="http://schemas.microsoft.com/office/drawing/2014/main" id="{A91C25D7-2C03-4FFA-A091-F68850A21B5B}"/>
                </a:ext>
              </a:extLst>
            </p:cNvPr>
            <p:cNvSpPr/>
            <p:nvPr/>
          </p:nvSpPr>
          <p:spPr>
            <a:xfrm>
              <a:off x="3122588" y="3175430"/>
              <a:ext cx="1037130" cy="878297"/>
            </a:xfrm>
            <a:custGeom>
              <a:avLst/>
              <a:gdLst>
                <a:gd name="connsiteX0" fmla="*/ 1036662 w 1037130"/>
                <a:gd name="connsiteY0" fmla="*/ 18620 h 878297"/>
                <a:gd name="connsiteX1" fmla="*/ 865212 w 1037130"/>
                <a:gd name="connsiteY1" fmla="*/ 355170 h 878297"/>
                <a:gd name="connsiteX2" fmla="*/ 452462 w 1037130"/>
                <a:gd name="connsiteY2" fmla="*/ 628220 h 878297"/>
                <a:gd name="connsiteX3" fmla="*/ 1612 w 1037130"/>
                <a:gd name="connsiteY3" fmla="*/ 875870 h 878297"/>
                <a:gd name="connsiteX4" fmla="*/ 319112 w 1037130"/>
                <a:gd name="connsiteY4" fmla="*/ 729820 h 878297"/>
                <a:gd name="connsiteX5" fmla="*/ 763612 w 1037130"/>
                <a:gd name="connsiteY5" fmla="*/ 342470 h 878297"/>
                <a:gd name="connsiteX6" fmla="*/ 789012 w 1037130"/>
                <a:gd name="connsiteY6" fmla="*/ 247220 h 878297"/>
                <a:gd name="connsiteX7" fmla="*/ 820762 w 1037130"/>
                <a:gd name="connsiteY7" fmla="*/ 63070 h 878297"/>
                <a:gd name="connsiteX8" fmla="*/ 1036662 w 1037130"/>
                <a:gd name="connsiteY8" fmla="*/ 18620 h 878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7130" h="878297">
                  <a:moveTo>
                    <a:pt x="1036662" y="18620"/>
                  </a:moveTo>
                  <a:cubicBezTo>
                    <a:pt x="1044070" y="67303"/>
                    <a:pt x="962579" y="253570"/>
                    <a:pt x="865212" y="355170"/>
                  </a:cubicBezTo>
                  <a:cubicBezTo>
                    <a:pt x="767845" y="456770"/>
                    <a:pt x="596395" y="541437"/>
                    <a:pt x="452462" y="628220"/>
                  </a:cubicBezTo>
                  <a:cubicBezTo>
                    <a:pt x="308529" y="715003"/>
                    <a:pt x="23837" y="858937"/>
                    <a:pt x="1612" y="875870"/>
                  </a:cubicBezTo>
                  <a:cubicBezTo>
                    <a:pt x="-20613" y="892803"/>
                    <a:pt x="192112" y="818720"/>
                    <a:pt x="319112" y="729820"/>
                  </a:cubicBezTo>
                  <a:cubicBezTo>
                    <a:pt x="446112" y="640920"/>
                    <a:pt x="685295" y="422903"/>
                    <a:pt x="763612" y="342470"/>
                  </a:cubicBezTo>
                  <a:cubicBezTo>
                    <a:pt x="841929" y="262037"/>
                    <a:pt x="779487" y="293787"/>
                    <a:pt x="789012" y="247220"/>
                  </a:cubicBezTo>
                  <a:cubicBezTo>
                    <a:pt x="798537" y="200653"/>
                    <a:pt x="776312" y="97995"/>
                    <a:pt x="820762" y="63070"/>
                  </a:cubicBezTo>
                  <a:cubicBezTo>
                    <a:pt x="865212" y="28145"/>
                    <a:pt x="1029254" y="-30063"/>
                    <a:pt x="1036662" y="186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4B2BA5C3-3690-4DE1-8BDF-8D88CE510600}"/>
                </a:ext>
              </a:extLst>
            </p:cNvPr>
            <p:cNvSpPr/>
            <p:nvPr/>
          </p:nvSpPr>
          <p:spPr>
            <a:xfrm>
              <a:off x="3502618" y="3256890"/>
              <a:ext cx="832354" cy="753526"/>
            </a:xfrm>
            <a:custGeom>
              <a:avLst/>
              <a:gdLst>
                <a:gd name="connsiteX0" fmla="*/ 290449 w 832354"/>
                <a:gd name="connsiteY0" fmla="*/ 2777 h 753526"/>
                <a:gd name="connsiteX1" fmla="*/ 455549 w 832354"/>
                <a:gd name="connsiteY1" fmla="*/ 307577 h 753526"/>
                <a:gd name="connsiteX2" fmla="*/ 629115 w 832354"/>
                <a:gd name="connsiteY2" fmla="*/ 493843 h 753526"/>
                <a:gd name="connsiteX3" fmla="*/ 832315 w 832354"/>
                <a:gd name="connsiteY3" fmla="*/ 561577 h 753526"/>
                <a:gd name="connsiteX4" fmla="*/ 646049 w 832354"/>
                <a:gd name="connsiteY4" fmla="*/ 658943 h 753526"/>
                <a:gd name="connsiteX5" fmla="*/ 599482 w 832354"/>
                <a:gd name="connsiteY5" fmla="*/ 752077 h 753526"/>
                <a:gd name="connsiteX6" fmla="*/ 468249 w 832354"/>
                <a:gd name="connsiteY6" fmla="*/ 582743 h 753526"/>
                <a:gd name="connsiteX7" fmla="*/ 180382 w 832354"/>
                <a:gd name="connsiteY7" fmla="*/ 155177 h 753526"/>
                <a:gd name="connsiteX8" fmla="*/ 2582 w 832354"/>
                <a:gd name="connsiteY8" fmla="*/ 155177 h 753526"/>
                <a:gd name="connsiteX9" fmla="*/ 290449 w 832354"/>
                <a:gd name="connsiteY9" fmla="*/ 2777 h 753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2354" h="753526">
                  <a:moveTo>
                    <a:pt x="290449" y="2777"/>
                  </a:moveTo>
                  <a:cubicBezTo>
                    <a:pt x="365943" y="28177"/>
                    <a:pt x="399105" y="225733"/>
                    <a:pt x="455549" y="307577"/>
                  </a:cubicBezTo>
                  <a:cubicBezTo>
                    <a:pt x="511993" y="389421"/>
                    <a:pt x="566321" y="451510"/>
                    <a:pt x="629115" y="493843"/>
                  </a:cubicBezTo>
                  <a:cubicBezTo>
                    <a:pt x="691909" y="536176"/>
                    <a:pt x="829493" y="534060"/>
                    <a:pt x="832315" y="561577"/>
                  </a:cubicBezTo>
                  <a:cubicBezTo>
                    <a:pt x="835137" y="589094"/>
                    <a:pt x="684855" y="627193"/>
                    <a:pt x="646049" y="658943"/>
                  </a:cubicBezTo>
                  <a:cubicBezTo>
                    <a:pt x="607244" y="690693"/>
                    <a:pt x="629115" y="764777"/>
                    <a:pt x="599482" y="752077"/>
                  </a:cubicBezTo>
                  <a:cubicBezTo>
                    <a:pt x="569849" y="739377"/>
                    <a:pt x="538099" y="682226"/>
                    <a:pt x="468249" y="582743"/>
                  </a:cubicBezTo>
                  <a:cubicBezTo>
                    <a:pt x="398399" y="483260"/>
                    <a:pt x="257993" y="226438"/>
                    <a:pt x="180382" y="155177"/>
                  </a:cubicBezTo>
                  <a:cubicBezTo>
                    <a:pt x="102771" y="83916"/>
                    <a:pt x="-19290" y="176344"/>
                    <a:pt x="2582" y="155177"/>
                  </a:cubicBezTo>
                  <a:cubicBezTo>
                    <a:pt x="24454" y="134010"/>
                    <a:pt x="214955" y="-22623"/>
                    <a:pt x="290449" y="27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6C5407C9-7E4A-488E-AAD3-A30A85053B0C}"/>
                </a:ext>
              </a:extLst>
            </p:cNvPr>
            <p:cNvSpPr/>
            <p:nvPr/>
          </p:nvSpPr>
          <p:spPr>
            <a:xfrm>
              <a:off x="4354217" y="2944714"/>
              <a:ext cx="459541" cy="880268"/>
            </a:xfrm>
            <a:custGeom>
              <a:avLst/>
              <a:gdLst>
                <a:gd name="connsiteX0" fmla="*/ 1883 w 459541"/>
                <a:gd name="connsiteY0" fmla="*/ 39786 h 880268"/>
                <a:gd name="connsiteX1" fmla="*/ 289750 w 459541"/>
                <a:gd name="connsiteY1" fmla="*/ 526619 h 880268"/>
                <a:gd name="connsiteX2" fmla="*/ 399816 w 459541"/>
                <a:gd name="connsiteY2" fmla="*/ 873753 h 880268"/>
                <a:gd name="connsiteX3" fmla="*/ 459083 w 459541"/>
                <a:gd name="connsiteY3" fmla="*/ 742519 h 880268"/>
                <a:gd name="connsiteX4" fmla="*/ 370183 w 459541"/>
                <a:gd name="connsiteY4" fmla="*/ 607053 h 880268"/>
                <a:gd name="connsiteX5" fmla="*/ 315150 w 459541"/>
                <a:gd name="connsiteY5" fmla="*/ 179486 h 880268"/>
                <a:gd name="connsiteX6" fmla="*/ 171216 w 459541"/>
                <a:gd name="connsiteY6" fmla="*/ 44019 h 880268"/>
                <a:gd name="connsiteX7" fmla="*/ 1883 w 459541"/>
                <a:gd name="connsiteY7" fmla="*/ 39786 h 88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9541" h="880268">
                  <a:moveTo>
                    <a:pt x="1883" y="39786"/>
                  </a:moveTo>
                  <a:cubicBezTo>
                    <a:pt x="21639" y="120219"/>
                    <a:pt x="223428" y="387625"/>
                    <a:pt x="289750" y="526619"/>
                  </a:cubicBezTo>
                  <a:cubicBezTo>
                    <a:pt x="356072" y="665613"/>
                    <a:pt x="371594" y="837770"/>
                    <a:pt x="399816" y="873753"/>
                  </a:cubicBezTo>
                  <a:cubicBezTo>
                    <a:pt x="428038" y="909736"/>
                    <a:pt x="464022" y="786969"/>
                    <a:pt x="459083" y="742519"/>
                  </a:cubicBezTo>
                  <a:cubicBezTo>
                    <a:pt x="454144" y="698069"/>
                    <a:pt x="394172" y="700892"/>
                    <a:pt x="370183" y="607053"/>
                  </a:cubicBezTo>
                  <a:cubicBezTo>
                    <a:pt x="346194" y="513214"/>
                    <a:pt x="348311" y="273325"/>
                    <a:pt x="315150" y="179486"/>
                  </a:cubicBezTo>
                  <a:cubicBezTo>
                    <a:pt x="281989" y="85647"/>
                    <a:pt x="219194" y="65891"/>
                    <a:pt x="171216" y="44019"/>
                  </a:cubicBezTo>
                  <a:cubicBezTo>
                    <a:pt x="123238" y="22147"/>
                    <a:pt x="-17873" y="-40647"/>
                    <a:pt x="1883" y="397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: 図形 175">
              <a:extLst>
                <a:ext uri="{FF2B5EF4-FFF2-40B4-BE49-F238E27FC236}">
                  <a16:creationId xmlns:a16="http://schemas.microsoft.com/office/drawing/2014/main" id="{A2074BAE-E9E3-4100-9F3D-D1056B0F3696}"/>
                </a:ext>
              </a:extLst>
            </p:cNvPr>
            <p:cNvSpPr/>
            <p:nvPr/>
          </p:nvSpPr>
          <p:spPr>
            <a:xfrm>
              <a:off x="4330554" y="2815500"/>
              <a:ext cx="742139" cy="982329"/>
            </a:xfrm>
            <a:custGeom>
              <a:avLst/>
              <a:gdLst>
                <a:gd name="connsiteX0" fmla="*/ 393846 w 742139"/>
                <a:gd name="connsiteY0" fmla="*/ 8133 h 982329"/>
                <a:gd name="connsiteX1" fmla="*/ 465813 w 742139"/>
                <a:gd name="connsiteY1" fmla="*/ 42000 h 982329"/>
                <a:gd name="connsiteX2" fmla="*/ 546246 w 742139"/>
                <a:gd name="connsiteY2" fmla="*/ 198633 h 982329"/>
                <a:gd name="connsiteX3" fmla="*/ 423479 w 742139"/>
                <a:gd name="connsiteY3" fmla="*/ 710867 h 982329"/>
                <a:gd name="connsiteX4" fmla="*/ 216046 w 742139"/>
                <a:gd name="connsiteY4" fmla="*/ 939467 h 982329"/>
                <a:gd name="connsiteX5" fmla="*/ 89046 w 742139"/>
                <a:gd name="connsiteY5" fmla="*/ 829400 h 982329"/>
                <a:gd name="connsiteX6" fmla="*/ 182179 w 742139"/>
                <a:gd name="connsiteY6" fmla="*/ 613500 h 982329"/>
                <a:gd name="connsiteX7" fmla="*/ 241446 w 742139"/>
                <a:gd name="connsiteY7" fmla="*/ 520367 h 982329"/>
                <a:gd name="connsiteX8" fmla="*/ 50946 w 742139"/>
                <a:gd name="connsiteY8" fmla="*/ 613500 h 982329"/>
                <a:gd name="connsiteX9" fmla="*/ 4379 w 742139"/>
                <a:gd name="connsiteY9" fmla="*/ 791300 h 982329"/>
                <a:gd name="connsiteX10" fmla="*/ 135613 w 742139"/>
                <a:gd name="connsiteY10" fmla="*/ 981800 h 982329"/>
                <a:gd name="connsiteX11" fmla="*/ 474279 w 742139"/>
                <a:gd name="connsiteY11" fmla="*/ 829400 h 982329"/>
                <a:gd name="connsiteX12" fmla="*/ 732513 w 742139"/>
                <a:gd name="connsiteY12" fmla="*/ 334100 h 982329"/>
                <a:gd name="connsiteX13" fmla="*/ 660546 w 742139"/>
                <a:gd name="connsiteY13" fmla="*/ 169000 h 982329"/>
                <a:gd name="connsiteX14" fmla="*/ 393846 w 742139"/>
                <a:gd name="connsiteY14" fmla="*/ 8133 h 982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42139" h="982329">
                  <a:moveTo>
                    <a:pt x="393846" y="8133"/>
                  </a:moveTo>
                  <a:cubicBezTo>
                    <a:pt x="361391" y="-13034"/>
                    <a:pt x="440413" y="10250"/>
                    <a:pt x="465813" y="42000"/>
                  </a:cubicBezTo>
                  <a:cubicBezTo>
                    <a:pt x="491213" y="73750"/>
                    <a:pt x="553302" y="87155"/>
                    <a:pt x="546246" y="198633"/>
                  </a:cubicBezTo>
                  <a:cubicBezTo>
                    <a:pt x="539190" y="310111"/>
                    <a:pt x="478512" y="587395"/>
                    <a:pt x="423479" y="710867"/>
                  </a:cubicBezTo>
                  <a:cubicBezTo>
                    <a:pt x="368446" y="834339"/>
                    <a:pt x="271785" y="919712"/>
                    <a:pt x="216046" y="939467"/>
                  </a:cubicBezTo>
                  <a:cubicBezTo>
                    <a:pt x="160307" y="959222"/>
                    <a:pt x="94690" y="883728"/>
                    <a:pt x="89046" y="829400"/>
                  </a:cubicBezTo>
                  <a:cubicBezTo>
                    <a:pt x="83402" y="775072"/>
                    <a:pt x="156779" y="665006"/>
                    <a:pt x="182179" y="613500"/>
                  </a:cubicBezTo>
                  <a:cubicBezTo>
                    <a:pt x="207579" y="561995"/>
                    <a:pt x="263318" y="520367"/>
                    <a:pt x="241446" y="520367"/>
                  </a:cubicBezTo>
                  <a:cubicBezTo>
                    <a:pt x="219574" y="520367"/>
                    <a:pt x="90457" y="568345"/>
                    <a:pt x="50946" y="613500"/>
                  </a:cubicBezTo>
                  <a:cubicBezTo>
                    <a:pt x="11435" y="658655"/>
                    <a:pt x="-9732" y="729917"/>
                    <a:pt x="4379" y="791300"/>
                  </a:cubicBezTo>
                  <a:cubicBezTo>
                    <a:pt x="18490" y="852683"/>
                    <a:pt x="57296" y="975450"/>
                    <a:pt x="135613" y="981800"/>
                  </a:cubicBezTo>
                  <a:cubicBezTo>
                    <a:pt x="213930" y="988150"/>
                    <a:pt x="374796" y="937350"/>
                    <a:pt x="474279" y="829400"/>
                  </a:cubicBezTo>
                  <a:cubicBezTo>
                    <a:pt x="573762" y="721450"/>
                    <a:pt x="701469" y="444167"/>
                    <a:pt x="732513" y="334100"/>
                  </a:cubicBezTo>
                  <a:cubicBezTo>
                    <a:pt x="763557" y="224033"/>
                    <a:pt x="714168" y="224033"/>
                    <a:pt x="660546" y="169000"/>
                  </a:cubicBezTo>
                  <a:cubicBezTo>
                    <a:pt x="606924" y="113967"/>
                    <a:pt x="426301" y="29300"/>
                    <a:pt x="393846" y="81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3FA9FC43-7F16-4D57-B985-36D5632CDAF1}"/>
                </a:ext>
              </a:extLst>
            </p:cNvPr>
            <p:cNvSpPr/>
            <p:nvPr/>
          </p:nvSpPr>
          <p:spPr>
            <a:xfrm>
              <a:off x="4397740" y="3075715"/>
              <a:ext cx="995133" cy="1090463"/>
            </a:xfrm>
            <a:custGeom>
              <a:avLst/>
              <a:gdLst>
                <a:gd name="connsiteX0" fmla="*/ 693 w 995133"/>
                <a:gd name="connsiteY0" fmla="*/ 353285 h 1090463"/>
                <a:gd name="connsiteX1" fmla="*/ 275860 w 995133"/>
                <a:gd name="connsiteY1" fmla="*/ 82352 h 1090463"/>
                <a:gd name="connsiteX2" fmla="*/ 627227 w 995133"/>
                <a:gd name="connsiteY2" fmla="*/ 14618 h 1090463"/>
                <a:gd name="connsiteX3" fmla="*/ 957427 w 995133"/>
                <a:gd name="connsiteY3" fmla="*/ 327885 h 1090463"/>
                <a:gd name="connsiteX4" fmla="*/ 948960 w 995133"/>
                <a:gd name="connsiteY4" fmla="*/ 518385 h 1090463"/>
                <a:gd name="connsiteX5" fmla="*/ 610293 w 995133"/>
                <a:gd name="connsiteY5" fmla="*/ 785085 h 1090463"/>
                <a:gd name="connsiteX6" fmla="*/ 26093 w 995133"/>
                <a:gd name="connsiteY6" fmla="*/ 1089885 h 1090463"/>
                <a:gd name="connsiteX7" fmla="*/ 690727 w 995133"/>
                <a:gd name="connsiteY7" fmla="*/ 704652 h 1090463"/>
                <a:gd name="connsiteX8" fmla="*/ 817727 w 995133"/>
                <a:gd name="connsiteY8" fmla="*/ 416785 h 1090463"/>
                <a:gd name="connsiteX9" fmla="*/ 356293 w 995133"/>
                <a:gd name="connsiteY9" fmla="*/ 230518 h 1090463"/>
                <a:gd name="connsiteX10" fmla="*/ 693 w 995133"/>
                <a:gd name="connsiteY10" fmla="*/ 353285 h 1090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95133" h="1090463">
                  <a:moveTo>
                    <a:pt x="693" y="353285"/>
                  </a:moveTo>
                  <a:cubicBezTo>
                    <a:pt x="-12713" y="328591"/>
                    <a:pt x="171438" y="138796"/>
                    <a:pt x="275860" y="82352"/>
                  </a:cubicBezTo>
                  <a:cubicBezTo>
                    <a:pt x="380282" y="25908"/>
                    <a:pt x="513633" y="-26304"/>
                    <a:pt x="627227" y="14618"/>
                  </a:cubicBezTo>
                  <a:cubicBezTo>
                    <a:pt x="740821" y="55540"/>
                    <a:pt x="903805" y="243924"/>
                    <a:pt x="957427" y="327885"/>
                  </a:cubicBezTo>
                  <a:cubicBezTo>
                    <a:pt x="1011049" y="411846"/>
                    <a:pt x="1006816" y="442185"/>
                    <a:pt x="948960" y="518385"/>
                  </a:cubicBezTo>
                  <a:cubicBezTo>
                    <a:pt x="891104" y="594585"/>
                    <a:pt x="764104" y="689835"/>
                    <a:pt x="610293" y="785085"/>
                  </a:cubicBezTo>
                  <a:cubicBezTo>
                    <a:pt x="456482" y="880335"/>
                    <a:pt x="12687" y="1103290"/>
                    <a:pt x="26093" y="1089885"/>
                  </a:cubicBezTo>
                  <a:cubicBezTo>
                    <a:pt x="39499" y="1076480"/>
                    <a:pt x="558788" y="816835"/>
                    <a:pt x="690727" y="704652"/>
                  </a:cubicBezTo>
                  <a:cubicBezTo>
                    <a:pt x="822666" y="592469"/>
                    <a:pt x="873466" y="495807"/>
                    <a:pt x="817727" y="416785"/>
                  </a:cubicBezTo>
                  <a:cubicBezTo>
                    <a:pt x="761988" y="337763"/>
                    <a:pt x="486115" y="245335"/>
                    <a:pt x="356293" y="230518"/>
                  </a:cubicBezTo>
                  <a:cubicBezTo>
                    <a:pt x="226471" y="215701"/>
                    <a:pt x="14099" y="377979"/>
                    <a:pt x="693" y="3532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: 図形 177">
              <a:extLst>
                <a:ext uri="{FF2B5EF4-FFF2-40B4-BE49-F238E27FC236}">
                  <a16:creationId xmlns:a16="http://schemas.microsoft.com/office/drawing/2014/main" id="{FA3E1F0D-98D9-472F-8526-85630091B625}"/>
                </a:ext>
              </a:extLst>
            </p:cNvPr>
            <p:cNvSpPr/>
            <p:nvPr/>
          </p:nvSpPr>
          <p:spPr>
            <a:xfrm>
              <a:off x="5239336" y="2947243"/>
              <a:ext cx="1311200" cy="912153"/>
            </a:xfrm>
            <a:custGeom>
              <a:avLst/>
              <a:gdLst>
                <a:gd name="connsiteX0" fmla="*/ 18464 w 1311200"/>
                <a:gd name="connsiteY0" fmla="*/ 19477 h 912153"/>
                <a:gd name="connsiteX1" fmla="*/ 94664 w 1311200"/>
                <a:gd name="connsiteY1" fmla="*/ 34717 h 912153"/>
                <a:gd name="connsiteX2" fmla="*/ 353744 w 1311200"/>
                <a:gd name="connsiteY2" fmla="*/ 354757 h 912153"/>
                <a:gd name="connsiteX3" fmla="*/ 673784 w 1311200"/>
                <a:gd name="connsiteY3" fmla="*/ 232837 h 912153"/>
                <a:gd name="connsiteX4" fmla="*/ 495984 w 1311200"/>
                <a:gd name="connsiteY4" fmla="*/ 517317 h 912153"/>
                <a:gd name="connsiteX5" fmla="*/ 861744 w 1311200"/>
                <a:gd name="connsiteY5" fmla="*/ 852597 h 912153"/>
                <a:gd name="connsiteX6" fmla="*/ 1242744 w 1311200"/>
                <a:gd name="connsiteY6" fmla="*/ 908477 h 912153"/>
                <a:gd name="connsiteX7" fmla="*/ 770304 w 1311200"/>
                <a:gd name="connsiteY7" fmla="*/ 806877 h 912153"/>
                <a:gd name="connsiteX8" fmla="*/ 689024 w 1311200"/>
                <a:gd name="connsiteY8" fmla="*/ 405557 h 912153"/>
                <a:gd name="connsiteX9" fmla="*/ 1308784 w 1311200"/>
                <a:gd name="connsiteY9" fmla="*/ 136317 h 912153"/>
                <a:gd name="connsiteX10" fmla="*/ 902384 w 1311200"/>
                <a:gd name="connsiteY10" fmla="*/ 90597 h 912153"/>
                <a:gd name="connsiteX11" fmla="*/ 861744 w 1311200"/>
                <a:gd name="connsiteY11" fmla="*/ 105837 h 912153"/>
                <a:gd name="connsiteX12" fmla="*/ 414704 w 1311200"/>
                <a:gd name="connsiteY12" fmla="*/ 131237 h 912153"/>
                <a:gd name="connsiteX13" fmla="*/ 18464 w 1311200"/>
                <a:gd name="connsiteY13" fmla="*/ 19477 h 912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11200" h="912153">
                  <a:moveTo>
                    <a:pt x="18464" y="19477"/>
                  </a:moveTo>
                  <a:cubicBezTo>
                    <a:pt x="-34876" y="3390"/>
                    <a:pt x="38784" y="-21163"/>
                    <a:pt x="94664" y="34717"/>
                  </a:cubicBezTo>
                  <a:cubicBezTo>
                    <a:pt x="150544" y="90597"/>
                    <a:pt x="257224" y="321737"/>
                    <a:pt x="353744" y="354757"/>
                  </a:cubicBezTo>
                  <a:cubicBezTo>
                    <a:pt x="450264" y="387777"/>
                    <a:pt x="650077" y="205744"/>
                    <a:pt x="673784" y="232837"/>
                  </a:cubicBezTo>
                  <a:cubicBezTo>
                    <a:pt x="697491" y="259930"/>
                    <a:pt x="464657" y="414024"/>
                    <a:pt x="495984" y="517317"/>
                  </a:cubicBezTo>
                  <a:cubicBezTo>
                    <a:pt x="527311" y="620610"/>
                    <a:pt x="737284" y="787404"/>
                    <a:pt x="861744" y="852597"/>
                  </a:cubicBezTo>
                  <a:cubicBezTo>
                    <a:pt x="986204" y="917790"/>
                    <a:pt x="1257984" y="916097"/>
                    <a:pt x="1242744" y="908477"/>
                  </a:cubicBezTo>
                  <a:cubicBezTo>
                    <a:pt x="1227504" y="900857"/>
                    <a:pt x="862591" y="890697"/>
                    <a:pt x="770304" y="806877"/>
                  </a:cubicBezTo>
                  <a:cubicBezTo>
                    <a:pt x="678017" y="723057"/>
                    <a:pt x="599277" y="517317"/>
                    <a:pt x="689024" y="405557"/>
                  </a:cubicBezTo>
                  <a:cubicBezTo>
                    <a:pt x="778771" y="293797"/>
                    <a:pt x="1273224" y="188810"/>
                    <a:pt x="1308784" y="136317"/>
                  </a:cubicBezTo>
                  <a:cubicBezTo>
                    <a:pt x="1344344" y="83824"/>
                    <a:pt x="976890" y="95677"/>
                    <a:pt x="902384" y="90597"/>
                  </a:cubicBezTo>
                  <a:cubicBezTo>
                    <a:pt x="827878" y="85517"/>
                    <a:pt x="943024" y="99064"/>
                    <a:pt x="861744" y="105837"/>
                  </a:cubicBezTo>
                  <a:cubicBezTo>
                    <a:pt x="780464" y="112610"/>
                    <a:pt x="554404" y="144784"/>
                    <a:pt x="414704" y="131237"/>
                  </a:cubicBezTo>
                  <a:cubicBezTo>
                    <a:pt x="275004" y="117690"/>
                    <a:pt x="71804" y="35564"/>
                    <a:pt x="18464" y="194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718ADECD-CA62-4AF6-8FB8-0E1998D7D8A2}"/>
                </a:ext>
              </a:extLst>
            </p:cNvPr>
            <p:cNvSpPr/>
            <p:nvPr/>
          </p:nvSpPr>
          <p:spPr>
            <a:xfrm>
              <a:off x="6254882" y="3337549"/>
              <a:ext cx="608565" cy="65912"/>
            </a:xfrm>
            <a:custGeom>
              <a:avLst/>
              <a:gdLst>
                <a:gd name="connsiteX0" fmla="*/ 34158 w 608565"/>
                <a:gd name="connsiteY0" fmla="*/ 11 h 65912"/>
                <a:gd name="connsiteX1" fmla="*/ 608198 w 608565"/>
                <a:gd name="connsiteY1" fmla="*/ 60971 h 65912"/>
                <a:gd name="connsiteX2" fmla="*/ 120518 w 608565"/>
                <a:gd name="connsiteY2" fmla="*/ 55891 h 65912"/>
                <a:gd name="connsiteX3" fmla="*/ 34158 w 608565"/>
                <a:gd name="connsiteY3" fmla="*/ 11 h 65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8565" h="65912">
                  <a:moveTo>
                    <a:pt x="34158" y="11"/>
                  </a:moveTo>
                  <a:cubicBezTo>
                    <a:pt x="115438" y="858"/>
                    <a:pt x="593805" y="51658"/>
                    <a:pt x="608198" y="60971"/>
                  </a:cubicBezTo>
                  <a:cubicBezTo>
                    <a:pt x="622591" y="70284"/>
                    <a:pt x="210265" y="65204"/>
                    <a:pt x="120518" y="55891"/>
                  </a:cubicBezTo>
                  <a:cubicBezTo>
                    <a:pt x="30771" y="46578"/>
                    <a:pt x="-47122" y="-836"/>
                    <a:pt x="34158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フリーフォーム: 図形 179">
              <a:extLst>
                <a:ext uri="{FF2B5EF4-FFF2-40B4-BE49-F238E27FC236}">
                  <a16:creationId xmlns:a16="http://schemas.microsoft.com/office/drawing/2014/main" id="{684F2BC5-2436-46BC-8346-482C8533E200}"/>
                </a:ext>
              </a:extLst>
            </p:cNvPr>
            <p:cNvSpPr/>
            <p:nvPr/>
          </p:nvSpPr>
          <p:spPr>
            <a:xfrm>
              <a:off x="6320922" y="3195309"/>
              <a:ext cx="608565" cy="65912"/>
            </a:xfrm>
            <a:custGeom>
              <a:avLst/>
              <a:gdLst>
                <a:gd name="connsiteX0" fmla="*/ 34158 w 608565"/>
                <a:gd name="connsiteY0" fmla="*/ 11 h 65912"/>
                <a:gd name="connsiteX1" fmla="*/ 608198 w 608565"/>
                <a:gd name="connsiteY1" fmla="*/ 60971 h 65912"/>
                <a:gd name="connsiteX2" fmla="*/ 120518 w 608565"/>
                <a:gd name="connsiteY2" fmla="*/ 55891 h 65912"/>
                <a:gd name="connsiteX3" fmla="*/ 34158 w 608565"/>
                <a:gd name="connsiteY3" fmla="*/ 11 h 65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8565" h="65912">
                  <a:moveTo>
                    <a:pt x="34158" y="11"/>
                  </a:moveTo>
                  <a:cubicBezTo>
                    <a:pt x="115438" y="858"/>
                    <a:pt x="593805" y="51658"/>
                    <a:pt x="608198" y="60971"/>
                  </a:cubicBezTo>
                  <a:cubicBezTo>
                    <a:pt x="622591" y="70284"/>
                    <a:pt x="210265" y="65204"/>
                    <a:pt x="120518" y="55891"/>
                  </a:cubicBezTo>
                  <a:cubicBezTo>
                    <a:pt x="30771" y="46578"/>
                    <a:pt x="-47122" y="-836"/>
                    <a:pt x="34158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フリーフォーム: 図形 180">
              <a:extLst>
                <a:ext uri="{FF2B5EF4-FFF2-40B4-BE49-F238E27FC236}">
                  <a16:creationId xmlns:a16="http://schemas.microsoft.com/office/drawing/2014/main" id="{1527306D-460F-4D8E-B52D-777DAB0A8D01}"/>
                </a:ext>
              </a:extLst>
            </p:cNvPr>
            <p:cNvSpPr/>
            <p:nvPr/>
          </p:nvSpPr>
          <p:spPr>
            <a:xfrm>
              <a:off x="6624320" y="3667760"/>
              <a:ext cx="563903" cy="371927"/>
            </a:xfrm>
            <a:custGeom>
              <a:avLst/>
              <a:gdLst>
                <a:gd name="connsiteX0" fmla="*/ 0 w 563903"/>
                <a:gd name="connsiteY0" fmla="*/ 0 h 371927"/>
                <a:gd name="connsiteX1" fmla="*/ 248920 w 563903"/>
                <a:gd name="connsiteY1" fmla="*/ 182880 h 371927"/>
                <a:gd name="connsiteX2" fmla="*/ 203200 w 563903"/>
                <a:gd name="connsiteY2" fmla="*/ 370840 h 371927"/>
                <a:gd name="connsiteX3" fmla="*/ 299720 w 563903"/>
                <a:gd name="connsiteY3" fmla="*/ 254000 h 371927"/>
                <a:gd name="connsiteX4" fmla="*/ 563880 w 563903"/>
                <a:gd name="connsiteY4" fmla="*/ 127000 h 371927"/>
                <a:gd name="connsiteX5" fmla="*/ 284480 w 563903"/>
                <a:gd name="connsiteY5" fmla="*/ 66040 h 371927"/>
                <a:gd name="connsiteX6" fmla="*/ 0 w 563903"/>
                <a:gd name="connsiteY6" fmla="*/ 0 h 37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3903" h="371927">
                  <a:moveTo>
                    <a:pt x="0" y="0"/>
                  </a:moveTo>
                  <a:cubicBezTo>
                    <a:pt x="107526" y="60536"/>
                    <a:pt x="215053" y="121073"/>
                    <a:pt x="248920" y="182880"/>
                  </a:cubicBezTo>
                  <a:cubicBezTo>
                    <a:pt x="282787" y="244687"/>
                    <a:pt x="194733" y="358987"/>
                    <a:pt x="203200" y="370840"/>
                  </a:cubicBezTo>
                  <a:cubicBezTo>
                    <a:pt x="211667" y="382693"/>
                    <a:pt x="239607" y="294640"/>
                    <a:pt x="299720" y="254000"/>
                  </a:cubicBezTo>
                  <a:cubicBezTo>
                    <a:pt x="359833" y="213360"/>
                    <a:pt x="566420" y="158327"/>
                    <a:pt x="563880" y="127000"/>
                  </a:cubicBezTo>
                  <a:cubicBezTo>
                    <a:pt x="561340" y="95673"/>
                    <a:pt x="377613" y="87207"/>
                    <a:pt x="284480" y="6604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1957A99E-63E9-4C78-A1F0-65F3218402DD}"/>
                </a:ext>
              </a:extLst>
            </p:cNvPr>
            <p:cNvSpPr/>
            <p:nvPr/>
          </p:nvSpPr>
          <p:spPr>
            <a:xfrm>
              <a:off x="1102232" y="4639974"/>
              <a:ext cx="1220319" cy="645815"/>
            </a:xfrm>
            <a:custGeom>
              <a:avLst/>
              <a:gdLst>
                <a:gd name="connsiteX0" fmla="*/ 49235 w 1220319"/>
                <a:gd name="connsiteY0" fmla="*/ 109826 h 645815"/>
                <a:gd name="connsiteX1" fmla="*/ 404835 w 1220319"/>
                <a:gd name="connsiteY1" fmla="*/ 109826 h 645815"/>
                <a:gd name="connsiteX2" fmla="*/ 1014435 w 1220319"/>
                <a:gd name="connsiteY2" fmla="*/ 42093 h 645815"/>
                <a:gd name="connsiteX3" fmla="*/ 912835 w 1220319"/>
                <a:gd name="connsiteY3" fmla="*/ 313026 h 645815"/>
                <a:gd name="connsiteX4" fmla="*/ 150835 w 1220319"/>
                <a:gd name="connsiteY4" fmla="*/ 575493 h 645815"/>
                <a:gd name="connsiteX5" fmla="*/ 210101 w 1220319"/>
                <a:gd name="connsiteY5" fmla="*/ 626293 h 645815"/>
                <a:gd name="connsiteX6" fmla="*/ 972101 w 1220319"/>
                <a:gd name="connsiteY6" fmla="*/ 456959 h 645815"/>
                <a:gd name="connsiteX7" fmla="*/ 1217635 w 1220319"/>
                <a:gd name="connsiteY7" fmla="*/ 643226 h 645815"/>
                <a:gd name="connsiteX8" fmla="*/ 1099101 w 1220319"/>
                <a:gd name="connsiteY8" fmla="*/ 287626 h 645815"/>
                <a:gd name="connsiteX9" fmla="*/ 1039835 w 1220319"/>
                <a:gd name="connsiteY9" fmla="*/ 33626 h 645815"/>
                <a:gd name="connsiteX10" fmla="*/ 108501 w 1220319"/>
                <a:gd name="connsiteY10" fmla="*/ 8226 h 645815"/>
                <a:gd name="connsiteX11" fmla="*/ 49235 w 1220319"/>
                <a:gd name="connsiteY11" fmla="*/ 109826 h 645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20319" h="645815">
                  <a:moveTo>
                    <a:pt x="49235" y="109826"/>
                  </a:moveTo>
                  <a:cubicBezTo>
                    <a:pt x="98624" y="126759"/>
                    <a:pt x="243968" y="121115"/>
                    <a:pt x="404835" y="109826"/>
                  </a:cubicBezTo>
                  <a:cubicBezTo>
                    <a:pt x="565702" y="98537"/>
                    <a:pt x="929768" y="8226"/>
                    <a:pt x="1014435" y="42093"/>
                  </a:cubicBezTo>
                  <a:cubicBezTo>
                    <a:pt x="1099102" y="75960"/>
                    <a:pt x="1056768" y="224126"/>
                    <a:pt x="912835" y="313026"/>
                  </a:cubicBezTo>
                  <a:cubicBezTo>
                    <a:pt x="768902" y="401926"/>
                    <a:pt x="267957" y="523282"/>
                    <a:pt x="150835" y="575493"/>
                  </a:cubicBezTo>
                  <a:cubicBezTo>
                    <a:pt x="33713" y="627704"/>
                    <a:pt x="73223" y="646049"/>
                    <a:pt x="210101" y="626293"/>
                  </a:cubicBezTo>
                  <a:cubicBezTo>
                    <a:pt x="346979" y="606537"/>
                    <a:pt x="804179" y="454137"/>
                    <a:pt x="972101" y="456959"/>
                  </a:cubicBezTo>
                  <a:cubicBezTo>
                    <a:pt x="1140023" y="459781"/>
                    <a:pt x="1196468" y="671448"/>
                    <a:pt x="1217635" y="643226"/>
                  </a:cubicBezTo>
                  <a:cubicBezTo>
                    <a:pt x="1238802" y="615004"/>
                    <a:pt x="1128734" y="389226"/>
                    <a:pt x="1099101" y="287626"/>
                  </a:cubicBezTo>
                  <a:cubicBezTo>
                    <a:pt x="1069468" y="186026"/>
                    <a:pt x="1204935" y="80193"/>
                    <a:pt x="1039835" y="33626"/>
                  </a:cubicBezTo>
                  <a:cubicBezTo>
                    <a:pt x="874735" y="-12941"/>
                    <a:pt x="269368" y="-241"/>
                    <a:pt x="108501" y="8226"/>
                  </a:cubicBezTo>
                  <a:cubicBezTo>
                    <a:pt x="-52366" y="16693"/>
                    <a:pt x="-154" y="92893"/>
                    <a:pt x="49235" y="1098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6FC56C87-0EBE-481C-B5DB-3F394BCFCEDE}"/>
                </a:ext>
              </a:extLst>
            </p:cNvPr>
            <p:cNvSpPr/>
            <p:nvPr/>
          </p:nvSpPr>
          <p:spPr>
            <a:xfrm>
              <a:off x="1785869" y="4356904"/>
              <a:ext cx="542276" cy="207998"/>
            </a:xfrm>
            <a:custGeom>
              <a:avLst/>
              <a:gdLst>
                <a:gd name="connsiteX0" fmla="*/ 598 w 542276"/>
                <a:gd name="connsiteY0" fmla="*/ 3429 h 207998"/>
                <a:gd name="connsiteX1" fmla="*/ 517064 w 542276"/>
                <a:gd name="connsiteY1" fmla="*/ 206629 h 207998"/>
                <a:gd name="connsiteX2" fmla="*/ 415464 w 542276"/>
                <a:gd name="connsiteY2" fmla="*/ 88096 h 207998"/>
                <a:gd name="connsiteX3" fmla="*/ 598 w 542276"/>
                <a:gd name="connsiteY3" fmla="*/ 3429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276" h="207998">
                  <a:moveTo>
                    <a:pt x="598" y="3429"/>
                  </a:moveTo>
                  <a:cubicBezTo>
                    <a:pt x="17531" y="23184"/>
                    <a:pt x="447920" y="192518"/>
                    <a:pt x="517064" y="206629"/>
                  </a:cubicBezTo>
                  <a:cubicBezTo>
                    <a:pt x="586208" y="220740"/>
                    <a:pt x="500131" y="121963"/>
                    <a:pt x="415464" y="88096"/>
                  </a:cubicBezTo>
                  <a:cubicBezTo>
                    <a:pt x="330797" y="54229"/>
                    <a:pt x="-16335" y="-16326"/>
                    <a:pt x="598" y="3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7E881B3C-A4D9-46B6-8137-90F12BA7254A}"/>
                </a:ext>
              </a:extLst>
            </p:cNvPr>
            <p:cNvSpPr/>
            <p:nvPr/>
          </p:nvSpPr>
          <p:spPr>
            <a:xfrm>
              <a:off x="1921335" y="4246838"/>
              <a:ext cx="542276" cy="207998"/>
            </a:xfrm>
            <a:custGeom>
              <a:avLst/>
              <a:gdLst>
                <a:gd name="connsiteX0" fmla="*/ 598 w 542276"/>
                <a:gd name="connsiteY0" fmla="*/ 3429 h 207998"/>
                <a:gd name="connsiteX1" fmla="*/ 517064 w 542276"/>
                <a:gd name="connsiteY1" fmla="*/ 206629 h 207998"/>
                <a:gd name="connsiteX2" fmla="*/ 415464 w 542276"/>
                <a:gd name="connsiteY2" fmla="*/ 88096 h 207998"/>
                <a:gd name="connsiteX3" fmla="*/ 598 w 542276"/>
                <a:gd name="connsiteY3" fmla="*/ 3429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276" h="207998">
                  <a:moveTo>
                    <a:pt x="598" y="3429"/>
                  </a:moveTo>
                  <a:cubicBezTo>
                    <a:pt x="17531" y="23184"/>
                    <a:pt x="447920" y="192518"/>
                    <a:pt x="517064" y="206629"/>
                  </a:cubicBezTo>
                  <a:cubicBezTo>
                    <a:pt x="586208" y="220740"/>
                    <a:pt x="500131" y="121963"/>
                    <a:pt x="415464" y="88096"/>
                  </a:cubicBezTo>
                  <a:cubicBezTo>
                    <a:pt x="330797" y="54229"/>
                    <a:pt x="-16335" y="-16326"/>
                    <a:pt x="598" y="3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フリーフォーム: 図形 184">
              <a:extLst>
                <a:ext uri="{FF2B5EF4-FFF2-40B4-BE49-F238E27FC236}">
                  <a16:creationId xmlns:a16="http://schemas.microsoft.com/office/drawing/2014/main" id="{3AD3B273-B6D2-47A1-94BF-1337EB543F4E}"/>
                </a:ext>
              </a:extLst>
            </p:cNvPr>
            <p:cNvSpPr/>
            <p:nvPr/>
          </p:nvSpPr>
          <p:spPr>
            <a:xfrm>
              <a:off x="2374945" y="4371833"/>
              <a:ext cx="305860" cy="677775"/>
            </a:xfrm>
            <a:custGeom>
              <a:avLst/>
              <a:gdLst>
                <a:gd name="connsiteX0" fmla="*/ 2495 w 305860"/>
                <a:gd name="connsiteY0" fmla="*/ 2047 h 677775"/>
                <a:gd name="connsiteX1" fmla="*/ 134575 w 305860"/>
                <a:gd name="connsiteY1" fmla="*/ 388127 h 677775"/>
                <a:gd name="connsiteX2" fmla="*/ 83775 w 305860"/>
                <a:gd name="connsiteY2" fmla="*/ 631967 h 677775"/>
                <a:gd name="connsiteX3" fmla="*/ 48215 w 305860"/>
                <a:gd name="connsiteY3" fmla="*/ 677687 h 677775"/>
                <a:gd name="connsiteX4" fmla="*/ 297135 w 305860"/>
                <a:gd name="connsiteY4" fmla="*/ 631967 h 677775"/>
                <a:gd name="connsiteX5" fmla="*/ 251415 w 305860"/>
                <a:gd name="connsiteY5" fmla="*/ 377967 h 677775"/>
                <a:gd name="connsiteX6" fmla="*/ 271735 w 305860"/>
                <a:gd name="connsiteY6" fmla="*/ 240807 h 677775"/>
                <a:gd name="connsiteX7" fmla="*/ 2495 w 305860"/>
                <a:gd name="connsiteY7" fmla="*/ 2047 h 67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860" h="677775">
                  <a:moveTo>
                    <a:pt x="2495" y="2047"/>
                  </a:moveTo>
                  <a:cubicBezTo>
                    <a:pt x="-20365" y="26600"/>
                    <a:pt x="121028" y="283140"/>
                    <a:pt x="134575" y="388127"/>
                  </a:cubicBezTo>
                  <a:cubicBezTo>
                    <a:pt x="148122" y="493114"/>
                    <a:pt x="98168" y="583707"/>
                    <a:pt x="83775" y="631967"/>
                  </a:cubicBezTo>
                  <a:cubicBezTo>
                    <a:pt x="69382" y="680227"/>
                    <a:pt x="12655" y="677687"/>
                    <a:pt x="48215" y="677687"/>
                  </a:cubicBezTo>
                  <a:cubicBezTo>
                    <a:pt x="83775" y="677687"/>
                    <a:pt x="263268" y="681920"/>
                    <a:pt x="297135" y="631967"/>
                  </a:cubicBezTo>
                  <a:cubicBezTo>
                    <a:pt x="331002" y="582014"/>
                    <a:pt x="255648" y="443160"/>
                    <a:pt x="251415" y="377967"/>
                  </a:cubicBezTo>
                  <a:cubicBezTo>
                    <a:pt x="247182" y="312774"/>
                    <a:pt x="311528" y="300920"/>
                    <a:pt x="271735" y="240807"/>
                  </a:cubicBezTo>
                  <a:cubicBezTo>
                    <a:pt x="231942" y="180694"/>
                    <a:pt x="25355" y="-22506"/>
                    <a:pt x="2495" y="20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フリーフォーム: 図形 185">
              <a:extLst>
                <a:ext uri="{FF2B5EF4-FFF2-40B4-BE49-F238E27FC236}">
                  <a16:creationId xmlns:a16="http://schemas.microsoft.com/office/drawing/2014/main" id="{D96B7FFF-07EE-4AC5-966A-1230B014FB04}"/>
                </a:ext>
              </a:extLst>
            </p:cNvPr>
            <p:cNvSpPr/>
            <p:nvPr/>
          </p:nvSpPr>
          <p:spPr>
            <a:xfrm>
              <a:off x="2059455" y="4306551"/>
              <a:ext cx="1085401" cy="1333114"/>
            </a:xfrm>
            <a:custGeom>
              <a:avLst/>
              <a:gdLst>
                <a:gd name="connsiteX0" fmla="*/ 770105 w 1085401"/>
                <a:gd name="connsiteY0" fmla="*/ 1289 h 1333114"/>
                <a:gd name="connsiteX1" fmla="*/ 886945 w 1085401"/>
                <a:gd name="connsiteY1" fmla="*/ 478809 h 1333114"/>
                <a:gd name="connsiteX2" fmla="*/ 866625 w 1085401"/>
                <a:gd name="connsiteY2" fmla="*/ 732809 h 1333114"/>
                <a:gd name="connsiteX3" fmla="*/ 551665 w 1085401"/>
                <a:gd name="connsiteY3" fmla="*/ 1078249 h 1333114"/>
                <a:gd name="connsiteX4" fmla="*/ 3025 w 1085401"/>
                <a:gd name="connsiteY4" fmla="*/ 1332249 h 1333114"/>
                <a:gd name="connsiteX5" fmla="*/ 815825 w 1085401"/>
                <a:gd name="connsiteY5" fmla="*/ 991889 h 1333114"/>
                <a:gd name="connsiteX6" fmla="*/ 1085065 w 1085401"/>
                <a:gd name="connsiteY6" fmla="*/ 636289 h 1333114"/>
                <a:gd name="connsiteX7" fmla="*/ 770105 w 1085401"/>
                <a:gd name="connsiteY7" fmla="*/ 1289 h 1333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5401" h="1333114">
                  <a:moveTo>
                    <a:pt x="770105" y="1289"/>
                  </a:moveTo>
                  <a:cubicBezTo>
                    <a:pt x="737085" y="-24958"/>
                    <a:pt x="870858" y="356889"/>
                    <a:pt x="886945" y="478809"/>
                  </a:cubicBezTo>
                  <a:cubicBezTo>
                    <a:pt x="903032" y="600729"/>
                    <a:pt x="922505" y="632902"/>
                    <a:pt x="866625" y="732809"/>
                  </a:cubicBezTo>
                  <a:cubicBezTo>
                    <a:pt x="810745" y="832716"/>
                    <a:pt x="695598" y="978342"/>
                    <a:pt x="551665" y="1078249"/>
                  </a:cubicBezTo>
                  <a:cubicBezTo>
                    <a:pt x="407732" y="1178156"/>
                    <a:pt x="-41002" y="1346642"/>
                    <a:pt x="3025" y="1332249"/>
                  </a:cubicBezTo>
                  <a:cubicBezTo>
                    <a:pt x="47052" y="1317856"/>
                    <a:pt x="635485" y="1107882"/>
                    <a:pt x="815825" y="991889"/>
                  </a:cubicBezTo>
                  <a:cubicBezTo>
                    <a:pt x="996165" y="875896"/>
                    <a:pt x="1091838" y="804776"/>
                    <a:pt x="1085065" y="636289"/>
                  </a:cubicBezTo>
                  <a:cubicBezTo>
                    <a:pt x="1078292" y="467802"/>
                    <a:pt x="803125" y="27536"/>
                    <a:pt x="770105" y="12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652B93B1-CE0C-4745-A0D0-7940916039FD}"/>
                </a:ext>
              </a:extLst>
            </p:cNvPr>
            <p:cNvSpPr/>
            <p:nvPr/>
          </p:nvSpPr>
          <p:spPr>
            <a:xfrm>
              <a:off x="3034851" y="4750247"/>
              <a:ext cx="381272" cy="306545"/>
            </a:xfrm>
            <a:custGeom>
              <a:avLst/>
              <a:gdLst>
                <a:gd name="connsiteX0" fmla="*/ 2989 w 381272"/>
                <a:gd name="connsiteY0" fmla="*/ 9713 h 306545"/>
                <a:gd name="connsiteX1" fmla="*/ 333189 w 381272"/>
                <a:gd name="connsiteY1" fmla="*/ 299273 h 306545"/>
                <a:gd name="connsiteX2" fmla="*/ 363669 w 381272"/>
                <a:gd name="connsiteY2" fmla="*/ 207833 h 306545"/>
                <a:gd name="connsiteX3" fmla="*/ 180789 w 381272"/>
                <a:gd name="connsiteY3" fmla="*/ 80833 h 306545"/>
                <a:gd name="connsiteX4" fmla="*/ 2989 w 381272"/>
                <a:gd name="connsiteY4" fmla="*/ 9713 h 306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272" h="306545">
                  <a:moveTo>
                    <a:pt x="2989" y="9713"/>
                  </a:moveTo>
                  <a:cubicBezTo>
                    <a:pt x="28389" y="46120"/>
                    <a:pt x="273076" y="266253"/>
                    <a:pt x="333189" y="299273"/>
                  </a:cubicBezTo>
                  <a:cubicBezTo>
                    <a:pt x="393302" y="332293"/>
                    <a:pt x="389069" y="244240"/>
                    <a:pt x="363669" y="207833"/>
                  </a:cubicBezTo>
                  <a:cubicBezTo>
                    <a:pt x="338269" y="171426"/>
                    <a:pt x="240902" y="113006"/>
                    <a:pt x="180789" y="80833"/>
                  </a:cubicBezTo>
                  <a:cubicBezTo>
                    <a:pt x="120676" y="48660"/>
                    <a:pt x="-22411" y="-26694"/>
                    <a:pt x="2989" y="97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フリーフォーム: 図形 187">
              <a:extLst>
                <a:ext uri="{FF2B5EF4-FFF2-40B4-BE49-F238E27FC236}">
                  <a16:creationId xmlns:a16="http://schemas.microsoft.com/office/drawing/2014/main" id="{D343E128-0B8D-47C2-9644-0017F500DCEE}"/>
                </a:ext>
              </a:extLst>
            </p:cNvPr>
            <p:cNvSpPr/>
            <p:nvPr/>
          </p:nvSpPr>
          <p:spPr>
            <a:xfrm>
              <a:off x="3367048" y="4729406"/>
              <a:ext cx="205186" cy="289754"/>
            </a:xfrm>
            <a:custGeom>
              <a:avLst/>
              <a:gdLst>
                <a:gd name="connsiteX0" fmla="*/ 16232 w 205186"/>
                <a:gd name="connsiteY0" fmla="*/ 74 h 289754"/>
                <a:gd name="connsiteX1" fmla="*/ 204192 w 205186"/>
                <a:gd name="connsiteY1" fmla="*/ 157554 h 289754"/>
                <a:gd name="connsiteX2" fmla="*/ 87352 w 205186"/>
                <a:gd name="connsiteY2" fmla="*/ 289634 h 289754"/>
                <a:gd name="connsiteX3" fmla="*/ 16232 w 205186"/>
                <a:gd name="connsiteY3" fmla="*/ 177874 h 289754"/>
                <a:gd name="connsiteX4" fmla="*/ 16232 w 205186"/>
                <a:gd name="connsiteY4" fmla="*/ 74 h 28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186" h="289754">
                  <a:moveTo>
                    <a:pt x="16232" y="74"/>
                  </a:moveTo>
                  <a:cubicBezTo>
                    <a:pt x="47559" y="-3313"/>
                    <a:pt x="192339" y="109294"/>
                    <a:pt x="204192" y="157554"/>
                  </a:cubicBezTo>
                  <a:cubicBezTo>
                    <a:pt x="216045" y="205814"/>
                    <a:pt x="118679" y="286247"/>
                    <a:pt x="87352" y="289634"/>
                  </a:cubicBezTo>
                  <a:cubicBezTo>
                    <a:pt x="56025" y="293021"/>
                    <a:pt x="25545" y="224441"/>
                    <a:pt x="16232" y="177874"/>
                  </a:cubicBezTo>
                  <a:cubicBezTo>
                    <a:pt x="6919" y="131307"/>
                    <a:pt x="-15095" y="3461"/>
                    <a:pt x="16232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: 図形 188">
              <a:extLst>
                <a:ext uri="{FF2B5EF4-FFF2-40B4-BE49-F238E27FC236}">
                  <a16:creationId xmlns:a16="http://schemas.microsoft.com/office/drawing/2014/main" id="{D32F0D9F-05E7-4AAE-989F-25F2FBABE73C}"/>
                </a:ext>
              </a:extLst>
            </p:cNvPr>
            <p:cNvSpPr/>
            <p:nvPr/>
          </p:nvSpPr>
          <p:spPr>
            <a:xfrm>
              <a:off x="2935642" y="4754411"/>
              <a:ext cx="1011520" cy="718523"/>
            </a:xfrm>
            <a:custGeom>
              <a:avLst/>
              <a:gdLst>
                <a:gd name="connsiteX0" fmla="*/ 645758 w 1011520"/>
                <a:gd name="connsiteY0" fmla="*/ 469 h 718523"/>
                <a:gd name="connsiteX1" fmla="*/ 737198 w 1011520"/>
                <a:gd name="connsiteY1" fmla="*/ 152869 h 718523"/>
                <a:gd name="connsiteX2" fmla="*/ 503518 w 1011520"/>
                <a:gd name="connsiteY2" fmla="*/ 411949 h 718523"/>
                <a:gd name="connsiteX3" fmla="*/ 598 w 1011520"/>
                <a:gd name="connsiteY3" fmla="*/ 716749 h 718523"/>
                <a:gd name="connsiteX4" fmla="*/ 406998 w 1011520"/>
                <a:gd name="connsiteY4" fmla="*/ 533869 h 718523"/>
                <a:gd name="connsiteX5" fmla="*/ 660998 w 1011520"/>
                <a:gd name="connsiteY5" fmla="*/ 457669 h 718523"/>
                <a:gd name="connsiteX6" fmla="*/ 1011518 w 1011520"/>
                <a:gd name="connsiteY6" fmla="*/ 117309 h 718523"/>
                <a:gd name="connsiteX7" fmla="*/ 645758 w 1011520"/>
                <a:gd name="connsiteY7" fmla="*/ 469 h 718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1520" h="718523">
                  <a:moveTo>
                    <a:pt x="645758" y="469"/>
                  </a:moveTo>
                  <a:cubicBezTo>
                    <a:pt x="600038" y="6396"/>
                    <a:pt x="760905" y="84289"/>
                    <a:pt x="737198" y="152869"/>
                  </a:cubicBezTo>
                  <a:cubicBezTo>
                    <a:pt x="713491" y="221449"/>
                    <a:pt x="626285" y="317969"/>
                    <a:pt x="503518" y="411949"/>
                  </a:cubicBezTo>
                  <a:cubicBezTo>
                    <a:pt x="380751" y="505929"/>
                    <a:pt x="16685" y="696429"/>
                    <a:pt x="598" y="716749"/>
                  </a:cubicBezTo>
                  <a:cubicBezTo>
                    <a:pt x="-15489" y="737069"/>
                    <a:pt x="296931" y="577049"/>
                    <a:pt x="406998" y="533869"/>
                  </a:cubicBezTo>
                  <a:cubicBezTo>
                    <a:pt x="517065" y="490689"/>
                    <a:pt x="560245" y="527096"/>
                    <a:pt x="660998" y="457669"/>
                  </a:cubicBezTo>
                  <a:cubicBezTo>
                    <a:pt x="761751" y="388242"/>
                    <a:pt x="1012365" y="189276"/>
                    <a:pt x="1011518" y="117309"/>
                  </a:cubicBezTo>
                  <a:cubicBezTo>
                    <a:pt x="1010671" y="45342"/>
                    <a:pt x="691478" y="-5458"/>
                    <a:pt x="645758" y="4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: 図形 189">
              <a:extLst>
                <a:ext uri="{FF2B5EF4-FFF2-40B4-BE49-F238E27FC236}">
                  <a16:creationId xmlns:a16="http://schemas.microsoft.com/office/drawing/2014/main" id="{906983E5-0A02-41A4-991C-CD4FD47C7F05}"/>
                </a:ext>
              </a:extLst>
            </p:cNvPr>
            <p:cNvSpPr/>
            <p:nvPr/>
          </p:nvSpPr>
          <p:spPr>
            <a:xfrm>
              <a:off x="3733413" y="4603631"/>
              <a:ext cx="1214084" cy="639363"/>
            </a:xfrm>
            <a:custGeom>
              <a:avLst/>
              <a:gdLst>
                <a:gd name="connsiteX0" fmla="*/ 101987 w 1214084"/>
                <a:gd name="connsiteY0" fmla="*/ 49649 h 639363"/>
                <a:gd name="connsiteX1" fmla="*/ 742067 w 1214084"/>
                <a:gd name="connsiteY1" fmla="*/ 120769 h 639363"/>
                <a:gd name="connsiteX2" fmla="*/ 899547 w 1214084"/>
                <a:gd name="connsiteY2" fmla="*/ 115689 h 639363"/>
                <a:gd name="connsiteX3" fmla="*/ 899547 w 1214084"/>
                <a:gd name="connsiteY3" fmla="*/ 222369 h 639363"/>
                <a:gd name="connsiteX4" fmla="*/ 681107 w 1214084"/>
                <a:gd name="connsiteY4" fmla="*/ 450969 h 639363"/>
                <a:gd name="connsiteX5" fmla="*/ 15627 w 1214084"/>
                <a:gd name="connsiteY5" fmla="*/ 583049 h 639363"/>
                <a:gd name="connsiteX6" fmla="*/ 218827 w 1214084"/>
                <a:gd name="connsiteY6" fmla="*/ 547489 h 639363"/>
                <a:gd name="connsiteX7" fmla="*/ 315347 w 1214084"/>
                <a:gd name="connsiteY7" fmla="*/ 638929 h 639363"/>
                <a:gd name="connsiteX8" fmla="*/ 1204347 w 1214084"/>
                <a:gd name="connsiteY8" fmla="*/ 577969 h 639363"/>
                <a:gd name="connsiteX9" fmla="*/ 808107 w 1214084"/>
                <a:gd name="connsiteY9" fmla="*/ 486529 h 639363"/>
                <a:gd name="connsiteX10" fmla="*/ 1117987 w 1214084"/>
                <a:gd name="connsiteY10" fmla="*/ 268089 h 639363"/>
                <a:gd name="connsiteX11" fmla="*/ 970667 w 1214084"/>
                <a:gd name="connsiteY11" fmla="*/ 14089 h 639363"/>
                <a:gd name="connsiteX12" fmla="*/ 101987 w 1214084"/>
                <a:gd name="connsiteY12" fmla="*/ 49649 h 63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4084" h="639363">
                  <a:moveTo>
                    <a:pt x="101987" y="49649"/>
                  </a:moveTo>
                  <a:cubicBezTo>
                    <a:pt x="63887" y="67429"/>
                    <a:pt x="609140" y="109762"/>
                    <a:pt x="742067" y="120769"/>
                  </a:cubicBezTo>
                  <a:cubicBezTo>
                    <a:pt x="874994" y="131776"/>
                    <a:pt x="873300" y="98756"/>
                    <a:pt x="899547" y="115689"/>
                  </a:cubicBezTo>
                  <a:cubicBezTo>
                    <a:pt x="925794" y="132622"/>
                    <a:pt x="935954" y="166489"/>
                    <a:pt x="899547" y="222369"/>
                  </a:cubicBezTo>
                  <a:cubicBezTo>
                    <a:pt x="863140" y="278249"/>
                    <a:pt x="828427" y="390856"/>
                    <a:pt x="681107" y="450969"/>
                  </a:cubicBezTo>
                  <a:cubicBezTo>
                    <a:pt x="533787" y="511082"/>
                    <a:pt x="92674" y="566962"/>
                    <a:pt x="15627" y="583049"/>
                  </a:cubicBezTo>
                  <a:cubicBezTo>
                    <a:pt x="-61420" y="599136"/>
                    <a:pt x="168874" y="538176"/>
                    <a:pt x="218827" y="547489"/>
                  </a:cubicBezTo>
                  <a:cubicBezTo>
                    <a:pt x="268780" y="556802"/>
                    <a:pt x="151094" y="633849"/>
                    <a:pt x="315347" y="638929"/>
                  </a:cubicBezTo>
                  <a:cubicBezTo>
                    <a:pt x="479600" y="644009"/>
                    <a:pt x="1122220" y="603369"/>
                    <a:pt x="1204347" y="577969"/>
                  </a:cubicBezTo>
                  <a:cubicBezTo>
                    <a:pt x="1286474" y="552569"/>
                    <a:pt x="822500" y="538176"/>
                    <a:pt x="808107" y="486529"/>
                  </a:cubicBezTo>
                  <a:cubicBezTo>
                    <a:pt x="793714" y="434882"/>
                    <a:pt x="1090894" y="346829"/>
                    <a:pt x="1117987" y="268089"/>
                  </a:cubicBezTo>
                  <a:cubicBezTo>
                    <a:pt x="1145080" y="189349"/>
                    <a:pt x="1134074" y="54729"/>
                    <a:pt x="970667" y="14089"/>
                  </a:cubicBezTo>
                  <a:cubicBezTo>
                    <a:pt x="807260" y="-26551"/>
                    <a:pt x="140087" y="31869"/>
                    <a:pt x="101987" y="496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フリーフォーム: 図形 190">
              <a:extLst>
                <a:ext uri="{FF2B5EF4-FFF2-40B4-BE49-F238E27FC236}">
                  <a16:creationId xmlns:a16="http://schemas.microsoft.com/office/drawing/2014/main" id="{8B69762A-06D5-4C9E-BE3E-0CE1A2F2AE8C}"/>
                </a:ext>
              </a:extLst>
            </p:cNvPr>
            <p:cNvSpPr/>
            <p:nvPr/>
          </p:nvSpPr>
          <p:spPr>
            <a:xfrm>
              <a:off x="4509104" y="4409534"/>
              <a:ext cx="401564" cy="234742"/>
            </a:xfrm>
            <a:custGeom>
              <a:avLst/>
              <a:gdLst>
                <a:gd name="connsiteX0" fmla="*/ 1936 w 401564"/>
                <a:gd name="connsiteY0" fmla="*/ 20226 h 234742"/>
                <a:gd name="connsiteX1" fmla="*/ 382936 w 401564"/>
                <a:gd name="connsiteY1" fmla="*/ 233586 h 234742"/>
                <a:gd name="connsiteX2" fmla="*/ 332136 w 401564"/>
                <a:gd name="connsiteY2" fmla="*/ 101506 h 234742"/>
                <a:gd name="connsiteX3" fmla="*/ 240696 w 401564"/>
                <a:gd name="connsiteY3" fmla="*/ 15146 h 234742"/>
                <a:gd name="connsiteX4" fmla="*/ 1936 w 401564"/>
                <a:gd name="connsiteY4" fmla="*/ 20226 h 234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564" h="234742">
                  <a:moveTo>
                    <a:pt x="1936" y="20226"/>
                  </a:moveTo>
                  <a:cubicBezTo>
                    <a:pt x="25643" y="56633"/>
                    <a:pt x="327903" y="220039"/>
                    <a:pt x="382936" y="233586"/>
                  </a:cubicBezTo>
                  <a:cubicBezTo>
                    <a:pt x="437969" y="247133"/>
                    <a:pt x="355843" y="137913"/>
                    <a:pt x="332136" y="101506"/>
                  </a:cubicBezTo>
                  <a:cubicBezTo>
                    <a:pt x="308429" y="65099"/>
                    <a:pt x="302503" y="24459"/>
                    <a:pt x="240696" y="15146"/>
                  </a:cubicBezTo>
                  <a:cubicBezTo>
                    <a:pt x="178889" y="5833"/>
                    <a:pt x="-21771" y="-16181"/>
                    <a:pt x="1936" y="202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フリーフォーム: 図形 191">
              <a:extLst>
                <a:ext uri="{FF2B5EF4-FFF2-40B4-BE49-F238E27FC236}">
                  <a16:creationId xmlns:a16="http://schemas.microsoft.com/office/drawing/2014/main" id="{DAF88D97-BD0B-40D5-AA14-2FB3D1F6E403}"/>
                </a:ext>
              </a:extLst>
            </p:cNvPr>
            <p:cNvSpPr/>
            <p:nvPr/>
          </p:nvSpPr>
          <p:spPr>
            <a:xfrm>
              <a:off x="1938269" y="4509304"/>
              <a:ext cx="542276" cy="207998"/>
            </a:xfrm>
            <a:custGeom>
              <a:avLst/>
              <a:gdLst>
                <a:gd name="connsiteX0" fmla="*/ 598 w 542276"/>
                <a:gd name="connsiteY0" fmla="*/ 3429 h 207998"/>
                <a:gd name="connsiteX1" fmla="*/ 517064 w 542276"/>
                <a:gd name="connsiteY1" fmla="*/ 206629 h 207998"/>
                <a:gd name="connsiteX2" fmla="*/ 415464 w 542276"/>
                <a:gd name="connsiteY2" fmla="*/ 88096 h 207998"/>
                <a:gd name="connsiteX3" fmla="*/ 598 w 542276"/>
                <a:gd name="connsiteY3" fmla="*/ 3429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276" h="207998">
                  <a:moveTo>
                    <a:pt x="598" y="3429"/>
                  </a:moveTo>
                  <a:cubicBezTo>
                    <a:pt x="17531" y="23184"/>
                    <a:pt x="447920" y="192518"/>
                    <a:pt x="517064" y="206629"/>
                  </a:cubicBezTo>
                  <a:cubicBezTo>
                    <a:pt x="586208" y="220740"/>
                    <a:pt x="500131" y="121963"/>
                    <a:pt x="415464" y="88096"/>
                  </a:cubicBezTo>
                  <a:cubicBezTo>
                    <a:pt x="330797" y="54229"/>
                    <a:pt x="-16335" y="-16326"/>
                    <a:pt x="598" y="3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フリーフォーム: 図形 192">
              <a:extLst>
                <a:ext uri="{FF2B5EF4-FFF2-40B4-BE49-F238E27FC236}">
                  <a16:creationId xmlns:a16="http://schemas.microsoft.com/office/drawing/2014/main" id="{6ADA23C1-78AD-4BD0-BD5B-563151C1D267}"/>
                </a:ext>
              </a:extLst>
            </p:cNvPr>
            <p:cNvSpPr/>
            <p:nvPr/>
          </p:nvSpPr>
          <p:spPr>
            <a:xfrm>
              <a:off x="4442709" y="4331504"/>
              <a:ext cx="542276" cy="207998"/>
            </a:xfrm>
            <a:custGeom>
              <a:avLst/>
              <a:gdLst>
                <a:gd name="connsiteX0" fmla="*/ 598 w 542276"/>
                <a:gd name="connsiteY0" fmla="*/ 3429 h 207998"/>
                <a:gd name="connsiteX1" fmla="*/ 517064 w 542276"/>
                <a:gd name="connsiteY1" fmla="*/ 206629 h 207998"/>
                <a:gd name="connsiteX2" fmla="*/ 415464 w 542276"/>
                <a:gd name="connsiteY2" fmla="*/ 88096 h 207998"/>
                <a:gd name="connsiteX3" fmla="*/ 598 w 542276"/>
                <a:gd name="connsiteY3" fmla="*/ 3429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276" h="207998">
                  <a:moveTo>
                    <a:pt x="598" y="3429"/>
                  </a:moveTo>
                  <a:cubicBezTo>
                    <a:pt x="17531" y="23184"/>
                    <a:pt x="447920" y="192518"/>
                    <a:pt x="517064" y="206629"/>
                  </a:cubicBezTo>
                  <a:cubicBezTo>
                    <a:pt x="586208" y="220740"/>
                    <a:pt x="500131" y="121963"/>
                    <a:pt x="415464" y="88096"/>
                  </a:cubicBezTo>
                  <a:cubicBezTo>
                    <a:pt x="330797" y="54229"/>
                    <a:pt x="-16335" y="-16326"/>
                    <a:pt x="598" y="3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フリーフォーム: 図形 193">
              <a:extLst>
                <a:ext uri="{FF2B5EF4-FFF2-40B4-BE49-F238E27FC236}">
                  <a16:creationId xmlns:a16="http://schemas.microsoft.com/office/drawing/2014/main" id="{BA163F4C-9C36-4979-9F8F-0C62BE26B5F2}"/>
                </a:ext>
              </a:extLst>
            </p:cNvPr>
            <p:cNvSpPr/>
            <p:nvPr/>
          </p:nvSpPr>
          <p:spPr>
            <a:xfrm>
              <a:off x="4962630" y="4353560"/>
              <a:ext cx="265015" cy="727421"/>
            </a:xfrm>
            <a:custGeom>
              <a:avLst/>
              <a:gdLst>
                <a:gd name="connsiteX0" fmla="*/ 530 w 265015"/>
                <a:gd name="connsiteY0" fmla="*/ 0 h 727421"/>
                <a:gd name="connsiteX1" fmla="*/ 142770 w 265015"/>
                <a:gd name="connsiteY1" fmla="*/ 304800 h 727421"/>
                <a:gd name="connsiteX2" fmla="*/ 81810 w 265015"/>
                <a:gd name="connsiteY2" fmla="*/ 690880 h 727421"/>
                <a:gd name="connsiteX3" fmla="*/ 31010 w 265015"/>
                <a:gd name="connsiteY3" fmla="*/ 701040 h 727421"/>
                <a:gd name="connsiteX4" fmla="*/ 91970 w 265015"/>
                <a:gd name="connsiteY4" fmla="*/ 599440 h 727421"/>
                <a:gd name="connsiteX5" fmla="*/ 259610 w 265015"/>
                <a:gd name="connsiteY5" fmla="*/ 548640 h 727421"/>
                <a:gd name="connsiteX6" fmla="*/ 203730 w 265015"/>
                <a:gd name="connsiteY6" fmla="*/ 304800 h 727421"/>
                <a:gd name="connsiteX7" fmla="*/ 530 w 265015"/>
                <a:gd name="connsiteY7" fmla="*/ 0 h 727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5015" h="727421">
                  <a:moveTo>
                    <a:pt x="530" y="0"/>
                  </a:moveTo>
                  <a:cubicBezTo>
                    <a:pt x="-9630" y="0"/>
                    <a:pt x="129223" y="189653"/>
                    <a:pt x="142770" y="304800"/>
                  </a:cubicBezTo>
                  <a:cubicBezTo>
                    <a:pt x="156317" y="419947"/>
                    <a:pt x="100437" y="624840"/>
                    <a:pt x="81810" y="690880"/>
                  </a:cubicBezTo>
                  <a:cubicBezTo>
                    <a:pt x="63183" y="756920"/>
                    <a:pt x="29317" y="716280"/>
                    <a:pt x="31010" y="701040"/>
                  </a:cubicBezTo>
                  <a:cubicBezTo>
                    <a:pt x="32703" y="685800"/>
                    <a:pt x="53870" y="624840"/>
                    <a:pt x="91970" y="599440"/>
                  </a:cubicBezTo>
                  <a:cubicBezTo>
                    <a:pt x="130070" y="574040"/>
                    <a:pt x="240983" y="597747"/>
                    <a:pt x="259610" y="548640"/>
                  </a:cubicBezTo>
                  <a:cubicBezTo>
                    <a:pt x="278237" y="499533"/>
                    <a:pt x="246063" y="398780"/>
                    <a:pt x="203730" y="304800"/>
                  </a:cubicBezTo>
                  <a:cubicBezTo>
                    <a:pt x="161397" y="210820"/>
                    <a:pt x="10690" y="0"/>
                    <a:pt x="53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フリーフォーム: 図形 194">
              <a:extLst>
                <a:ext uri="{FF2B5EF4-FFF2-40B4-BE49-F238E27FC236}">
                  <a16:creationId xmlns:a16="http://schemas.microsoft.com/office/drawing/2014/main" id="{C40E5C01-F38E-41BF-8CA5-3851C247EE98}"/>
                </a:ext>
              </a:extLst>
            </p:cNvPr>
            <p:cNvSpPr/>
            <p:nvPr/>
          </p:nvSpPr>
          <p:spPr>
            <a:xfrm>
              <a:off x="4759960" y="4311882"/>
              <a:ext cx="984867" cy="1265958"/>
            </a:xfrm>
            <a:custGeom>
              <a:avLst/>
              <a:gdLst>
                <a:gd name="connsiteX0" fmla="*/ 640080 w 984867"/>
                <a:gd name="connsiteY0" fmla="*/ 11198 h 1265958"/>
                <a:gd name="connsiteX1" fmla="*/ 772160 w 984867"/>
                <a:gd name="connsiteY1" fmla="*/ 82318 h 1265958"/>
                <a:gd name="connsiteX2" fmla="*/ 782320 w 984867"/>
                <a:gd name="connsiteY2" fmla="*/ 366798 h 1265958"/>
                <a:gd name="connsiteX3" fmla="*/ 777240 w 984867"/>
                <a:gd name="connsiteY3" fmla="*/ 717318 h 1265958"/>
                <a:gd name="connsiteX4" fmla="*/ 518160 w 984867"/>
                <a:gd name="connsiteY4" fmla="*/ 950998 h 1265958"/>
                <a:gd name="connsiteX5" fmla="*/ 0 w 984867"/>
                <a:gd name="connsiteY5" fmla="*/ 1265958 h 1265958"/>
                <a:gd name="connsiteX6" fmla="*/ 624840 w 984867"/>
                <a:gd name="connsiteY6" fmla="*/ 884958 h 1265958"/>
                <a:gd name="connsiteX7" fmla="*/ 924560 w 984867"/>
                <a:gd name="connsiteY7" fmla="*/ 722398 h 1265958"/>
                <a:gd name="connsiteX8" fmla="*/ 960120 w 984867"/>
                <a:gd name="connsiteY8" fmla="*/ 280438 h 1265958"/>
                <a:gd name="connsiteX9" fmla="*/ 640080 w 984867"/>
                <a:gd name="connsiteY9" fmla="*/ 11198 h 126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4867" h="1265958">
                  <a:moveTo>
                    <a:pt x="640080" y="11198"/>
                  </a:moveTo>
                  <a:cubicBezTo>
                    <a:pt x="608753" y="-21822"/>
                    <a:pt x="748453" y="23051"/>
                    <a:pt x="772160" y="82318"/>
                  </a:cubicBezTo>
                  <a:cubicBezTo>
                    <a:pt x="795867" y="141585"/>
                    <a:pt x="781473" y="260965"/>
                    <a:pt x="782320" y="366798"/>
                  </a:cubicBezTo>
                  <a:cubicBezTo>
                    <a:pt x="783167" y="472631"/>
                    <a:pt x="821267" y="619951"/>
                    <a:pt x="777240" y="717318"/>
                  </a:cubicBezTo>
                  <a:cubicBezTo>
                    <a:pt x="733213" y="814685"/>
                    <a:pt x="647700" y="859558"/>
                    <a:pt x="518160" y="950998"/>
                  </a:cubicBezTo>
                  <a:cubicBezTo>
                    <a:pt x="388620" y="1042438"/>
                    <a:pt x="0" y="1265958"/>
                    <a:pt x="0" y="1265958"/>
                  </a:cubicBezTo>
                  <a:lnTo>
                    <a:pt x="624840" y="884958"/>
                  </a:lnTo>
                  <a:cubicBezTo>
                    <a:pt x="778933" y="794365"/>
                    <a:pt x="868680" y="823151"/>
                    <a:pt x="924560" y="722398"/>
                  </a:cubicBezTo>
                  <a:cubicBezTo>
                    <a:pt x="980440" y="621645"/>
                    <a:pt x="1008380" y="399818"/>
                    <a:pt x="960120" y="280438"/>
                  </a:cubicBezTo>
                  <a:cubicBezTo>
                    <a:pt x="911860" y="161058"/>
                    <a:pt x="671407" y="44218"/>
                    <a:pt x="640080" y="111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フリーフォーム: 図形 195">
              <a:extLst>
                <a:ext uri="{FF2B5EF4-FFF2-40B4-BE49-F238E27FC236}">
                  <a16:creationId xmlns:a16="http://schemas.microsoft.com/office/drawing/2014/main" id="{DC56884B-E95E-4E51-A8B0-DC0BA90519FD}"/>
                </a:ext>
              </a:extLst>
            </p:cNvPr>
            <p:cNvSpPr/>
            <p:nvPr/>
          </p:nvSpPr>
          <p:spPr>
            <a:xfrm>
              <a:off x="5734948" y="4789831"/>
              <a:ext cx="351149" cy="827700"/>
            </a:xfrm>
            <a:custGeom>
              <a:avLst/>
              <a:gdLst>
                <a:gd name="connsiteX0" fmla="*/ 340732 w 351149"/>
                <a:gd name="connsiteY0" fmla="*/ 20929 h 827700"/>
                <a:gd name="connsiteX1" fmla="*/ 305172 w 351149"/>
                <a:gd name="connsiteY1" fmla="*/ 81889 h 827700"/>
                <a:gd name="connsiteX2" fmla="*/ 372 w 351149"/>
                <a:gd name="connsiteY2" fmla="*/ 473049 h 827700"/>
                <a:gd name="connsiteX3" fmla="*/ 239132 w 351149"/>
                <a:gd name="connsiteY3" fmla="*/ 823569 h 827700"/>
                <a:gd name="connsiteX4" fmla="*/ 81652 w 351149"/>
                <a:gd name="connsiteY4" fmla="*/ 655929 h 827700"/>
                <a:gd name="connsiteX5" fmla="*/ 76572 w 351149"/>
                <a:gd name="connsiteY5" fmla="*/ 513689 h 827700"/>
                <a:gd name="connsiteX6" fmla="*/ 213732 w 351149"/>
                <a:gd name="connsiteY6" fmla="*/ 351129 h 827700"/>
                <a:gd name="connsiteX7" fmla="*/ 340732 w 351149"/>
                <a:gd name="connsiteY7" fmla="*/ 20929 h 82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1149" h="827700">
                  <a:moveTo>
                    <a:pt x="340732" y="20929"/>
                  </a:moveTo>
                  <a:cubicBezTo>
                    <a:pt x="355972" y="-23944"/>
                    <a:pt x="361899" y="6536"/>
                    <a:pt x="305172" y="81889"/>
                  </a:cubicBezTo>
                  <a:cubicBezTo>
                    <a:pt x="248445" y="157242"/>
                    <a:pt x="11379" y="349436"/>
                    <a:pt x="372" y="473049"/>
                  </a:cubicBezTo>
                  <a:cubicBezTo>
                    <a:pt x="-10635" y="596662"/>
                    <a:pt x="225585" y="793089"/>
                    <a:pt x="239132" y="823569"/>
                  </a:cubicBezTo>
                  <a:cubicBezTo>
                    <a:pt x="252679" y="854049"/>
                    <a:pt x="108745" y="707576"/>
                    <a:pt x="81652" y="655929"/>
                  </a:cubicBezTo>
                  <a:cubicBezTo>
                    <a:pt x="54559" y="604282"/>
                    <a:pt x="54559" y="564489"/>
                    <a:pt x="76572" y="513689"/>
                  </a:cubicBezTo>
                  <a:cubicBezTo>
                    <a:pt x="98585" y="462889"/>
                    <a:pt x="168859" y="437489"/>
                    <a:pt x="213732" y="351129"/>
                  </a:cubicBezTo>
                  <a:cubicBezTo>
                    <a:pt x="258605" y="264769"/>
                    <a:pt x="325492" y="65802"/>
                    <a:pt x="340732" y="209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フリーフォーム: 図形 196">
              <a:extLst>
                <a:ext uri="{FF2B5EF4-FFF2-40B4-BE49-F238E27FC236}">
                  <a16:creationId xmlns:a16="http://schemas.microsoft.com/office/drawing/2014/main" id="{764A38BD-1751-4CBA-B441-70EAFB283959}"/>
                </a:ext>
              </a:extLst>
            </p:cNvPr>
            <p:cNvSpPr/>
            <p:nvPr/>
          </p:nvSpPr>
          <p:spPr>
            <a:xfrm>
              <a:off x="5591308" y="4810050"/>
              <a:ext cx="602740" cy="616721"/>
            </a:xfrm>
            <a:custGeom>
              <a:avLst/>
              <a:gdLst>
                <a:gd name="connsiteX0" fmla="*/ 479292 w 602740"/>
                <a:gd name="connsiteY0" fmla="*/ 26110 h 616721"/>
                <a:gd name="connsiteX1" fmla="*/ 357372 w 602740"/>
                <a:gd name="connsiteY1" fmla="*/ 518870 h 616721"/>
                <a:gd name="connsiteX2" fmla="*/ 194812 w 602740"/>
                <a:gd name="connsiteY2" fmla="*/ 600150 h 616721"/>
                <a:gd name="connsiteX3" fmla="*/ 6852 w 602740"/>
                <a:gd name="connsiteY3" fmla="*/ 610310 h 616721"/>
                <a:gd name="connsiteX4" fmla="*/ 453892 w 602740"/>
                <a:gd name="connsiteY4" fmla="*/ 523950 h 616721"/>
                <a:gd name="connsiteX5" fmla="*/ 601212 w 602740"/>
                <a:gd name="connsiteY5" fmla="*/ 437590 h 616721"/>
                <a:gd name="connsiteX6" fmla="*/ 525012 w 602740"/>
                <a:gd name="connsiteY6" fmla="*/ 107390 h 616721"/>
                <a:gd name="connsiteX7" fmla="*/ 479292 w 602740"/>
                <a:gd name="connsiteY7" fmla="*/ 26110 h 616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2740" h="616721">
                  <a:moveTo>
                    <a:pt x="479292" y="26110"/>
                  </a:moveTo>
                  <a:cubicBezTo>
                    <a:pt x="451352" y="94690"/>
                    <a:pt x="404785" y="423197"/>
                    <a:pt x="357372" y="518870"/>
                  </a:cubicBezTo>
                  <a:cubicBezTo>
                    <a:pt x="309959" y="614543"/>
                    <a:pt x="253232" y="584910"/>
                    <a:pt x="194812" y="600150"/>
                  </a:cubicBezTo>
                  <a:cubicBezTo>
                    <a:pt x="136392" y="615390"/>
                    <a:pt x="-36328" y="623010"/>
                    <a:pt x="6852" y="610310"/>
                  </a:cubicBezTo>
                  <a:cubicBezTo>
                    <a:pt x="50032" y="597610"/>
                    <a:pt x="354832" y="552737"/>
                    <a:pt x="453892" y="523950"/>
                  </a:cubicBezTo>
                  <a:cubicBezTo>
                    <a:pt x="552952" y="495163"/>
                    <a:pt x="589359" y="507017"/>
                    <a:pt x="601212" y="437590"/>
                  </a:cubicBezTo>
                  <a:cubicBezTo>
                    <a:pt x="613065" y="368163"/>
                    <a:pt x="552952" y="176817"/>
                    <a:pt x="525012" y="107390"/>
                  </a:cubicBezTo>
                  <a:cubicBezTo>
                    <a:pt x="497072" y="37963"/>
                    <a:pt x="507232" y="-42470"/>
                    <a:pt x="479292" y="261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548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内田 拓馬さんを含め2人の画像のようです">
            <a:extLst>
              <a:ext uri="{FF2B5EF4-FFF2-40B4-BE49-F238E27FC236}">
                <a16:creationId xmlns:a16="http://schemas.microsoft.com/office/drawing/2014/main" id="{F2A8E8AD-F293-458B-A579-D4BECD247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3" y="401623"/>
            <a:ext cx="9543093" cy="1199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881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 hidden="1">
            <a:extLst>
              <a:ext uri="{FF2B5EF4-FFF2-40B4-BE49-F238E27FC236}">
                <a16:creationId xmlns:a16="http://schemas.microsoft.com/office/drawing/2014/main" id="{0ACF5FBB-CFD0-4BFA-A648-2459CE1DC46E}"/>
              </a:ext>
            </a:extLst>
          </p:cNvPr>
          <p:cNvSpPr txBox="1"/>
          <p:nvPr/>
        </p:nvSpPr>
        <p:spPr>
          <a:xfrm>
            <a:off x="1219200" y="2540000"/>
            <a:ext cx="701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ゴリ攻めで、</a:t>
            </a:r>
            <a:endParaRPr kumimoji="1" lang="en-US" altLang="ja-JP" sz="9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9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ゴリッゴリ。</a:t>
            </a: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6D6922BD-FA6B-45C0-834B-269C651A2288}"/>
              </a:ext>
            </a:extLst>
          </p:cNvPr>
          <p:cNvGrpSpPr/>
          <p:nvPr/>
        </p:nvGrpSpPr>
        <p:grpSpPr>
          <a:xfrm>
            <a:off x="1102232" y="2741850"/>
            <a:ext cx="6085991" cy="2897815"/>
            <a:chOff x="1102232" y="2741850"/>
            <a:chExt cx="6085991" cy="2897815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8EB6ACE5-A081-4307-B301-1812381FFA6F}"/>
                </a:ext>
              </a:extLst>
            </p:cNvPr>
            <p:cNvSpPr/>
            <p:nvPr/>
          </p:nvSpPr>
          <p:spPr>
            <a:xfrm>
              <a:off x="1117328" y="2986017"/>
              <a:ext cx="1104547" cy="834837"/>
            </a:xfrm>
            <a:custGeom>
              <a:avLst/>
              <a:gdLst>
                <a:gd name="connsiteX0" fmla="*/ 6622 w 1104547"/>
                <a:gd name="connsiteY0" fmla="*/ 4833 h 834837"/>
                <a:gd name="connsiteX1" fmla="*/ 724172 w 1104547"/>
                <a:gd name="connsiteY1" fmla="*/ 341383 h 834837"/>
                <a:gd name="connsiteX2" fmla="*/ 997222 w 1104547"/>
                <a:gd name="connsiteY2" fmla="*/ 347733 h 834837"/>
                <a:gd name="connsiteX3" fmla="*/ 844822 w 1104547"/>
                <a:gd name="connsiteY3" fmla="*/ 411233 h 834837"/>
                <a:gd name="connsiteX4" fmla="*/ 825772 w 1104547"/>
                <a:gd name="connsiteY4" fmla="*/ 620783 h 834837"/>
                <a:gd name="connsiteX5" fmla="*/ 32022 w 1104547"/>
                <a:gd name="connsiteY5" fmla="*/ 735083 h 834837"/>
                <a:gd name="connsiteX6" fmla="*/ 603522 w 1104547"/>
                <a:gd name="connsiteY6" fmla="*/ 735083 h 834837"/>
                <a:gd name="connsiteX7" fmla="*/ 1092472 w 1104547"/>
                <a:gd name="connsiteY7" fmla="*/ 830333 h 834837"/>
                <a:gd name="connsiteX8" fmla="*/ 965472 w 1104547"/>
                <a:gd name="connsiteY8" fmla="*/ 569983 h 834837"/>
                <a:gd name="connsiteX9" fmla="*/ 1079772 w 1104547"/>
                <a:gd name="connsiteY9" fmla="*/ 188983 h 834837"/>
                <a:gd name="connsiteX10" fmla="*/ 406672 w 1104547"/>
                <a:gd name="connsiteY10" fmla="*/ 144533 h 834837"/>
                <a:gd name="connsiteX11" fmla="*/ 6622 w 1104547"/>
                <a:gd name="connsiteY11" fmla="*/ 4833 h 83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4547" h="834837">
                  <a:moveTo>
                    <a:pt x="6622" y="4833"/>
                  </a:moveTo>
                  <a:cubicBezTo>
                    <a:pt x="59539" y="37641"/>
                    <a:pt x="559072" y="284233"/>
                    <a:pt x="724172" y="341383"/>
                  </a:cubicBezTo>
                  <a:cubicBezTo>
                    <a:pt x="889272" y="398533"/>
                    <a:pt x="977114" y="336091"/>
                    <a:pt x="997222" y="347733"/>
                  </a:cubicBezTo>
                  <a:cubicBezTo>
                    <a:pt x="1017330" y="359375"/>
                    <a:pt x="873397" y="365725"/>
                    <a:pt x="844822" y="411233"/>
                  </a:cubicBezTo>
                  <a:cubicBezTo>
                    <a:pt x="816247" y="456741"/>
                    <a:pt x="961239" y="566808"/>
                    <a:pt x="825772" y="620783"/>
                  </a:cubicBezTo>
                  <a:cubicBezTo>
                    <a:pt x="690305" y="674758"/>
                    <a:pt x="69064" y="716033"/>
                    <a:pt x="32022" y="735083"/>
                  </a:cubicBezTo>
                  <a:cubicBezTo>
                    <a:pt x="-5020" y="754133"/>
                    <a:pt x="426780" y="719208"/>
                    <a:pt x="603522" y="735083"/>
                  </a:cubicBezTo>
                  <a:cubicBezTo>
                    <a:pt x="780264" y="750958"/>
                    <a:pt x="1032147" y="857850"/>
                    <a:pt x="1092472" y="830333"/>
                  </a:cubicBezTo>
                  <a:cubicBezTo>
                    <a:pt x="1152797" y="802816"/>
                    <a:pt x="967589" y="676875"/>
                    <a:pt x="965472" y="569983"/>
                  </a:cubicBezTo>
                  <a:cubicBezTo>
                    <a:pt x="963355" y="463091"/>
                    <a:pt x="1172905" y="259891"/>
                    <a:pt x="1079772" y="188983"/>
                  </a:cubicBezTo>
                  <a:cubicBezTo>
                    <a:pt x="986639" y="118075"/>
                    <a:pt x="583414" y="173108"/>
                    <a:pt x="406672" y="144533"/>
                  </a:cubicBezTo>
                  <a:cubicBezTo>
                    <a:pt x="229930" y="115958"/>
                    <a:pt x="-46295" y="-27975"/>
                    <a:pt x="6622" y="48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46403BFD-DB38-4AA3-ADAA-54975AA51207}"/>
                </a:ext>
              </a:extLst>
            </p:cNvPr>
            <p:cNvSpPr/>
            <p:nvPr/>
          </p:nvSpPr>
          <p:spPr>
            <a:xfrm>
              <a:off x="1740008" y="2939219"/>
              <a:ext cx="499311" cy="199641"/>
            </a:xfrm>
            <a:custGeom>
              <a:avLst/>
              <a:gdLst>
                <a:gd name="connsiteX0" fmla="*/ 6242 w 499311"/>
                <a:gd name="connsiteY0" fmla="*/ 19881 h 199641"/>
                <a:gd name="connsiteX1" fmla="*/ 476142 w 499311"/>
                <a:gd name="connsiteY1" fmla="*/ 197681 h 199641"/>
                <a:gd name="connsiteX2" fmla="*/ 406292 w 499311"/>
                <a:gd name="connsiteY2" fmla="*/ 108781 h 199641"/>
                <a:gd name="connsiteX3" fmla="*/ 222142 w 499311"/>
                <a:gd name="connsiteY3" fmla="*/ 13531 h 199641"/>
                <a:gd name="connsiteX4" fmla="*/ 6242 w 499311"/>
                <a:gd name="connsiteY4" fmla="*/ 19881 h 19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311" h="199641">
                  <a:moveTo>
                    <a:pt x="6242" y="19881"/>
                  </a:moveTo>
                  <a:cubicBezTo>
                    <a:pt x="48575" y="50573"/>
                    <a:pt x="409467" y="182864"/>
                    <a:pt x="476142" y="197681"/>
                  </a:cubicBezTo>
                  <a:cubicBezTo>
                    <a:pt x="542817" y="212498"/>
                    <a:pt x="448625" y="139473"/>
                    <a:pt x="406292" y="108781"/>
                  </a:cubicBezTo>
                  <a:cubicBezTo>
                    <a:pt x="363959" y="78089"/>
                    <a:pt x="296225" y="27289"/>
                    <a:pt x="222142" y="13531"/>
                  </a:cubicBezTo>
                  <a:cubicBezTo>
                    <a:pt x="148059" y="-227"/>
                    <a:pt x="-36091" y="-10811"/>
                    <a:pt x="6242" y="198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19C55A02-B4A4-4011-BB8E-571B6C0F0810}"/>
                </a:ext>
              </a:extLst>
            </p:cNvPr>
            <p:cNvSpPr/>
            <p:nvPr/>
          </p:nvSpPr>
          <p:spPr>
            <a:xfrm>
              <a:off x="1822558" y="2831269"/>
              <a:ext cx="499311" cy="199641"/>
            </a:xfrm>
            <a:custGeom>
              <a:avLst/>
              <a:gdLst>
                <a:gd name="connsiteX0" fmla="*/ 6242 w 499311"/>
                <a:gd name="connsiteY0" fmla="*/ 19881 h 199641"/>
                <a:gd name="connsiteX1" fmla="*/ 476142 w 499311"/>
                <a:gd name="connsiteY1" fmla="*/ 197681 h 199641"/>
                <a:gd name="connsiteX2" fmla="*/ 406292 w 499311"/>
                <a:gd name="connsiteY2" fmla="*/ 108781 h 199641"/>
                <a:gd name="connsiteX3" fmla="*/ 222142 w 499311"/>
                <a:gd name="connsiteY3" fmla="*/ 13531 h 199641"/>
                <a:gd name="connsiteX4" fmla="*/ 6242 w 499311"/>
                <a:gd name="connsiteY4" fmla="*/ 19881 h 19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311" h="199641">
                  <a:moveTo>
                    <a:pt x="6242" y="19881"/>
                  </a:moveTo>
                  <a:cubicBezTo>
                    <a:pt x="48575" y="50573"/>
                    <a:pt x="409467" y="182864"/>
                    <a:pt x="476142" y="197681"/>
                  </a:cubicBezTo>
                  <a:cubicBezTo>
                    <a:pt x="542817" y="212498"/>
                    <a:pt x="448625" y="139473"/>
                    <a:pt x="406292" y="108781"/>
                  </a:cubicBezTo>
                  <a:cubicBezTo>
                    <a:pt x="363959" y="78089"/>
                    <a:pt x="296225" y="27289"/>
                    <a:pt x="222142" y="13531"/>
                  </a:cubicBezTo>
                  <a:cubicBezTo>
                    <a:pt x="148059" y="-227"/>
                    <a:pt x="-36091" y="-10811"/>
                    <a:pt x="6242" y="198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32515EB3-5CCB-4244-BFB9-AC3AE0FDDE58}"/>
                </a:ext>
              </a:extLst>
            </p:cNvPr>
            <p:cNvSpPr/>
            <p:nvPr/>
          </p:nvSpPr>
          <p:spPr>
            <a:xfrm>
              <a:off x="2351620" y="2903666"/>
              <a:ext cx="335733" cy="683152"/>
            </a:xfrm>
            <a:custGeom>
              <a:avLst/>
              <a:gdLst>
                <a:gd name="connsiteX0" fmla="*/ 10580 w 335733"/>
                <a:gd name="connsiteY0" fmla="*/ 42734 h 683152"/>
                <a:gd name="connsiteX1" fmla="*/ 61380 w 335733"/>
                <a:gd name="connsiteY1" fmla="*/ 68134 h 683152"/>
                <a:gd name="connsiteX2" fmla="*/ 137580 w 335733"/>
                <a:gd name="connsiteY2" fmla="*/ 423734 h 683152"/>
                <a:gd name="connsiteX3" fmla="*/ 29630 w 335733"/>
                <a:gd name="connsiteY3" fmla="*/ 665034 h 683152"/>
                <a:gd name="connsiteX4" fmla="*/ 86780 w 335733"/>
                <a:gd name="connsiteY4" fmla="*/ 658684 h 683152"/>
                <a:gd name="connsiteX5" fmla="*/ 321730 w 335733"/>
                <a:gd name="connsiteY5" fmla="*/ 601534 h 683152"/>
                <a:gd name="connsiteX6" fmla="*/ 277280 w 335733"/>
                <a:gd name="connsiteY6" fmla="*/ 531684 h 683152"/>
                <a:gd name="connsiteX7" fmla="*/ 10580 w 335733"/>
                <a:gd name="connsiteY7" fmla="*/ 42734 h 68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5733" h="683152">
                  <a:moveTo>
                    <a:pt x="10580" y="42734"/>
                  </a:moveTo>
                  <a:cubicBezTo>
                    <a:pt x="-25403" y="-34524"/>
                    <a:pt x="40213" y="4634"/>
                    <a:pt x="61380" y="68134"/>
                  </a:cubicBezTo>
                  <a:cubicBezTo>
                    <a:pt x="82547" y="131634"/>
                    <a:pt x="142872" y="324251"/>
                    <a:pt x="137580" y="423734"/>
                  </a:cubicBezTo>
                  <a:cubicBezTo>
                    <a:pt x="132288" y="523217"/>
                    <a:pt x="38097" y="625876"/>
                    <a:pt x="29630" y="665034"/>
                  </a:cubicBezTo>
                  <a:cubicBezTo>
                    <a:pt x="21163" y="704192"/>
                    <a:pt x="38097" y="669267"/>
                    <a:pt x="86780" y="658684"/>
                  </a:cubicBezTo>
                  <a:cubicBezTo>
                    <a:pt x="135463" y="648101"/>
                    <a:pt x="289980" y="622701"/>
                    <a:pt x="321730" y="601534"/>
                  </a:cubicBezTo>
                  <a:cubicBezTo>
                    <a:pt x="353480" y="580367"/>
                    <a:pt x="328080" y="625876"/>
                    <a:pt x="277280" y="531684"/>
                  </a:cubicBezTo>
                  <a:cubicBezTo>
                    <a:pt x="226480" y="437492"/>
                    <a:pt x="46563" y="119992"/>
                    <a:pt x="10580" y="427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D9CA59F8-22AD-4E62-B2C0-CBB1D6634236}"/>
                </a:ext>
              </a:extLst>
            </p:cNvPr>
            <p:cNvSpPr/>
            <p:nvPr/>
          </p:nvSpPr>
          <p:spPr>
            <a:xfrm>
              <a:off x="1936707" y="2822515"/>
              <a:ext cx="1084752" cy="1263394"/>
            </a:xfrm>
            <a:custGeom>
              <a:avLst/>
              <a:gdLst>
                <a:gd name="connsiteX0" fmla="*/ 850943 w 1084752"/>
                <a:gd name="connsiteY0" fmla="*/ 28635 h 1263394"/>
                <a:gd name="connsiteX1" fmla="*/ 914443 w 1084752"/>
                <a:gd name="connsiteY1" fmla="*/ 479485 h 1263394"/>
                <a:gd name="connsiteX2" fmla="*/ 901743 w 1084752"/>
                <a:gd name="connsiteY2" fmla="*/ 708085 h 1263394"/>
                <a:gd name="connsiteX3" fmla="*/ 673143 w 1084752"/>
                <a:gd name="connsiteY3" fmla="*/ 1025585 h 1263394"/>
                <a:gd name="connsiteX4" fmla="*/ 43 w 1084752"/>
                <a:gd name="connsiteY4" fmla="*/ 1260535 h 1263394"/>
                <a:gd name="connsiteX5" fmla="*/ 641393 w 1084752"/>
                <a:gd name="connsiteY5" fmla="*/ 1133535 h 1263394"/>
                <a:gd name="connsiteX6" fmla="*/ 1016043 w 1084752"/>
                <a:gd name="connsiteY6" fmla="*/ 809685 h 1263394"/>
                <a:gd name="connsiteX7" fmla="*/ 1073193 w 1084752"/>
                <a:gd name="connsiteY7" fmla="*/ 219135 h 1263394"/>
                <a:gd name="connsiteX8" fmla="*/ 876343 w 1084752"/>
                <a:gd name="connsiteY8" fmla="*/ 73085 h 1263394"/>
                <a:gd name="connsiteX9" fmla="*/ 793793 w 1084752"/>
                <a:gd name="connsiteY9" fmla="*/ 47685 h 1263394"/>
                <a:gd name="connsiteX10" fmla="*/ 850943 w 1084752"/>
                <a:gd name="connsiteY10" fmla="*/ 28635 h 126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4752" h="1263394">
                  <a:moveTo>
                    <a:pt x="850943" y="28635"/>
                  </a:moveTo>
                  <a:cubicBezTo>
                    <a:pt x="871051" y="100602"/>
                    <a:pt x="905976" y="366243"/>
                    <a:pt x="914443" y="479485"/>
                  </a:cubicBezTo>
                  <a:cubicBezTo>
                    <a:pt x="922910" y="592727"/>
                    <a:pt x="941960" y="617068"/>
                    <a:pt x="901743" y="708085"/>
                  </a:cubicBezTo>
                  <a:cubicBezTo>
                    <a:pt x="861526" y="799102"/>
                    <a:pt x="823426" y="933510"/>
                    <a:pt x="673143" y="1025585"/>
                  </a:cubicBezTo>
                  <a:cubicBezTo>
                    <a:pt x="522860" y="1117660"/>
                    <a:pt x="5335" y="1242543"/>
                    <a:pt x="43" y="1260535"/>
                  </a:cubicBezTo>
                  <a:cubicBezTo>
                    <a:pt x="-5249" y="1278527"/>
                    <a:pt x="472060" y="1208677"/>
                    <a:pt x="641393" y="1133535"/>
                  </a:cubicBezTo>
                  <a:cubicBezTo>
                    <a:pt x="810726" y="1058393"/>
                    <a:pt x="944076" y="962085"/>
                    <a:pt x="1016043" y="809685"/>
                  </a:cubicBezTo>
                  <a:cubicBezTo>
                    <a:pt x="1088010" y="657285"/>
                    <a:pt x="1096476" y="341902"/>
                    <a:pt x="1073193" y="219135"/>
                  </a:cubicBezTo>
                  <a:cubicBezTo>
                    <a:pt x="1049910" y="96368"/>
                    <a:pt x="922910" y="101660"/>
                    <a:pt x="876343" y="73085"/>
                  </a:cubicBezTo>
                  <a:cubicBezTo>
                    <a:pt x="829776" y="44510"/>
                    <a:pt x="802260" y="52977"/>
                    <a:pt x="793793" y="47685"/>
                  </a:cubicBezTo>
                  <a:cubicBezTo>
                    <a:pt x="785326" y="42393"/>
                    <a:pt x="830835" y="-43332"/>
                    <a:pt x="850943" y="286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E5B93839-801A-4D03-8BF8-54F1AE8D5DC2}"/>
                </a:ext>
              </a:extLst>
            </p:cNvPr>
            <p:cNvSpPr/>
            <p:nvPr/>
          </p:nvSpPr>
          <p:spPr>
            <a:xfrm>
              <a:off x="2959100" y="3028480"/>
              <a:ext cx="683824" cy="110641"/>
            </a:xfrm>
            <a:custGeom>
              <a:avLst/>
              <a:gdLst>
                <a:gd name="connsiteX0" fmla="*/ 0 w 683824"/>
                <a:gd name="connsiteY0" fmla="*/ 470 h 110641"/>
                <a:gd name="connsiteX1" fmla="*/ 165100 w 683824"/>
                <a:gd name="connsiteY1" fmla="*/ 470 h 110641"/>
                <a:gd name="connsiteX2" fmla="*/ 628650 w 683824"/>
                <a:gd name="connsiteY2" fmla="*/ 13170 h 110641"/>
                <a:gd name="connsiteX3" fmla="*/ 660400 w 683824"/>
                <a:gd name="connsiteY3" fmla="*/ 6820 h 110641"/>
                <a:gd name="connsiteX4" fmla="*/ 495300 w 683824"/>
                <a:gd name="connsiteY4" fmla="*/ 51270 h 110641"/>
                <a:gd name="connsiteX5" fmla="*/ 361950 w 683824"/>
                <a:gd name="connsiteY5" fmla="*/ 108420 h 110641"/>
                <a:gd name="connsiteX6" fmla="*/ 0 w 683824"/>
                <a:gd name="connsiteY6" fmla="*/ 470 h 110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824" h="110641">
                  <a:moveTo>
                    <a:pt x="0" y="470"/>
                  </a:moveTo>
                  <a:cubicBezTo>
                    <a:pt x="30162" y="-589"/>
                    <a:pt x="165100" y="470"/>
                    <a:pt x="165100" y="470"/>
                  </a:cubicBezTo>
                  <a:lnTo>
                    <a:pt x="628650" y="13170"/>
                  </a:lnTo>
                  <a:cubicBezTo>
                    <a:pt x="711200" y="14228"/>
                    <a:pt x="682625" y="470"/>
                    <a:pt x="660400" y="6820"/>
                  </a:cubicBezTo>
                  <a:cubicBezTo>
                    <a:pt x="638175" y="13170"/>
                    <a:pt x="545042" y="34337"/>
                    <a:pt x="495300" y="51270"/>
                  </a:cubicBezTo>
                  <a:cubicBezTo>
                    <a:pt x="445558" y="68203"/>
                    <a:pt x="447675" y="122178"/>
                    <a:pt x="361950" y="108420"/>
                  </a:cubicBezTo>
                  <a:cubicBezTo>
                    <a:pt x="276225" y="94662"/>
                    <a:pt x="128587" y="31691"/>
                    <a:pt x="0" y="4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C5CFFDA0-F6BC-4E7B-87B3-D338B8D520CF}"/>
                </a:ext>
              </a:extLst>
            </p:cNvPr>
            <p:cNvSpPr/>
            <p:nvPr/>
          </p:nvSpPr>
          <p:spPr>
            <a:xfrm>
              <a:off x="2949546" y="3050012"/>
              <a:ext cx="835277" cy="639356"/>
            </a:xfrm>
            <a:custGeom>
              <a:avLst/>
              <a:gdLst>
                <a:gd name="connsiteX0" fmla="*/ 308004 w 835277"/>
                <a:gd name="connsiteY0" fmla="*/ 36088 h 639356"/>
                <a:gd name="connsiteX1" fmla="*/ 428654 w 835277"/>
                <a:gd name="connsiteY1" fmla="*/ 448838 h 639356"/>
                <a:gd name="connsiteX2" fmla="*/ 161954 w 835277"/>
                <a:gd name="connsiteY2" fmla="*/ 563138 h 639356"/>
                <a:gd name="connsiteX3" fmla="*/ 9554 w 835277"/>
                <a:gd name="connsiteY3" fmla="*/ 639338 h 639356"/>
                <a:gd name="connsiteX4" fmla="*/ 435004 w 835277"/>
                <a:gd name="connsiteY4" fmla="*/ 556788 h 639356"/>
                <a:gd name="connsiteX5" fmla="*/ 835054 w 835277"/>
                <a:gd name="connsiteY5" fmla="*/ 391688 h 639356"/>
                <a:gd name="connsiteX6" fmla="*/ 492154 w 835277"/>
                <a:gd name="connsiteY6" fmla="*/ 461538 h 639356"/>
                <a:gd name="connsiteX7" fmla="*/ 504854 w 835277"/>
                <a:gd name="connsiteY7" fmla="*/ 385338 h 639356"/>
                <a:gd name="connsiteX8" fmla="*/ 568354 w 835277"/>
                <a:gd name="connsiteY8" fmla="*/ 258338 h 639356"/>
                <a:gd name="connsiteX9" fmla="*/ 428654 w 835277"/>
                <a:gd name="connsiteY9" fmla="*/ 118638 h 639356"/>
                <a:gd name="connsiteX10" fmla="*/ 238154 w 835277"/>
                <a:gd name="connsiteY10" fmla="*/ 29738 h 639356"/>
                <a:gd name="connsiteX11" fmla="*/ 308004 w 835277"/>
                <a:gd name="connsiteY11" fmla="*/ 36088 h 63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5277" h="639356">
                  <a:moveTo>
                    <a:pt x="308004" y="36088"/>
                  </a:moveTo>
                  <a:cubicBezTo>
                    <a:pt x="339754" y="105938"/>
                    <a:pt x="452996" y="360996"/>
                    <a:pt x="428654" y="448838"/>
                  </a:cubicBezTo>
                  <a:cubicBezTo>
                    <a:pt x="404312" y="536680"/>
                    <a:pt x="231804" y="531388"/>
                    <a:pt x="161954" y="563138"/>
                  </a:cubicBezTo>
                  <a:cubicBezTo>
                    <a:pt x="92104" y="594888"/>
                    <a:pt x="-35954" y="640396"/>
                    <a:pt x="9554" y="639338"/>
                  </a:cubicBezTo>
                  <a:cubicBezTo>
                    <a:pt x="55062" y="638280"/>
                    <a:pt x="297421" y="598063"/>
                    <a:pt x="435004" y="556788"/>
                  </a:cubicBezTo>
                  <a:cubicBezTo>
                    <a:pt x="572587" y="515513"/>
                    <a:pt x="825529" y="407563"/>
                    <a:pt x="835054" y="391688"/>
                  </a:cubicBezTo>
                  <a:cubicBezTo>
                    <a:pt x="844579" y="375813"/>
                    <a:pt x="547187" y="462596"/>
                    <a:pt x="492154" y="461538"/>
                  </a:cubicBezTo>
                  <a:cubicBezTo>
                    <a:pt x="437121" y="460480"/>
                    <a:pt x="492154" y="419205"/>
                    <a:pt x="504854" y="385338"/>
                  </a:cubicBezTo>
                  <a:cubicBezTo>
                    <a:pt x="517554" y="351471"/>
                    <a:pt x="581054" y="302788"/>
                    <a:pt x="568354" y="258338"/>
                  </a:cubicBezTo>
                  <a:cubicBezTo>
                    <a:pt x="555654" y="213888"/>
                    <a:pt x="483687" y="156738"/>
                    <a:pt x="428654" y="118638"/>
                  </a:cubicBezTo>
                  <a:cubicBezTo>
                    <a:pt x="373621" y="80538"/>
                    <a:pt x="257204" y="42438"/>
                    <a:pt x="238154" y="29738"/>
                  </a:cubicBezTo>
                  <a:cubicBezTo>
                    <a:pt x="219104" y="17038"/>
                    <a:pt x="276254" y="-33762"/>
                    <a:pt x="308004" y="360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906B09DA-88A0-46EB-96AE-CEDD75335127}"/>
                </a:ext>
              </a:extLst>
            </p:cNvPr>
            <p:cNvSpPr/>
            <p:nvPr/>
          </p:nvSpPr>
          <p:spPr>
            <a:xfrm>
              <a:off x="3258922" y="2741850"/>
              <a:ext cx="655891" cy="758001"/>
            </a:xfrm>
            <a:custGeom>
              <a:avLst/>
              <a:gdLst>
                <a:gd name="connsiteX0" fmla="*/ 519328 w 655891"/>
                <a:gd name="connsiteY0" fmla="*/ 1350 h 758001"/>
                <a:gd name="connsiteX1" fmla="*/ 481228 w 655891"/>
                <a:gd name="connsiteY1" fmla="*/ 452200 h 758001"/>
                <a:gd name="connsiteX2" fmla="*/ 163728 w 655891"/>
                <a:gd name="connsiteY2" fmla="*/ 668100 h 758001"/>
                <a:gd name="connsiteX3" fmla="*/ 4978 w 655891"/>
                <a:gd name="connsiteY3" fmla="*/ 757000 h 758001"/>
                <a:gd name="connsiteX4" fmla="*/ 341528 w 655891"/>
                <a:gd name="connsiteY4" fmla="*/ 617300 h 758001"/>
                <a:gd name="connsiteX5" fmla="*/ 582828 w 655891"/>
                <a:gd name="connsiteY5" fmla="*/ 522050 h 758001"/>
                <a:gd name="connsiteX6" fmla="*/ 652678 w 655891"/>
                <a:gd name="connsiteY6" fmla="*/ 318850 h 758001"/>
                <a:gd name="connsiteX7" fmla="*/ 519328 w 655891"/>
                <a:gd name="connsiteY7" fmla="*/ 1350 h 7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5891" h="758001">
                  <a:moveTo>
                    <a:pt x="519328" y="1350"/>
                  </a:moveTo>
                  <a:cubicBezTo>
                    <a:pt x="490753" y="23575"/>
                    <a:pt x="540495" y="341075"/>
                    <a:pt x="481228" y="452200"/>
                  </a:cubicBezTo>
                  <a:cubicBezTo>
                    <a:pt x="421961" y="563325"/>
                    <a:pt x="243103" y="617300"/>
                    <a:pt x="163728" y="668100"/>
                  </a:cubicBezTo>
                  <a:cubicBezTo>
                    <a:pt x="84353" y="718900"/>
                    <a:pt x="-24655" y="765467"/>
                    <a:pt x="4978" y="757000"/>
                  </a:cubicBezTo>
                  <a:cubicBezTo>
                    <a:pt x="34611" y="748533"/>
                    <a:pt x="245220" y="656458"/>
                    <a:pt x="341528" y="617300"/>
                  </a:cubicBezTo>
                  <a:cubicBezTo>
                    <a:pt x="437836" y="578142"/>
                    <a:pt x="530970" y="571792"/>
                    <a:pt x="582828" y="522050"/>
                  </a:cubicBezTo>
                  <a:cubicBezTo>
                    <a:pt x="634686" y="472308"/>
                    <a:pt x="666436" y="400342"/>
                    <a:pt x="652678" y="318850"/>
                  </a:cubicBezTo>
                  <a:cubicBezTo>
                    <a:pt x="638920" y="237358"/>
                    <a:pt x="547903" y="-20875"/>
                    <a:pt x="519328" y="13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D68429A0-9FFF-417E-BEBB-DD22345DC5B8}"/>
                </a:ext>
              </a:extLst>
            </p:cNvPr>
            <p:cNvSpPr/>
            <p:nvPr/>
          </p:nvSpPr>
          <p:spPr>
            <a:xfrm>
              <a:off x="3564781" y="3047193"/>
              <a:ext cx="694855" cy="179179"/>
            </a:xfrm>
            <a:custGeom>
              <a:avLst/>
              <a:gdLst>
                <a:gd name="connsiteX0" fmla="*/ 3919 w 694855"/>
                <a:gd name="connsiteY0" fmla="*/ 70657 h 179179"/>
                <a:gd name="connsiteX1" fmla="*/ 378569 w 694855"/>
                <a:gd name="connsiteY1" fmla="*/ 70657 h 179179"/>
                <a:gd name="connsiteX2" fmla="*/ 632569 w 694855"/>
                <a:gd name="connsiteY2" fmla="*/ 38907 h 179179"/>
                <a:gd name="connsiteX3" fmla="*/ 556369 w 694855"/>
                <a:gd name="connsiteY3" fmla="*/ 807 h 179179"/>
                <a:gd name="connsiteX4" fmla="*/ 556369 w 694855"/>
                <a:gd name="connsiteY4" fmla="*/ 77007 h 179179"/>
                <a:gd name="connsiteX5" fmla="*/ 664319 w 694855"/>
                <a:gd name="connsiteY5" fmla="*/ 102407 h 179179"/>
                <a:gd name="connsiteX6" fmla="*/ 632569 w 694855"/>
                <a:gd name="connsiteY6" fmla="*/ 178607 h 179179"/>
                <a:gd name="connsiteX7" fmla="*/ 3919 w 694855"/>
                <a:gd name="connsiteY7" fmla="*/ 70657 h 179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4855" h="179179">
                  <a:moveTo>
                    <a:pt x="3919" y="70657"/>
                  </a:moveTo>
                  <a:cubicBezTo>
                    <a:pt x="-38414" y="52665"/>
                    <a:pt x="273794" y="75949"/>
                    <a:pt x="378569" y="70657"/>
                  </a:cubicBezTo>
                  <a:cubicBezTo>
                    <a:pt x="483344" y="65365"/>
                    <a:pt x="602936" y="50549"/>
                    <a:pt x="632569" y="38907"/>
                  </a:cubicBezTo>
                  <a:cubicBezTo>
                    <a:pt x="662202" y="27265"/>
                    <a:pt x="569069" y="-5543"/>
                    <a:pt x="556369" y="807"/>
                  </a:cubicBezTo>
                  <a:cubicBezTo>
                    <a:pt x="543669" y="7157"/>
                    <a:pt x="538377" y="60074"/>
                    <a:pt x="556369" y="77007"/>
                  </a:cubicBezTo>
                  <a:cubicBezTo>
                    <a:pt x="574361" y="93940"/>
                    <a:pt x="651619" y="85474"/>
                    <a:pt x="664319" y="102407"/>
                  </a:cubicBezTo>
                  <a:cubicBezTo>
                    <a:pt x="677019" y="119340"/>
                    <a:pt x="741577" y="186015"/>
                    <a:pt x="632569" y="178607"/>
                  </a:cubicBezTo>
                  <a:cubicBezTo>
                    <a:pt x="523561" y="171199"/>
                    <a:pt x="46252" y="88649"/>
                    <a:pt x="3919" y="706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47D699D6-627C-4AAD-A3D9-A737B5AD316F}"/>
                </a:ext>
              </a:extLst>
            </p:cNvPr>
            <p:cNvSpPr/>
            <p:nvPr/>
          </p:nvSpPr>
          <p:spPr>
            <a:xfrm>
              <a:off x="3122588" y="3175430"/>
              <a:ext cx="1037130" cy="878297"/>
            </a:xfrm>
            <a:custGeom>
              <a:avLst/>
              <a:gdLst>
                <a:gd name="connsiteX0" fmla="*/ 1036662 w 1037130"/>
                <a:gd name="connsiteY0" fmla="*/ 18620 h 878297"/>
                <a:gd name="connsiteX1" fmla="*/ 865212 w 1037130"/>
                <a:gd name="connsiteY1" fmla="*/ 355170 h 878297"/>
                <a:gd name="connsiteX2" fmla="*/ 452462 w 1037130"/>
                <a:gd name="connsiteY2" fmla="*/ 628220 h 878297"/>
                <a:gd name="connsiteX3" fmla="*/ 1612 w 1037130"/>
                <a:gd name="connsiteY3" fmla="*/ 875870 h 878297"/>
                <a:gd name="connsiteX4" fmla="*/ 319112 w 1037130"/>
                <a:gd name="connsiteY4" fmla="*/ 729820 h 878297"/>
                <a:gd name="connsiteX5" fmla="*/ 763612 w 1037130"/>
                <a:gd name="connsiteY5" fmla="*/ 342470 h 878297"/>
                <a:gd name="connsiteX6" fmla="*/ 789012 w 1037130"/>
                <a:gd name="connsiteY6" fmla="*/ 247220 h 878297"/>
                <a:gd name="connsiteX7" fmla="*/ 820762 w 1037130"/>
                <a:gd name="connsiteY7" fmla="*/ 63070 h 878297"/>
                <a:gd name="connsiteX8" fmla="*/ 1036662 w 1037130"/>
                <a:gd name="connsiteY8" fmla="*/ 18620 h 878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7130" h="878297">
                  <a:moveTo>
                    <a:pt x="1036662" y="18620"/>
                  </a:moveTo>
                  <a:cubicBezTo>
                    <a:pt x="1044070" y="67303"/>
                    <a:pt x="962579" y="253570"/>
                    <a:pt x="865212" y="355170"/>
                  </a:cubicBezTo>
                  <a:cubicBezTo>
                    <a:pt x="767845" y="456770"/>
                    <a:pt x="596395" y="541437"/>
                    <a:pt x="452462" y="628220"/>
                  </a:cubicBezTo>
                  <a:cubicBezTo>
                    <a:pt x="308529" y="715003"/>
                    <a:pt x="23837" y="858937"/>
                    <a:pt x="1612" y="875870"/>
                  </a:cubicBezTo>
                  <a:cubicBezTo>
                    <a:pt x="-20613" y="892803"/>
                    <a:pt x="192112" y="818720"/>
                    <a:pt x="319112" y="729820"/>
                  </a:cubicBezTo>
                  <a:cubicBezTo>
                    <a:pt x="446112" y="640920"/>
                    <a:pt x="685295" y="422903"/>
                    <a:pt x="763612" y="342470"/>
                  </a:cubicBezTo>
                  <a:cubicBezTo>
                    <a:pt x="841929" y="262037"/>
                    <a:pt x="779487" y="293787"/>
                    <a:pt x="789012" y="247220"/>
                  </a:cubicBezTo>
                  <a:cubicBezTo>
                    <a:pt x="798537" y="200653"/>
                    <a:pt x="776312" y="97995"/>
                    <a:pt x="820762" y="63070"/>
                  </a:cubicBezTo>
                  <a:cubicBezTo>
                    <a:pt x="865212" y="28145"/>
                    <a:pt x="1029254" y="-30063"/>
                    <a:pt x="1036662" y="1862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F53950F3-78D3-454E-8C30-B9F00B86C654}"/>
                </a:ext>
              </a:extLst>
            </p:cNvPr>
            <p:cNvSpPr/>
            <p:nvPr/>
          </p:nvSpPr>
          <p:spPr>
            <a:xfrm>
              <a:off x="3502618" y="3256890"/>
              <a:ext cx="832354" cy="753526"/>
            </a:xfrm>
            <a:custGeom>
              <a:avLst/>
              <a:gdLst>
                <a:gd name="connsiteX0" fmla="*/ 290449 w 832354"/>
                <a:gd name="connsiteY0" fmla="*/ 2777 h 753526"/>
                <a:gd name="connsiteX1" fmla="*/ 455549 w 832354"/>
                <a:gd name="connsiteY1" fmla="*/ 307577 h 753526"/>
                <a:gd name="connsiteX2" fmla="*/ 629115 w 832354"/>
                <a:gd name="connsiteY2" fmla="*/ 493843 h 753526"/>
                <a:gd name="connsiteX3" fmla="*/ 832315 w 832354"/>
                <a:gd name="connsiteY3" fmla="*/ 561577 h 753526"/>
                <a:gd name="connsiteX4" fmla="*/ 646049 w 832354"/>
                <a:gd name="connsiteY4" fmla="*/ 658943 h 753526"/>
                <a:gd name="connsiteX5" fmla="*/ 599482 w 832354"/>
                <a:gd name="connsiteY5" fmla="*/ 752077 h 753526"/>
                <a:gd name="connsiteX6" fmla="*/ 468249 w 832354"/>
                <a:gd name="connsiteY6" fmla="*/ 582743 h 753526"/>
                <a:gd name="connsiteX7" fmla="*/ 180382 w 832354"/>
                <a:gd name="connsiteY7" fmla="*/ 155177 h 753526"/>
                <a:gd name="connsiteX8" fmla="*/ 2582 w 832354"/>
                <a:gd name="connsiteY8" fmla="*/ 155177 h 753526"/>
                <a:gd name="connsiteX9" fmla="*/ 290449 w 832354"/>
                <a:gd name="connsiteY9" fmla="*/ 2777 h 753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2354" h="753526">
                  <a:moveTo>
                    <a:pt x="290449" y="2777"/>
                  </a:moveTo>
                  <a:cubicBezTo>
                    <a:pt x="365943" y="28177"/>
                    <a:pt x="399105" y="225733"/>
                    <a:pt x="455549" y="307577"/>
                  </a:cubicBezTo>
                  <a:cubicBezTo>
                    <a:pt x="511993" y="389421"/>
                    <a:pt x="566321" y="451510"/>
                    <a:pt x="629115" y="493843"/>
                  </a:cubicBezTo>
                  <a:cubicBezTo>
                    <a:pt x="691909" y="536176"/>
                    <a:pt x="829493" y="534060"/>
                    <a:pt x="832315" y="561577"/>
                  </a:cubicBezTo>
                  <a:cubicBezTo>
                    <a:pt x="835137" y="589094"/>
                    <a:pt x="684855" y="627193"/>
                    <a:pt x="646049" y="658943"/>
                  </a:cubicBezTo>
                  <a:cubicBezTo>
                    <a:pt x="607244" y="690693"/>
                    <a:pt x="629115" y="764777"/>
                    <a:pt x="599482" y="752077"/>
                  </a:cubicBezTo>
                  <a:cubicBezTo>
                    <a:pt x="569849" y="739377"/>
                    <a:pt x="538099" y="682226"/>
                    <a:pt x="468249" y="582743"/>
                  </a:cubicBezTo>
                  <a:cubicBezTo>
                    <a:pt x="398399" y="483260"/>
                    <a:pt x="257993" y="226438"/>
                    <a:pt x="180382" y="155177"/>
                  </a:cubicBezTo>
                  <a:cubicBezTo>
                    <a:pt x="102771" y="83916"/>
                    <a:pt x="-19290" y="176344"/>
                    <a:pt x="2582" y="155177"/>
                  </a:cubicBezTo>
                  <a:cubicBezTo>
                    <a:pt x="24454" y="134010"/>
                    <a:pt x="214955" y="-22623"/>
                    <a:pt x="290449" y="27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B8AD5EF9-ED4B-4581-8E6A-450ECF63A1E0}"/>
                </a:ext>
              </a:extLst>
            </p:cNvPr>
            <p:cNvSpPr/>
            <p:nvPr/>
          </p:nvSpPr>
          <p:spPr>
            <a:xfrm>
              <a:off x="4354217" y="2944714"/>
              <a:ext cx="459541" cy="880268"/>
            </a:xfrm>
            <a:custGeom>
              <a:avLst/>
              <a:gdLst>
                <a:gd name="connsiteX0" fmla="*/ 1883 w 459541"/>
                <a:gd name="connsiteY0" fmla="*/ 39786 h 880268"/>
                <a:gd name="connsiteX1" fmla="*/ 289750 w 459541"/>
                <a:gd name="connsiteY1" fmla="*/ 526619 h 880268"/>
                <a:gd name="connsiteX2" fmla="*/ 399816 w 459541"/>
                <a:gd name="connsiteY2" fmla="*/ 873753 h 880268"/>
                <a:gd name="connsiteX3" fmla="*/ 459083 w 459541"/>
                <a:gd name="connsiteY3" fmla="*/ 742519 h 880268"/>
                <a:gd name="connsiteX4" fmla="*/ 370183 w 459541"/>
                <a:gd name="connsiteY4" fmla="*/ 607053 h 880268"/>
                <a:gd name="connsiteX5" fmla="*/ 315150 w 459541"/>
                <a:gd name="connsiteY5" fmla="*/ 179486 h 880268"/>
                <a:gd name="connsiteX6" fmla="*/ 171216 w 459541"/>
                <a:gd name="connsiteY6" fmla="*/ 44019 h 880268"/>
                <a:gd name="connsiteX7" fmla="*/ 1883 w 459541"/>
                <a:gd name="connsiteY7" fmla="*/ 39786 h 88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9541" h="880268">
                  <a:moveTo>
                    <a:pt x="1883" y="39786"/>
                  </a:moveTo>
                  <a:cubicBezTo>
                    <a:pt x="21639" y="120219"/>
                    <a:pt x="223428" y="387625"/>
                    <a:pt x="289750" y="526619"/>
                  </a:cubicBezTo>
                  <a:cubicBezTo>
                    <a:pt x="356072" y="665613"/>
                    <a:pt x="371594" y="837770"/>
                    <a:pt x="399816" y="873753"/>
                  </a:cubicBezTo>
                  <a:cubicBezTo>
                    <a:pt x="428038" y="909736"/>
                    <a:pt x="464022" y="786969"/>
                    <a:pt x="459083" y="742519"/>
                  </a:cubicBezTo>
                  <a:cubicBezTo>
                    <a:pt x="454144" y="698069"/>
                    <a:pt x="394172" y="700892"/>
                    <a:pt x="370183" y="607053"/>
                  </a:cubicBezTo>
                  <a:cubicBezTo>
                    <a:pt x="346194" y="513214"/>
                    <a:pt x="348311" y="273325"/>
                    <a:pt x="315150" y="179486"/>
                  </a:cubicBezTo>
                  <a:cubicBezTo>
                    <a:pt x="281989" y="85647"/>
                    <a:pt x="219194" y="65891"/>
                    <a:pt x="171216" y="44019"/>
                  </a:cubicBezTo>
                  <a:cubicBezTo>
                    <a:pt x="123238" y="22147"/>
                    <a:pt x="-17873" y="-40647"/>
                    <a:pt x="1883" y="397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58CA99DB-E05B-4C54-838A-E39532B2C041}"/>
                </a:ext>
              </a:extLst>
            </p:cNvPr>
            <p:cNvSpPr/>
            <p:nvPr/>
          </p:nvSpPr>
          <p:spPr>
            <a:xfrm>
              <a:off x="4330554" y="2815500"/>
              <a:ext cx="742139" cy="982329"/>
            </a:xfrm>
            <a:custGeom>
              <a:avLst/>
              <a:gdLst>
                <a:gd name="connsiteX0" fmla="*/ 393846 w 742139"/>
                <a:gd name="connsiteY0" fmla="*/ 8133 h 982329"/>
                <a:gd name="connsiteX1" fmla="*/ 465813 w 742139"/>
                <a:gd name="connsiteY1" fmla="*/ 42000 h 982329"/>
                <a:gd name="connsiteX2" fmla="*/ 546246 w 742139"/>
                <a:gd name="connsiteY2" fmla="*/ 198633 h 982329"/>
                <a:gd name="connsiteX3" fmla="*/ 423479 w 742139"/>
                <a:gd name="connsiteY3" fmla="*/ 710867 h 982329"/>
                <a:gd name="connsiteX4" fmla="*/ 216046 w 742139"/>
                <a:gd name="connsiteY4" fmla="*/ 939467 h 982329"/>
                <a:gd name="connsiteX5" fmla="*/ 89046 w 742139"/>
                <a:gd name="connsiteY5" fmla="*/ 829400 h 982329"/>
                <a:gd name="connsiteX6" fmla="*/ 182179 w 742139"/>
                <a:gd name="connsiteY6" fmla="*/ 613500 h 982329"/>
                <a:gd name="connsiteX7" fmla="*/ 241446 w 742139"/>
                <a:gd name="connsiteY7" fmla="*/ 520367 h 982329"/>
                <a:gd name="connsiteX8" fmla="*/ 50946 w 742139"/>
                <a:gd name="connsiteY8" fmla="*/ 613500 h 982329"/>
                <a:gd name="connsiteX9" fmla="*/ 4379 w 742139"/>
                <a:gd name="connsiteY9" fmla="*/ 791300 h 982329"/>
                <a:gd name="connsiteX10" fmla="*/ 135613 w 742139"/>
                <a:gd name="connsiteY10" fmla="*/ 981800 h 982329"/>
                <a:gd name="connsiteX11" fmla="*/ 474279 w 742139"/>
                <a:gd name="connsiteY11" fmla="*/ 829400 h 982329"/>
                <a:gd name="connsiteX12" fmla="*/ 732513 w 742139"/>
                <a:gd name="connsiteY12" fmla="*/ 334100 h 982329"/>
                <a:gd name="connsiteX13" fmla="*/ 660546 w 742139"/>
                <a:gd name="connsiteY13" fmla="*/ 169000 h 982329"/>
                <a:gd name="connsiteX14" fmla="*/ 393846 w 742139"/>
                <a:gd name="connsiteY14" fmla="*/ 8133 h 982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42139" h="982329">
                  <a:moveTo>
                    <a:pt x="393846" y="8133"/>
                  </a:moveTo>
                  <a:cubicBezTo>
                    <a:pt x="361391" y="-13034"/>
                    <a:pt x="440413" y="10250"/>
                    <a:pt x="465813" y="42000"/>
                  </a:cubicBezTo>
                  <a:cubicBezTo>
                    <a:pt x="491213" y="73750"/>
                    <a:pt x="553302" y="87155"/>
                    <a:pt x="546246" y="198633"/>
                  </a:cubicBezTo>
                  <a:cubicBezTo>
                    <a:pt x="539190" y="310111"/>
                    <a:pt x="478512" y="587395"/>
                    <a:pt x="423479" y="710867"/>
                  </a:cubicBezTo>
                  <a:cubicBezTo>
                    <a:pt x="368446" y="834339"/>
                    <a:pt x="271785" y="919712"/>
                    <a:pt x="216046" y="939467"/>
                  </a:cubicBezTo>
                  <a:cubicBezTo>
                    <a:pt x="160307" y="959222"/>
                    <a:pt x="94690" y="883728"/>
                    <a:pt x="89046" y="829400"/>
                  </a:cubicBezTo>
                  <a:cubicBezTo>
                    <a:pt x="83402" y="775072"/>
                    <a:pt x="156779" y="665006"/>
                    <a:pt x="182179" y="613500"/>
                  </a:cubicBezTo>
                  <a:cubicBezTo>
                    <a:pt x="207579" y="561995"/>
                    <a:pt x="263318" y="520367"/>
                    <a:pt x="241446" y="520367"/>
                  </a:cubicBezTo>
                  <a:cubicBezTo>
                    <a:pt x="219574" y="520367"/>
                    <a:pt x="90457" y="568345"/>
                    <a:pt x="50946" y="613500"/>
                  </a:cubicBezTo>
                  <a:cubicBezTo>
                    <a:pt x="11435" y="658655"/>
                    <a:pt x="-9732" y="729917"/>
                    <a:pt x="4379" y="791300"/>
                  </a:cubicBezTo>
                  <a:cubicBezTo>
                    <a:pt x="18490" y="852683"/>
                    <a:pt x="57296" y="975450"/>
                    <a:pt x="135613" y="981800"/>
                  </a:cubicBezTo>
                  <a:cubicBezTo>
                    <a:pt x="213930" y="988150"/>
                    <a:pt x="374796" y="937350"/>
                    <a:pt x="474279" y="829400"/>
                  </a:cubicBezTo>
                  <a:cubicBezTo>
                    <a:pt x="573762" y="721450"/>
                    <a:pt x="701469" y="444167"/>
                    <a:pt x="732513" y="334100"/>
                  </a:cubicBezTo>
                  <a:cubicBezTo>
                    <a:pt x="763557" y="224033"/>
                    <a:pt x="714168" y="224033"/>
                    <a:pt x="660546" y="169000"/>
                  </a:cubicBezTo>
                  <a:cubicBezTo>
                    <a:pt x="606924" y="113967"/>
                    <a:pt x="426301" y="29300"/>
                    <a:pt x="393846" y="81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70C6CF95-BDB6-4F44-90B6-387D81B896C4}"/>
                </a:ext>
              </a:extLst>
            </p:cNvPr>
            <p:cNvSpPr/>
            <p:nvPr/>
          </p:nvSpPr>
          <p:spPr>
            <a:xfrm>
              <a:off x="4397740" y="3075715"/>
              <a:ext cx="995133" cy="1090463"/>
            </a:xfrm>
            <a:custGeom>
              <a:avLst/>
              <a:gdLst>
                <a:gd name="connsiteX0" fmla="*/ 693 w 995133"/>
                <a:gd name="connsiteY0" fmla="*/ 353285 h 1090463"/>
                <a:gd name="connsiteX1" fmla="*/ 275860 w 995133"/>
                <a:gd name="connsiteY1" fmla="*/ 82352 h 1090463"/>
                <a:gd name="connsiteX2" fmla="*/ 627227 w 995133"/>
                <a:gd name="connsiteY2" fmla="*/ 14618 h 1090463"/>
                <a:gd name="connsiteX3" fmla="*/ 957427 w 995133"/>
                <a:gd name="connsiteY3" fmla="*/ 327885 h 1090463"/>
                <a:gd name="connsiteX4" fmla="*/ 948960 w 995133"/>
                <a:gd name="connsiteY4" fmla="*/ 518385 h 1090463"/>
                <a:gd name="connsiteX5" fmla="*/ 610293 w 995133"/>
                <a:gd name="connsiteY5" fmla="*/ 785085 h 1090463"/>
                <a:gd name="connsiteX6" fmla="*/ 26093 w 995133"/>
                <a:gd name="connsiteY6" fmla="*/ 1089885 h 1090463"/>
                <a:gd name="connsiteX7" fmla="*/ 690727 w 995133"/>
                <a:gd name="connsiteY7" fmla="*/ 704652 h 1090463"/>
                <a:gd name="connsiteX8" fmla="*/ 817727 w 995133"/>
                <a:gd name="connsiteY8" fmla="*/ 416785 h 1090463"/>
                <a:gd name="connsiteX9" fmla="*/ 356293 w 995133"/>
                <a:gd name="connsiteY9" fmla="*/ 230518 h 1090463"/>
                <a:gd name="connsiteX10" fmla="*/ 693 w 995133"/>
                <a:gd name="connsiteY10" fmla="*/ 353285 h 1090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95133" h="1090463">
                  <a:moveTo>
                    <a:pt x="693" y="353285"/>
                  </a:moveTo>
                  <a:cubicBezTo>
                    <a:pt x="-12713" y="328591"/>
                    <a:pt x="171438" y="138796"/>
                    <a:pt x="275860" y="82352"/>
                  </a:cubicBezTo>
                  <a:cubicBezTo>
                    <a:pt x="380282" y="25908"/>
                    <a:pt x="513633" y="-26304"/>
                    <a:pt x="627227" y="14618"/>
                  </a:cubicBezTo>
                  <a:cubicBezTo>
                    <a:pt x="740821" y="55540"/>
                    <a:pt x="903805" y="243924"/>
                    <a:pt x="957427" y="327885"/>
                  </a:cubicBezTo>
                  <a:cubicBezTo>
                    <a:pt x="1011049" y="411846"/>
                    <a:pt x="1006816" y="442185"/>
                    <a:pt x="948960" y="518385"/>
                  </a:cubicBezTo>
                  <a:cubicBezTo>
                    <a:pt x="891104" y="594585"/>
                    <a:pt x="764104" y="689835"/>
                    <a:pt x="610293" y="785085"/>
                  </a:cubicBezTo>
                  <a:cubicBezTo>
                    <a:pt x="456482" y="880335"/>
                    <a:pt x="12687" y="1103290"/>
                    <a:pt x="26093" y="1089885"/>
                  </a:cubicBezTo>
                  <a:cubicBezTo>
                    <a:pt x="39499" y="1076480"/>
                    <a:pt x="558788" y="816835"/>
                    <a:pt x="690727" y="704652"/>
                  </a:cubicBezTo>
                  <a:cubicBezTo>
                    <a:pt x="822666" y="592469"/>
                    <a:pt x="873466" y="495807"/>
                    <a:pt x="817727" y="416785"/>
                  </a:cubicBezTo>
                  <a:cubicBezTo>
                    <a:pt x="761988" y="337763"/>
                    <a:pt x="486115" y="245335"/>
                    <a:pt x="356293" y="230518"/>
                  </a:cubicBezTo>
                  <a:cubicBezTo>
                    <a:pt x="226471" y="215701"/>
                    <a:pt x="14099" y="377979"/>
                    <a:pt x="693" y="3532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BE21DAB3-BCC4-4F20-B0CE-4FB347ED9F35}"/>
                </a:ext>
              </a:extLst>
            </p:cNvPr>
            <p:cNvSpPr/>
            <p:nvPr/>
          </p:nvSpPr>
          <p:spPr>
            <a:xfrm>
              <a:off x="5239336" y="2947243"/>
              <a:ext cx="1311200" cy="912153"/>
            </a:xfrm>
            <a:custGeom>
              <a:avLst/>
              <a:gdLst>
                <a:gd name="connsiteX0" fmla="*/ 18464 w 1311200"/>
                <a:gd name="connsiteY0" fmla="*/ 19477 h 912153"/>
                <a:gd name="connsiteX1" fmla="*/ 94664 w 1311200"/>
                <a:gd name="connsiteY1" fmla="*/ 34717 h 912153"/>
                <a:gd name="connsiteX2" fmla="*/ 353744 w 1311200"/>
                <a:gd name="connsiteY2" fmla="*/ 354757 h 912153"/>
                <a:gd name="connsiteX3" fmla="*/ 673784 w 1311200"/>
                <a:gd name="connsiteY3" fmla="*/ 232837 h 912153"/>
                <a:gd name="connsiteX4" fmla="*/ 495984 w 1311200"/>
                <a:gd name="connsiteY4" fmla="*/ 517317 h 912153"/>
                <a:gd name="connsiteX5" fmla="*/ 861744 w 1311200"/>
                <a:gd name="connsiteY5" fmla="*/ 852597 h 912153"/>
                <a:gd name="connsiteX6" fmla="*/ 1242744 w 1311200"/>
                <a:gd name="connsiteY6" fmla="*/ 908477 h 912153"/>
                <a:gd name="connsiteX7" fmla="*/ 770304 w 1311200"/>
                <a:gd name="connsiteY7" fmla="*/ 806877 h 912153"/>
                <a:gd name="connsiteX8" fmla="*/ 689024 w 1311200"/>
                <a:gd name="connsiteY8" fmla="*/ 405557 h 912153"/>
                <a:gd name="connsiteX9" fmla="*/ 1308784 w 1311200"/>
                <a:gd name="connsiteY9" fmla="*/ 136317 h 912153"/>
                <a:gd name="connsiteX10" fmla="*/ 902384 w 1311200"/>
                <a:gd name="connsiteY10" fmla="*/ 90597 h 912153"/>
                <a:gd name="connsiteX11" fmla="*/ 861744 w 1311200"/>
                <a:gd name="connsiteY11" fmla="*/ 105837 h 912153"/>
                <a:gd name="connsiteX12" fmla="*/ 414704 w 1311200"/>
                <a:gd name="connsiteY12" fmla="*/ 131237 h 912153"/>
                <a:gd name="connsiteX13" fmla="*/ 18464 w 1311200"/>
                <a:gd name="connsiteY13" fmla="*/ 19477 h 912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11200" h="912153">
                  <a:moveTo>
                    <a:pt x="18464" y="19477"/>
                  </a:moveTo>
                  <a:cubicBezTo>
                    <a:pt x="-34876" y="3390"/>
                    <a:pt x="38784" y="-21163"/>
                    <a:pt x="94664" y="34717"/>
                  </a:cubicBezTo>
                  <a:cubicBezTo>
                    <a:pt x="150544" y="90597"/>
                    <a:pt x="257224" y="321737"/>
                    <a:pt x="353744" y="354757"/>
                  </a:cubicBezTo>
                  <a:cubicBezTo>
                    <a:pt x="450264" y="387777"/>
                    <a:pt x="650077" y="205744"/>
                    <a:pt x="673784" y="232837"/>
                  </a:cubicBezTo>
                  <a:cubicBezTo>
                    <a:pt x="697491" y="259930"/>
                    <a:pt x="464657" y="414024"/>
                    <a:pt x="495984" y="517317"/>
                  </a:cubicBezTo>
                  <a:cubicBezTo>
                    <a:pt x="527311" y="620610"/>
                    <a:pt x="737284" y="787404"/>
                    <a:pt x="861744" y="852597"/>
                  </a:cubicBezTo>
                  <a:cubicBezTo>
                    <a:pt x="986204" y="917790"/>
                    <a:pt x="1257984" y="916097"/>
                    <a:pt x="1242744" y="908477"/>
                  </a:cubicBezTo>
                  <a:cubicBezTo>
                    <a:pt x="1227504" y="900857"/>
                    <a:pt x="862591" y="890697"/>
                    <a:pt x="770304" y="806877"/>
                  </a:cubicBezTo>
                  <a:cubicBezTo>
                    <a:pt x="678017" y="723057"/>
                    <a:pt x="599277" y="517317"/>
                    <a:pt x="689024" y="405557"/>
                  </a:cubicBezTo>
                  <a:cubicBezTo>
                    <a:pt x="778771" y="293797"/>
                    <a:pt x="1273224" y="188810"/>
                    <a:pt x="1308784" y="136317"/>
                  </a:cubicBezTo>
                  <a:cubicBezTo>
                    <a:pt x="1344344" y="83824"/>
                    <a:pt x="976890" y="95677"/>
                    <a:pt x="902384" y="90597"/>
                  </a:cubicBezTo>
                  <a:cubicBezTo>
                    <a:pt x="827878" y="85517"/>
                    <a:pt x="943024" y="99064"/>
                    <a:pt x="861744" y="105837"/>
                  </a:cubicBezTo>
                  <a:cubicBezTo>
                    <a:pt x="780464" y="112610"/>
                    <a:pt x="554404" y="144784"/>
                    <a:pt x="414704" y="131237"/>
                  </a:cubicBezTo>
                  <a:cubicBezTo>
                    <a:pt x="275004" y="117690"/>
                    <a:pt x="71804" y="35564"/>
                    <a:pt x="18464" y="194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4522EE36-43DD-45F5-8823-A7E1D63A7636}"/>
                </a:ext>
              </a:extLst>
            </p:cNvPr>
            <p:cNvSpPr/>
            <p:nvPr/>
          </p:nvSpPr>
          <p:spPr>
            <a:xfrm>
              <a:off x="6254882" y="3337549"/>
              <a:ext cx="608565" cy="65912"/>
            </a:xfrm>
            <a:custGeom>
              <a:avLst/>
              <a:gdLst>
                <a:gd name="connsiteX0" fmla="*/ 34158 w 608565"/>
                <a:gd name="connsiteY0" fmla="*/ 11 h 65912"/>
                <a:gd name="connsiteX1" fmla="*/ 608198 w 608565"/>
                <a:gd name="connsiteY1" fmla="*/ 60971 h 65912"/>
                <a:gd name="connsiteX2" fmla="*/ 120518 w 608565"/>
                <a:gd name="connsiteY2" fmla="*/ 55891 h 65912"/>
                <a:gd name="connsiteX3" fmla="*/ 34158 w 608565"/>
                <a:gd name="connsiteY3" fmla="*/ 11 h 65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8565" h="65912">
                  <a:moveTo>
                    <a:pt x="34158" y="11"/>
                  </a:moveTo>
                  <a:cubicBezTo>
                    <a:pt x="115438" y="858"/>
                    <a:pt x="593805" y="51658"/>
                    <a:pt x="608198" y="60971"/>
                  </a:cubicBezTo>
                  <a:cubicBezTo>
                    <a:pt x="622591" y="70284"/>
                    <a:pt x="210265" y="65204"/>
                    <a:pt x="120518" y="55891"/>
                  </a:cubicBezTo>
                  <a:cubicBezTo>
                    <a:pt x="30771" y="46578"/>
                    <a:pt x="-47122" y="-836"/>
                    <a:pt x="34158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50C37F1B-4F13-484B-9AE8-D70874C9BD4C}"/>
                </a:ext>
              </a:extLst>
            </p:cNvPr>
            <p:cNvSpPr/>
            <p:nvPr/>
          </p:nvSpPr>
          <p:spPr>
            <a:xfrm>
              <a:off x="6320922" y="3195309"/>
              <a:ext cx="608565" cy="65912"/>
            </a:xfrm>
            <a:custGeom>
              <a:avLst/>
              <a:gdLst>
                <a:gd name="connsiteX0" fmla="*/ 34158 w 608565"/>
                <a:gd name="connsiteY0" fmla="*/ 11 h 65912"/>
                <a:gd name="connsiteX1" fmla="*/ 608198 w 608565"/>
                <a:gd name="connsiteY1" fmla="*/ 60971 h 65912"/>
                <a:gd name="connsiteX2" fmla="*/ 120518 w 608565"/>
                <a:gd name="connsiteY2" fmla="*/ 55891 h 65912"/>
                <a:gd name="connsiteX3" fmla="*/ 34158 w 608565"/>
                <a:gd name="connsiteY3" fmla="*/ 11 h 65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8565" h="65912">
                  <a:moveTo>
                    <a:pt x="34158" y="11"/>
                  </a:moveTo>
                  <a:cubicBezTo>
                    <a:pt x="115438" y="858"/>
                    <a:pt x="593805" y="51658"/>
                    <a:pt x="608198" y="60971"/>
                  </a:cubicBezTo>
                  <a:cubicBezTo>
                    <a:pt x="622591" y="70284"/>
                    <a:pt x="210265" y="65204"/>
                    <a:pt x="120518" y="55891"/>
                  </a:cubicBezTo>
                  <a:cubicBezTo>
                    <a:pt x="30771" y="46578"/>
                    <a:pt x="-47122" y="-836"/>
                    <a:pt x="34158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19E5B84E-CE33-4E06-AC11-D4ECD0A7A94D}"/>
                </a:ext>
              </a:extLst>
            </p:cNvPr>
            <p:cNvSpPr/>
            <p:nvPr/>
          </p:nvSpPr>
          <p:spPr>
            <a:xfrm>
              <a:off x="6624320" y="3667760"/>
              <a:ext cx="563903" cy="371927"/>
            </a:xfrm>
            <a:custGeom>
              <a:avLst/>
              <a:gdLst>
                <a:gd name="connsiteX0" fmla="*/ 0 w 563903"/>
                <a:gd name="connsiteY0" fmla="*/ 0 h 371927"/>
                <a:gd name="connsiteX1" fmla="*/ 248920 w 563903"/>
                <a:gd name="connsiteY1" fmla="*/ 182880 h 371927"/>
                <a:gd name="connsiteX2" fmla="*/ 203200 w 563903"/>
                <a:gd name="connsiteY2" fmla="*/ 370840 h 371927"/>
                <a:gd name="connsiteX3" fmla="*/ 299720 w 563903"/>
                <a:gd name="connsiteY3" fmla="*/ 254000 h 371927"/>
                <a:gd name="connsiteX4" fmla="*/ 563880 w 563903"/>
                <a:gd name="connsiteY4" fmla="*/ 127000 h 371927"/>
                <a:gd name="connsiteX5" fmla="*/ 284480 w 563903"/>
                <a:gd name="connsiteY5" fmla="*/ 66040 h 371927"/>
                <a:gd name="connsiteX6" fmla="*/ 0 w 563903"/>
                <a:gd name="connsiteY6" fmla="*/ 0 h 37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3903" h="371927">
                  <a:moveTo>
                    <a:pt x="0" y="0"/>
                  </a:moveTo>
                  <a:cubicBezTo>
                    <a:pt x="107526" y="60536"/>
                    <a:pt x="215053" y="121073"/>
                    <a:pt x="248920" y="182880"/>
                  </a:cubicBezTo>
                  <a:cubicBezTo>
                    <a:pt x="282787" y="244687"/>
                    <a:pt x="194733" y="358987"/>
                    <a:pt x="203200" y="370840"/>
                  </a:cubicBezTo>
                  <a:cubicBezTo>
                    <a:pt x="211667" y="382693"/>
                    <a:pt x="239607" y="294640"/>
                    <a:pt x="299720" y="254000"/>
                  </a:cubicBezTo>
                  <a:cubicBezTo>
                    <a:pt x="359833" y="213360"/>
                    <a:pt x="566420" y="158327"/>
                    <a:pt x="563880" y="127000"/>
                  </a:cubicBezTo>
                  <a:cubicBezTo>
                    <a:pt x="561340" y="95673"/>
                    <a:pt x="377613" y="87207"/>
                    <a:pt x="284480" y="6604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93AAABEE-4A8F-4FC4-AD8B-8ED4EC6DE85D}"/>
                </a:ext>
              </a:extLst>
            </p:cNvPr>
            <p:cNvSpPr/>
            <p:nvPr/>
          </p:nvSpPr>
          <p:spPr>
            <a:xfrm>
              <a:off x="1102232" y="4639974"/>
              <a:ext cx="1220319" cy="645815"/>
            </a:xfrm>
            <a:custGeom>
              <a:avLst/>
              <a:gdLst>
                <a:gd name="connsiteX0" fmla="*/ 49235 w 1220319"/>
                <a:gd name="connsiteY0" fmla="*/ 109826 h 645815"/>
                <a:gd name="connsiteX1" fmla="*/ 404835 w 1220319"/>
                <a:gd name="connsiteY1" fmla="*/ 109826 h 645815"/>
                <a:gd name="connsiteX2" fmla="*/ 1014435 w 1220319"/>
                <a:gd name="connsiteY2" fmla="*/ 42093 h 645815"/>
                <a:gd name="connsiteX3" fmla="*/ 912835 w 1220319"/>
                <a:gd name="connsiteY3" fmla="*/ 313026 h 645815"/>
                <a:gd name="connsiteX4" fmla="*/ 150835 w 1220319"/>
                <a:gd name="connsiteY4" fmla="*/ 575493 h 645815"/>
                <a:gd name="connsiteX5" fmla="*/ 210101 w 1220319"/>
                <a:gd name="connsiteY5" fmla="*/ 626293 h 645815"/>
                <a:gd name="connsiteX6" fmla="*/ 972101 w 1220319"/>
                <a:gd name="connsiteY6" fmla="*/ 456959 h 645815"/>
                <a:gd name="connsiteX7" fmla="*/ 1217635 w 1220319"/>
                <a:gd name="connsiteY7" fmla="*/ 643226 h 645815"/>
                <a:gd name="connsiteX8" fmla="*/ 1099101 w 1220319"/>
                <a:gd name="connsiteY8" fmla="*/ 287626 h 645815"/>
                <a:gd name="connsiteX9" fmla="*/ 1039835 w 1220319"/>
                <a:gd name="connsiteY9" fmla="*/ 33626 h 645815"/>
                <a:gd name="connsiteX10" fmla="*/ 108501 w 1220319"/>
                <a:gd name="connsiteY10" fmla="*/ 8226 h 645815"/>
                <a:gd name="connsiteX11" fmla="*/ 49235 w 1220319"/>
                <a:gd name="connsiteY11" fmla="*/ 109826 h 645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20319" h="645815">
                  <a:moveTo>
                    <a:pt x="49235" y="109826"/>
                  </a:moveTo>
                  <a:cubicBezTo>
                    <a:pt x="98624" y="126759"/>
                    <a:pt x="243968" y="121115"/>
                    <a:pt x="404835" y="109826"/>
                  </a:cubicBezTo>
                  <a:cubicBezTo>
                    <a:pt x="565702" y="98537"/>
                    <a:pt x="929768" y="8226"/>
                    <a:pt x="1014435" y="42093"/>
                  </a:cubicBezTo>
                  <a:cubicBezTo>
                    <a:pt x="1099102" y="75960"/>
                    <a:pt x="1056768" y="224126"/>
                    <a:pt x="912835" y="313026"/>
                  </a:cubicBezTo>
                  <a:cubicBezTo>
                    <a:pt x="768902" y="401926"/>
                    <a:pt x="267957" y="523282"/>
                    <a:pt x="150835" y="575493"/>
                  </a:cubicBezTo>
                  <a:cubicBezTo>
                    <a:pt x="33713" y="627704"/>
                    <a:pt x="73223" y="646049"/>
                    <a:pt x="210101" y="626293"/>
                  </a:cubicBezTo>
                  <a:cubicBezTo>
                    <a:pt x="346979" y="606537"/>
                    <a:pt x="804179" y="454137"/>
                    <a:pt x="972101" y="456959"/>
                  </a:cubicBezTo>
                  <a:cubicBezTo>
                    <a:pt x="1140023" y="459781"/>
                    <a:pt x="1196468" y="671448"/>
                    <a:pt x="1217635" y="643226"/>
                  </a:cubicBezTo>
                  <a:cubicBezTo>
                    <a:pt x="1238802" y="615004"/>
                    <a:pt x="1128734" y="389226"/>
                    <a:pt x="1099101" y="287626"/>
                  </a:cubicBezTo>
                  <a:cubicBezTo>
                    <a:pt x="1069468" y="186026"/>
                    <a:pt x="1204935" y="80193"/>
                    <a:pt x="1039835" y="33626"/>
                  </a:cubicBezTo>
                  <a:cubicBezTo>
                    <a:pt x="874735" y="-12941"/>
                    <a:pt x="269368" y="-241"/>
                    <a:pt x="108501" y="8226"/>
                  </a:cubicBezTo>
                  <a:cubicBezTo>
                    <a:pt x="-52366" y="16693"/>
                    <a:pt x="-154" y="92893"/>
                    <a:pt x="49235" y="1098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B575F50F-D069-4B71-B8A3-EE0F25A77C3C}"/>
                </a:ext>
              </a:extLst>
            </p:cNvPr>
            <p:cNvSpPr/>
            <p:nvPr/>
          </p:nvSpPr>
          <p:spPr>
            <a:xfrm>
              <a:off x="1785869" y="4356904"/>
              <a:ext cx="542276" cy="207998"/>
            </a:xfrm>
            <a:custGeom>
              <a:avLst/>
              <a:gdLst>
                <a:gd name="connsiteX0" fmla="*/ 598 w 542276"/>
                <a:gd name="connsiteY0" fmla="*/ 3429 h 207998"/>
                <a:gd name="connsiteX1" fmla="*/ 517064 w 542276"/>
                <a:gd name="connsiteY1" fmla="*/ 206629 h 207998"/>
                <a:gd name="connsiteX2" fmla="*/ 415464 w 542276"/>
                <a:gd name="connsiteY2" fmla="*/ 88096 h 207998"/>
                <a:gd name="connsiteX3" fmla="*/ 598 w 542276"/>
                <a:gd name="connsiteY3" fmla="*/ 3429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276" h="207998">
                  <a:moveTo>
                    <a:pt x="598" y="3429"/>
                  </a:moveTo>
                  <a:cubicBezTo>
                    <a:pt x="17531" y="23184"/>
                    <a:pt x="447920" y="192518"/>
                    <a:pt x="517064" y="206629"/>
                  </a:cubicBezTo>
                  <a:cubicBezTo>
                    <a:pt x="586208" y="220740"/>
                    <a:pt x="500131" y="121963"/>
                    <a:pt x="415464" y="88096"/>
                  </a:cubicBezTo>
                  <a:cubicBezTo>
                    <a:pt x="330797" y="54229"/>
                    <a:pt x="-16335" y="-16326"/>
                    <a:pt x="598" y="3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F9E102B9-4E07-49E8-85D5-CC916D2187AF}"/>
                </a:ext>
              </a:extLst>
            </p:cNvPr>
            <p:cNvSpPr/>
            <p:nvPr/>
          </p:nvSpPr>
          <p:spPr>
            <a:xfrm>
              <a:off x="1921335" y="4246838"/>
              <a:ext cx="542276" cy="207998"/>
            </a:xfrm>
            <a:custGeom>
              <a:avLst/>
              <a:gdLst>
                <a:gd name="connsiteX0" fmla="*/ 598 w 542276"/>
                <a:gd name="connsiteY0" fmla="*/ 3429 h 207998"/>
                <a:gd name="connsiteX1" fmla="*/ 517064 w 542276"/>
                <a:gd name="connsiteY1" fmla="*/ 206629 h 207998"/>
                <a:gd name="connsiteX2" fmla="*/ 415464 w 542276"/>
                <a:gd name="connsiteY2" fmla="*/ 88096 h 207998"/>
                <a:gd name="connsiteX3" fmla="*/ 598 w 542276"/>
                <a:gd name="connsiteY3" fmla="*/ 3429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276" h="207998">
                  <a:moveTo>
                    <a:pt x="598" y="3429"/>
                  </a:moveTo>
                  <a:cubicBezTo>
                    <a:pt x="17531" y="23184"/>
                    <a:pt x="447920" y="192518"/>
                    <a:pt x="517064" y="206629"/>
                  </a:cubicBezTo>
                  <a:cubicBezTo>
                    <a:pt x="586208" y="220740"/>
                    <a:pt x="500131" y="121963"/>
                    <a:pt x="415464" y="88096"/>
                  </a:cubicBezTo>
                  <a:cubicBezTo>
                    <a:pt x="330797" y="54229"/>
                    <a:pt x="-16335" y="-16326"/>
                    <a:pt x="598" y="3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238F1378-DF90-41C7-8471-173C3E273663}"/>
                </a:ext>
              </a:extLst>
            </p:cNvPr>
            <p:cNvSpPr/>
            <p:nvPr/>
          </p:nvSpPr>
          <p:spPr>
            <a:xfrm>
              <a:off x="2374945" y="4371833"/>
              <a:ext cx="305860" cy="677775"/>
            </a:xfrm>
            <a:custGeom>
              <a:avLst/>
              <a:gdLst>
                <a:gd name="connsiteX0" fmla="*/ 2495 w 305860"/>
                <a:gd name="connsiteY0" fmla="*/ 2047 h 677775"/>
                <a:gd name="connsiteX1" fmla="*/ 134575 w 305860"/>
                <a:gd name="connsiteY1" fmla="*/ 388127 h 677775"/>
                <a:gd name="connsiteX2" fmla="*/ 83775 w 305860"/>
                <a:gd name="connsiteY2" fmla="*/ 631967 h 677775"/>
                <a:gd name="connsiteX3" fmla="*/ 48215 w 305860"/>
                <a:gd name="connsiteY3" fmla="*/ 677687 h 677775"/>
                <a:gd name="connsiteX4" fmla="*/ 297135 w 305860"/>
                <a:gd name="connsiteY4" fmla="*/ 631967 h 677775"/>
                <a:gd name="connsiteX5" fmla="*/ 251415 w 305860"/>
                <a:gd name="connsiteY5" fmla="*/ 377967 h 677775"/>
                <a:gd name="connsiteX6" fmla="*/ 271735 w 305860"/>
                <a:gd name="connsiteY6" fmla="*/ 240807 h 677775"/>
                <a:gd name="connsiteX7" fmla="*/ 2495 w 305860"/>
                <a:gd name="connsiteY7" fmla="*/ 2047 h 67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860" h="677775">
                  <a:moveTo>
                    <a:pt x="2495" y="2047"/>
                  </a:moveTo>
                  <a:cubicBezTo>
                    <a:pt x="-20365" y="26600"/>
                    <a:pt x="121028" y="283140"/>
                    <a:pt x="134575" y="388127"/>
                  </a:cubicBezTo>
                  <a:cubicBezTo>
                    <a:pt x="148122" y="493114"/>
                    <a:pt x="98168" y="583707"/>
                    <a:pt x="83775" y="631967"/>
                  </a:cubicBezTo>
                  <a:cubicBezTo>
                    <a:pt x="69382" y="680227"/>
                    <a:pt x="12655" y="677687"/>
                    <a:pt x="48215" y="677687"/>
                  </a:cubicBezTo>
                  <a:cubicBezTo>
                    <a:pt x="83775" y="677687"/>
                    <a:pt x="263268" y="681920"/>
                    <a:pt x="297135" y="631967"/>
                  </a:cubicBezTo>
                  <a:cubicBezTo>
                    <a:pt x="331002" y="582014"/>
                    <a:pt x="255648" y="443160"/>
                    <a:pt x="251415" y="377967"/>
                  </a:cubicBezTo>
                  <a:cubicBezTo>
                    <a:pt x="247182" y="312774"/>
                    <a:pt x="311528" y="300920"/>
                    <a:pt x="271735" y="240807"/>
                  </a:cubicBezTo>
                  <a:cubicBezTo>
                    <a:pt x="231942" y="180694"/>
                    <a:pt x="25355" y="-22506"/>
                    <a:pt x="2495" y="20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EA825C81-9217-4D5F-B2D7-F862EBECD4BC}"/>
                </a:ext>
              </a:extLst>
            </p:cNvPr>
            <p:cNvSpPr/>
            <p:nvPr/>
          </p:nvSpPr>
          <p:spPr>
            <a:xfrm>
              <a:off x="2059455" y="4306551"/>
              <a:ext cx="1085401" cy="1333114"/>
            </a:xfrm>
            <a:custGeom>
              <a:avLst/>
              <a:gdLst>
                <a:gd name="connsiteX0" fmla="*/ 770105 w 1085401"/>
                <a:gd name="connsiteY0" fmla="*/ 1289 h 1333114"/>
                <a:gd name="connsiteX1" fmla="*/ 886945 w 1085401"/>
                <a:gd name="connsiteY1" fmla="*/ 478809 h 1333114"/>
                <a:gd name="connsiteX2" fmla="*/ 866625 w 1085401"/>
                <a:gd name="connsiteY2" fmla="*/ 732809 h 1333114"/>
                <a:gd name="connsiteX3" fmla="*/ 551665 w 1085401"/>
                <a:gd name="connsiteY3" fmla="*/ 1078249 h 1333114"/>
                <a:gd name="connsiteX4" fmla="*/ 3025 w 1085401"/>
                <a:gd name="connsiteY4" fmla="*/ 1332249 h 1333114"/>
                <a:gd name="connsiteX5" fmla="*/ 815825 w 1085401"/>
                <a:gd name="connsiteY5" fmla="*/ 991889 h 1333114"/>
                <a:gd name="connsiteX6" fmla="*/ 1085065 w 1085401"/>
                <a:gd name="connsiteY6" fmla="*/ 636289 h 1333114"/>
                <a:gd name="connsiteX7" fmla="*/ 770105 w 1085401"/>
                <a:gd name="connsiteY7" fmla="*/ 1289 h 1333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5401" h="1333114">
                  <a:moveTo>
                    <a:pt x="770105" y="1289"/>
                  </a:moveTo>
                  <a:cubicBezTo>
                    <a:pt x="737085" y="-24958"/>
                    <a:pt x="870858" y="356889"/>
                    <a:pt x="886945" y="478809"/>
                  </a:cubicBezTo>
                  <a:cubicBezTo>
                    <a:pt x="903032" y="600729"/>
                    <a:pt x="922505" y="632902"/>
                    <a:pt x="866625" y="732809"/>
                  </a:cubicBezTo>
                  <a:cubicBezTo>
                    <a:pt x="810745" y="832716"/>
                    <a:pt x="695598" y="978342"/>
                    <a:pt x="551665" y="1078249"/>
                  </a:cubicBezTo>
                  <a:cubicBezTo>
                    <a:pt x="407732" y="1178156"/>
                    <a:pt x="-41002" y="1346642"/>
                    <a:pt x="3025" y="1332249"/>
                  </a:cubicBezTo>
                  <a:cubicBezTo>
                    <a:pt x="47052" y="1317856"/>
                    <a:pt x="635485" y="1107882"/>
                    <a:pt x="815825" y="991889"/>
                  </a:cubicBezTo>
                  <a:cubicBezTo>
                    <a:pt x="996165" y="875896"/>
                    <a:pt x="1091838" y="804776"/>
                    <a:pt x="1085065" y="636289"/>
                  </a:cubicBezTo>
                  <a:cubicBezTo>
                    <a:pt x="1078292" y="467802"/>
                    <a:pt x="803125" y="27536"/>
                    <a:pt x="770105" y="12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E7211C30-D8C6-4723-917E-6B312F39C986}"/>
                </a:ext>
              </a:extLst>
            </p:cNvPr>
            <p:cNvSpPr/>
            <p:nvPr/>
          </p:nvSpPr>
          <p:spPr>
            <a:xfrm>
              <a:off x="3034851" y="4750247"/>
              <a:ext cx="381272" cy="306545"/>
            </a:xfrm>
            <a:custGeom>
              <a:avLst/>
              <a:gdLst>
                <a:gd name="connsiteX0" fmla="*/ 2989 w 381272"/>
                <a:gd name="connsiteY0" fmla="*/ 9713 h 306545"/>
                <a:gd name="connsiteX1" fmla="*/ 333189 w 381272"/>
                <a:gd name="connsiteY1" fmla="*/ 299273 h 306545"/>
                <a:gd name="connsiteX2" fmla="*/ 363669 w 381272"/>
                <a:gd name="connsiteY2" fmla="*/ 207833 h 306545"/>
                <a:gd name="connsiteX3" fmla="*/ 180789 w 381272"/>
                <a:gd name="connsiteY3" fmla="*/ 80833 h 306545"/>
                <a:gd name="connsiteX4" fmla="*/ 2989 w 381272"/>
                <a:gd name="connsiteY4" fmla="*/ 9713 h 306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272" h="306545">
                  <a:moveTo>
                    <a:pt x="2989" y="9713"/>
                  </a:moveTo>
                  <a:cubicBezTo>
                    <a:pt x="28389" y="46120"/>
                    <a:pt x="273076" y="266253"/>
                    <a:pt x="333189" y="299273"/>
                  </a:cubicBezTo>
                  <a:cubicBezTo>
                    <a:pt x="393302" y="332293"/>
                    <a:pt x="389069" y="244240"/>
                    <a:pt x="363669" y="207833"/>
                  </a:cubicBezTo>
                  <a:cubicBezTo>
                    <a:pt x="338269" y="171426"/>
                    <a:pt x="240902" y="113006"/>
                    <a:pt x="180789" y="80833"/>
                  </a:cubicBezTo>
                  <a:cubicBezTo>
                    <a:pt x="120676" y="48660"/>
                    <a:pt x="-22411" y="-26694"/>
                    <a:pt x="2989" y="97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EB62EDCA-7CF0-4E38-888C-D67A1B244B46}"/>
                </a:ext>
              </a:extLst>
            </p:cNvPr>
            <p:cNvSpPr/>
            <p:nvPr/>
          </p:nvSpPr>
          <p:spPr>
            <a:xfrm>
              <a:off x="3367048" y="4729406"/>
              <a:ext cx="205186" cy="289754"/>
            </a:xfrm>
            <a:custGeom>
              <a:avLst/>
              <a:gdLst>
                <a:gd name="connsiteX0" fmla="*/ 16232 w 205186"/>
                <a:gd name="connsiteY0" fmla="*/ 74 h 289754"/>
                <a:gd name="connsiteX1" fmla="*/ 204192 w 205186"/>
                <a:gd name="connsiteY1" fmla="*/ 157554 h 289754"/>
                <a:gd name="connsiteX2" fmla="*/ 87352 w 205186"/>
                <a:gd name="connsiteY2" fmla="*/ 289634 h 289754"/>
                <a:gd name="connsiteX3" fmla="*/ 16232 w 205186"/>
                <a:gd name="connsiteY3" fmla="*/ 177874 h 289754"/>
                <a:gd name="connsiteX4" fmla="*/ 16232 w 205186"/>
                <a:gd name="connsiteY4" fmla="*/ 74 h 28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186" h="289754">
                  <a:moveTo>
                    <a:pt x="16232" y="74"/>
                  </a:moveTo>
                  <a:cubicBezTo>
                    <a:pt x="47559" y="-3313"/>
                    <a:pt x="192339" y="109294"/>
                    <a:pt x="204192" y="157554"/>
                  </a:cubicBezTo>
                  <a:cubicBezTo>
                    <a:pt x="216045" y="205814"/>
                    <a:pt x="118679" y="286247"/>
                    <a:pt x="87352" y="289634"/>
                  </a:cubicBezTo>
                  <a:cubicBezTo>
                    <a:pt x="56025" y="293021"/>
                    <a:pt x="25545" y="224441"/>
                    <a:pt x="16232" y="177874"/>
                  </a:cubicBezTo>
                  <a:cubicBezTo>
                    <a:pt x="6919" y="131307"/>
                    <a:pt x="-15095" y="3461"/>
                    <a:pt x="16232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41FE7C85-9FEB-47D0-8CB9-385DE9319C9A}"/>
                </a:ext>
              </a:extLst>
            </p:cNvPr>
            <p:cNvSpPr/>
            <p:nvPr/>
          </p:nvSpPr>
          <p:spPr>
            <a:xfrm>
              <a:off x="2935642" y="4754411"/>
              <a:ext cx="1011520" cy="718523"/>
            </a:xfrm>
            <a:custGeom>
              <a:avLst/>
              <a:gdLst>
                <a:gd name="connsiteX0" fmla="*/ 645758 w 1011520"/>
                <a:gd name="connsiteY0" fmla="*/ 469 h 718523"/>
                <a:gd name="connsiteX1" fmla="*/ 737198 w 1011520"/>
                <a:gd name="connsiteY1" fmla="*/ 152869 h 718523"/>
                <a:gd name="connsiteX2" fmla="*/ 503518 w 1011520"/>
                <a:gd name="connsiteY2" fmla="*/ 411949 h 718523"/>
                <a:gd name="connsiteX3" fmla="*/ 598 w 1011520"/>
                <a:gd name="connsiteY3" fmla="*/ 716749 h 718523"/>
                <a:gd name="connsiteX4" fmla="*/ 406998 w 1011520"/>
                <a:gd name="connsiteY4" fmla="*/ 533869 h 718523"/>
                <a:gd name="connsiteX5" fmla="*/ 660998 w 1011520"/>
                <a:gd name="connsiteY5" fmla="*/ 457669 h 718523"/>
                <a:gd name="connsiteX6" fmla="*/ 1011518 w 1011520"/>
                <a:gd name="connsiteY6" fmla="*/ 117309 h 718523"/>
                <a:gd name="connsiteX7" fmla="*/ 645758 w 1011520"/>
                <a:gd name="connsiteY7" fmla="*/ 469 h 718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1520" h="718523">
                  <a:moveTo>
                    <a:pt x="645758" y="469"/>
                  </a:moveTo>
                  <a:cubicBezTo>
                    <a:pt x="600038" y="6396"/>
                    <a:pt x="760905" y="84289"/>
                    <a:pt x="737198" y="152869"/>
                  </a:cubicBezTo>
                  <a:cubicBezTo>
                    <a:pt x="713491" y="221449"/>
                    <a:pt x="626285" y="317969"/>
                    <a:pt x="503518" y="411949"/>
                  </a:cubicBezTo>
                  <a:cubicBezTo>
                    <a:pt x="380751" y="505929"/>
                    <a:pt x="16685" y="696429"/>
                    <a:pt x="598" y="716749"/>
                  </a:cubicBezTo>
                  <a:cubicBezTo>
                    <a:pt x="-15489" y="737069"/>
                    <a:pt x="296931" y="577049"/>
                    <a:pt x="406998" y="533869"/>
                  </a:cubicBezTo>
                  <a:cubicBezTo>
                    <a:pt x="517065" y="490689"/>
                    <a:pt x="560245" y="527096"/>
                    <a:pt x="660998" y="457669"/>
                  </a:cubicBezTo>
                  <a:cubicBezTo>
                    <a:pt x="761751" y="388242"/>
                    <a:pt x="1012365" y="189276"/>
                    <a:pt x="1011518" y="117309"/>
                  </a:cubicBezTo>
                  <a:cubicBezTo>
                    <a:pt x="1010671" y="45342"/>
                    <a:pt x="691478" y="-5458"/>
                    <a:pt x="645758" y="4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5EE8F8CE-6F0F-4AB5-95D3-0F0C59B69A5C}"/>
                </a:ext>
              </a:extLst>
            </p:cNvPr>
            <p:cNvSpPr/>
            <p:nvPr/>
          </p:nvSpPr>
          <p:spPr>
            <a:xfrm>
              <a:off x="3733413" y="4603631"/>
              <a:ext cx="1214084" cy="639363"/>
            </a:xfrm>
            <a:custGeom>
              <a:avLst/>
              <a:gdLst>
                <a:gd name="connsiteX0" fmla="*/ 101987 w 1214084"/>
                <a:gd name="connsiteY0" fmla="*/ 49649 h 639363"/>
                <a:gd name="connsiteX1" fmla="*/ 742067 w 1214084"/>
                <a:gd name="connsiteY1" fmla="*/ 120769 h 639363"/>
                <a:gd name="connsiteX2" fmla="*/ 899547 w 1214084"/>
                <a:gd name="connsiteY2" fmla="*/ 115689 h 639363"/>
                <a:gd name="connsiteX3" fmla="*/ 899547 w 1214084"/>
                <a:gd name="connsiteY3" fmla="*/ 222369 h 639363"/>
                <a:gd name="connsiteX4" fmla="*/ 681107 w 1214084"/>
                <a:gd name="connsiteY4" fmla="*/ 450969 h 639363"/>
                <a:gd name="connsiteX5" fmla="*/ 15627 w 1214084"/>
                <a:gd name="connsiteY5" fmla="*/ 583049 h 639363"/>
                <a:gd name="connsiteX6" fmla="*/ 218827 w 1214084"/>
                <a:gd name="connsiteY6" fmla="*/ 547489 h 639363"/>
                <a:gd name="connsiteX7" fmla="*/ 315347 w 1214084"/>
                <a:gd name="connsiteY7" fmla="*/ 638929 h 639363"/>
                <a:gd name="connsiteX8" fmla="*/ 1204347 w 1214084"/>
                <a:gd name="connsiteY8" fmla="*/ 577969 h 639363"/>
                <a:gd name="connsiteX9" fmla="*/ 808107 w 1214084"/>
                <a:gd name="connsiteY9" fmla="*/ 486529 h 639363"/>
                <a:gd name="connsiteX10" fmla="*/ 1117987 w 1214084"/>
                <a:gd name="connsiteY10" fmla="*/ 268089 h 639363"/>
                <a:gd name="connsiteX11" fmla="*/ 970667 w 1214084"/>
                <a:gd name="connsiteY11" fmla="*/ 14089 h 639363"/>
                <a:gd name="connsiteX12" fmla="*/ 101987 w 1214084"/>
                <a:gd name="connsiteY12" fmla="*/ 49649 h 63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4084" h="639363">
                  <a:moveTo>
                    <a:pt x="101987" y="49649"/>
                  </a:moveTo>
                  <a:cubicBezTo>
                    <a:pt x="63887" y="67429"/>
                    <a:pt x="609140" y="109762"/>
                    <a:pt x="742067" y="120769"/>
                  </a:cubicBezTo>
                  <a:cubicBezTo>
                    <a:pt x="874994" y="131776"/>
                    <a:pt x="873300" y="98756"/>
                    <a:pt x="899547" y="115689"/>
                  </a:cubicBezTo>
                  <a:cubicBezTo>
                    <a:pt x="925794" y="132622"/>
                    <a:pt x="935954" y="166489"/>
                    <a:pt x="899547" y="222369"/>
                  </a:cubicBezTo>
                  <a:cubicBezTo>
                    <a:pt x="863140" y="278249"/>
                    <a:pt x="828427" y="390856"/>
                    <a:pt x="681107" y="450969"/>
                  </a:cubicBezTo>
                  <a:cubicBezTo>
                    <a:pt x="533787" y="511082"/>
                    <a:pt x="92674" y="566962"/>
                    <a:pt x="15627" y="583049"/>
                  </a:cubicBezTo>
                  <a:cubicBezTo>
                    <a:pt x="-61420" y="599136"/>
                    <a:pt x="168874" y="538176"/>
                    <a:pt x="218827" y="547489"/>
                  </a:cubicBezTo>
                  <a:cubicBezTo>
                    <a:pt x="268780" y="556802"/>
                    <a:pt x="151094" y="633849"/>
                    <a:pt x="315347" y="638929"/>
                  </a:cubicBezTo>
                  <a:cubicBezTo>
                    <a:pt x="479600" y="644009"/>
                    <a:pt x="1122220" y="603369"/>
                    <a:pt x="1204347" y="577969"/>
                  </a:cubicBezTo>
                  <a:cubicBezTo>
                    <a:pt x="1286474" y="552569"/>
                    <a:pt x="822500" y="538176"/>
                    <a:pt x="808107" y="486529"/>
                  </a:cubicBezTo>
                  <a:cubicBezTo>
                    <a:pt x="793714" y="434882"/>
                    <a:pt x="1090894" y="346829"/>
                    <a:pt x="1117987" y="268089"/>
                  </a:cubicBezTo>
                  <a:cubicBezTo>
                    <a:pt x="1145080" y="189349"/>
                    <a:pt x="1134074" y="54729"/>
                    <a:pt x="970667" y="14089"/>
                  </a:cubicBezTo>
                  <a:cubicBezTo>
                    <a:pt x="807260" y="-26551"/>
                    <a:pt x="140087" y="31869"/>
                    <a:pt x="101987" y="496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C9F5F68B-8E84-43ED-9EF8-5E1D78409848}"/>
                </a:ext>
              </a:extLst>
            </p:cNvPr>
            <p:cNvSpPr/>
            <p:nvPr/>
          </p:nvSpPr>
          <p:spPr>
            <a:xfrm>
              <a:off x="4509104" y="4409534"/>
              <a:ext cx="401564" cy="234742"/>
            </a:xfrm>
            <a:custGeom>
              <a:avLst/>
              <a:gdLst>
                <a:gd name="connsiteX0" fmla="*/ 1936 w 401564"/>
                <a:gd name="connsiteY0" fmla="*/ 20226 h 234742"/>
                <a:gd name="connsiteX1" fmla="*/ 382936 w 401564"/>
                <a:gd name="connsiteY1" fmla="*/ 233586 h 234742"/>
                <a:gd name="connsiteX2" fmla="*/ 332136 w 401564"/>
                <a:gd name="connsiteY2" fmla="*/ 101506 h 234742"/>
                <a:gd name="connsiteX3" fmla="*/ 240696 w 401564"/>
                <a:gd name="connsiteY3" fmla="*/ 15146 h 234742"/>
                <a:gd name="connsiteX4" fmla="*/ 1936 w 401564"/>
                <a:gd name="connsiteY4" fmla="*/ 20226 h 234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564" h="234742">
                  <a:moveTo>
                    <a:pt x="1936" y="20226"/>
                  </a:moveTo>
                  <a:cubicBezTo>
                    <a:pt x="25643" y="56633"/>
                    <a:pt x="327903" y="220039"/>
                    <a:pt x="382936" y="233586"/>
                  </a:cubicBezTo>
                  <a:cubicBezTo>
                    <a:pt x="437969" y="247133"/>
                    <a:pt x="355843" y="137913"/>
                    <a:pt x="332136" y="101506"/>
                  </a:cubicBezTo>
                  <a:cubicBezTo>
                    <a:pt x="308429" y="65099"/>
                    <a:pt x="302503" y="24459"/>
                    <a:pt x="240696" y="15146"/>
                  </a:cubicBezTo>
                  <a:cubicBezTo>
                    <a:pt x="178889" y="5833"/>
                    <a:pt x="-21771" y="-16181"/>
                    <a:pt x="1936" y="202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9DEC253A-7799-4801-883B-33E91FCF0907}"/>
                </a:ext>
              </a:extLst>
            </p:cNvPr>
            <p:cNvSpPr/>
            <p:nvPr/>
          </p:nvSpPr>
          <p:spPr>
            <a:xfrm>
              <a:off x="1938269" y="4509304"/>
              <a:ext cx="542276" cy="207998"/>
            </a:xfrm>
            <a:custGeom>
              <a:avLst/>
              <a:gdLst>
                <a:gd name="connsiteX0" fmla="*/ 598 w 542276"/>
                <a:gd name="connsiteY0" fmla="*/ 3429 h 207998"/>
                <a:gd name="connsiteX1" fmla="*/ 517064 w 542276"/>
                <a:gd name="connsiteY1" fmla="*/ 206629 h 207998"/>
                <a:gd name="connsiteX2" fmla="*/ 415464 w 542276"/>
                <a:gd name="connsiteY2" fmla="*/ 88096 h 207998"/>
                <a:gd name="connsiteX3" fmla="*/ 598 w 542276"/>
                <a:gd name="connsiteY3" fmla="*/ 3429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276" h="207998">
                  <a:moveTo>
                    <a:pt x="598" y="3429"/>
                  </a:moveTo>
                  <a:cubicBezTo>
                    <a:pt x="17531" y="23184"/>
                    <a:pt x="447920" y="192518"/>
                    <a:pt x="517064" y="206629"/>
                  </a:cubicBezTo>
                  <a:cubicBezTo>
                    <a:pt x="586208" y="220740"/>
                    <a:pt x="500131" y="121963"/>
                    <a:pt x="415464" y="88096"/>
                  </a:cubicBezTo>
                  <a:cubicBezTo>
                    <a:pt x="330797" y="54229"/>
                    <a:pt x="-16335" y="-16326"/>
                    <a:pt x="598" y="3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61FB4D74-6BE4-4AA6-AACA-B35B4657578E}"/>
                </a:ext>
              </a:extLst>
            </p:cNvPr>
            <p:cNvSpPr/>
            <p:nvPr/>
          </p:nvSpPr>
          <p:spPr>
            <a:xfrm>
              <a:off x="4442709" y="4331504"/>
              <a:ext cx="542276" cy="207998"/>
            </a:xfrm>
            <a:custGeom>
              <a:avLst/>
              <a:gdLst>
                <a:gd name="connsiteX0" fmla="*/ 598 w 542276"/>
                <a:gd name="connsiteY0" fmla="*/ 3429 h 207998"/>
                <a:gd name="connsiteX1" fmla="*/ 517064 w 542276"/>
                <a:gd name="connsiteY1" fmla="*/ 206629 h 207998"/>
                <a:gd name="connsiteX2" fmla="*/ 415464 w 542276"/>
                <a:gd name="connsiteY2" fmla="*/ 88096 h 207998"/>
                <a:gd name="connsiteX3" fmla="*/ 598 w 542276"/>
                <a:gd name="connsiteY3" fmla="*/ 3429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276" h="207998">
                  <a:moveTo>
                    <a:pt x="598" y="3429"/>
                  </a:moveTo>
                  <a:cubicBezTo>
                    <a:pt x="17531" y="23184"/>
                    <a:pt x="447920" y="192518"/>
                    <a:pt x="517064" y="206629"/>
                  </a:cubicBezTo>
                  <a:cubicBezTo>
                    <a:pt x="586208" y="220740"/>
                    <a:pt x="500131" y="121963"/>
                    <a:pt x="415464" y="88096"/>
                  </a:cubicBezTo>
                  <a:cubicBezTo>
                    <a:pt x="330797" y="54229"/>
                    <a:pt x="-16335" y="-16326"/>
                    <a:pt x="598" y="34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71DDD435-DD80-47C9-AAE7-A9E8BAAAEF7D}"/>
                </a:ext>
              </a:extLst>
            </p:cNvPr>
            <p:cNvSpPr/>
            <p:nvPr/>
          </p:nvSpPr>
          <p:spPr>
            <a:xfrm>
              <a:off x="4962630" y="4353560"/>
              <a:ext cx="265015" cy="727421"/>
            </a:xfrm>
            <a:custGeom>
              <a:avLst/>
              <a:gdLst>
                <a:gd name="connsiteX0" fmla="*/ 530 w 265015"/>
                <a:gd name="connsiteY0" fmla="*/ 0 h 727421"/>
                <a:gd name="connsiteX1" fmla="*/ 142770 w 265015"/>
                <a:gd name="connsiteY1" fmla="*/ 304800 h 727421"/>
                <a:gd name="connsiteX2" fmla="*/ 81810 w 265015"/>
                <a:gd name="connsiteY2" fmla="*/ 690880 h 727421"/>
                <a:gd name="connsiteX3" fmla="*/ 31010 w 265015"/>
                <a:gd name="connsiteY3" fmla="*/ 701040 h 727421"/>
                <a:gd name="connsiteX4" fmla="*/ 91970 w 265015"/>
                <a:gd name="connsiteY4" fmla="*/ 599440 h 727421"/>
                <a:gd name="connsiteX5" fmla="*/ 259610 w 265015"/>
                <a:gd name="connsiteY5" fmla="*/ 548640 h 727421"/>
                <a:gd name="connsiteX6" fmla="*/ 203730 w 265015"/>
                <a:gd name="connsiteY6" fmla="*/ 304800 h 727421"/>
                <a:gd name="connsiteX7" fmla="*/ 530 w 265015"/>
                <a:gd name="connsiteY7" fmla="*/ 0 h 727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5015" h="727421">
                  <a:moveTo>
                    <a:pt x="530" y="0"/>
                  </a:moveTo>
                  <a:cubicBezTo>
                    <a:pt x="-9630" y="0"/>
                    <a:pt x="129223" y="189653"/>
                    <a:pt x="142770" y="304800"/>
                  </a:cubicBezTo>
                  <a:cubicBezTo>
                    <a:pt x="156317" y="419947"/>
                    <a:pt x="100437" y="624840"/>
                    <a:pt x="81810" y="690880"/>
                  </a:cubicBezTo>
                  <a:cubicBezTo>
                    <a:pt x="63183" y="756920"/>
                    <a:pt x="29317" y="716280"/>
                    <a:pt x="31010" y="701040"/>
                  </a:cubicBezTo>
                  <a:cubicBezTo>
                    <a:pt x="32703" y="685800"/>
                    <a:pt x="53870" y="624840"/>
                    <a:pt x="91970" y="599440"/>
                  </a:cubicBezTo>
                  <a:cubicBezTo>
                    <a:pt x="130070" y="574040"/>
                    <a:pt x="240983" y="597747"/>
                    <a:pt x="259610" y="548640"/>
                  </a:cubicBezTo>
                  <a:cubicBezTo>
                    <a:pt x="278237" y="499533"/>
                    <a:pt x="246063" y="398780"/>
                    <a:pt x="203730" y="304800"/>
                  </a:cubicBezTo>
                  <a:cubicBezTo>
                    <a:pt x="161397" y="210820"/>
                    <a:pt x="10690" y="0"/>
                    <a:pt x="53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41D6FEBE-E6D0-4CE2-9C5D-7D47D02D4E30}"/>
                </a:ext>
              </a:extLst>
            </p:cNvPr>
            <p:cNvSpPr/>
            <p:nvPr/>
          </p:nvSpPr>
          <p:spPr>
            <a:xfrm>
              <a:off x="4759960" y="4311882"/>
              <a:ext cx="984867" cy="1265958"/>
            </a:xfrm>
            <a:custGeom>
              <a:avLst/>
              <a:gdLst>
                <a:gd name="connsiteX0" fmla="*/ 640080 w 984867"/>
                <a:gd name="connsiteY0" fmla="*/ 11198 h 1265958"/>
                <a:gd name="connsiteX1" fmla="*/ 772160 w 984867"/>
                <a:gd name="connsiteY1" fmla="*/ 82318 h 1265958"/>
                <a:gd name="connsiteX2" fmla="*/ 782320 w 984867"/>
                <a:gd name="connsiteY2" fmla="*/ 366798 h 1265958"/>
                <a:gd name="connsiteX3" fmla="*/ 777240 w 984867"/>
                <a:gd name="connsiteY3" fmla="*/ 717318 h 1265958"/>
                <a:gd name="connsiteX4" fmla="*/ 518160 w 984867"/>
                <a:gd name="connsiteY4" fmla="*/ 950998 h 1265958"/>
                <a:gd name="connsiteX5" fmla="*/ 0 w 984867"/>
                <a:gd name="connsiteY5" fmla="*/ 1265958 h 1265958"/>
                <a:gd name="connsiteX6" fmla="*/ 624840 w 984867"/>
                <a:gd name="connsiteY6" fmla="*/ 884958 h 1265958"/>
                <a:gd name="connsiteX7" fmla="*/ 924560 w 984867"/>
                <a:gd name="connsiteY7" fmla="*/ 722398 h 1265958"/>
                <a:gd name="connsiteX8" fmla="*/ 960120 w 984867"/>
                <a:gd name="connsiteY8" fmla="*/ 280438 h 1265958"/>
                <a:gd name="connsiteX9" fmla="*/ 640080 w 984867"/>
                <a:gd name="connsiteY9" fmla="*/ 11198 h 1265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4867" h="1265958">
                  <a:moveTo>
                    <a:pt x="640080" y="11198"/>
                  </a:moveTo>
                  <a:cubicBezTo>
                    <a:pt x="608753" y="-21822"/>
                    <a:pt x="748453" y="23051"/>
                    <a:pt x="772160" y="82318"/>
                  </a:cubicBezTo>
                  <a:cubicBezTo>
                    <a:pt x="795867" y="141585"/>
                    <a:pt x="781473" y="260965"/>
                    <a:pt x="782320" y="366798"/>
                  </a:cubicBezTo>
                  <a:cubicBezTo>
                    <a:pt x="783167" y="472631"/>
                    <a:pt x="821267" y="619951"/>
                    <a:pt x="777240" y="717318"/>
                  </a:cubicBezTo>
                  <a:cubicBezTo>
                    <a:pt x="733213" y="814685"/>
                    <a:pt x="647700" y="859558"/>
                    <a:pt x="518160" y="950998"/>
                  </a:cubicBezTo>
                  <a:cubicBezTo>
                    <a:pt x="388620" y="1042438"/>
                    <a:pt x="0" y="1265958"/>
                    <a:pt x="0" y="1265958"/>
                  </a:cubicBezTo>
                  <a:lnTo>
                    <a:pt x="624840" y="884958"/>
                  </a:lnTo>
                  <a:cubicBezTo>
                    <a:pt x="778933" y="794365"/>
                    <a:pt x="868680" y="823151"/>
                    <a:pt x="924560" y="722398"/>
                  </a:cubicBezTo>
                  <a:cubicBezTo>
                    <a:pt x="980440" y="621645"/>
                    <a:pt x="1008380" y="399818"/>
                    <a:pt x="960120" y="280438"/>
                  </a:cubicBezTo>
                  <a:cubicBezTo>
                    <a:pt x="911860" y="161058"/>
                    <a:pt x="671407" y="44218"/>
                    <a:pt x="640080" y="111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A653E60E-592E-44F3-9610-7D7948F808B7}"/>
                </a:ext>
              </a:extLst>
            </p:cNvPr>
            <p:cNvSpPr/>
            <p:nvPr/>
          </p:nvSpPr>
          <p:spPr>
            <a:xfrm>
              <a:off x="5734948" y="4789831"/>
              <a:ext cx="351149" cy="827700"/>
            </a:xfrm>
            <a:custGeom>
              <a:avLst/>
              <a:gdLst>
                <a:gd name="connsiteX0" fmla="*/ 340732 w 351149"/>
                <a:gd name="connsiteY0" fmla="*/ 20929 h 827700"/>
                <a:gd name="connsiteX1" fmla="*/ 305172 w 351149"/>
                <a:gd name="connsiteY1" fmla="*/ 81889 h 827700"/>
                <a:gd name="connsiteX2" fmla="*/ 372 w 351149"/>
                <a:gd name="connsiteY2" fmla="*/ 473049 h 827700"/>
                <a:gd name="connsiteX3" fmla="*/ 239132 w 351149"/>
                <a:gd name="connsiteY3" fmla="*/ 823569 h 827700"/>
                <a:gd name="connsiteX4" fmla="*/ 81652 w 351149"/>
                <a:gd name="connsiteY4" fmla="*/ 655929 h 827700"/>
                <a:gd name="connsiteX5" fmla="*/ 76572 w 351149"/>
                <a:gd name="connsiteY5" fmla="*/ 513689 h 827700"/>
                <a:gd name="connsiteX6" fmla="*/ 213732 w 351149"/>
                <a:gd name="connsiteY6" fmla="*/ 351129 h 827700"/>
                <a:gd name="connsiteX7" fmla="*/ 340732 w 351149"/>
                <a:gd name="connsiteY7" fmla="*/ 20929 h 82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1149" h="827700">
                  <a:moveTo>
                    <a:pt x="340732" y="20929"/>
                  </a:moveTo>
                  <a:cubicBezTo>
                    <a:pt x="355972" y="-23944"/>
                    <a:pt x="361899" y="6536"/>
                    <a:pt x="305172" y="81889"/>
                  </a:cubicBezTo>
                  <a:cubicBezTo>
                    <a:pt x="248445" y="157242"/>
                    <a:pt x="11379" y="349436"/>
                    <a:pt x="372" y="473049"/>
                  </a:cubicBezTo>
                  <a:cubicBezTo>
                    <a:pt x="-10635" y="596662"/>
                    <a:pt x="225585" y="793089"/>
                    <a:pt x="239132" y="823569"/>
                  </a:cubicBezTo>
                  <a:cubicBezTo>
                    <a:pt x="252679" y="854049"/>
                    <a:pt x="108745" y="707576"/>
                    <a:pt x="81652" y="655929"/>
                  </a:cubicBezTo>
                  <a:cubicBezTo>
                    <a:pt x="54559" y="604282"/>
                    <a:pt x="54559" y="564489"/>
                    <a:pt x="76572" y="513689"/>
                  </a:cubicBezTo>
                  <a:cubicBezTo>
                    <a:pt x="98585" y="462889"/>
                    <a:pt x="168859" y="437489"/>
                    <a:pt x="213732" y="351129"/>
                  </a:cubicBezTo>
                  <a:cubicBezTo>
                    <a:pt x="258605" y="264769"/>
                    <a:pt x="325492" y="65802"/>
                    <a:pt x="340732" y="2092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C7A4D803-E0FB-4D95-B852-3E86F7D32841}"/>
                </a:ext>
              </a:extLst>
            </p:cNvPr>
            <p:cNvSpPr/>
            <p:nvPr/>
          </p:nvSpPr>
          <p:spPr>
            <a:xfrm>
              <a:off x="5591308" y="4810050"/>
              <a:ext cx="602740" cy="616721"/>
            </a:xfrm>
            <a:custGeom>
              <a:avLst/>
              <a:gdLst>
                <a:gd name="connsiteX0" fmla="*/ 479292 w 602740"/>
                <a:gd name="connsiteY0" fmla="*/ 26110 h 616721"/>
                <a:gd name="connsiteX1" fmla="*/ 357372 w 602740"/>
                <a:gd name="connsiteY1" fmla="*/ 518870 h 616721"/>
                <a:gd name="connsiteX2" fmla="*/ 194812 w 602740"/>
                <a:gd name="connsiteY2" fmla="*/ 600150 h 616721"/>
                <a:gd name="connsiteX3" fmla="*/ 6852 w 602740"/>
                <a:gd name="connsiteY3" fmla="*/ 610310 h 616721"/>
                <a:gd name="connsiteX4" fmla="*/ 453892 w 602740"/>
                <a:gd name="connsiteY4" fmla="*/ 523950 h 616721"/>
                <a:gd name="connsiteX5" fmla="*/ 601212 w 602740"/>
                <a:gd name="connsiteY5" fmla="*/ 437590 h 616721"/>
                <a:gd name="connsiteX6" fmla="*/ 525012 w 602740"/>
                <a:gd name="connsiteY6" fmla="*/ 107390 h 616721"/>
                <a:gd name="connsiteX7" fmla="*/ 479292 w 602740"/>
                <a:gd name="connsiteY7" fmla="*/ 26110 h 616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2740" h="616721">
                  <a:moveTo>
                    <a:pt x="479292" y="26110"/>
                  </a:moveTo>
                  <a:cubicBezTo>
                    <a:pt x="451352" y="94690"/>
                    <a:pt x="404785" y="423197"/>
                    <a:pt x="357372" y="518870"/>
                  </a:cubicBezTo>
                  <a:cubicBezTo>
                    <a:pt x="309959" y="614543"/>
                    <a:pt x="253232" y="584910"/>
                    <a:pt x="194812" y="600150"/>
                  </a:cubicBezTo>
                  <a:cubicBezTo>
                    <a:pt x="136392" y="615390"/>
                    <a:pt x="-36328" y="623010"/>
                    <a:pt x="6852" y="610310"/>
                  </a:cubicBezTo>
                  <a:cubicBezTo>
                    <a:pt x="50032" y="597610"/>
                    <a:pt x="354832" y="552737"/>
                    <a:pt x="453892" y="523950"/>
                  </a:cubicBezTo>
                  <a:cubicBezTo>
                    <a:pt x="552952" y="495163"/>
                    <a:pt x="589359" y="507017"/>
                    <a:pt x="601212" y="437590"/>
                  </a:cubicBezTo>
                  <a:cubicBezTo>
                    <a:pt x="613065" y="368163"/>
                    <a:pt x="552952" y="176817"/>
                    <a:pt x="525012" y="107390"/>
                  </a:cubicBezTo>
                  <a:cubicBezTo>
                    <a:pt x="497072" y="37963"/>
                    <a:pt x="507232" y="-42470"/>
                    <a:pt x="479292" y="261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5152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1012</TotalTime>
  <Words>6</Words>
  <Application>Microsoft Office PowerPoint</Application>
  <PresentationFormat>A3 297x420 mm</PresentationFormat>
  <Paragraphs>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HGP創英ﾌﾟﾚｾﾞﾝｽEB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4</cp:revision>
  <dcterms:created xsi:type="dcterms:W3CDTF">2021-09-12T10:59:04Z</dcterms:created>
  <dcterms:modified xsi:type="dcterms:W3CDTF">2021-09-13T09:23:28Z</dcterms:modified>
</cp:coreProperties>
</file>