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65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8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2B6F79-B1E2-4A0C-AC74-FEDF0B741A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5F5DB55-A7AF-4646-A3B8-98840D6BB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99B666-7328-41B9-B947-733CC9BA1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B448-F8D7-42AD-B717-F7688432C8A2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A1BCAB-C24C-48E1-B79F-8A627ED9E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9A8B4A-CCCB-4056-9DE0-CDFB15458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1834E-C9D5-46F1-BC3E-E5D1F51FD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61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F93185-E2BA-43BA-A851-F43B66FFA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855D7DE-3E86-445C-BF66-9FC632AEB7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BC866B-3A2F-4A64-BCA3-95E54B5AC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B448-F8D7-42AD-B717-F7688432C8A2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4DB6CD-3CE1-4E5A-8D07-2A5203588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F905D7-79EB-4E8F-87D2-CA01C383B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1834E-C9D5-46F1-BC3E-E5D1F51FD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324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343D5E3-5F27-42DC-B341-A3FEDCBD2D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3B1FEAC-FBBD-443B-925E-A02D66663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120C6D-F024-4F88-98FD-27A48D11B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B448-F8D7-42AD-B717-F7688432C8A2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55EF1F-69C1-4198-993D-F071CE680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EC3C61-EADC-4085-A42F-70751EBAE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1834E-C9D5-46F1-BC3E-E5D1F51FD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8697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99D403-EB47-4AC5-B8A6-988333575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467EDB3-24BC-4FCE-B4B0-7D638D4B9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016615D-CA11-4BBA-9E8B-D584F7AFA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B448-F8D7-42AD-B717-F7688432C8A2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19475E-F28E-42AA-BE01-08263134D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1358EF-4A4D-439B-9372-B3CD4903A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1834E-C9D5-46F1-BC3E-E5D1F51FD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058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65C329-F74D-4850-A7A6-897AF43B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563BCA0-202B-4081-86EB-02DE6821DA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3F8BAE-A80E-4742-9F65-28EF3C9E1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B448-F8D7-42AD-B717-F7688432C8A2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9D8E10-6FF6-408C-A963-DAA50FE34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155D35-7C9F-42F9-BACC-BFF4BFF4B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1834E-C9D5-46F1-BC3E-E5D1F51FD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200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040252-B911-4407-A98B-5B3B09B81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AD0435-EF76-468F-BA0C-04D349B70E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7BB5F58-BEB9-444F-808C-5C49DFE482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A9D4D50-4B9E-4CD5-8C7E-5750E1027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B448-F8D7-42AD-B717-F7688432C8A2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7C0D5FA-883A-4E27-923D-2B6CF0A4E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124525E-0FA8-4DBF-8498-907E0A924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1834E-C9D5-46F1-BC3E-E5D1F51FD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9010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3C2872-22DF-47AA-8EF5-30C8A9969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1DEC9BD-942A-4C24-BBAF-4A1969C27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FD42CA8-DBEF-4E28-BD13-2A06F971FD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9572B51-F8B9-4F3B-B60A-A416BEB032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44DBF23-1B08-4104-B5B5-23B4C9B354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A71142D-6092-4F1F-9B9D-776304ABC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B448-F8D7-42AD-B717-F7688432C8A2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8ECC4D6-CAFD-4D34-BF56-EDC2F20D9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53F3C09-707A-41A9-8F93-0D7E94AEA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1834E-C9D5-46F1-BC3E-E5D1F51FD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9804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059114-4350-440D-8139-E4E372F0B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D656CB1-6DC2-464A-8189-64FC8848F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B448-F8D7-42AD-B717-F7688432C8A2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8EA5EB-43D0-4D89-8162-7CFE33685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349838E-741C-4BBE-8DF0-BB238FBC0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1834E-C9D5-46F1-BC3E-E5D1F51FD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29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B2816E5-9EFD-4CB2-8971-E7EAFC822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B448-F8D7-42AD-B717-F7688432C8A2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DC1227C-165C-42E8-955E-E97CCEE98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CC99C39-E69B-491D-90DF-ADAF91B8D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1834E-C9D5-46F1-BC3E-E5D1F51FD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4156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52510B-F21C-43B2-B976-12A516D59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C2952AB-FB4C-4A64-841F-1C60E45B5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7441488-2827-413C-90D8-AD105536C4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BF1039A-E870-485F-A725-0145C25ED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B448-F8D7-42AD-B717-F7688432C8A2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E352039-8347-4CF5-BFDC-0168ED8F7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2C48DB2-2E31-4788-9FAD-B0D01944B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1834E-C9D5-46F1-BC3E-E5D1F51FD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0464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2CC6A6-6906-4E08-A476-E9CEE75EE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E66E40C-7486-45DD-8D1D-FEA33BEF2E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7EB73E-6BA1-4116-BB55-6290B55A8B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AC850B6-FC93-42B8-B284-59B00437F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B448-F8D7-42AD-B717-F7688432C8A2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0300DAE-398E-40A0-A999-6198D1C12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CB6382-8102-4A7B-A370-8C9B22C6E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1834E-C9D5-46F1-BC3E-E5D1F51FD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4771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5EA41A7-DDD0-48AA-8431-A2B6CB345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C264FE3-BBE8-46B5-AD55-3FCE4FBC4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19FE05-0EF6-4A0D-8897-7ACA2DA87E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2B448-F8D7-42AD-B717-F7688432C8A2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21F88D-2545-4DD1-BA47-E79680946A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B031BF-C1D4-4588-A398-3A32D55C6C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1834E-C9D5-46F1-BC3E-E5D1F51FD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3698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フリーフォーム: 図形 191">
            <a:extLst>
              <a:ext uri="{FF2B5EF4-FFF2-40B4-BE49-F238E27FC236}">
                <a16:creationId xmlns:a16="http://schemas.microsoft.com/office/drawing/2014/main" id="{BAC43EEF-E753-44D8-B98F-6C3C413F37E0}"/>
              </a:ext>
            </a:extLst>
          </p:cNvPr>
          <p:cNvSpPr/>
          <p:nvPr/>
        </p:nvSpPr>
        <p:spPr>
          <a:xfrm>
            <a:off x="4589787" y="2542437"/>
            <a:ext cx="1118577" cy="1753592"/>
          </a:xfrm>
          <a:custGeom>
            <a:avLst/>
            <a:gdLst>
              <a:gd name="connsiteX0" fmla="*/ 26663 w 1118577"/>
              <a:gd name="connsiteY0" fmla="*/ 32488 h 1753592"/>
              <a:gd name="connsiteX1" fmla="*/ 601338 w 1118577"/>
              <a:gd name="connsiteY1" fmla="*/ 70588 h 1753592"/>
              <a:gd name="connsiteX2" fmla="*/ 969638 w 1118577"/>
              <a:gd name="connsiteY2" fmla="*/ 92813 h 1753592"/>
              <a:gd name="connsiteX3" fmla="*/ 1049013 w 1118577"/>
              <a:gd name="connsiteY3" fmla="*/ 689713 h 1753592"/>
              <a:gd name="connsiteX4" fmla="*/ 1036313 w 1118577"/>
              <a:gd name="connsiteY4" fmla="*/ 788138 h 1753592"/>
              <a:gd name="connsiteX5" fmla="*/ 912488 w 1118577"/>
              <a:gd name="connsiteY5" fmla="*/ 870688 h 1753592"/>
              <a:gd name="connsiteX6" fmla="*/ 963288 w 1118577"/>
              <a:gd name="connsiteY6" fmla="*/ 921488 h 1753592"/>
              <a:gd name="connsiteX7" fmla="*/ 1049013 w 1118577"/>
              <a:gd name="connsiteY7" fmla="*/ 1096113 h 1753592"/>
              <a:gd name="connsiteX8" fmla="*/ 1115688 w 1118577"/>
              <a:gd name="connsiteY8" fmla="*/ 1642213 h 1753592"/>
              <a:gd name="connsiteX9" fmla="*/ 950588 w 1118577"/>
              <a:gd name="connsiteY9" fmla="*/ 1686663 h 1753592"/>
              <a:gd name="connsiteX10" fmla="*/ 594988 w 1118577"/>
              <a:gd name="connsiteY10" fmla="*/ 1715238 h 1753592"/>
              <a:gd name="connsiteX11" fmla="*/ 201288 w 1118577"/>
              <a:gd name="connsiteY11" fmla="*/ 1746988 h 1753592"/>
              <a:gd name="connsiteX12" fmla="*/ 182238 w 1118577"/>
              <a:gd name="connsiteY12" fmla="*/ 1575538 h 1753592"/>
              <a:gd name="connsiteX13" fmla="*/ 106038 w 1118577"/>
              <a:gd name="connsiteY13" fmla="*/ 616688 h 1753592"/>
              <a:gd name="connsiteX14" fmla="*/ 26663 w 1118577"/>
              <a:gd name="connsiteY14" fmla="*/ 32488 h 1753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18577" h="1753592">
                <a:moveTo>
                  <a:pt x="26663" y="32488"/>
                </a:moveTo>
                <a:cubicBezTo>
                  <a:pt x="109213" y="-58529"/>
                  <a:pt x="601338" y="70588"/>
                  <a:pt x="601338" y="70588"/>
                </a:cubicBezTo>
                <a:cubicBezTo>
                  <a:pt x="758500" y="80642"/>
                  <a:pt x="895026" y="-10374"/>
                  <a:pt x="969638" y="92813"/>
                </a:cubicBezTo>
                <a:cubicBezTo>
                  <a:pt x="1044250" y="196000"/>
                  <a:pt x="1037901" y="573826"/>
                  <a:pt x="1049013" y="689713"/>
                </a:cubicBezTo>
                <a:cubicBezTo>
                  <a:pt x="1060126" y="805601"/>
                  <a:pt x="1059067" y="757976"/>
                  <a:pt x="1036313" y="788138"/>
                </a:cubicBezTo>
                <a:cubicBezTo>
                  <a:pt x="1013559" y="818300"/>
                  <a:pt x="924659" y="848463"/>
                  <a:pt x="912488" y="870688"/>
                </a:cubicBezTo>
                <a:cubicBezTo>
                  <a:pt x="900317" y="892913"/>
                  <a:pt x="940534" y="883917"/>
                  <a:pt x="963288" y="921488"/>
                </a:cubicBezTo>
                <a:cubicBezTo>
                  <a:pt x="986042" y="959059"/>
                  <a:pt x="1023613" y="975992"/>
                  <a:pt x="1049013" y="1096113"/>
                </a:cubicBezTo>
                <a:cubicBezTo>
                  <a:pt x="1074413" y="1216234"/>
                  <a:pt x="1132092" y="1543788"/>
                  <a:pt x="1115688" y="1642213"/>
                </a:cubicBezTo>
                <a:cubicBezTo>
                  <a:pt x="1099284" y="1740638"/>
                  <a:pt x="1037371" y="1674492"/>
                  <a:pt x="950588" y="1686663"/>
                </a:cubicBezTo>
                <a:cubicBezTo>
                  <a:pt x="863805" y="1698834"/>
                  <a:pt x="594988" y="1715238"/>
                  <a:pt x="594988" y="1715238"/>
                </a:cubicBezTo>
                <a:cubicBezTo>
                  <a:pt x="470105" y="1725292"/>
                  <a:pt x="270080" y="1770271"/>
                  <a:pt x="201288" y="1746988"/>
                </a:cubicBezTo>
                <a:cubicBezTo>
                  <a:pt x="132496" y="1723705"/>
                  <a:pt x="198113" y="1763921"/>
                  <a:pt x="182238" y="1575538"/>
                </a:cubicBezTo>
                <a:cubicBezTo>
                  <a:pt x="166363" y="1387155"/>
                  <a:pt x="135142" y="871746"/>
                  <a:pt x="106038" y="616688"/>
                </a:cubicBezTo>
                <a:cubicBezTo>
                  <a:pt x="76934" y="361630"/>
                  <a:pt x="-55887" y="123505"/>
                  <a:pt x="26663" y="32488"/>
                </a:cubicBezTo>
                <a:close/>
              </a:path>
            </a:pathLst>
          </a:custGeom>
          <a:solidFill>
            <a:srgbClr val="FFFF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: 図形 192">
            <a:extLst>
              <a:ext uri="{FF2B5EF4-FFF2-40B4-BE49-F238E27FC236}">
                <a16:creationId xmlns:a16="http://schemas.microsoft.com/office/drawing/2014/main" id="{8D58A101-DFD5-496B-903A-3281943C07C0}"/>
              </a:ext>
            </a:extLst>
          </p:cNvPr>
          <p:cNvSpPr/>
          <p:nvPr/>
        </p:nvSpPr>
        <p:spPr>
          <a:xfrm>
            <a:off x="4504745" y="2074333"/>
            <a:ext cx="1278839" cy="526089"/>
          </a:xfrm>
          <a:custGeom>
            <a:avLst/>
            <a:gdLst>
              <a:gd name="connsiteX0" fmla="*/ 105355 w 1278839"/>
              <a:gd name="connsiteY0" fmla="*/ 520700 h 526089"/>
              <a:gd name="connsiteX1" fmla="*/ 41855 w 1278839"/>
              <a:gd name="connsiteY1" fmla="*/ 321734 h 526089"/>
              <a:gd name="connsiteX2" fmla="*/ 84188 w 1278839"/>
              <a:gd name="connsiteY2" fmla="*/ 59267 h 526089"/>
              <a:gd name="connsiteX3" fmla="*/ 503288 w 1278839"/>
              <a:gd name="connsiteY3" fmla="*/ 0 h 526089"/>
              <a:gd name="connsiteX4" fmla="*/ 1239888 w 1278839"/>
              <a:gd name="connsiteY4" fmla="*/ 59267 h 526089"/>
              <a:gd name="connsiteX5" fmla="*/ 1176388 w 1278839"/>
              <a:gd name="connsiteY5" fmla="*/ 351367 h 526089"/>
              <a:gd name="connsiteX6" fmla="*/ 1206022 w 1278839"/>
              <a:gd name="connsiteY6" fmla="*/ 457200 h 526089"/>
              <a:gd name="connsiteX7" fmla="*/ 105355 w 1278839"/>
              <a:gd name="connsiteY7" fmla="*/ 520700 h 52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8839" h="526089">
                <a:moveTo>
                  <a:pt x="105355" y="520700"/>
                </a:moveTo>
                <a:cubicBezTo>
                  <a:pt x="-88673" y="498122"/>
                  <a:pt x="45383" y="398639"/>
                  <a:pt x="41855" y="321734"/>
                </a:cubicBezTo>
                <a:cubicBezTo>
                  <a:pt x="38327" y="244828"/>
                  <a:pt x="7283" y="112889"/>
                  <a:pt x="84188" y="59267"/>
                </a:cubicBezTo>
                <a:cubicBezTo>
                  <a:pt x="161093" y="5645"/>
                  <a:pt x="310671" y="0"/>
                  <a:pt x="503288" y="0"/>
                </a:cubicBezTo>
                <a:cubicBezTo>
                  <a:pt x="695905" y="0"/>
                  <a:pt x="1127705" y="706"/>
                  <a:pt x="1239888" y="59267"/>
                </a:cubicBezTo>
                <a:cubicBezTo>
                  <a:pt x="1352071" y="117828"/>
                  <a:pt x="1182032" y="285045"/>
                  <a:pt x="1176388" y="351367"/>
                </a:cubicBezTo>
                <a:cubicBezTo>
                  <a:pt x="1170744" y="417689"/>
                  <a:pt x="1388055" y="424744"/>
                  <a:pt x="1206022" y="457200"/>
                </a:cubicBezTo>
                <a:cubicBezTo>
                  <a:pt x="1023989" y="489656"/>
                  <a:pt x="299383" y="543278"/>
                  <a:pt x="105355" y="520700"/>
                </a:cubicBezTo>
                <a:close/>
              </a:path>
            </a:pathLst>
          </a:custGeom>
          <a:gradFill>
            <a:gsLst>
              <a:gs pos="100000">
                <a:srgbClr val="FFFF99">
                  <a:alpha val="5000"/>
                  <a:lumMod val="53000"/>
                  <a:lumOff val="47000"/>
                </a:srgbClr>
              </a:gs>
              <a:gs pos="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新垣結衣、初ビールCM 晩酌するか聞かれ「当たり前じゃないですかー!(笑)」 | マイナビニュース" hidden="1">
            <a:extLst>
              <a:ext uri="{FF2B5EF4-FFF2-40B4-BE49-F238E27FC236}">
                <a16:creationId xmlns:a16="http://schemas.microsoft.com/office/drawing/2014/main" id="{35FE8225-DE1D-41CD-82E2-BE4A375BD0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0"/>
            <a:ext cx="10287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864C631D-D0FF-48B7-B12B-32180AB4CFFE}"/>
              </a:ext>
            </a:extLst>
          </p:cNvPr>
          <p:cNvSpPr/>
          <p:nvPr/>
        </p:nvSpPr>
        <p:spPr>
          <a:xfrm>
            <a:off x="6839859" y="1842450"/>
            <a:ext cx="426779" cy="128692"/>
          </a:xfrm>
          <a:custGeom>
            <a:avLst/>
            <a:gdLst>
              <a:gd name="connsiteX0" fmla="*/ 679 w 426779"/>
              <a:gd name="connsiteY0" fmla="*/ 75250 h 128692"/>
              <a:gd name="connsiteX1" fmla="*/ 89579 w 426779"/>
              <a:gd name="connsiteY1" fmla="*/ 24450 h 128692"/>
              <a:gd name="connsiteX2" fmla="*/ 200704 w 426779"/>
              <a:gd name="connsiteY2" fmla="*/ 32388 h 128692"/>
              <a:gd name="connsiteX3" fmla="*/ 411841 w 426779"/>
              <a:gd name="connsiteY3" fmla="*/ 124463 h 128692"/>
              <a:gd name="connsiteX4" fmla="*/ 400729 w 426779"/>
              <a:gd name="connsiteY4" fmla="*/ 108588 h 128692"/>
              <a:gd name="connsiteX5" fmla="*/ 330879 w 426779"/>
              <a:gd name="connsiteY5" fmla="*/ 67313 h 128692"/>
              <a:gd name="connsiteX6" fmla="*/ 246741 w 426779"/>
              <a:gd name="connsiteY6" fmla="*/ 27625 h 128692"/>
              <a:gd name="connsiteX7" fmla="*/ 137204 w 426779"/>
              <a:gd name="connsiteY7" fmla="*/ 638 h 128692"/>
              <a:gd name="connsiteX8" fmla="*/ 679 w 426779"/>
              <a:gd name="connsiteY8" fmla="*/ 75250 h 12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6779" h="128692">
                <a:moveTo>
                  <a:pt x="679" y="75250"/>
                </a:moveTo>
                <a:cubicBezTo>
                  <a:pt x="-7258" y="79219"/>
                  <a:pt x="56242" y="31594"/>
                  <a:pt x="89579" y="24450"/>
                </a:cubicBezTo>
                <a:cubicBezTo>
                  <a:pt x="122916" y="17306"/>
                  <a:pt x="146994" y="15719"/>
                  <a:pt x="200704" y="32388"/>
                </a:cubicBezTo>
                <a:cubicBezTo>
                  <a:pt x="254414" y="49057"/>
                  <a:pt x="378504" y="111763"/>
                  <a:pt x="411841" y="124463"/>
                </a:cubicBezTo>
                <a:cubicBezTo>
                  <a:pt x="445179" y="137163"/>
                  <a:pt x="414223" y="118113"/>
                  <a:pt x="400729" y="108588"/>
                </a:cubicBezTo>
                <a:cubicBezTo>
                  <a:pt x="387235" y="99063"/>
                  <a:pt x="356544" y="80807"/>
                  <a:pt x="330879" y="67313"/>
                </a:cubicBezTo>
                <a:cubicBezTo>
                  <a:pt x="305214" y="53819"/>
                  <a:pt x="279020" y="38737"/>
                  <a:pt x="246741" y="27625"/>
                </a:cubicBezTo>
                <a:cubicBezTo>
                  <a:pt x="214462" y="16512"/>
                  <a:pt x="174775" y="-3860"/>
                  <a:pt x="137204" y="638"/>
                </a:cubicBezTo>
                <a:cubicBezTo>
                  <a:pt x="99633" y="5136"/>
                  <a:pt x="8616" y="71281"/>
                  <a:pt x="679" y="75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C91D2397-6B9E-4B74-992F-C3ED8734A5D1}"/>
              </a:ext>
            </a:extLst>
          </p:cNvPr>
          <p:cNvSpPr/>
          <p:nvPr/>
        </p:nvSpPr>
        <p:spPr>
          <a:xfrm>
            <a:off x="6805613" y="1887512"/>
            <a:ext cx="561975" cy="142988"/>
          </a:xfrm>
          <a:custGeom>
            <a:avLst/>
            <a:gdLst>
              <a:gd name="connsiteX0" fmla="*/ 0 w 561975"/>
              <a:gd name="connsiteY0" fmla="*/ 138138 h 142988"/>
              <a:gd name="connsiteX1" fmla="*/ 61912 w 561975"/>
              <a:gd name="connsiteY1" fmla="*/ 36538 h 142988"/>
              <a:gd name="connsiteX2" fmla="*/ 166687 w 561975"/>
              <a:gd name="connsiteY2" fmla="*/ 26 h 142988"/>
              <a:gd name="connsiteX3" fmla="*/ 298450 w 561975"/>
              <a:gd name="connsiteY3" fmla="*/ 31776 h 142988"/>
              <a:gd name="connsiteX4" fmla="*/ 401637 w 561975"/>
              <a:gd name="connsiteY4" fmla="*/ 93688 h 142988"/>
              <a:gd name="connsiteX5" fmla="*/ 481012 w 561975"/>
              <a:gd name="connsiteY5" fmla="*/ 127026 h 142988"/>
              <a:gd name="connsiteX6" fmla="*/ 561975 w 561975"/>
              <a:gd name="connsiteY6" fmla="*/ 142901 h 142988"/>
              <a:gd name="connsiteX7" fmla="*/ 481012 w 561975"/>
              <a:gd name="connsiteY7" fmla="*/ 120676 h 142988"/>
              <a:gd name="connsiteX8" fmla="*/ 342900 w 561975"/>
              <a:gd name="connsiteY8" fmla="*/ 50826 h 142988"/>
              <a:gd name="connsiteX9" fmla="*/ 130175 w 561975"/>
              <a:gd name="connsiteY9" fmla="*/ 3201 h 142988"/>
              <a:gd name="connsiteX10" fmla="*/ 61912 w 561975"/>
              <a:gd name="connsiteY10" fmla="*/ 52413 h 142988"/>
              <a:gd name="connsiteX11" fmla="*/ 0 w 561975"/>
              <a:gd name="connsiteY11" fmla="*/ 138138 h 142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61975" h="142988">
                <a:moveTo>
                  <a:pt x="0" y="138138"/>
                </a:moveTo>
                <a:cubicBezTo>
                  <a:pt x="0" y="135492"/>
                  <a:pt x="34131" y="59557"/>
                  <a:pt x="61912" y="36538"/>
                </a:cubicBezTo>
                <a:cubicBezTo>
                  <a:pt x="89693" y="13519"/>
                  <a:pt x="127264" y="820"/>
                  <a:pt x="166687" y="26"/>
                </a:cubicBezTo>
                <a:cubicBezTo>
                  <a:pt x="206110" y="-768"/>
                  <a:pt x="259292" y="16166"/>
                  <a:pt x="298450" y="31776"/>
                </a:cubicBezTo>
                <a:cubicBezTo>
                  <a:pt x="337608" y="47386"/>
                  <a:pt x="371210" y="77813"/>
                  <a:pt x="401637" y="93688"/>
                </a:cubicBezTo>
                <a:cubicBezTo>
                  <a:pt x="432064" y="109563"/>
                  <a:pt x="454289" y="118824"/>
                  <a:pt x="481012" y="127026"/>
                </a:cubicBezTo>
                <a:cubicBezTo>
                  <a:pt x="507735" y="135228"/>
                  <a:pt x="561975" y="143959"/>
                  <a:pt x="561975" y="142901"/>
                </a:cubicBezTo>
                <a:cubicBezTo>
                  <a:pt x="561975" y="141843"/>
                  <a:pt x="517524" y="136022"/>
                  <a:pt x="481012" y="120676"/>
                </a:cubicBezTo>
                <a:cubicBezTo>
                  <a:pt x="444500" y="105330"/>
                  <a:pt x="401373" y="70405"/>
                  <a:pt x="342900" y="50826"/>
                </a:cubicBezTo>
                <a:cubicBezTo>
                  <a:pt x="284427" y="31247"/>
                  <a:pt x="177006" y="2936"/>
                  <a:pt x="130175" y="3201"/>
                </a:cubicBezTo>
                <a:cubicBezTo>
                  <a:pt x="83344" y="3465"/>
                  <a:pt x="83343" y="31246"/>
                  <a:pt x="61912" y="52413"/>
                </a:cubicBezTo>
                <a:cubicBezTo>
                  <a:pt x="40481" y="73580"/>
                  <a:pt x="0" y="140784"/>
                  <a:pt x="0" y="138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7929B398-0519-4B0A-8966-12DB3EA4C689}"/>
              </a:ext>
            </a:extLst>
          </p:cNvPr>
          <p:cNvSpPr/>
          <p:nvPr/>
        </p:nvSpPr>
        <p:spPr>
          <a:xfrm>
            <a:off x="6800732" y="1890681"/>
            <a:ext cx="167360" cy="141344"/>
          </a:xfrm>
          <a:custGeom>
            <a:avLst/>
            <a:gdLst>
              <a:gd name="connsiteX0" fmla="*/ 166806 w 167360"/>
              <a:gd name="connsiteY0" fmla="*/ 1619 h 141344"/>
              <a:gd name="connsiteX1" fmla="*/ 69968 w 167360"/>
              <a:gd name="connsiteY1" fmla="*/ 74644 h 141344"/>
              <a:gd name="connsiteX2" fmla="*/ 49331 w 167360"/>
              <a:gd name="connsiteY2" fmla="*/ 112744 h 141344"/>
              <a:gd name="connsiteX3" fmla="*/ 118 w 167360"/>
              <a:gd name="connsiteY3" fmla="*/ 141319 h 141344"/>
              <a:gd name="connsiteX4" fmla="*/ 36631 w 167360"/>
              <a:gd name="connsiteY4" fmla="*/ 107982 h 141344"/>
              <a:gd name="connsiteX5" fmla="*/ 71556 w 167360"/>
              <a:gd name="connsiteY5" fmla="*/ 65119 h 141344"/>
              <a:gd name="connsiteX6" fmla="*/ 108068 w 167360"/>
              <a:gd name="connsiteY6" fmla="*/ 27019 h 141344"/>
              <a:gd name="connsiteX7" fmla="*/ 166806 w 167360"/>
              <a:gd name="connsiteY7" fmla="*/ 1619 h 141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7360" h="141344">
                <a:moveTo>
                  <a:pt x="166806" y="1619"/>
                </a:moveTo>
                <a:cubicBezTo>
                  <a:pt x="160456" y="9556"/>
                  <a:pt x="89547" y="56123"/>
                  <a:pt x="69968" y="74644"/>
                </a:cubicBezTo>
                <a:cubicBezTo>
                  <a:pt x="50389" y="93165"/>
                  <a:pt x="60973" y="101632"/>
                  <a:pt x="49331" y="112744"/>
                </a:cubicBezTo>
                <a:cubicBezTo>
                  <a:pt x="37689" y="123857"/>
                  <a:pt x="2235" y="142113"/>
                  <a:pt x="118" y="141319"/>
                </a:cubicBezTo>
                <a:cubicBezTo>
                  <a:pt x="-1999" y="140525"/>
                  <a:pt x="24725" y="120682"/>
                  <a:pt x="36631" y="107982"/>
                </a:cubicBezTo>
                <a:cubicBezTo>
                  <a:pt x="48537" y="95282"/>
                  <a:pt x="59650" y="78613"/>
                  <a:pt x="71556" y="65119"/>
                </a:cubicBezTo>
                <a:cubicBezTo>
                  <a:pt x="83462" y="51625"/>
                  <a:pt x="92987" y="37073"/>
                  <a:pt x="108068" y="27019"/>
                </a:cubicBezTo>
                <a:cubicBezTo>
                  <a:pt x="123149" y="16965"/>
                  <a:pt x="173156" y="-6318"/>
                  <a:pt x="166806" y="16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233DD10B-27AA-4D0E-A487-20CB5017A577}"/>
              </a:ext>
            </a:extLst>
          </p:cNvPr>
          <p:cNvSpPr/>
          <p:nvPr/>
        </p:nvSpPr>
        <p:spPr>
          <a:xfrm>
            <a:off x="6892921" y="1923870"/>
            <a:ext cx="97232" cy="116529"/>
          </a:xfrm>
          <a:custGeom>
            <a:avLst/>
            <a:gdLst>
              <a:gd name="connsiteX0" fmla="*/ 30167 w 97232"/>
              <a:gd name="connsiteY0" fmla="*/ 180 h 116529"/>
              <a:gd name="connsiteX1" fmla="*/ 4 w 97232"/>
              <a:gd name="connsiteY1" fmla="*/ 50980 h 116529"/>
              <a:gd name="connsiteX2" fmla="*/ 28579 w 97232"/>
              <a:gd name="connsiteY2" fmla="*/ 85905 h 116529"/>
              <a:gd name="connsiteX3" fmla="*/ 96842 w 97232"/>
              <a:gd name="connsiteY3" fmla="*/ 116068 h 116529"/>
              <a:gd name="connsiteX4" fmla="*/ 53979 w 97232"/>
              <a:gd name="connsiteY4" fmla="*/ 101780 h 116529"/>
              <a:gd name="connsiteX5" fmla="*/ 1592 w 97232"/>
              <a:gd name="connsiteY5" fmla="*/ 70030 h 116529"/>
              <a:gd name="connsiteX6" fmla="*/ 30167 w 97232"/>
              <a:gd name="connsiteY6" fmla="*/ 180 h 116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232" h="116529">
                <a:moveTo>
                  <a:pt x="30167" y="180"/>
                </a:moveTo>
                <a:cubicBezTo>
                  <a:pt x="29902" y="-2995"/>
                  <a:pt x="269" y="36693"/>
                  <a:pt x="4" y="50980"/>
                </a:cubicBezTo>
                <a:cubicBezTo>
                  <a:pt x="-261" y="65267"/>
                  <a:pt x="12439" y="75057"/>
                  <a:pt x="28579" y="85905"/>
                </a:cubicBezTo>
                <a:cubicBezTo>
                  <a:pt x="44719" y="96753"/>
                  <a:pt x="92609" y="113422"/>
                  <a:pt x="96842" y="116068"/>
                </a:cubicBezTo>
                <a:cubicBezTo>
                  <a:pt x="101075" y="118714"/>
                  <a:pt x="69854" y="109453"/>
                  <a:pt x="53979" y="101780"/>
                </a:cubicBezTo>
                <a:cubicBezTo>
                  <a:pt x="38104" y="94107"/>
                  <a:pt x="8206" y="79555"/>
                  <a:pt x="1592" y="70030"/>
                </a:cubicBezTo>
                <a:cubicBezTo>
                  <a:pt x="-5022" y="60505"/>
                  <a:pt x="30432" y="3355"/>
                  <a:pt x="30167" y="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7352D13E-D99B-422E-8E5B-A40BF40F75B5}"/>
              </a:ext>
            </a:extLst>
          </p:cNvPr>
          <p:cNvSpPr/>
          <p:nvPr/>
        </p:nvSpPr>
        <p:spPr>
          <a:xfrm>
            <a:off x="6847602" y="1995487"/>
            <a:ext cx="257459" cy="49311"/>
          </a:xfrm>
          <a:custGeom>
            <a:avLst/>
            <a:gdLst>
              <a:gd name="connsiteX0" fmla="*/ 873 w 257459"/>
              <a:gd name="connsiteY0" fmla="*/ 1 h 49311"/>
              <a:gd name="connsiteX1" fmla="*/ 88186 w 257459"/>
              <a:gd name="connsiteY1" fmla="*/ 38101 h 49311"/>
              <a:gd name="connsiteX2" fmla="*/ 154861 w 257459"/>
              <a:gd name="connsiteY2" fmla="*/ 41276 h 49311"/>
              <a:gd name="connsiteX3" fmla="*/ 256461 w 257459"/>
              <a:gd name="connsiteY3" fmla="*/ 44451 h 49311"/>
              <a:gd name="connsiteX4" fmla="*/ 88186 w 257459"/>
              <a:gd name="connsiteY4" fmla="*/ 49213 h 49311"/>
              <a:gd name="connsiteX5" fmla="*/ 45323 w 257459"/>
              <a:gd name="connsiteY5" fmla="*/ 39688 h 49311"/>
              <a:gd name="connsiteX6" fmla="*/ 873 w 257459"/>
              <a:gd name="connsiteY6" fmla="*/ 1 h 49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459" h="49311">
                <a:moveTo>
                  <a:pt x="873" y="1"/>
                </a:moveTo>
                <a:cubicBezTo>
                  <a:pt x="8017" y="-263"/>
                  <a:pt x="62521" y="31222"/>
                  <a:pt x="88186" y="38101"/>
                </a:cubicBezTo>
                <a:cubicBezTo>
                  <a:pt x="113851" y="44980"/>
                  <a:pt x="154861" y="41276"/>
                  <a:pt x="154861" y="41276"/>
                </a:cubicBezTo>
                <a:cubicBezTo>
                  <a:pt x="182907" y="42334"/>
                  <a:pt x="267573" y="43128"/>
                  <a:pt x="256461" y="44451"/>
                </a:cubicBezTo>
                <a:cubicBezTo>
                  <a:pt x="245349" y="45774"/>
                  <a:pt x="123376" y="50007"/>
                  <a:pt x="88186" y="49213"/>
                </a:cubicBezTo>
                <a:cubicBezTo>
                  <a:pt x="52996" y="48419"/>
                  <a:pt x="58288" y="46303"/>
                  <a:pt x="45323" y="39688"/>
                </a:cubicBezTo>
                <a:cubicBezTo>
                  <a:pt x="32358" y="33074"/>
                  <a:pt x="-6271" y="265"/>
                  <a:pt x="873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BB62AA47-B814-4E7E-BDC0-FD7983434747}"/>
              </a:ext>
            </a:extLst>
          </p:cNvPr>
          <p:cNvSpPr/>
          <p:nvPr/>
        </p:nvSpPr>
        <p:spPr>
          <a:xfrm>
            <a:off x="6922734" y="1954158"/>
            <a:ext cx="241710" cy="60539"/>
          </a:xfrm>
          <a:custGeom>
            <a:avLst/>
            <a:gdLst>
              <a:gd name="connsiteX0" fmla="*/ 354 w 241710"/>
              <a:gd name="connsiteY0" fmla="*/ 55617 h 60539"/>
              <a:gd name="connsiteX1" fmla="*/ 125766 w 241710"/>
              <a:gd name="connsiteY1" fmla="*/ 60380 h 60539"/>
              <a:gd name="connsiteX2" fmla="*/ 197204 w 241710"/>
              <a:gd name="connsiteY2" fmla="*/ 49267 h 60539"/>
              <a:gd name="connsiteX3" fmla="*/ 227366 w 241710"/>
              <a:gd name="connsiteY3" fmla="*/ 36567 h 60539"/>
              <a:gd name="connsiteX4" fmla="*/ 241654 w 241710"/>
              <a:gd name="connsiteY4" fmla="*/ 55 h 60539"/>
              <a:gd name="connsiteX5" fmla="*/ 222604 w 241710"/>
              <a:gd name="connsiteY5" fmla="*/ 28630 h 60539"/>
              <a:gd name="connsiteX6" fmla="*/ 189266 w 241710"/>
              <a:gd name="connsiteY6" fmla="*/ 42917 h 60539"/>
              <a:gd name="connsiteX7" fmla="*/ 90841 w 241710"/>
              <a:gd name="connsiteY7" fmla="*/ 52442 h 60539"/>
              <a:gd name="connsiteX8" fmla="*/ 354 w 241710"/>
              <a:gd name="connsiteY8" fmla="*/ 55617 h 60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1710" h="60539">
                <a:moveTo>
                  <a:pt x="354" y="55617"/>
                </a:moveTo>
                <a:cubicBezTo>
                  <a:pt x="6175" y="56940"/>
                  <a:pt x="92958" y="61438"/>
                  <a:pt x="125766" y="60380"/>
                </a:cubicBezTo>
                <a:cubicBezTo>
                  <a:pt x="158574" y="59322"/>
                  <a:pt x="180271" y="53236"/>
                  <a:pt x="197204" y="49267"/>
                </a:cubicBezTo>
                <a:cubicBezTo>
                  <a:pt x="214137" y="45298"/>
                  <a:pt x="219958" y="44769"/>
                  <a:pt x="227366" y="36567"/>
                </a:cubicBezTo>
                <a:cubicBezTo>
                  <a:pt x="234774" y="28365"/>
                  <a:pt x="242448" y="1378"/>
                  <a:pt x="241654" y="55"/>
                </a:cubicBezTo>
                <a:cubicBezTo>
                  <a:pt x="240860" y="-1268"/>
                  <a:pt x="231335" y="21486"/>
                  <a:pt x="222604" y="28630"/>
                </a:cubicBezTo>
                <a:cubicBezTo>
                  <a:pt x="213873" y="35774"/>
                  <a:pt x="211227" y="38948"/>
                  <a:pt x="189266" y="42917"/>
                </a:cubicBezTo>
                <a:cubicBezTo>
                  <a:pt x="167306" y="46886"/>
                  <a:pt x="119680" y="52177"/>
                  <a:pt x="90841" y="52442"/>
                </a:cubicBezTo>
                <a:cubicBezTo>
                  <a:pt x="62002" y="52707"/>
                  <a:pt x="-5467" y="54294"/>
                  <a:pt x="354" y="556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AC734AD9-B388-43C2-B8BD-47A4142B8885}"/>
              </a:ext>
            </a:extLst>
          </p:cNvPr>
          <p:cNvSpPr/>
          <p:nvPr/>
        </p:nvSpPr>
        <p:spPr>
          <a:xfrm>
            <a:off x="7108814" y="2011088"/>
            <a:ext cx="319101" cy="60770"/>
          </a:xfrm>
          <a:custGeom>
            <a:avLst/>
            <a:gdLst>
              <a:gd name="connsiteX0" fmla="*/ 11 w 319101"/>
              <a:gd name="connsiteY0" fmla="*/ 275 h 60770"/>
              <a:gd name="connsiteX1" fmla="*/ 103199 w 319101"/>
              <a:gd name="connsiteY1" fmla="*/ 27262 h 60770"/>
              <a:gd name="connsiteX2" fmla="*/ 182574 w 319101"/>
              <a:gd name="connsiteY2" fmla="*/ 43137 h 60770"/>
              <a:gd name="connsiteX3" fmla="*/ 319099 w 319101"/>
              <a:gd name="connsiteY3" fmla="*/ 60600 h 60770"/>
              <a:gd name="connsiteX4" fmla="*/ 185749 w 319101"/>
              <a:gd name="connsiteY4" fmla="*/ 32025 h 60770"/>
              <a:gd name="connsiteX5" fmla="*/ 109549 w 319101"/>
              <a:gd name="connsiteY5" fmla="*/ 14562 h 60770"/>
              <a:gd name="connsiteX6" fmla="*/ 11 w 319101"/>
              <a:gd name="connsiteY6" fmla="*/ 275 h 60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9101" h="60770">
                <a:moveTo>
                  <a:pt x="11" y="275"/>
                </a:moveTo>
                <a:cubicBezTo>
                  <a:pt x="-1047" y="2392"/>
                  <a:pt x="72772" y="20118"/>
                  <a:pt x="103199" y="27262"/>
                </a:cubicBezTo>
                <a:cubicBezTo>
                  <a:pt x="133626" y="34406"/>
                  <a:pt x="146591" y="37581"/>
                  <a:pt x="182574" y="43137"/>
                </a:cubicBezTo>
                <a:cubicBezTo>
                  <a:pt x="218557" y="48693"/>
                  <a:pt x="318570" y="62452"/>
                  <a:pt x="319099" y="60600"/>
                </a:cubicBezTo>
                <a:cubicBezTo>
                  <a:pt x="319628" y="58748"/>
                  <a:pt x="220674" y="39698"/>
                  <a:pt x="185749" y="32025"/>
                </a:cubicBezTo>
                <a:cubicBezTo>
                  <a:pt x="150824" y="24352"/>
                  <a:pt x="140505" y="20383"/>
                  <a:pt x="109549" y="14562"/>
                </a:cubicBezTo>
                <a:cubicBezTo>
                  <a:pt x="78593" y="8741"/>
                  <a:pt x="1069" y="-1842"/>
                  <a:pt x="11" y="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02E3F900-E613-4885-9CC7-60EE9CB4515C}"/>
              </a:ext>
            </a:extLst>
          </p:cNvPr>
          <p:cNvSpPr/>
          <p:nvPr/>
        </p:nvSpPr>
        <p:spPr>
          <a:xfrm>
            <a:off x="6769438" y="1841500"/>
            <a:ext cx="225087" cy="149262"/>
          </a:xfrm>
          <a:custGeom>
            <a:avLst/>
            <a:gdLst>
              <a:gd name="connsiteX0" fmla="*/ 1250 w 225087"/>
              <a:gd name="connsiteY0" fmla="*/ 147638 h 149262"/>
              <a:gd name="connsiteX1" fmla="*/ 90150 w 225087"/>
              <a:gd name="connsiteY1" fmla="*/ 46038 h 149262"/>
              <a:gd name="connsiteX2" fmla="*/ 182225 w 225087"/>
              <a:gd name="connsiteY2" fmla="*/ 9525 h 149262"/>
              <a:gd name="connsiteX3" fmla="*/ 225087 w 225087"/>
              <a:gd name="connsiteY3" fmla="*/ 0 h 149262"/>
              <a:gd name="connsiteX4" fmla="*/ 120312 w 225087"/>
              <a:gd name="connsiteY4" fmla="*/ 25400 h 149262"/>
              <a:gd name="connsiteX5" fmla="*/ 42525 w 225087"/>
              <a:gd name="connsiteY5" fmla="*/ 103188 h 149262"/>
              <a:gd name="connsiteX6" fmla="*/ 1250 w 225087"/>
              <a:gd name="connsiteY6" fmla="*/ 147638 h 149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087" h="149262">
                <a:moveTo>
                  <a:pt x="1250" y="147638"/>
                </a:moveTo>
                <a:cubicBezTo>
                  <a:pt x="9187" y="138113"/>
                  <a:pt x="59988" y="69057"/>
                  <a:pt x="90150" y="46038"/>
                </a:cubicBezTo>
                <a:cubicBezTo>
                  <a:pt x="120312" y="23019"/>
                  <a:pt x="159736" y="17198"/>
                  <a:pt x="182225" y="9525"/>
                </a:cubicBezTo>
                <a:cubicBezTo>
                  <a:pt x="204715" y="1852"/>
                  <a:pt x="225087" y="0"/>
                  <a:pt x="225087" y="0"/>
                </a:cubicBezTo>
                <a:cubicBezTo>
                  <a:pt x="214768" y="2646"/>
                  <a:pt x="150739" y="8202"/>
                  <a:pt x="120312" y="25400"/>
                </a:cubicBezTo>
                <a:cubicBezTo>
                  <a:pt x="89885" y="42598"/>
                  <a:pt x="59988" y="83873"/>
                  <a:pt x="42525" y="103188"/>
                </a:cubicBezTo>
                <a:cubicBezTo>
                  <a:pt x="25062" y="122503"/>
                  <a:pt x="-6687" y="157163"/>
                  <a:pt x="1250" y="1476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F79AC54F-C8B8-410B-A40D-5DDC5738B07C}"/>
              </a:ext>
            </a:extLst>
          </p:cNvPr>
          <p:cNvSpPr/>
          <p:nvPr/>
        </p:nvSpPr>
        <p:spPr>
          <a:xfrm>
            <a:off x="6921424" y="1896960"/>
            <a:ext cx="179709" cy="128696"/>
          </a:xfrm>
          <a:custGeom>
            <a:avLst/>
            <a:gdLst>
              <a:gd name="connsiteX0" fmla="*/ 30239 w 179709"/>
              <a:gd name="connsiteY0" fmla="*/ 1690 h 128696"/>
              <a:gd name="connsiteX1" fmla="*/ 154064 w 179709"/>
              <a:gd name="connsiteY1" fmla="*/ 22328 h 128696"/>
              <a:gd name="connsiteX2" fmla="*/ 165176 w 179709"/>
              <a:gd name="connsiteY2" fmla="*/ 57253 h 128696"/>
              <a:gd name="connsiteX3" fmla="*/ 179464 w 179709"/>
              <a:gd name="connsiteY3" fmla="*/ 101703 h 128696"/>
              <a:gd name="connsiteX4" fmla="*/ 152476 w 179709"/>
              <a:gd name="connsiteY4" fmla="*/ 74715 h 128696"/>
              <a:gd name="connsiteX5" fmla="*/ 142951 w 179709"/>
              <a:gd name="connsiteY5" fmla="*/ 100115 h 128696"/>
              <a:gd name="connsiteX6" fmla="*/ 138189 w 179709"/>
              <a:gd name="connsiteY6" fmla="*/ 115990 h 128696"/>
              <a:gd name="connsiteX7" fmla="*/ 50876 w 179709"/>
              <a:gd name="connsiteY7" fmla="*/ 128690 h 128696"/>
              <a:gd name="connsiteX8" fmla="*/ 20714 w 179709"/>
              <a:gd name="connsiteY8" fmla="*/ 114403 h 128696"/>
              <a:gd name="connsiteX9" fmla="*/ 4839 w 179709"/>
              <a:gd name="connsiteY9" fmla="*/ 95353 h 128696"/>
              <a:gd name="connsiteX10" fmla="*/ 1664 w 179709"/>
              <a:gd name="connsiteY10" fmla="*/ 66778 h 128696"/>
              <a:gd name="connsiteX11" fmla="*/ 30239 w 179709"/>
              <a:gd name="connsiteY11" fmla="*/ 1690 h 128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9709" h="128696">
                <a:moveTo>
                  <a:pt x="30239" y="1690"/>
                </a:moveTo>
                <a:cubicBezTo>
                  <a:pt x="55639" y="-5718"/>
                  <a:pt x="131575" y="13068"/>
                  <a:pt x="154064" y="22328"/>
                </a:cubicBezTo>
                <a:cubicBezTo>
                  <a:pt x="176553" y="31588"/>
                  <a:pt x="160943" y="44024"/>
                  <a:pt x="165176" y="57253"/>
                </a:cubicBezTo>
                <a:cubicBezTo>
                  <a:pt x="169409" y="70482"/>
                  <a:pt x="181581" y="98793"/>
                  <a:pt x="179464" y="101703"/>
                </a:cubicBezTo>
                <a:cubicBezTo>
                  <a:pt x="177347" y="104613"/>
                  <a:pt x="158561" y="74980"/>
                  <a:pt x="152476" y="74715"/>
                </a:cubicBezTo>
                <a:cubicBezTo>
                  <a:pt x="146391" y="74450"/>
                  <a:pt x="145332" y="93236"/>
                  <a:pt x="142951" y="100115"/>
                </a:cubicBezTo>
                <a:cubicBezTo>
                  <a:pt x="140570" y="106994"/>
                  <a:pt x="153535" y="111227"/>
                  <a:pt x="138189" y="115990"/>
                </a:cubicBezTo>
                <a:cubicBezTo>
                  <a:pt x="122843" y="120753"/>
                  <a:pt x="70455" y="128954"/>
                  <a:pt x="50876" y="128690"/>
                </a:cubicBezTo>
                <a:cubicBezTo>
                  <a:pt x="31297" y="128426"/>
                  <a:pt x="28387" y="119959"/>
                  <a:pt x="20714" y="114403"/>
                </a:cubicBezTo>
                <a:cubicBezTo>
                  <a:pt x="13041" y="108847"/>
                  <a:pt x="8014" y="103291"/>
                  <a:pt x="4839" y="95353"/>
                </a:cubicBezTo>
                <a:cubicBezTo>
                  <a:pt x="1664" y="87415"/>
                  <a:pt x="-2305" y="80801"/>
                  <a:pt x="1664" y="66778"/>
                </a:cubicBezTo>
                <a:cubicBezTo>
                  <a:pt x="5633" y="52755"/>
                  <a:pt x="4839" y="9098"/>
                  <a:pt x="30239" y="16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4684621D-2FF3-47A9-93F4-F2AC246B432C}"/>
              </a:ext>
            </a:extLst>
          </p:cNvPr>
          <p:cNvSpPr/>
          <p:nvPr/>
        </p:nvSpPr>
        <p:spPr>
          <a:xfrm>
            <a:off x="6972301" y="191452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月 17">
            <a:extLst>
              <a:ext uri="{FF2B5EF4-FFF2-40B4-BE49-F238E27FC236}">
                <a16:creationId xmlns:a16="http://schemas.microsoft.com/office/drawing/2014/main" id="{592CD05A-279D-4F94-B552-60026E2CAA70}"/>
              </a:ext>
            </a:extLst>
          </p:cNvPr>
          <p:cNvSpPr/>
          <p:nvPr/>
        </p:nvSpPr>
        <p:spPr>
          <a:xfrm>
            <a:off x="6938963" y="1909763"/>
            <a:ext cx="45719" cy="91438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9A55B92E-EF1B-411A-B883-A389A6C275D1}"/>
              </a:ext>
            </a:extLst>
          </p:cNvPr>
          <p:cNvSpPr/>
          <p:nvPr/>
        </p:nvSpPr>
        <p:spPr>
          <a:xfrm>
            <a:off x="6833082" y="2081205"/>
            <a:ext cx="273768" cy="85922"/>
          </a:xfrm>
          <a:custGeom>
            <a:avLst/>
            <a:gdLst>
              <a:gd name="connsiteX0" fmla="*/ 1106 w 273768"/>
              <a:gd name="connsiteY0" fmla="*/ 8 h 85922"/>
              <a:gd name="connsiteX1" fmla="*/ 148743 w 273768"/>
              <a:gd name="connsiteY1" fmla="*/ 71445 h 85922"/>
              <a:gd name="connsiteX2" fmla="*/ 272568 w 273768"/>
              <a:gd name="connsiteY2" fmla="*/ 46045 h 85922"/>
              <a:gd name="connsiteX3" fmla="*/ 207481 w 273768"/>
              <a:gd name="connsiteY3" fmla="*/ 74620 h 85922"/>
              <a:gd name="connsiteX4" fmla="*/ 139218 w 273768"/>
              <a:gd name="connsiteY4" fmla="*/ 85733 h 85922"/>
              <a:gd name="connsiteX5" fmla="*/ 83656 w 273768"/>
              <a:gd name="connsiteY5" fmla="*/ 66683 h 85922"/>
              <a:gd name="connsiteX6" fmla="*/ 1106 w 273768"/>
              <a:gd name="connsiteY6" fmla="*/ 8 h 85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3768" h="85922">
                <a:moveTo>
                  <a:pt x="1106" y="8"/>
                </a:moveTo>
                <a:cubicBezTo>
                  <a:pt x="11954" y="802"/>
                  <a:pt x="103499" y="63772"/>
                  <a:pt x="148743" y="71445"/>
                </a:cubicBezTo>
                <a:cubicBezTo>
                  <a:pt x="193987" y="79118"/>
                  <a:pt x="262778" y="45516"/>
                  <a:pt x="272568" y="46045"/>
                </a:cubicBezTo>
                <a:cubicBezTo>
                  <a:pt x="282358" y="46574"/>
                  <a:pt x="229706" y="68005"/>
                  <a:pt x="207481" y="74620"/>
                </a:cubicBezTo>
                <a:cubicBezTo>
                  <a:pt x="185256" y="81235"/>
                  <a:pt x="159856" y="87056"/>
                  <a:pt x="139218" y="85733"/>
                </a:cubicBezTo>
                <a:cubicBezTo>
                  <a:pt x="118580" y="84410"/>
                  <a:pt x="105087" y="78589"/>
                  <a:pt x="83656" y="66683"/>
                </a:cubicBezTo>
                <a:cubicBezTo>
                  <a:pt x="62225" y="54777"/>
                  <a:pt x="-9742" y="-786"/>
                  <a:pt x="1106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BA2E9D46-2377-47AE-8BF4-70410D95AE76}"/>
              </a:ext>
            </a:extLst>
          </p:cNvPr>
          <p:cNvSpPr/>
          <p:nvPr/>
        </p:nvSpPr>
        <p:spPr>
          <a:xfrm>
            <a:off x="6711950" y="1684338"/>
            <a:ext cx="357952" cy="25506"/>
          </a:xfrm>
          <a:custGeom>
            <a:avLst/>
            <a:gdLst>
              <a:gd name="connsiteX0" fmla="*/ 0 w 357952"/>
              <a:gd name="connsiteY0" fmla="*/ 14287 h 25506"/>
              <a:gd name="connsiteX1" fmla="*/ 200025 w 357952"/>
              <a:gd name="connsiteY1" fmla="*/ 17462 h 25506"/>
              <a:gd name="connsiteX2" fmla="*/ 354013 w 357952"/>
              <a:gd name="connsiteY2" fmla="*/ 25400 h 25506"/>
              <a:gd name="connsiteX3" fmla="*/ 304800 w 357952"/>
              <a:gd name="connsiteY3" fmla="*/ 11112 h 25506"/>
              <a:gd name="connsiteX4" fmla="*/ 223838 w 357952"/>
              <a:gd name="connsiteY4" fmla="*/ 0 h 25506"/>
              <a:gd name="connsiteX5" fmla="*/ 0 w 357952"/>
              <a:gd name="connsiteY5" fmla="*/ 14287 h 25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952" h="25506">
                <a:moveTo>
                  <a:pt x="0" y="14287"/>
                </a:moveTo>
                <a:lnTo>
                  <a:pt x="200025" y="17462"/>
                </a:lnTo>
                <a:cubicBezTo>
                  <a:pt x="259027" y="19314"/>
                  <a:pt x="336551" y="26458"/>
                  <a:pt x="354013" y="25400"/>
                </a:cubicBezTo>
                <a:cubicBezTo>
                  <a:pt x="371475" y="24342"/>
                  <a:pt x="326496" y="15345"/>
                  <a:pt x="304800" y="11112"/>
                </a:cubicBezTo>
                <a:cubicBezTo>
                  <a:pt x="283104" y="6879"/>
                  <a:pt x="223838" y="0"/>
                  <a:pt x="223838" y="0"/>
                </a:cubicBezTo>
                <a:lnTo>
                  <a:pt x="0" y="1428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8CD4D0CC-93CB-4D19-A5FE-E67FC1C483A5}"/>
              </a:ext>
            </a:extLst>
          </p:cNvPr>
          <p:cNvSpPr/>
          <p:nvPr/>
        </p:nvSpPr>
        <p:spPr>
          <a:xfrm>
            <a:off x="7042150" y="1672392"/>
            <a:ext cx="371815" cy="97693"/>
          </a:xfrm>
          <a:custGeom>
            <a:avLst/>
            <a:gdLst>
              <a:gd name="connsiteX0" fmla="*/ 0 w 371815"/>
              <a:gd name="connsiteY0" fmla="*/ 13533 h 97693"/>
              <a:gd name="connsiteX1" fmla="*/ 92075 w 371815"/>
              <a:gd name="connsiteY1" fmla="*/ 833 h 97693"/>
              <a:gd name="connsiteX2" fmla="*/ 223838 w 371815"/>
              <a:gd name="connsiteY2" fmla="*/ 42108 h 97693"/>
              <a:gd name="connsiteX3" fmla="*/ 292100 w 371815"/>
              <a:gd name="connsiteY3" fmla="*/ 69096 h 97693"/>
              <a:gd name="connsiteX4" fmla="*/ 371475 w 371815"/>
              <a:gd name="connsiteY4" fmla="*/ 97671 h 97693"/>
              <a:gd name="connsiteX5" fmla="*/ 315913 w 371815"/>
              <a:gd name="connsiteY5" fmla="*/ 64333 h 97693"/>
              <a:gd name="connsiteX6" fmla="*/ 203200 w 371815"/>
              <a:gd name="connsiteY6" fmla="*/ 16708 h 97693"/>
              <a:gd name="connsiteX7" fmla="*/ 92075 w 371815"/>
              <a:gd name="connsiteY7" fmla="*/ 2421 h 97693"/>
              <a:gd name="connsiteX8" fmla="*/ 0 w 371815"/>
              <a:gd name="connsiteY8" fmla="*/ 13533 h 97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1815" h="97693">
                <a:moveTo>
                  <a:pt x="0" y="13533"/>
                </a:moveTo>
                <a:cubicBezTo>
                  <a:pt x="0" y="13268"/>
                  <a:pt x="54769" y="-3930"/>
                  <a:pt x="92075" y="833"/>
                </a:cubicBezTo>
                <a:cubicBezTo>
                  <a:pt x="129381" y="5595"/>
                  <a:pt x="190501" y="30731"/>
                  <a:pt x="223838" y="42108"/>
                </a:cubicBezTo>
                <a:cubicBezTo>
                  <a:pt x="257175" y="53485"/>
                  <a:pt x="292100" y="69096"/>
                  <a:pt x="292100" y="69096"/>
                </a:cubicBezTo>
                <a:cubicBezTo>
                  <a:pt x="316706" y="78356"/>
                  <a:pt x="367506" y="98465"/>
                  <a:pt x="371475" y="97671"/>
                </a:cubicBezTo>
                <a:cubicBezTo>
                  <a:pt x="375444" y="96877"/>
                  <a:pt x="343959" y="77827"/>
                  <a:pt x="315913" y="64333"/>
                </a:cubicBezTo>
                <a:cubicBezTo>
                  <a:pt x="287867" y="50839"/>
                  <a:pt x="240506" y="27027"/>
                  <a:pt x="203200" y="16708"/>
                </a:cubicBezTo>
                <a:cubicBezTo>
                  <a:pt x="165894" y="6389"/>
                  <a:pt x="124090" y="4538"/>
                  <a:pt x="92075" y="2421"/>
                </a:cubicBezTo>
                <a:cubicBezTo>
                  <a:pt x="60061" y="304"/>
                  <a:pt x="0" y="13798"/>
                  <a:pt x="0" y="135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7992EE71-51D5-4EE8-A380-6318CFAAB90D}"/>
              </a:ext>
            </a:extLst>
          </p:cNvPr>
          <p:cNvSpPr/>
          <p:nvPr/>
        </p:nvSpPr>
        <p:spPr>
          <a:xfrm>
            <a:off x="6640048" y="1600013"/>
            <a:ext cx="81633" cy="106615"/>
          </a:xfrm>
          <a:custGeom>
            <a:avLst/>
            <a:gdLst>
              <a:gd name="connsiteX0" fmla="*/ 78252 w 81633"/>
              <a:gd name="connsiteY0" fmla="*/ 106550 h 106615"/>
              <a:gd name="connsiteX1" fmla="*/ 41740 w 81633"/>
              <a:gd name="connsiteY1" fmla="*/ 31937 h 106615"/>
              <a:gd name="connsiteX2" fmla="*/ 465 w 81633"/>
              <a:gd name="connsiteY2" fmla="*/ 187 h 106615"/>
              <a:gd name="connsiteX3" fmla="*/ 70315 w 81633"/>
              <a:gd name="connsiteY3" fmla="*/ 44637 h 106615"/>
              <a:gd name="connsiteX4" fmla="*/ 78252 w 81633"/>
              <a:gd name="connsiteY4" fmla="*/ 106550 h 106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633" h="106615">
                <a:moveTo>
                  <a:pt x="78252" y="106550"/>
                </a:moveTo>
                <a:cubicBezTo>
                  <a:pt x="73490" y="104433"/>
                  <a:pt x="54704" y="49664"/>
                  <a:pt x="41740" y="31937"/>
                </a:cubicBezTo>
                <a:cubicBezTo>
                  <a:pt x="28776" y="14210"/>
                  <a:pt x="-4297" y="-1930"/>
                  <a:pt x="465" y="187"/>
                </a:cubicBezTo>
                <a:cubicBezTo>
                  <a:pt x="5227" y="2304"/>
                  <a:pt x="56027" y="30614"/>
                  <a:pt x="70315" y="44637"/>
                </a:cubicBezTo>
                <a:cubicBezTo>
                  <a:pt x="84603" y="58660"/>
                  <a:pt x="83014" y="108667"/>
                  <a:pt x="78252" y="1065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BD599A20-FA47-4311-9148-D45B30D9F14E}"/>
              </a:ext>
            </a:extLst>
          </p:cNvPr>
          <p:cNvSpPr/>
          <p:nvPr/>
        </p:nvSpPr>
        <p:spPr>
          <a:xfrm>
            <a:off x="6692879" y="1563238"/>
            <a:ext cx="38121" cy="73475"/>
          </a:xfrm>
          <a:custGeom>
            <a:avLst/>
            <a:gdLst>
              <a:gd name="connsiteX0" fmla="*/ 38121 w 38121"/>
              <a:gd name="connsiteY0" fmla="*/ 73475 h 73475"/>
              <a:gd name="connsiteX1" fmla="*/ 21 w 38121"/>
              <a:gd name="connsiteY1" fmla="*/ 450 h 73475"/>
              <a:gd name="connsiteX2" fmla="*/ 38121 w 38121"/>
              <a:gd name="connsiteY2" fmla="*/ 73475 h 73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21" h="73475">
                <a:moveTo>
                  <a:pt x="38121" y="73475"/>
                </a:moveTo>
                <a:cubicBezTo>
                  <a:pt x="38121" y="73475"/>
                  <a:pt x="-1037" y="7594"/>
                  <a:pt x="21" y="450"/>
                </a:cubicBezTo>
                <a:cubicBezTo>
                  <a:pt x="1079" y="-6694"/>
                  <a:pt x="38121" y="73475"/>
                  <a:pt x="38121" y="73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11F82ED3-625A-4086-9E3D-1782ED334B57}"/>
              </a:ext>
            </a:extLst>
          </p:cNvPr>
          <p:cNvSpPr/>
          <p:nvPr/>
        </p:nvSpPr>
        <p:spPr>
          <a:xfrm>
            <a:off x="6725370" y="1521717"/>
            <a:ext cx="416798" cy="87941"/>
          </a:xfrm>
          <a:custGeom>
            <a:avLst/>
            <a:gdLst>
              <a:gd name="connsiteX0" fmla="*/ 5630 w 416798"/>
              <a:gd name="connsiteY0" fmla="*/ 86421 h 87941"/>
              <a:gd name="connsiteX1" fmla="*/ 140568 w 416798"/>
              <a:gd name="connsiteY1" fmla="*/ 2283 h 87941"/>
              <a:gd name="connsiteX2" fmla="*/ 92943 w 416798"/>
              <a:gd name="connsiteY2" fmla="*/ 26096 h 87941"/>
              <a:gd name="connsiteX3" fmla="*/ 86593 w 416798"/>
              <a:gd name="connsiteY3" fmla="*/ 49908 h 87941"/>
              <a:gd name="connsiteX4" fmla="*/ 159618 w 416798"/>
              <a:gd name="connsiteY4" fmla="*/ 51496 h 87941"/>
              <a:gd name="connsiteX5" fmla="*/ 281855 w 416798"/>
              <a:gd name="connsiteY5" fmla="*/ 51496 h 87941"/>
              <a:gd name="connsiteX6" fmla="*/ 416793 w 416798"/>
              <a:gd name="connsiteY6" fmla="*/ 61021 h 87941"/>
              <a:gd name="connsiteX7" fmla="*/ 277093 w 416798"/>
              <a:gd name="connsiteY7" fmla="*/ 61021 h 87941"/>
              <a:gd name="connsiteX8" fmla="*/ 50080 w 416798"/>
              <a:gd name="connsiteY8" fmla="*/ 57846 h 87941"/>
              <a:gd name="connsiteX9" fmla="*/ 5630 w 416798"/>
              <a:gd name="connsiteY9" fmla="*/ 86421 h 87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6798" h="87941">
                <a:moveTo>
                  <a:pt x="5630" y="86421"/>
                </a:moveTo>
                <a:lnTo>
                  <a:pt x="140568" y="2283"/>
                </a:lnTo>
                <a:cubicBezTo>
                  <a:pt x="155120" y="-7771"/>
                  <a:pt x="101939" y="18158"/>
                  <a:pt x="92943" y="26096"/>
                </a:cubicBezTo>
                <a:cubicBezTo>
                  <a:pt x="83947" y="34033"/>
                  <a:pt x="75481" y="45675"/>
                  <a:pt x="86593" y="49908"/>
                </a:cubicBezTo>
                <a:cubicBezTo>
                  <a:pt x="97706" y="54141"/>
                  <a:pt x="159618" y="51496"/>
                  <a:pt x="159618" y="51496"/>
                </a:cubicBezTo>
                <a:cubicBezTo>
                  <a:pt x="192162" y="51761"/>
                  <a:pt x="238993" y="49909"/>
                  <a:pt x="281855" y="51496"/>
                </a:cubicBezTo>
                <a:cubicBezTo>
                  <a:pt x="324717" y="53083"/>
                  <a:pt x="417587" y="59433"/>
                  <a:pt x="416793" y="61021"/>
                </a:cubicBezTo>
                <a:cubicBezTo>
                  <a:pt x="415999" y="62608"/>
                  <a:pt x="277093" y="61021"/>
                  <a:pt x="277093" y="61021"/>
                </a:cubicBezTo>
                <a:cubicBezTo>
                  <a:pt x="215974" y="60492"/>
                  <a:pt x="94265" y="55994"/>
                  <a:pt x="50080" y="57846"/>
                </a:cubicBezTo>
                <a:cubicBezTo>
                  <a:pt x="5895" y="59698"/>
                  <a:pt x="-9451" y="95681"/>
                  <a:pt x="5630" y="864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7342B0D5-DF49-4E20-B034-9AEC8A622EBE}"/>
              </a:ext>
            </a:extLst>
          </p:cNvPr>
          <p:cNvSpPr/>
          <p:nvPr/>
        </p:nvSpPr>
        <p:spPr>
          <a:xfrm>
            <a:off x="7159394" y="1587438"/>
            <a:ext cx="270607" cy="196748"/>
          </a:xfrm>
          <a:custGeom>
            <a:avLst/>
            <a:gdLst>
              <a:gd name="connsiteX0" fmla="*/ 231 w 270607"/>
              <a:gd name="connsiteY0" fmla="*/ 62 h 196748"/>
              <a:gd name="connsiteX1" fmla="*/ 160569 w 270607"/>
              <a:gd name="connsiteY1" fmla="*/ 65150 h 196748"/>
              <a:gd name="connsiteX2" fmla="*/ 263756 w 270607"/>
              <a:gd name="connsiteY2" fmla="*/ 192150 h 196748"/>
              <a:gd name="connsiteX3" fmla="*/ 257406 w 270607"/>
              <a:gd name="connsiteY3" fmla="*/ 163575 h 196748"/>
              <a:gd name="connsiteX4" fmla="*/ 228831 w 270607"/>
              <a:gd name="connsiteY4" fmla="*/ 112775 h 196748"/>
              <a:gd name="connsiteX5" fmla="*/ 127231 w 270607"/>
              <a:gd name="connsiteY5" fmla="*/ 54037 h 196748"/>
              <a:gd name="connsiteX6" fmla="*/ 231 w 270607"/>
              <a:gd name="connsiteY6" fmla="*/ 62 h 196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607" h="196748">
                <a:moveTo>
                  <a:pt x="231" y="62"/>
                </a:moveTo>
                <a:cubicBezTo>
                  <a:pt x="5787" y="1914"/>
                  <a:pt x="116648" y="33135"/>
                  <a:pt x="160569" y="65150"/>
                </a:cubicBezTo>
                <a:cubicBezTo>
                  <a:pt x="204490" y="97165"/>
                  <a:pt x="247617" y="175746"/>
                  <a:pt x="263756" y="192150"/>
                </a:cubicBezTo>
                <a:cubicBezTo>
                  <a:pt x="279895" y="208554"/>
                  <a:pt x="263227" y="176804"/>
                  <a:pt x="257406" y="163575"/>
                </a:cubicBezTo>
                <a:cubicBezTo>
                  <a:pt x="251585" y="150346"/>
                  <a:pt x="250527" y="131031"/>
                  <a:pt x="228831" y="112775"/>
                </a:cubicBezTo>
                <a:cubicBezTo>
                  <a:pt x="207135" y="94519"/>
                  <a:pt x="163744" y="70177"/>
                  <a:pt x="127231" y="54037"/>
                </a:cubicBezTo>
                <a:cubicBezTo>
                  <a:pt x="90718" y="37897"/>
                  <a:pt x="-5325" y="-1790"/>
                  <a:pt x="231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D3FAC220-C61F-482D-BEB6-AF8F582E835E}"/>
              </a:ext>
            </a:extLst>
          </p:cNvPr>
          <p:cNvSpPr/>
          <p:nvPr/>
        </p:nvSpPr>
        <p:spPr>
          <a:xfrm>
            <a:off x="6236225" y="1517668"/>
            <a:ext cx="99863" cy="94328"/>
          </a:xfrm>
          <a:custGeom>
            <a:avLst/>
            <a:gdLst>
              <a:gd name="connsiteX0" fmla="*/ 2650 w 99863"/>
              <a:gd name="connsiteY0" fmla="*/ 93645 h 94328"/>
              <a:gd name="connsiteX1" fmla="*/ 97900 w 99863"/>
              <a:gd name="connsiteY1" fmla="*/ 3157 h 94328"/>
              <a:gd name="connsiteX2" fmla="*/ 69325 w 99863"/>
              <a:gd name="connsiteY2" fmla="*/ 19032 h 94328"/>
              <a:gd name="connsiteX3" fmla="*/ 29638 w 99863"/>
              <a:gd name="connsiteY3" fmla="*/ 44432 h 94328"/>
              <a:gd name="connsiteX4" fmla="*/ 2650 w 99863"/>
              <a:gd name="connsiteY4" fmla="*/ 93645 h 94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863" h="94328">
                <a:moveTo>
                  <a:pt x="2650" y="93645"/>
                </a:moveTo>
                <a:cubicBezTo>
                  <a:pt x="14027" y="86766"/>
                  <a:pt x="86788" y="15592"/>
                  <a:pt x="97900" y="3157"/>
                </a:cubicBezTo>
                <a:cubicBezTo>
                  <a:pt x="109012" y="-9278"/>
                  <a:pt x="69325" y="19032"/>
                  <a:pt x="69325" y="19032"/>
                </a:cubicBezTo>
                <a:cubicBezTo>
                  <a:pt x="57948" y="25911"/>
                  <a:pt x="39692" y="35436"/>
                  <a:pt x="29638" y="44432"/>
                </a:cubicBezTo>
                <a:cubicBezTo>
                  <a:pt x="19584" y="53428"/>
                  <a:pt x="-8727" y="100524"/>
                  <a:pt x="2650" y="936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F404A060-EEF4-4CC4-8A5F-6700D696F152}"/>
              </a:ext>
            </a:extLst>
          </p:cNvPr>
          <p:cNvSpPr/>
          <p:nvPr/>
        </p:nvSpPr>
        <p:spPr>
          <a:xfrm>
            <a:off x="6357889" y="1522462"/>
            <a:ext cx="135979" cy="163042"/>
          </a:xfrm>
          <a:custGeom>
            <a:avLst/>
            <a:gdLst>
              <a:gd name="connsiteX0" fmla="*/ 49 w 135979"/>
              <a:gd name="connsiteY0" fmla="*/ 1538 h 163042"/>
              <a:gd name="connsiteX1" fmla="*/ 65136 w 135979"/>
              <a:gd name="connsiteY1" fmla="*/ 19001 h 163042"/>
              <a:gd name="connsiteX2" fmla="*/ 71486 w 135979"/>
              <a:gd name="connsiteY2" fmla="*/ 90438 h 163042"/>
              <a:gd name="connsiteX3" fmla="*/ 73074 w 135979"/>
              <a:gd name="connsiteY3" fmla="*/ 117426 h 163042"/>
              <a:gd name="connsiteX4" fmla="*/ 134986 w 135979"/>
              <a:gd name="connsiteY4" fmla="*/ 161876 h 163042"/>
              <a:gd name="connsiteX5" fmla="*/ 107999 w 135979"/>
              <a:gd name="connsiteY5" fmla="*/ 147588 h 163042"/>
              <a:gd name="connsiteX6" fmla="*/ 65136 w 135979"/>
              <a:gd name="connsiteY6" fmla="*/ 120601 h 163042"/>
              <a:gd name="connsiteX7" fmla="*/ 55611 w 135979"/>
              <a:gd name="connsiteY7" fmla="*/ 85676 h 163042"/>
              <a:gd name="connsiteX8" fmla="*/ 54024 w 135979"/>
              <a:gd name="connsiteY8" fmla="*/ 49163 h 163042"/>
              <a:gd name="connsiteX9" fmla="*/ 49 w 135979"/>
              <a:gd name="connsiteY9" fmla="*/ 1538 h 163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5979" h="163042">
                <a:moveTo>
                  <a:pt x="49" y="1538"/>
                </a:moveTo>
                <a:cubicBezTo>
                  <a:pt x="1901" y="-3489"/>
                  <a:pt x="53230" y="4184"/>
                  <a:pt x="65136" y="19001"/>
                </a:cubicBezTo>
                <a:cubicBezTo>
                  <a:pt x="77042" y="33818"/>
                  <a:pt x="70163" y="74034"/>
                  <a:pt x="71486" y="90438"/>
                </a:cubicBezTo>
                <a:cubicBezTo>
                  <a:pt x="72809" y="106842"/>
                  <a:pt x="62491" y="105520"/>
                  <a:pt x="73074" y="117426"/>
                </a:cubicBezTo>
                <a:cubicBezTo>
                  <a:pt x="83657" y="129332"/>
                  <a:pt x="129165" y="156849"/>
                  <a:pt x="134986" y="161876"/>
                </a:cubicBezTo>
                <a:cubicBezTo>
                  <a:pt x="140807" y="166903"/>
                  <a:pt x="119641" y="154467"/>
                  <a:pt x="107999" y="147588"/>
                </a:cubicBezTo>
                <a:cubicBezTo>
                  <a:pt x="96357" y="140709"/>
                  <a:pt x="73867" y="130920"/>
                  <a:pt x="65136" y="120601"/>
                </a:cubicBezTo>
                <a:cubicBezTo>
                  <a:pt x="56405" y="110282"/>
                  <a:pt x="57463" y="97582"/>
                  <a:pt x="55611" y="85676"/>
                </a:cubicBezTo>
                <a:cubicBezTo>
                  <a:pt x="53759" y="73770"/>
                  <a:pt x="59316" y="60805"/>
                  <a:pt x="54024" y="49163"/>
                </a:cubicBezTo>
                <a:cubicBezTo>
                  <a:pt x="48732" y="37521"/>
                  <a:pt x="-1803" y="6565"/>
                  <a:pt x="49" y="1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71AB86F0-2B6E-45E6-8855-9ED0E69FB236}"/>
              </a:ext>
            </a:extLst>
          </p:cNvPr>
          <p:cNvSpPr/>
          <p:nvPr/>
        </p:nvSpPr>
        <p:spPr>
          <a:xfrm>
            <a:off x="6245110" y="1615948"/>
            <a:ext cx="222109" cy="72051"/>
          </a:xfrm>
          <a:custGeom>
            <a:avLst/>
            <a:gdLst>
              <a:gd name="connsiteX0" fmla="*/ 115 w 222109"/>
              <a:gd name="connsiteY0" fmla="*/ 127 h 72051"/>
              <a:gd name="connsiteX1" fmla="*/ 133465 w 222109"/>
              <a:gd name="connsiteY1" fmla="*/ 23940 h 72051"/>
              <a:gd name="connsiteX2" fmla="*/ 220778 w 222109"/>
              <a:gd name="connsiteY2" fmla="*/ 71565 h 72051"/>
              <a:gd name="connsiteX3" fmla="*/ 181090 w 222109"/>
              <a:gd name="connsiteY3" fmla="*/ 47752 h 72051"/>
              <a:gd name="connsiteX4" fmla="*/ 111240 w 222109"/>
              <a:gd name="connsiteY4" fmla="*/ 33465 h 72051"/>
              <a:gd name="connsiteX5" fmla="*/ 115 w 222109"/>
              <a:gd name="connsiteY5" fmla="*/ 127 h 72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109" h="72051">
                <a:moveTo>
                  <a:pt x="115" y="127"/>
                </a:moveTo>
                <a:cubicBezTo>
                  <a:pt x="3819" y="-1460"/>
                  <a:pt x="96688" y="12034"/>
                  <a:pt x="133465" y="23940"/>
                </a:cubicBezTo>
                <a:cubicBezTo>
                  <a:pt x="170242" y="35846"/>
                  <a:pt x="212841" y="67596"/>
                  <a:pt x="220778" y="71565"/>
                </a:cubicBezTo>
                <a:cubicBezTo>
                  <a:pt x="228715" y="75534"/>
                  <a:pt x="199346" y="54102"/>
                  <a:pt x="181090" y="47752"/>
                </a:cubicBezTo>
                <a:cubicBezTo>
                  <a:pt x="162834" y="41402"/>
                  <a:pt x="139550" y="40873"/>
                  <a:pt x="111240" y="33465"/>
                </a:cubicBezTo>
                <a:cubicBezTo>
                  <a:pt x="82930" y="26057"/>
                  <a:pt x="-3589" y="1714"/>
                  <a:pt x="115" y="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03FD46E8-DF2B-40E3-BB8D-FB947017BFDF}"/>
              </a:ext>
            </a:extLst>
          </p:cNvPr>
          <p:cNvSpPr/>
          <p:nvPr/>
        </p:nvSpPr>
        <p:spPr>
          <a:xfrm>
            <a:off x="6273743" y="1799134"/>
            <a:ext cx="173337" cy="55239"/>
          </a:xfrm>
          <a:custGeom>
            <a:avLst/>
            <a:gdLst>
              <a:gd name="connsiteX0" fmla="*/ 57 w 173337"/>
              <a:gd name="connsiteY0" fmla="*/ 2679 h 55239"/>
              <a:gd name="connsiteX1" fmla="*/ 115945 w 173337"/>
              <a:gd name="connsiteY1" fmla="*/ 5854 h 55239"/>
              <a:gd name="connsiteX2" fmla="*/ 173095 w 173337"/>
              <a:gd name="connsiteY2" fmla="*/ 55066 h 55239"/>
              <a:gd name="connsiteX3" fmla="*/ 131820 w 173337"/>
              <a:gd name="connsiteY3" fmla="*/ 21729 h 55239"/>
              <a:gd name="connsiteX4" fmla="*/ 57 w 173337"/>
              <a:gd name="connsiteY4" fmla="*/ 2679 h 5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337" h="55239">
                <a:moveTo>
                  <a:pt x="57" y="2679"/>
                </a:moveTo>
                <a:cubicBezTo>
                  <a:pt x="-2589" y="33"/>
                  <a:pt x="87105" y="-2877"/>
                  <a:pt x="115945" y="5854"/>
                </a:cubicBezTo>
                <a:cubicBezTo>
                  <a:pt x="144785" y="14585"/>
                  <a:pt x="170449" y="52420"/>
                  <a:pt x="173095" y="55066"/>
                </a:cubicBezTo>
                <a:cubicBezTo>
                  <a:pt x="175741" y="57712"/>
                  <a:pt x="156426" y="29402"/>
                  <a:pt x="131820" y="21729"/>
                </a:cubicBezTo>
                <a:cubicBezTo>
                  <a:pt x="107214" y="14056"/>
                  <a:pt x="2703" y="5325"/>
                  <a:pt x="57" y="26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1AA50C28-6B04-428C-99BD-913E36E12A93}"/>
              </a:ext>
            </a:extLst>
          </p:cNvPr>
          <p:cNvSpPr/>
          <p:nvPr/>
        </p:nvSpPr>
        <p:spPr>
          <a:xfrm>
            <a:off x="6426197" y="1833475"/>
            <a:ext cx="89231" cy="185905"/>
          </a:xfrm>
          <a:custGeom>
            <a:avLst/>
            <a:gdLst>
              <a:gd name="connsiteX0" fmla="*/ 3 w 89231"/>
              <a:gd name="connsiteY0" fmla="*/ 88 h 185905"/>
              <a:gd name="connsiteX1" fmla="*/ 68266 w 89231"/>
              <a:gd name="connsiteY1" fmla="*/ 76288 h 185905"/>
              <a:gd name="connsiteX2" fmla="*/ 82553 w 89231"/>
              <a:gd name="connsiteY2" fmla="*/ 131850 h 185905"/>
              <a:gd name="connsiteX3" fmla="*/ 88903 w 89231"/>
              <a:gd name="connsiteY3" fmla="*/ 185825 h 185905"/>
              <a:gd name="connsiteX4" fmla="*/ 73028 w 89231"/>
              <a:gd name="connsiteY4" fmla="*/ 142963 h 185905"/>
              <a:gd name="connsiteX5" fmla="*/ 63503 w 89231"/>
              <a:gd name="connsiteY5" fmla="*/ 100100 h 185905"/>
              <a:gd name="connsiteX6" fmla="*/ 71441 w 89231"/>
              <a:gd name="connsiteY6" fmla="*/ 62000 h 185905"/>
              <a:gd name="connsiteX7" fmla="*/ 3 w 89231"/>
              <a:gd name="connsiteY7" fmla="*/ 88 h 185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231" h="185905">
                <a:moveTo>
                  <a:pt x="3" y="88"/>
                </a:moveTo>
                <a:cubicBezTo>
                  <a:pt x="-526" y="2469"/>
                  <a:pt x="54508" y="54328"/>
                  <a:pt x="68266" y="76288"/>
                </a:cubicBezTo>
                <a:cubicBezTo>
                  <a:pt x="82024" y="98248"/>
                  <a:pt x="79114" y="113594"/>
                  <a:pt x="82553" y="131850"/>
                </a:cubicBezTo>
                <a:cubicBezTo>
                  <a:pt x="85993" y="150106"/>
                  <a:pt x="90490" y="183973"/>
                  <a:pt x="88903" y="185825"/>
                </a:cubicBezTo>
                <a:cubicBezTo>
                  <a:pt x="87316" y="187677"/>
                  <a:pt x="77261" y="157250"/>
                  <a:pt x="73028" y="142963"/>
                </a:cubicBezTo>
                <a:cubicBezTo>
                  <a:pt x="68795" y="128676"/>
                  <a:pt x="63767" y="113594"/>
                  <a:pt x="63503" y="100100"/>
                </a:cubicBezTo>
                <a:cubicBezTo>
                  <a:pt x="63239" y="86606"/>
                  <a:pt x="79908" y="79727"/>
                  <a:pt x="71441" y="62000"/>
                </a:cubicBezTo>
                <a:cubicBezTo>
                  <a:pt x="62974" y="44273"/>
                  <a:pt x="532" y="-2293"/>
                  <a:pt x="3" y="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A8ED040E-5C7C-47FD-9A37-F493F45C2206}"/>
              </a:ext>
            </a:extLst>
          </p:cNvPr>
          <p:cNvSpPr/>
          <p:nvPr/>
        </p:nvSpPr>
        <p:spPr>
          <a:xfrm>
            <a:off x="6248380" y="1817688"/>
            <a:ext cx="257244" cy="90770"/>
          </a:xfrm>
          <a:custGeom>
            <a:avLst/>
            <a:gdLst>
              <a:gd name="connsiteX0" fmla="*/ 20 w 257244"/>
              <a:gd name="connsiteY0" fmla="*/ 0 h 90770"/>
              <a:gd name="connsiteX1" fmla="*/ 88920 w 257244"/>
              <a:gd name="connsiteY1" fmla="*/ 23812 h 90770"/>
              <a:gd name="connsiteX2" fmla="*/ 147658 w 257244"/>
              <a:gd name="connsiteY2" fmla="*/ 14287 h 90770"/>
              <a:gd name="connsiteX3" fmla="*/ 209570 w 257244"/>
              <a:gd name="connsiteY3" fmla="*/ 39687 h 90770"/>
              <a:gd name="connsiteX4" fmla="*/ 257195 w 257244"/>
              <a:gd name="connsiteY4" fmla="*/ 90487 h 90770"/>
              <a:gd name="connsiteX5" fmla="*/ 217508 w 257244"/>
              <a:gd name="connsiteY5" fmla="*/ 58737 h 90770"/>
              <a:gd name="connsiteX6" fmla="*/ 163533 w 257244"/>
              <a:gd name="connsiteY6" fmla="*/ 26987 h 90770"/>
              <a:gd name="connsiteX7" fmla="*/ 80983 w 257244"/>
              <a:gd name="connsiteY7" fmla="*/ 23812 h 90770"/>
              <a:gd name="connsiteX8" fmla="*/ 20 w 257244"/>
              <a:gd name="connsiteY8" fmla="*/ 0 h 90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7244" h="90770">
                <a:moveTo>
                  <a:pt x="20" y="0"/>
                </a:moveTo>
                <a:cubicBezTo>
                  <a:pt x="1343" y="0"/>
                  <a:pt x="64314" y="21431"/>
                  <a:pt x="88920" y="23812"/>
                </a:cubicBezTo>
                <a:cubicBezTo>
                  <a:pt x="113526" y="26193"/>
                  <a:pt x="127550" y="11641"/>
                  <a:pt x="147658" y="14287"/>
                </a:cubicBezTo>
                <a:cubicBezTo>
                  <a:pt x="167766" y="16933"/>
                  <a:pt x="191314" y="26987"/>
                  <a:pt x="209570" y="39687"/>
                </a:cubicBezTo>
                <a:cubicBezTo>
                  <a:pt x="227826" y="52387"/>
                  <a:pt x="255872" y="87312"/>
                  <a:pt x="257195" y="90487"/>
                </a:cubicBezTo>
                <a:cubicBezTo>
                  <a:pt x="258518" y="93662"/>
                  <a:pt x="233118" y="69320"/>
                  <a:pt x="217508" y="58737"/>
                </a:cubicBezTo>
                <a:cubicBezTo>
                  <a:pt x="201898" y="48154"/>
                  <a:pt x="186287" y="32808"/>
                  <a:pt x="163533" y="26987"/>
                </a:cubicBezTo>
                <a:cubicBezTo>
                  <a:pt x="140779" y="21166"/>
                  <a:pt x="101356" y="23812"/>
                  <a:pt x="80983" y="23812"/>
                </a:cubicBezTo>
                <a:cubicBezTo>
                  <a:pt x="60610" y="23812"/>
                  <a:pt x="-1303" y="0"/>
                  <a:pt x="2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2EBBDE2C-F45A-4D92-B17B-2C613F601380}"/>
              </a:ext>
            </a:extLst>
          </p:cNvPr>
          <p:cNvSpPr/>
          <p:nvPr/>
        </p:nvSpPr>
        <p:spPr>
          <a:xfrm>
            <a:off x="6279943" y="1958651"/>
            <a:ext cx="209761" cy="48701"/>
          </a:xfrm>
          <a:custGeom>
            <a:avLst/>
            <a:gdLst>
              <a:gd name="connsiteX0" fmla="*/ 209757 w 209761"/>
              <a:gd name="connsiteY0" fmla="*/ 324 h 48701"/>
              <a:gd name="connsiteX1" fmla="*/ 136732 w 209761"/>
              <a:gd name="connsiteY1" fmla="*/ 27312 h 48701"/>
              <a:gd name="connsiteX2" fmla="*/ 93870 w 209761"/>
              <a:gd name="connsiteY2" fmla="*/ 33662 h 48701"/>
              <a:gd name="connsiteX3" fmla="*/ 58945 w 209761"/>
              <a:gd name="connsiteY3" fmla="*/ 33662 h 48701"/>
              <a:gd name="connsiteX4" fmla="*/ 207 w 209761"/>
              <a:gd name="connsiteY4" fmla="*/ 25724 h 48701"/>
              <a:gd name="connsiteX5" fmla="*/ 81170 w 209761"/>
              <a:gd name="connsiteY5" fmla="*/ 38424 h 48701"/>
              <a:gd name="connsiteX6" fmla="*/ 139907 w 209761"/>
              <a:gd name="connsiteY6" fmla="*/ 47949 h 48701"/>
              <a:gd name="connsiteX7" fmla="*/ 209757 w 209761"/>
              <a:gd name="connsiteY7" fmla="*/ 324 h 48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761" h="48701">
                <a:moveTo>
                  <a:pt x="209757" y="324"/>
                </a:moveTo>
                <a:cubicBezTo>
                  <a:pt x="209228" y="-3115"/>
                  <a:pt x="156046" y="21756"/>
                  <a:pt x="136732" y="27312"/>
                </a:cubicBezTo>
                <a:cubicBezTo>
                  <a:pt x="117418" y="32868"/>
                  <a:pt x="106834" y="32604"/>
                  <a:pt x="93870" y="33662"/>
                </a:cubicBezTo>
                <a:cubicBezTo>
                  <a:pt x="80906" y="34720"/>
                  <a:pt x="74555" y="34985"/>
                  <a:pt x="58945" y="33662"/>
                </a:cubicBezTo>
                <a:cubicBezTo>
                  <a:pt x="43334" y="32339"/>
                  <a:pt x="-3497" y="24930"/>
                  <a:pt x="207" y="25724"/>
                </a:cubicBezTo>
                <a:cubicBezTo>
                  <a:pt x="3911" y="26518"/>
                  <a:pt x="81170" y="38424"/>
                  <a:pt x="81170" y="38424"/>
                </a:cubicBezTo>
                <a:cubicBezTo>
                  <a:pt x="104453" y="42128"/>
                  <a:pt x="117417" y="51389"/>
                  <a:pt x="139907" y="47949"/>
                </a:cubicBezTo>
                <a:cubicBezTo>
                  <a:pt x="162397" y="44509"/>
                  <a:pt x="210286" y="3763"/>
                  <a:pt x="209757" y="3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631B7A63-8169-4BD3-B64D-E29B14D2EAE3}"/>
              </a:ext>
            </a:extLst>
          </p:cNvPr>
          <p:cNvSpPr/>
          <p:nvPr/>
        </p:nvSpPr>
        <p:spPr>
          <a:xfrm>
            <a:off x="6235530" y="1849275"/>
            <a:ext cx="259234" cy="101077"/>
          </a:xfrm>
          <a:custGeom>
            <a:avLst/>
            <a:gdLst>
              <a:gd name="connsiteX0" fmla="*/ 258933 w 259234"/>
              <a:gd name="connsiteY0" fmla="*/ 98588 h 101077"/>
              <a:gd name="connsiteX1" fmla="*/ 158920 w 259234"/>
              <a:gd name="connsiteY1" fmla="*/ 98588 h 101077"/>
              <a:gd name="connsiteX2" fmla="*/ 104945 w 259234"/>
              <a:gd name="connsiteY2" fmla="*/ 81125 h 101077"/>
              <a:gd name="connsiteX3" fmla="*/ 76370 w 259234"/>
              <a:gd name="connsiteY3" fmla="*/ 28738 h 101077"/>
              <a:gd name="connsiteX4" fmla="*/ 58908 w 259234"/>
              <a:gd name="connsiteY4" fmla="*/ 8100 h 101077"/>
              <a:gd name="connsiteX5" fmla="*/ 170 w 259234"/>
              <a:gd name="connsiteY5" fmla="*/ 163 h 101077"/>
              <a:gd name="connsiteX6" fmla="*/ 79545 w 259234"/>
              <a:gd name="connsiteY6" fmla="*/ 14450 h 101077"/>
              <a:gd name="connsiteX7" fmla="*/ 123995 w 259234"/>
              <a:gd name="connsiteY7" fmla="*/ 76363 h 101077"/>
              <a:gd name="connsiteX8" fmla="*/ 258933 w 259234"/>
              <a:gd name="connsiteY8" fmla="*/ 98588 h 101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234" h="101077">
                <a:moveTo>
                  <a:pt x="258933" y="98588"/>
                </a:moveTo>
                <a:cubicBezTo>
                  <a:pt x="264754" y="102292"/>
                  <a:pt x="184585" y="101499"/>
                  <a:pt x="158920" y="98588"/>
                </a:cubicBezTo>
                <a:cubicBezTo>
                  <a:pt x="133255" y="95677"/>
                  <a:pt x="118703" y="92767"/>
                  <a:pt x="104945" y="81125"/>
                </a:cubicBezTo>
                <a:cubicBezTo>
                  <a:pt x="91187" y="69483"/>
                  <a:pt x="84043" y="40909"/>
                  <a:pt x="76370" y="28738"/>
                </a:cubicBezTo>
                <a:cubicBezTo>
                  <a:pt x="68697" y="16567"/>
                  <a:pt x="71608" y="12863"/>
                  <a:pt x="58908" y="8100"/>
                </a:cubicBezTo>
                <a:cubicBezTo>
                  <a:pt x="46208" y="3337"/>
                  <a:pt x="-3269" y="-895"/>
                  <a:pt x="170" y="163"/>
                </a:cubicBezTo>
                <a:cubicBezTo>
                  <a:pt x="3609" y="1221"/>
                  <a:pt x="58908" y="1750"/>
                  <a:pt x="79545" y="14450"/>
                </a:cubicBezTo>
                <a:cubicBezTo>
                  <a:pt x="100182" y="27150"/>
                  <a:pt x="102299" y="62869"/>
                  <a:pt x="123995" y="76363"/>
                </a:cubicBezTo>
                <a:cubicBezTo>
                  <a:pt x="145691" y="89857"/>
                  <a:pt x="253112" y="94884"/>
                  <a:pt x="258933" y="985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4DB37968-EBBF-4ABC-AF16-05CFB33FBC94}"/>
              </a:ext>
            </a:extLst>
          </p:cNvPr>
          <p:cNvSpPr/>
          <p:nvPr/>
        </p:nvSpPr>
        <p:spPr>
          <a:xfrm>
            <a:off x="6304032" y="1909745"/>
            <a:ext cx="173377" cy="66425"/>
          </a:xfrm>
          <a:custGeom>
            <a:avLst/>
            <a:gdLst>
              <a:gd name="connsiteX0" fmla="*/ 172968 w 173377"/>
              <a:gd name="connsiteY0" fmla="*/ 52405 h 66425"/>
              <a:gd name="connsiteX1" fmla="*/ 76131 w 173377"/>
              <a:gd name="connsiteY1" fmla="*/ 65105 h 66425"/>
              <a:gd name="connsiteX2" fmla="*/ 41206 w 173377"/>
              <a:gd name="connsiteY2" fmla="*/ 63518 h 66425"/>
              <a:gd name="connsiteX3" fmla="*/ 7868 w 173377"/>
              <a:gd name="connsiteY3" fmla="*/ 42880 h 66425"/>
              <a:gd name="connsiteX4" fmla="*/ 1518 w 173377"/>
              <a:gd name="connsiteY4" fmla="*/ 36530 h 66425"/>
              <a:gd name="connsiteX5" fmla="*/ 30093 w 173377"/>
              <a:gd name="connsiteY5" fmla="*/ 18 h 66425"/>
              <a:gd name="connsiteX6" fmla="*/ 17393 w 173377"/>
              <a:gd name="connsiteY6" fmla="*/ 31768 h 66425"/>
              <a:gd name="connsiteX7" fmla="*/ 34856 w 173377"/>
              <a:gd name="connsiteY7" fmla="*/ 47643 h 66425"/>
              <a:gd name="connsiteX8" fmla="*/ 172968 w 173377"/>
              <a:gd name="connsiteY8" fmla="*/ 52405 h 66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377" h="66425">
                <a:moveTo>
                  <a:pt x="172968" y="52405"/>
                </a:moveTo>
                <a:cubicBezTo>
                  <a:pt x="179847" y="55315"/>
                  <a:pt x="98091" y="63253"/>
                  <a:pt x="76131" y="65105"/>
                </a:cubicBezTo>
                <a:cubicBezTo>
                  <a:pt x="54171" y="66957"/>
                  <a:pt x="52583" y="67222"/>
                  <a:pt x="41206" y="63518"/>
                </a:cubicBezTo>
                <a:cubicBezTo>
                  <a:pt x="29829" y="59814"/>
                  <a:pt x="14483" y="47378"/>
                  <a:pt x="7868" y="42880"/>
                </a:cubicBezTo>
                <a:cubicBezTo>
                  <a:pt x="1253" y="38382"/>
                  <a:pt x="-2186" y="43674"/>
                  <a:pt x="1518" y="36530"/>
                </a:cubicBezTo>
                <a:cubicBezTo>
                  <a:pt x="5222" y="29386"/>
                  <a:pt x="27447" y="812"/>
                  <a:pt x="30093" y="18"/>
                </a:cubicBezTo>
                <a:cubicBezTo>
                  <a:pt x="32739" y="-776"/>
                  <a:pt x="16599" y="23831"/>
                  <a:pt x="17393" y="31768"/>
                </a:cubicBezTo>
                <a:cubicBezTo>
                  <a:pt x="18187" y="39705"/>
                  <a:pt x="11044" y="43674"/>
                  <a:pt x="34856" y="47643"/>
                </a:cubicBezTo>
                <a:cubicBezTo>
                  <a:pt x="58668" y="51612"/>
                  <a:pt x="166089" y="49495"/>
                  <a:pt x="172968" y="52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A5AC65EA-0D21-46A6-B1F0-2CEB52C535F2}"/>
              </a:ext>
            </a:extLst>
          </p:cNvPr>
          <p:cNvSpPr/>
          <p:nvPr/>
        </p:nvSpPr>
        <p:spPr>
          <a:xfrm>
            <a:off x="6214884" y="1824019"/>
            <a:ext cx="195589" cy="27657"/>
          </a:xfrm>
          <a:custGeom>
            <a:avLst/>
            <a:gdLst>
              <a:gd name="connsiteX0" fmla="*/ 195441 w 195589"/>
              <a:gd name="connsiteY0" fmla="*/ 15894 h 27657"/>
              <a:gd name="connsiteX1" fmla="*/ 124004 w 195589"/>
              <a:gd name="connsiteY1" fmla="*/ 19 h 27657"/>
              <a:gd name="connsiteX2" fmla="*/ 84316 w 195589"/>
              <a:gd name="connsiteY2" fmla="*/ 12719 h 27657"/>
              <a:gd name="connsiteX3" fmla="*/ 73204 w 195589"/>
              <a:gd name="connsiteY3" fmla="*/ 17481 h 27657"/>
              <a:gd name="connsiteX4" fmla="*/ 179 w 195589"/>
              <a:gd name="connsiteY4" fmla="*/ 19069 h 27657"/>
              <a:gd name="connsiteX5" fmla="*/ 97016 w 195589"/>
              <a:gd name="connsiteY5" fmla="*/ 27006 h 27657"/>
              <a:gd name="connsiteX6" fmla="*/ 141466 w 195589"/>
              <a:gd name="connsiteY6" fmla="*/ 27006 h 27657"/>
              <a:gd name="connsiteX7" fmla="*/ 195441 w 195589"/>
              <a:gd name="connsiteY7" fmla="*/ 15894 h 27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5589" h="27657">
                <a:moveTo>
                  <a:pt x="195441" y="15894"/>
                </a:moveTo>
                <a:cubicBezTo>
                  <a:pt x="192531" y="11396"/>
                  <a:pt x="142525" y="548"/>
                  <a:pt x="124004" y="19"/>
                </a:cubicBezTo>
                <a:cubicBezTo>
                  <a:pt x="105483" y="-510"/>
                  <a:pt x="92783" y="9809"/>
                  <a:pt x="84316" y="12719"/>
                </a:cubicBezTo>
                <a:cubicBezTo>
                  <a:pt x="75849" y="15629"/>
                  <a:pt x="87227" y="16423"/>
                  <a:pt x="73204" y="17481"/>
                </a:cubicBezTo>
                <a:cubicBezTo>
                  <a:pt x="59181" y="18539"/>
                  <a:pt x="-3790" y="17482"/>
                  <a:pt x="179" y="19069"/>
                </a:cubicBezTo>
                <a:cubicBezTo>
                  <a:pt x="4148" y="20656"/>
                  <a:pt x="73468" y="25683"/>
                  <a:pt x="97016" y="27006"/>
                </a:cubicBezTo>
                <a:cubicBezTo>
                  <a:pt x="120564" y="28329"/>
                  <a:pt x="125326" y="27270"/>
                  <a:pt x="141466" y="27006"/>
                </a:cubicBezTo>
                <a:cubicBezTo>
                  <a:pt x="157606" y="26742"/>
                  <a:pt x="198351" y="20392"/>
                  <a:pt x="195441" y="158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FD61850B-5C26-413E-BF6E-8F603A18F529}"/>
              </a:ext>
            </a:extLst>
          </p:cNvPr>
          <p:cNvSpPr/>
          <p:nvPr/>
        </p:nvSpPr>
        <p:spPr>
          <a:xfrm>
            <a:off x="6213470" y="1871663"/>
            <a:ext cx="90493" cy="5016"/>
          </a:xfrm>
          <a:custGeom>
            <a:avLst/>
            <a:gdLst>
              <a:gd name="connsiteX0" fmla="*/ 90493 w 90493"/>
              <a:gd name="connsiteY0" fmla="*/ 0 h 5016"/>
              <a:gd name="connsiteX1" fmla="*/ 5 w 90493"/>
              <a:gd name="connsiteY1" fmla="*/ 4762 h 5016"/>
              <a:gd name="connsiteX2" fmla="*/ 90493 w 90493"/>
              <a:gd name="connsiteY2" fmla="*/ 0 h 5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493" h="5016">
                <a:moveTo>
                  <a:pt x="90493" y="0"/>
                </a:moveTo>
                <a:cubicBezTo>
                  <a:pt x="90493" y="0"/>
                  <a:pt x="799" y="3175"/>
                  <a:pt x="5" y="4762"/>
                </a:cubicBezTo>
                <a:cubicBezTo>
                  <a:pt x="-789" y="6349"/>
                  <a:pt x="90493" y="0"/>
                  <a:pt x="9049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165D42D7-3C51-4757-BF14-DBAA4925E4A2}"/>
              </a:ext>
            </a:extLst>
          </p:cNvPr>
          <p:cNvSpPr/>
          <p:nvPr/>
        </p:nvSpPr>
        <p:spPr>
          <a:xfrm>
            <a:off x="6357847" y="1826265"/>
            <a:ext cx="148216" cy="111875"/>
          </a:xfrm>
          <a:custGeom>
            <a:avLst/>
            <a:gdLst>
              <a:gd name="connsiteX0" fmla="*/ 1678 w 148216"/>
              <a:gd name="connsiteY0" fmla="*/ 2535 h 111875"/>
              <a:gd name="connsiteX1" fmla="*/ 31841 w 148216"/>
              <a:gd name="connsiteY1" fmla="*/ 100960 h 111875"/>
              <a:gd name="connsiteX2" fmla="*/ 79466 w 148216"/>
              <a:gd name="connsiteY2" fmla="*/ 110485 h 111875"/>
              <a:gd name="connsiteX3" fmla="*/ 139791 w 148216"/>
              <a:gd name="connsiteY3" fmla="*/ 110485 h 111875"/>
              <a:gd name="connsiteX4" fmla="*/ 147728 w 148216"/>
              <a:gd name="connsiteY4" fmla="*/ 108898 h 111875"/>
              <a:gd name="connsiteX5" fmla="*/ 139791 w 148216"/>
              <a:gd name="connsiteY5" fmla="*/ 81910 h 111875"/>
              <a:gd name="connsiteX6" fmla="*/ 120741 w 148216"/>
              <a:gd name="connsiteY6" fmla="*/ 56510 h 111875"/>
              <a:gd name="connsiteX7" fmla="*/ 82641 w 148216"/>
              <a:gd name="connsiteY7" fmla="*/ 31110 h 111875"/>
              <a:gd name="connsiteX8" fmla="*/ 1678 w 148216"/>
              <a:gd name="connsiteY8" fmla="*/ 2535 h 111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216" h="111875">
                <a:moveTo>
                  <a:pt x="1678" y="2535"/>
                </a:moveTo>
                <a:cubicBezTo>
                  <a:pt x="-6789" y="14177"/>
                  <a:pt x="18876" y="82968"/>
                  <a:pt x="31841" y="100960"/>
                </a:cubicBezTo>
                <a:cubicBezTo>
                  <a:pt x="44806" y="118952"/>
                  <a:pt x="61474" y="108898"/>
                  <a:pt x="79466" y="110485"/>
                </a:cubicBezTo>
                <a:cubicBezTo>
                  <a:pt x="97458" y="112073"/>
                  <a:pt x="128414" y="110750"/>
                  <a:pt x="139791" y="110485"/>
                </a:cubicBezTo>
                <a:cubicBezTo>
                  <a:pt x="151168" y="110221"/>
                  <a:pt x="147728" y="113660"/>
                  <a:pt x="147728" y="108898"/>
                </a:cubicBezTo>
                <a:cubicBezTo>
                  <a:pt x="147728" y="104136"/>
                  <a:pt x="144289" y="90641"/>
                  <a:pt x="139791" y="81910"/>
                </a:cubicBezTo>
                <a:cubicBezTo>
                  <a:pt x="135293" y="73179"/>
                  <a:pt x="130266" y="64977"/>
                  <a:pt x="120741" y="56510"/>
                </a:cubicBezTo>
                <a:cubicBezTo>
                  <a:pt x="111216" y="48043"/>
                  <a:pt x="102749" y="39577"/>
                  <a:pt x="82641" y="31110"/>
                </a:cubicBezTo>
                <a:cubicBezTo>
                  <a:pt x="62533" y="22643"/>
                  <a:pt x="10145" y="-9107"/>
                  <a:pt x="1678" y="2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891355A3-9D34-4AB9-9BA4-45A209E0B3E0}"/>
              </a:ext>
            </a:extLst>
          </p:cNvPr>
          <p:cNvSpPr/>
          <p:nvPr/>
        </p:nvSpPr>
        <p:spPr>
          <a:xfrm>
            <a:off x="6399213" y="18669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11B381EE-962B-4D0C-A635-DE3A3E8A3F43}"/>
              </a:ext>
            </a:extLst>
          </p:cNvPr>
          <p:cNvSpPr/>
          <p:nvPr/>
        </p:nvSpPr>
        <p:spPr>
          <a:xfrm>
            <a:off x="6254402" y="1929014"/>
            <a:ext cx="292603" cy="737282"/>
          </a:xfrm>
          <a:custGeom>
            <a:avLst/>
            <a:gdLst>
              <a:gd name="connsiteX0" fmla="*/ 286098 w 292603"/>
              <a:gd name="connsiteY0" fmla="*/ 1386 h 737282"/>
              <a:gd name="connsiteX1" fmla="*/ 214661 w 292603"/>
              <a:gd name="connsiteY1" fmla="*/ 193474 h 737282"/>
              <a:gd name="connsiteX2" fmla="*/ 24161 w 292603"/>
              <a:gd name="connsiteY2" fmla="*/ 468111 h 737282"/>
              <a:gd name="connsiteX3" fmla="*/ 3523 w 292603"/>
              <a:gd name="connsiteY3" fmla="*/ 579236 h 737282"/>
              <a:gd name="connsiteX4" fmla="*/ 32098 w 292603"/>
              <a:gd name="connsiteY4" fmla="*/ 661786 h 737282"/>
              <a:gd name="connsiteX5" fmla="*/ 101948 w 292603"/>
              <a:gd name="connsiteY5" fmla="*/ 736399 h 737282"/>
              <a:gd name="connsiteX6" fmla="*/ 68611 w 292603"/>
              <a:gd name="connsiteY6" fmla="*/ 698299 h 737282"/>
              <a:gd name="connsiteX7" fmla="*/ 32098 w 292603"/>
              <a:gd name="connsiteY7" fmla="*/ 631624 h 737282"/>
              <a:gd name="connsiteX8" fmla="*/ 22573 w 292603"/>
              <a:gd name="connsiteY8" fmla="*/ 539549 h 737282"/>
              <a:gd name="connsiteX9" fmla="*/ 124173 w 292603"/>
              <a:gd name="connsiteY9" fmla="*/ 360161 h 737282"/>
              <a:gd name="connsiteX10" fmla="*/ 268636 w 292603"/>
              <a:gd name="connsiteY10" fmla="*/ 118861 h 737282"/>
              <a:gd name="connsiteX11" fmla="*/ 286098 w 292603"/>
              <a:gd name="connsiteY11" fmla="*/ 1386 h 737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2603" h="737282">
                <a:moveTo>
                  <a:pt x="286098" y="1386"/>
                </a:moveTo>
                <a:cubicBezTo>
                  <a:pt x="277102" y="13822"/>
                  <a:pt x="258317" y="115687"/>
                  <a:pt x="214661" y="193474"/>
                </a:cubicBezTo>
                <a:cubicBezTo>
                  <a:pt x="171005" y="271262"/>
                  <a:pt x="59351" y="403817"/>
                  <a:pt x="24161" y="468111"/>
                </a:cubicBezTo>
                <a:cubicBezTo>
                  <a:pt x="-11029" y="532405"/>
                  <a:pt x="2200" y="546957"/>
                  <a:pt x="3523" y="579236"/>
                </a:cubicBezTo>
                <a:cubicBezTo>
                  <a:pt x="4846" y="611515"/>
                  <a:pt x="15694" y="635592"/>
                  <a:pt x="32098" y="661786"/>
                </a:cubicBezTo>
                <a:cubicBezTo>
                  <a:pt x="48502" y="687980"/>
                  <a:pt x="95863" y="730314"/>
                  <a:pt x="101948" y="736399"/>
                </a:cubicBezTo>
                <a:cubicBezTo>
                  <a:pt x="108033" y="742484"/>
                  <a:pt x="80253" y="715761"/>
                  <a:pt x="68611" y="698299"/>
                </a:cubicBezTo>
                <a:cubicBezTo>
                  <a:pt x="56969" y="680837"/>
                  <a:pt x="39771" y="658082"/>
                  <a:pt x="32098" y="631624"/>
                </a:cubicBezTo>
                <a:cubicBezTo>
                  <a:pt x="24425" y="605166"/>
                  <a:pt x="7227" y="584793"/>
                  <a:pt x="22573" y="539549"/>
                </a:cubicBezTo>
                <a:cubicBezTo>
                  <a:pt x="37919" y="494305"/>
                  <a:pt x="83162" y="430276"/>
                  <a:pt x="124173" y="360161"/>
                </a:cubicBezTo>
                <a:cubicBezTo>
                  <a:pt x="165184" y="290046"/>
                  <a:pt x="238209" y="174953"/>
                  <a:pt x="268636" y="118861"/>
                </a:cubicBezTo>
                <a:cubicBezTo>
                  <a:pt x="299063" y="62769"/>
                  <a:pt x="295094" y="-11050"/>
                  <a:pt x="286098" y="13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15E82BE2-6EE9-430A-9A3C-DFB01F756076}"/>
              </a:ext>
            </a:extLst>
          </p:cNvPr>
          <p:cNvSpPr/>
          <p:nvPr/>
        </p:nvSpPr>
        <p:spPr>
          <a:xfrm>
            <a:off x="6608729" y="2435221"/>
            <a:ext cx="134293" cy="268478"/>
          </a:xfrm>
          <a:custGeom>
            <a:avLst/>
            <a:gdLst>
              <a:gd name="connsiteX0" fmla="*/ 36546 w 134293"/>
              <a:gd name="connsiteY0" fmla="*/ 4 h 268478"/>
              <a:gd name="connsiteX1" fmla="*/ 128621 w 134293"/>
              <a:gd name="connsiteY1" fmla="*/ 69854 h 268478"/>
              <a:gd name="connsiteX2" fmla="*/ 120684 w 134293"/>
              <a:gd name="connsiteY2" fmla="*/ 163517 h 268478"/>
              <a:gd name="connsiteX3" fmla="*/ 90521 w 134293"/>
              <a:gd name="connsiteY3" fmla="*/ 215904 h 268478"/>
              <a:gd name="connsiteX4" fmla="*/ 34 w 134293"/>
              <a:gd name="connsiteY4" fmla="*/ 268292 h 268478"/>
              <a:gd name="connsiteX5" fmla="*/ 101634 w 134293"/>
              <a:gd name="connsiteY5" fmla="*/ 196854 h 268478"/>
              <a:gd name="connsiteX6" fmla="*/ 117509 w 134293"/>
              <a:gd name="connsiteY6" fmla="*/ 131767 h 268478"/>
              <a:gd name="connsiteX7" fmla="*/ 100046 w 134293"/>
              <a:gd name="connsiteY7" fmla="*/ 66679 h 268478"/>
              <a:gd name="connsiteX8" fmla="*/ 36546 w 134293"/>
              <a:gd name="connsiteY8" fmla="*/ 4 h 26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293" h="268478">
                <a:moveTo>
                  <a:pt x="36546" y="4"/>
                </a:moveTo>
                <a:cubicBezTo>
                  <a:pt x="41309" y="533"/>
                  <a:pt x="114598" y="42602"/>
                  <a:pt x="128621" y="69854"/>
                </a:cubicBezTo>
                <a:cubicBezTo>
                  <a:pt x="142644" y="97106"/>
                  <a:pt x="127034" y="139175"/>
                  <a:pt x="120684" y="163517"/>
                </a:cubicBezTo>
                <a:cubicBezTo>
                  <a:pt x="114334" y="187859"/>
                  <a:pt x="110629" y="198442"/>
                  <a:pt x="90521" y="215904"/>
                </a:cubicBezTo>
                <a:cubicBezTo>
                  <a:pt x="70413" y="233366"/>
                  <a:pt x="-1818" y="271467"/>
                  <a:pt x="34" y="268292"/>
                </a:cubicBezTo>
                <a:cubicBezTo>
                  <a:pt x="1886" y="265117"/>
                  <a:pt x="82055" y="219608"/>
                  <a:pt x="101634" y="196854"/>
                </a:cubicBezTo>
                <a:cubicBezTo>
                  <a:pt x="121213" y="174100"/>
                  <a:pt x="117774" y="153463"/>
                  <a:pt x="117509" y="131767"/>
                </a:cubicBezTo>
                <a:cubicBezTo>
                  <a:pt x="117244" y="110071"/>
                  <a:pt x="107454" y="90227"/>
                  <a:pt x="100046" y="66679"/>
                </a:cubicBezTo>
                <a:cubicBezTo>
                  <a:pt x="92638" y="43131"/>
                  <a:pt x="31783" y="-525"/>
                  <a:pt x="36546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B63A6E99-874F-440C-AC76-D7D3A94757D5}"/>
              </a:ext>
            </a:extLst>
          </p:cNvPr>
          <p:cNvSpPr/>
          <p:nvPr/>
        </p:nvSpPr>
        <p:spPr>
          <a:xfrm>
            <a:off x="6392462" y="2587558"/>
            <a:ext cx="232784" cy="45053"/>
          </a:xfrm>
          <a:custGeom>
            <a:avLst/>
            <a:gdLst>
              <a:gd name="connsiteX0" fmla="*/ 401 w 232784"/>
              <a:gd name="connsiteY0" fmla="*/ 36580 h 45053"/>
              <a:gd name="connsiteX1" fmla="*/ 121051 w 232784"/>
              <a:gd name="connsiteY1" fmla="*/ 9592 h 45053"/>
              <a:gd name="connsiteX2" fmla="*/ 227413 w 232784"/>
              <a:gd name="connsiteY2" fmla="*/ 44517 h 45053"/>
              <a:gd name="connsiteX3" fmla="*/ 211538 w 232784"/>
              <a:gd name="connsiteY3" fmla="*/ 28642 h 45053"/>
              <a:gd name="connsiteX4" fmla="*/ 163913 w 232784"/>
              <a:gd name="connsiteY4" fmla="*/ 67 h 45053"/>
              <a:gd name="connsiteX5" fmla="*/ 401 w 232784"/>
              <a:gd name="connsiteY5" fmla="*/ 36580 h 45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784" h="45053">
                <a:moveTo>
                  <a:pt x="401" y="36580"/>
                </a:moveTo>
                <a:cubicBezTo>
                  <a:pt x="-6743" y="38168"/>
                  <a:pt x="83216" y="8269"/>
                  <a:pt x="121051" y="9592"/>
                </a:cubicBezTo>
                <a:cubicBezTo>
                  <a:pt x="158886" y="10915"/>
                  <a:pt x="212332" y="41342"/>
                  <a:pt x="227413" y="44517"/>
                </a:cubicBezTo>
                <a:cubicBezTo>
                  <a:pt x="242494" y="47692"/>
                  <a:pt x="222121" y="36050"/>
                  <a:pt x="211538" y="28642"/>
                </a:cubicBezTo>
                <a:cubicBezTo>
                  <a:pt x="200955" y="21234"/>
                  <a:pt x="195134" y="1919"/>
                  <a:pt x="163913" y="67"/>
                </a:cubicBezTo>
                <a:cubicBezTo>
                  <a:pt x="132692" y="-1785"/>
                  <a:pt x="7545" y="34992"/>
                  <a:pt x="401" y="365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652CE184-A892-47DE-8087-FBC515BF81AB}"/>
              </a:ext>
            </a:extLst>
          </p:cNvPr>
          <p:cNvSpPr/>
          <p:nvPr/>
        </p:nvSpPr>
        <p:spPr>
          <a:xfrm>
            <a:off x="6413500" y="2400258"/>
            <a:ext cx="174626" cy="61359"/>
          </a:xfrm>
          <a:custGeom>
            <a:avLst/>
            <a:gdLst>
              <a:gd name="connsiteX0" fmla="*/ 0 w 174626"/>
              <a:gd name="connsiteY0" fmla="*/ 42 h 61359"/>
              <a:gd name="connsiteX1" fmla="*/ 104775 w 174626"/>
              <a:gd name="connsiteY1" fmla="*/ 50842 h 61359"/>
              <a:gd name="connsiteX2" fmla="*/ 174625 w 174626"/>
              <a:gd name="connsiteY2" fmla="*/ 52430 h 61359"/>
              <a:gd name="connsiteX3" fmla="*/ 106363 w 174626"/>
              <a:gd name="connsiteY3" fmla="*/ 60367 h 61359"/>
              <a:gd name="connsiteX4" fmla="*/ 0 w 174626"/>
              <a:gd name="connsiteY4" fmla="*/ 42 h 61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626" h="61359">
                <a:moveTo>
                  <a:pt x="0" y="42"/>
                </a:moveTo>
                <a:cubicBezTo>
                  <a:pt x="-265" y="-1546"/>
                  <a:pt x="75671" y="42111"/>
                  <a:pt x="104775" y="50842"/>
                </a:cubicBezTo>
                <a:cubicBezTo>
                  <a:pt x="133879" y="59573"/>
                  <a:pt x="174360" y="50843"/>
                  <a:pt x="174625" y="52430"/>
                </a:cubicBezTo>
                <a:cubicBezTo>
                  <a:pt x="174890" y="54018"/>
                  <a:pt x="131498" y="64600"/>
                  <a:pt x="106363" y="60367"/>
                </a:cubicBezTo>
                <a:cubicBezTo>
                  <a:pt x="81228" y="56134"/>
                  <a:pt x="265" y="1630"/>
                  <a:pt x="0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99CAAEE5-308D-4541-A861-BAFE467EA411}"/>
              </a:ext>
            </a:extLst>
          </p:cNvPr>
          <p:cNvSpPr/>
          <p:nvPr/>
        </p:nvSpPr>
        <p:spPr>
          <a:xfrm>
            <a:off x="6405555" y="2430441"/>
            <a:ext cx="99519" cy="94042"/>
          </a:xfrm>
          <a:custGeom>
            <a:avLst/>
            <a:gdLst>
              <a:gd name="connsiteX0" fmla="*/ 12708 w 99519"/>
              <a:gd name="connsiteY0" fmla="*/ 22 h 94042"/>
              <a:gd name="connsiteX1" fmla="*/ 96845 w 99519"/>
              <a:gd name="connsiteY1" fmla="*/ 69872 h 94042"/>
              <a:gd name="connsiteX2" fmla="*/ 71445 w 99519"/>
              <a:gd name="connsiteY2" fmla="*/ 87334 h 94042"/>
              <a:gd name="connsiteX3" fmla="*/ 8 w 99519"/>
              <a:gd name="connsiteY3" fmla="*/ 93684 h 94042"/>
              <a:gd name="connsiteX4" fmla="*/ 76208 w 99519"/>
              <a:gd name="connsiteY4" fmla="*/ 77809 h 94042"/>
              <a:gd name="connsiteX5" fmla="*/ 12708 w 99519"/>
              <a:gd name="connsiteY5" fmla="*/ 22 h 94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519" h="94042">
                <a:moveTo>
                  <a:pt x="12708" y="22"/>
                </a:moveTo>
                <a:cubicBezTo>
                  <a:pt x="16147" y="-1301"/>
                  <a:pt x="87056" y="55320"/>
                  <a:pt x="96845" y="69872"/>
                </a:cubicBezTo>
                <a:cubicBezTo>
                  <a:pt x="106634" y="84424"/>
                  <a:pt x="87585" y="83365"/>
                  <a:pt x="71445" y="87334"/>
                </a:cubicBezTo>
                <a:cubicBezTo>
                  <a:pt x="55306" y="91303"/>
                  <a:pt x="-786" y="95271"/>
                  <a:pt x="8" y="93684"/>
                </a:cubicBezTo>
                <a:cubicBezTo>
                  <a:pt x="802" y="92097"/>
                  <a:pt x="69064" y="88392"/>
                  <a:pt x="76208" y="77809"/>
                </a:cubicBezTo>
                <a:cubicBezTo>
                  <a:pt x="83352" y="67226"/>
                  <a:pt x="9269" y="1345"/>
                  <a:pt x="12708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A726E922-771B-4923-B018-E564CEE034F8}"/>
              </a:ext>
            </a:extLst>
          </p:cNvPr>
          <p:cNvSpPr/>
          <p:nvPr/>
        </p:nvSpPr>
        <p:spPr>
          <a:xfrm>
            <a:off x="6608204" y="628649"/>
            <a:ext cx="445353" cy="399446"/>
          </a:xfrm>
          <a:custGeom>
            <a:avLst/>
            <a:gdLst>
              <a:gd name="connsiteX0" fmla="*/ 445059 w 445353"/>
              <a:gd name="connsiteY0" fmla="*/ 1 h 399446"/>
              <a:gd name="connsiteX1" fmla="*/ 175184 w 445353"/>
              <a:gd name="connsiteY1" fmla="*/ 169864 h 399446"/>
              <a:gd name="connsiteX2" fmla="*/ 5321 w 445353"/>
              <a:gd name="connsiteY2" fmla="*/ 393701 h 399446"/>
              <a:gd name="connsiteX3" fmla="*/ 59296 w 445353"/>
              <a:gd name="connsiteY3" fmla="*/ 319089 h 399446"/>
              <a:gd name="connsiteX4" fmla="*/ 224396 w 445353"/>
              <a:gd name="connsiteY4" fmla="*/ 166689 h 399446"/>
              <a:gd name="connsiteX5" fmla="*/ 445059 w 445353"/>
              <a:gd name="connsiteY5" fmla="*/ 1 h 399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5353" h="399446">
                <a:moveTo>
                  <a:pt x="445059" y="1"/>
                </a:moveTo>
                <a:cubicBezTo>
                  <a:pt x="436857" y="530"/>
                  <a:pt x="248474" y="104247"/>
                  <a:pt x="175184" y="169864"/>
                </a:cubicBezTo>
                <a:cubicBezTo>
                  <a:pt x="101894" y="235481"/>
                  <a:pt x="24636" y="368830"/>
                  <a:pt x="5321" y="393701"/>
                </a:cubicBezTo>
                <a:cubicBezTo>
                  <a:pt x="-13994" y="418572"/>
                  <a:pt x="22783" y="356924"/>
                  <a:pt x="59296" y="319089"/>
                </a:cubicBezTo>
                <a:cubicBezTo>
                  <a:pt x="95808" y="281254"/>
                  <a:pt x="160896" y="218018"/>
                  <a:pt x="224396" y="166689"/>
                </a:cubicBezTo>
                <a:cubicBezTo>
                  <a:pt x="287896" y="115360"/>
                  <a:pt x="453261" y="-528"/>
                  <a:pt x="445059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478F8786-B4A5-4B99-A22F-2FC81F282597}"/>
              </a:ext>
            </a:extLst>
          </p:cNvPr>
          <p:cNvSpPr/>
          <p:nvPr/>
        </p:nvSpPr>
        <p:spPr>
          <a:xfrm>
            <a:off x="6335525" y="928687"/>
            <a:ext cx="329101" cy="576490"/>
          </a:xfrm>
          <a:custGeom>
            <a:avLst/>
            <a:gdLst>
              <a:gd name="connsiteX0" fmla="*/ 328800 w 329101"/>
              <a:gd name="connsiteY0" fmla="*/ 1 h 576490"/>
              <a:gd name="connsiteX1" fmla="*/ 171638 w 329101"/>
              <a:gd name="connsiteY1" fmla="*/ 212726 h 576490"/>
              <a:gd name="connsiteX2" fmla="*/ 106550 w 329101"/>
              <a:gd name="connsiteY2" fmla="*/ 376238 h 576490"/>
              <a:gd name="connsiteX3" fmla="*/ 104963 w 329101"/>
              <a:gd name="connsiteY3" fmla="*/ 450851 h 576490"/>
              <a:gd name="connsiteX4" fmla="*/ 188 w 329101"/>
              <a:gd name="connsiteY4" fmla="*/ 576263 h 576490"/>
              <a:gd name="connsiteX5" fmla="*/ 82738 w 329101"/>
              <a:gd name="connsiteY5" fmla="*/ 417513 h 576490"/>
              <a:gd name="connsiteX6" fmla="*/ 208150 w 329101"/>
              <a:gd name="connsiteY6" fmla="*/ 215901 h 576490"/>
              <a:gd name="connsiteX7" fmla="*/ 328800 w 329101"/>
              <a:gd name="connsiteY7" fmla="*/ 1 h 576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9101" h="576490">
                <a:moveTo>
                  <a:pt x="328800" y="1"/>
                </a:moveTo>
                <a:cubicBezTo>
                  <a:pt x="322715" y="-528"/>
                  <a:pt x="208680" y="150020"/>
                  <a:pt x="171638" y="212726"/>
                </a:cubicBezTo>
                <a:cubicBezTo>
                  <a:pt x="134596" y="275432"/>
                  <a:pt x="117662" y="336551"/>
                  <a:pt x="106550" y="376238"/>
                </a:cubicBezTo>
                <a:cubicBezTo>
                  <a:pt x="95437" y="415926"/>
                  <a:pt x="122690" y="417514"/>
                  <a:pt x="104963" y="450851"/>
                </a:cubicBezTo>
                <a:cubicBezTo>
                  <a:pt x="87236" y="484189"/>
                  <a:pt x="3892" y="581819"/>
                  <a:pt x="188" y="576263"/>
                </a:cubicBezTo>
                <a:cubicBezTo>
                  <a:pt x="-3516" y="570707"/>
                  <a:pt x="48078" y="477573"/>
                  <a:pt x="82738" y="417513"/>
                </a:cubicBezTo>
                <a:cubicBezTo>
                  <a:pt x="117398" y="357453"/>
                  <a:pt x="168992" y="285486"/>
                  <a:pt x="208150" y="215901"/>
                </a:cubicBezTo>
                <a:cubicBezTo>
                  <a:pt x="247308" y="146316"/>
                  <a:pt x="334885" y="530"/>
                  <a:pt x="32880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7008778B-8A7E-4FC4-8D5B-A532C802B21A}"/>
              </a:ext>
            </a:extLst>
          </p:cNvPr>
          <p:cNvSpPr/>
          <p:nvPr/>
        </p:nvSpPr>
        <p:spPr>
          <a:xfrm>
            <a:off x="6289216" y="1628655"/>
            <a:ext cx="38613" cy="181321"/>
          </a:xfrm>
          <a:custGeom>
            <a:avLst/>
            <a:gdLst>
              <a:gd name="connsiteX0" fmla="*/ 14747 w 38613"/>
              <a:gd name="connsiteY0" fmla="*/ 120 h 181321"/>
              <a:gd name="connsiteX1" fmla="*/ 25859 w 38613"/>
              <a:gd name="connsiteY1" fmla="*/ 90608 h 181321"/>
              <a:gd name="connsiteX2" fmla="*/ 459 w 38613"/>
              <a:gd name="connsiteY2" fmla="*/ 135058 h 181321"/>
              <a:gd name="connsiteX3" fmla="*/ 9984 w 38613"/>
              <a:gd name="connsiteY3" fmla="*/ 181095 h 181321"/>
              <a:gd name="connsiteX4" fmla="*/ 16334 w 38613"/>
              <a:gd name="connsiteY4" fmla="*/ 150933 h 181321"/>
              <a:gd name="connsiteX5" fmla="*/ 38559 w 38613"/>
              <a:gd name="connsiteY5" fmla="*/ 111245 h 181321"/>
              <a:gd name="connsiteX6" fmla="*/ 14747 w 38613"/>
              <a:gd name="connsiteY6" fmla="*/ 120 h 181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13" h="181321">
                <a:moveTo>
                  <a:pt x="14747" y="120"/>
                </a:moveTo>
                <a:cubicBezTo>
                  <a:pt x="12630" y="-3320"/>
                  <a:pt x="28240" y="68118"/>
                  <a:pt x="25859" y="90608"/>
                </a:cubicBezTo>
                <a:cubicBezTo>
                  <a:pt x="23478" y="113098"/>
                  <a:pt x="3105" y="119977"/>
                  <a:pt x="459" y="135058"/>
                </a:cubicBezTo>
                <a:cubicBezTo>
                  <a:pt x="-2187" y="150139"/>
                  <a:pt x="7338" y="178449"/>
                  <a:pt x="9984" y="181095"/>
                </a:cubicBezTo>
                <a:cubicBezTo>
                  <a:pt x="12630" y="183741"/>
                  <a:pt x="11572" y="162575"/>
                  <a:pt x="16334" y="150933"/>
                </a:cubicBezTo>
                <a:cubicBezTo>
                  <a:pt x="21096" y="139291"/>
                  <a:pt x="37236" y="133205"/>
                  <a:pt x="38559" y="111245"/>
                </a:cubicBezTo>
                <a:cubicBezTo>
                  <a:pt x="39882" y="89285"/>
                  <a:pt x="16864" y="3560"/>
                  <a:pt x="14747" y="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9469B0B8-5299-4832-A141-2633BE342835}"/>
              </a:ext>
            </a:extLst>
          </p:cNvPr>
          <p:cNvSpPr/>
          <p:nvPr/>
        </p:nvSpPr>
        <p:spPr>
          <a:xfrm>
            <a:off x="6398816" y="2019911"/>
            <a:ext cx="94772" cy="78357"/>
          </a:xfrm>
          <a:custGeom>
            <a:avLst/>
            <a:gdLst>
              <a:gd name="connsiteX0" fmla="*/ 94059 w 94772"/>
              <a:gd name="connsiteY0" fmla="*/ 977 h 78357"/>
              <a:gd name="connsiteX1" fmla="*/ 35322 w 94772"/>
              <a:gd name="connsiteY1" fmla="*/ 34314 h 78357"/>
              <a:gd name="connsiteX2" fmla="*/ 397 w 94772"/>
              <a:gd name="connsiteY2" fmla="*/ 39077 h 78357"/>
              <a:gd name="connsiteX3" fmla="*/ 57547 w 94772"/>
              <a:gd name="connsiteY3" fmla="*/ 48602 h 78357"/>
              <a:gd name="connsiteX4" fmla="*/ 67072 w 94772"/>
              <a:gd name="connsiteY4" fmla="*/ 77177 h 78357"/>
              <a:gd name="connsiteX5" fmla="*/ 94059 w 94772"/>
              <a:gd name="connsiteY5" fmla="*/ 977 h 78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772" h="78357">
                <a:moveTo>
                  <a:pt x="94059" y="977"/>
                </a:moveTo>
                <a:cubicBezTo>
                  <a:pt x="88767" y="-6167"/>
                  <a:pt x="50932" y="27964"/>
                  <a:pt x="35322" y="34314"/>
                </a:cubicBezTo>
                <a:cubicBezTo>
                  <a:pt x="19712" y="40664"/>
                  <a:pt x="-3307" y="36696"/>
                  <a:pt x="397" y="39077"/>
                </a:cubicBezTo>
                <a:cubicBezTo>
                  <a:pt x="4101" y="41458"/>
                  <a:pt x="46435" y="42252"/>
                  <a:pt x="57547" y="48602"/>
                </a:cubicBezTo>
                <a:cubicBezTo>
                  <a:pt x="68659" y="54952"/>
                  <a:pt x="60458" y="84585"/>
                  <a:pt x="67072" y="77177"/>
                </a:cubicBezTo>
                <a:cubicBezTo>
                  <a:pt x="73686" y="69769"/>
                  <a:pt x="99351" y="8121"/>
                  <a:pt x="94059" y="9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34569735-1A55-4FDB-AA84-9582B43DD7B7}"/>
              </a:ext>
            </a:extLst>
          </p:cNvPr>
          <p:cNvSpPr/>
          <p:nvPr/>
        </p:nvSpPr>
        <p:spPr>
          <a:xfrm>
            <a:off x="6288084" y="2000940"/>
            <a:ext cx="69893" cy="110212"/>
          </a:xfrm>
          <a:custGeom>
            <a:avLst/>
            <a:gdLst>
              <a:gd name="connsiteX0" fmla="*/ 4 w 69893"/>
              <a:gd name="connsiteY0" fmla="*/ 898 h 110212"/>
              <a:gd name="connsiteX1" fmla="*/ 53979 w 69893"/>
              <a:gd name="connsiteY1" fmla="*/ 102498 h 110212"/>
              <a:gd name="connsiteX2" fmla="*/ 69854 w 69893"/>
              <a:gd name="connsiteY2" fmla="*/ 97735 h 110212"/>
              <a:gd name="connsiteX3" fmla="*/ 50804 w 69893"/>
              <a:gd name="connsiteY3" fmla="*/ 54873 h 110212"/>
              <a:gd name="connsiteX4" fmla="*/ 4 w 69893"/>
              <a:gd name="connsiteY4" fmla="*/ 898 h 110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893" h="110212">
                <a:moveTo>
                  <a:pt x="4" y="898"/>
                </a:moveTo>
                <a:cubicBezTo>
                  <a:pt x="533" y="8836"/>
                  <a:pt x="42337" y="86359"/>
                  <a:pt x="53979" y="102498"/>
                </a:cubicBezTo>
                <a:cubicBezTo>
                  <a:pt x="65621" y="118638"/>
                  <a:pt x="70383" y="105673"/>
                  <a:pt x="69854" y="97735"/>
                </a:cubicBezTo>
                <a:cubicBezTo>
                  <a:pt x="69325" y="89798"/>
                  <a:pt x="60329" y="69954"/>
                  <a:pt x="50804" y="54873"/>
                </a:cubicBezTo>
                <a:cubicBezTo>
                  <a:pt x="41279" y="39792"/>
                  <a:pt x="-525" y="-7040"/>
                  <a:pt x="4" y="8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C93AA409-6038-4513-8967-301609344088}"/>
              </a:ext>
            </a:extLst>
          </p:cNvPr>
          <p:cNvSpPr/>
          <p:nvPr/>
        </p:nvSpPr>
        <p:spPr>
          <a:xfrm>
            <a:off x="6160217" y="2073106"/>
            <a:ext cx="155029" cy="679418"/>
          </a:xfrm>
          <a:custGeom>
            <a:avLst/>
            <a:gdLst>
              <a:gd name="connsiteX0" fmla="*/ 154858 w 155029"/>
              <a:gd name="connsiteY0" fmla="*/ 1757 h 679418"/>
              <a:gd name="connsiteX1" fmla="*/ 59608 w 155029"/>
              <a:gd name="connsiteY1" fmla="*/ 222419 h 679418"/>
              <a:gd name="connsiteX2" fmla="*/ 10396 w 155029"/>
              <a:gd name="connsiteY2" fmla="*/ 371644 h 679418"/>
              <a:gd name="connsiteX3" fmla="*/ 5633 w 155029"/>
              <a:gd name="connsiteY3" fmla="*/ 481182 h 679418"/>
              <a:gd name="connsiteX4" fmla="*/ 75483 w 155029"/>
              <a:gd name="connsiteY4" fmla="*/ 674857 h 679418"/>
              <a:gd name="connsiteX5" fmla="*/ 58021 w 155029"/>
              <a:gd name="connsiteY5" fmla="*/ 606594 h 679418"/>
              <a:gd name="connsiteX6" fmla="*/ 24683 w 155029"/>
              <a:gd name="connsiteY6" fmla="*/ 474832 h 679418"/>
              <a:gd name="connsiteX7" fmla="*/ 34208 w 155029"/>
              <a:gd name="connsiteY7" fmla="*/ 351007 h 679418"/>
              <a:gd name="connsiteX8" fmla="*/ 154858 w 155029"/>
              <a:gd name="connsiteY8" fmla="*/ 1757 h 679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029" h="679418">
                <a:moveTo>
                  <a:pt x="154858" y="1757"/>
                </a:moveTo>
                <a:cubicBezTo>
                  <a:pt x="159091" y="-19674"/>
                  <a:pt x="83685" y="160771"/>
                  <a:pt x="59608" y="222419"/>
                </a:cubicBezTo>
                <a:cubicBezTo>
                  <a:pt x="35531" y="284067"/>
                  <a:pt x="19392" y="328517"/>
                  <a:pt x="10396" y="371644"/>
                </a:cubicBezTo>
                <a:cubicBezTo>
                  <a:pt x="1400" y="414771"/>
                  <a:pt x="-5215" y="430647"/>
                  <a:pt x="5633" y="481182"/>
                </a:cubicBezTo>
                <a:cubicBezTo>
                  <a:pt x="16481" y="531717"/>
                  <a:pt x="66752" y="653955"/>
                  <a:pt x="75483" y="674857"/>
                </a:cubicBezTo>
                <a:cubicBezTo>
                  <a:pt x="84214" y="695759"/>
                  <a:pt x="66488" y="639931"/>
                  <a:pt x="58021" y="606594"/>
                </a:cubicBezTo>
                <a:cubicBezTo>
                  <a:pt x="49554" y="573257"/>
                  <a:pt x="28652" y="517430"/>
                  <a:pt x="24683" y="474832"/>
                </a:cubicBezTo>
                <a:cubicBezTo>
                  <a:pt x="20714" y="432234"/>
                  <a:pt x="12777" y="426678"/>
                  <a:pt x="34208" y="351007"/>
                </a:cubicBezTo>
                <a:cubicBezTo>
                  <a:pt x="55639" y="275336"/>
                  <a:pt x="150625" y="23188"/>
                  <a:pt x="154858" y="17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5620870F-B7D2-4FAE-A8E5-71C57484E0F8}"/>
              </a:ext>
            </a:extLst>
          </p:cNvPr>
          <p:cNvSpPr/>
          <p:nvPr/>
        </p:nvSpPr>
        <p:spPr>
          <a:xfrm>
            <a:off x="6229006" y="2755715"/>
            <a:ext cx="235299" cy="378011"/>
          </a:xfrm>
          <a:custGeom>
            <a:avLst/>
            <a:gdLst>
              <a:gd name="connsiteX0" fmla="*/ 344 w 235299"/>
              <a:gd name="connsiteY0" fmla="*/ 185 h 378011"/>
              <a:gd name="connsiteX1" fmla="*/ 151157 w 235299"/>
              <a:gd name="connsiteY1" fmla="*/ 204973 h 378011"/>
              <a:gd name="connsiteX2" fmla="*/ 214657 w 235299"/>
              <a:gd name="connsiteY2" fmla="*/ 316098 h 378011"/>
              <a:gd name="connsiteX3" fmla="*/ 227357 w 235299"/>
              <a:gd name="connsiteY3" fmla="*/ 378010 h 378011"/>
              <a:gd name="connsiteX4" fmla="*/ 233707 w 235299"/>
              <a:gd name="connsiteY4" fmla="*/ 317685 h 378011"/>
              <a:gd name="connsiteX5" fmla="*/ 197194 w 235299"/>
              <a:gd name="connsiteY5" fmla="*/ 243073 h 378011"/>
              <a:gd name="connsiteX6" fmla="*/ 344 w 235299"/>
              <a:gd name="connsiteY6" fmla="*/ 185 h 378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5299" h="378011">
                <a:moveTo>
                  <a:pt x="344" y="185"/>
                </a:moveTo>
                <a:cubicBezTo>
                  <a:pt x="-7329" y="-6165"/>
                  <a:pt x="115438" y="152321"/>
                  <a:pt x="151157" y="204973"/>
                </a:cubicBezTo>
                <a:cubicBezTo>
                  <a:pt x="186876" y="257625"/>
                  <a:pt x="201957" y="287259"/>
                  <a:pt x="214657" y="316098"/>
                </a:cubicBezTo>
                <a:cubicBezTo>
                  <a:pt x="227357" y="344937"/>
                  <a:pt x="224182" y="377746"/>
                  <a:pt x="227357" y="378010"/>
                </a:cubicBezTo>
                <a:cubicBezTo>
                  <a:pt x="230532" y="378275"/>
                  <a:pt x="238734" y="340174"/>
                  <a:pt x="233707" y="317685"/>
                </a:cubicBezTo>
                <a:cubicBezTo>
                  <a:pt x="228680" y="295196"/>
                  <a:pt x="232384" y="295196"/>
                  <a:pt x="197194" y="243073"/>
                </a:cubicBezTo>
                <a:cubicBezTo>
                  <a:pt x="162004" y="190950"/>
                  <a:pt x="8017" y="6535"/>
                  <a:pt x="344" y="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A939864C-D7FA-492F-9B5A-BBAC8A6036AB}"/>
              </a:ext>
            </a:extLst>
          </p:cNvPr>
          <p:cNvSpPr/>
          <p:nvPr/>
        </p:nvSpPr>
        <p:spPr>
          <a:xfrm>
            <a:off x="6444985" y="3201277"/>
            <a:ext cx="534655" cy="568180"/>
          </a:xfrm>
          <a:custGeom>
            <a:avLst/>
            <a:gdLst>
              <a:gd name="connsiteX0" fmla="*/ 1853 w 534655"/>
              <a:gd name="connsiteY0" fmla="*/ 14998 h 568180"/>
              <a:gd name="connsiteX1" fmla="*/ 19315 w 534655"/>
              <a:gd name="connsiteY1" fmla="*/ 99136 h 568180"/>
              <a:gd name="connsiteX2" fmla="*/ 9790 w 534655"/>
              <a:gd name="connsiteY2" fmla="*/ 235661 h 568180"/>
              <a:gd name="connsiteX3" fmla="*/ 54240 w 534655"/>
              <a:gd name="connsiteY3" fmla="*/ 419811 h 568180"/>
              <a:gd name="connsiteX4" fmla="*/ 186003 w 534655"/>
              <a:gd name="connsiteY4" fmla="*/ 519823 h 568180"/>
              <a:gd name="connsiteX5" fmla="*/ 525728 w 534655"/>
              <a:gd name="connsiteY5" fmla="*/ 567448 h 568180"/>
              <a:gd name="connsiteX6" fmla="*/ 443178 w 534655"/>
              <a:gd name="connsiteY6" fmla="*/ 549986 h 568180"/>
              <a:gd name="connsiteX7" fmla="*/ 182828 w 534655"/>
              <a:gd name="connsiteY7" fmla="*/ 486486 h 568180"/>
              <a:gd name="connsiteX8" fmla="*/ 71703 w 534655"/>
              <a:gd name="connsiteY8" fmla="*/ 415048 h 568180"/>
              <a:gd name="connsiteX9" fmla="*/ 1853 w 534655"/>
              <a:gd name="connsiteY9" fmla="*/ 14998 h 568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4655" h="568180">
                <a:moveTo>
                  <a:pt x="1853" y="14998"/>
                </a:moveTo>
                <a:cubicBezTo>
                  <a:pt x="-6878" y="-37654"/>
                  <a:pt x="17992" y="62359"/>
                  <a:pt x="19315" y="99136"/>
                </a:cubicBezTo>
                <a:cubicBezTo>
                  <a:pt x="20638" y="135913"/>
                  <a:pt x="3969" y="182215"/>
                  <a:pt x="9790" y="235661"/>
                </a:cubicBezTo>
                <a:cubicBezTo>
                  <a:pt x="15611" y="289107"/>
                  <a:pt x="24871" y="372451"/>
                  <a:pt x="54240" y="419811"/>
                </a:cubicBezTo>
                <a:cubicBezTo>
                  <a:pt x="83609" y="467171"/>
                  <a:pt x="107422" y="495217"/>
                  <a:pt x="186003" y="519823"/>
                </a:cubicBezTo>
                <a:cubicBezTo>
                  <a:pt x="264584" y="544429"/>
                  <a:pt x="482866" y="562421"/>
                  <a:pt x="525728" y="567448"/>
                </a:cubicBezTo>
                <a:cubicBezTo>
                  <a:pt x="568591" y="572475"/>
                  <a:pt x="443178" y="549986"/>
                  <a:pt x="443178" y="549986"/>
                </a:cubicBezTo>
                <a:cubicBezTo>
                  <a:pt x="386028" y="536492"/>
                  <a:pt x="244740" y="508976"/>
                  <a:pt x="182828" y="486486"/>
                </a:cubicBezTo>
                <a:cubicBezTo>
                  <a:pt x="120916" y="463996"/>
                  <a:pt x="101072" y="491513"/>
                  <a:pt x="71703" y="415048"/>
                </a:cubicBezTo>
                <a:cubicBezTo>
                  <a:pt x="42334" y="338583"/>
                  <a:pt x="10584" y="67650"/>
                  <a:pt x="1853" y="149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7811724F-E3EB-4B22-90FA-EA75824235FD}"/>
              </a:ext>
            </a:extLst>
          </p:cNvPr>
          <p:cNvSpPr/>
          <p:nvPr/>
        </p:nvSpPr>
        <p:spPr>
          <a:xfrm>
            <a:off x="6965519" y="3755215"/>
            <a:ext cx="308153" cy="251073"/>
          </a:xfrm>
          <a:custGeom>
            <a:avLst/>
            <a:gdLst>
              <a:gd name="connsiteX0" fmla="*/ 5194 w 308153"/>
              <a:gd name="connsiteY0" fmla="*/ 3985 h 251073"/>
              <a:gd name="connsiteX1" fmla="*/ 63931 w 308153"/>
              <a:gd name="connsiteY1" fmla="*/ 18273 h 251073"/>
              <a:gd name="connsiteX2" fmla="*/ 209981 w 308153"/>
              <a:gd name="connsiteY2" fmla="*/ 73835 h 251073"/>
              <a:gd name="connsiteX3" fmla="*/ 305231 w 308153"/>
              <a:gd name="connsiteY3" fmla="*/ 248460 h 251073"/>
              <a:gd name="connsiteX4" fmla="*/ 275069 w 308153"/>
              <a:gd name="connsiteY4" fmla="*/ 172260 h 251073"/>
              <a:gd name="connsiteX5" fmla="*/ 187756 w 308153"/>
              <a:gd name="connsiteY5" fmla="*/ 83360 h 251073"/>
              <a:gd name="connsiteX6" fmla="*/ 5194 w 308153"/>
              <a:gd name="connsiteY6" fmla="*/ 3985 h 251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8153" h="251073">
                <a:moveTo>
                  <a:pt x="5194" y="3985"/>
                </a:moveTo>
                <a:cubicBezTo>
                  <a:pt x="-15444" y="-6863"/>
                  <a:pt x="29800" y="6631"/>
                  <a:pt x="63931" y="18273"/>
                </a:cubicBezTo>
                <a:cubicBezTo>
                  <a:pt x="98062" y="29915"/>
                  <a:pt x="169765" y="35471"/>
                  <a:pt x="209981" y="73835"/>
                </a:cubicBezTo>
                <a:cubicBezTo>
                  <a:pt x="250197" y="112199"/>
                  <a:pt x="294383" y="232056"/>
                  <a:pt x="305231" y="248460"/>
                </a:cubicBezTo>
                <a:cubicBezTo>
                  <a:pt x="316079" y="264864"/>
                  <a:pt x="294648" y="199777"/>
                  <a:pt x="275069" y="172260"/>
                </a:cubicBezTo>
                <a:cubicBezTo>
                  <a:pt x="255490" y="144743"/>
                  <a:pt x="228766" y="109289"/>
                  <a:pt x="187756" y="83360"/>
                </a:cubicBezTo>
                <a:cubicBezTo>
                  <a:pt x="146746" y="57431"/>
                  <a:pt x="25832" y="14833"/>
                  <a:pt x="5194" y="39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9724AC96-7EBE-4B40-B3A7-3EE42AA4DB29}"/>
              </a:ext>
            </a:extLst>
          </p:cNvPr>
          <p:cNvSpPr/>
          <p:nvPr/>
        </p:nvSpPr>
        <p:spPr>
          <a:xfrm>
            <a:off x="7215835" y="593571"/>
            <a:ext cx="321230" cy="97440"/>
          </a:xfrm>
          <a:custGeom>
            <a:avLst/>
            <a:gdLst>
              <a:gd name="connsiteX0" fmla="*/ 940 w 321230"/>
              <a:gd name="connsiteY0" fmla="*/ 154 h 97440"/>
              <a:gd name="connsiteX1" fmla="*/ 180328 w 321230"/>
              <a:gd name="connsiteY1" fmla="*/ 73179 h 97440"/>
              <a:gd name="connsiteX2" fmla="*/ 320028 w 321230"/>
              <a:gd name="connsiteY2" fmla="*/ 76354 h 97440"/>
              <a:gd name="connsiteX3" fmla="*/ 240653 w 321230"/>
              <a:gd name="connsiteY3" fmla="*/ 76354 h 97440"/>
              <a:gd name="connsiteX4" fmla="*/ 115240 w 321230"/>
              <a:gd name="connsiteY4" fmla="*/ 95404 h 97440"/>
              <a:gd name="connsiteX5" fmla="*/ 940 w 321230"/>
              <a:gd name="connsiteY5" fmla="*/ 154 h 9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230" h="97440">
                <a:moveTo>
                  <a:pt x="940" y="154"/>
                </a:moveTo>
                <a:cubicBezTo>
                  <a:pt x="11788" y="-3550"/>
                  <a:pt x="127147" y="60479"/>
                  <a:pt x="180328" y="73179"/>
                </a:cubicBezTo>
                <a:cubicBezTo>
                  <a:pt x="233509" y="85879"/>
                  <a:pt x="309974" y="75825"/>
                  <a:pt x="320028" y="76354"/>
                </a:cubicBezTo>
                <a:cubicBezTo>
                  <a:pt x="330082" y="76883"/>
                  <a:pt x="274784" y="73179"/>
                  <a:pt x="240653" y="76354"/>
                </a:cubicBezTo>
                <a:cubicBezTo>
                  <a:pt x="206522" y="79529"/>
                  <a:pt x="154663" y="104664"/>
                  <a:pt x="115240" y="95404"/>
                </a:cubicBezTo>
                <a:cubicBezTo>
                  <a:pt x="75817" y="86144"/>
                  <a:pt x="-9908" y="3858"/>
                  <a:pt x="940" y="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EE2F325C-1DD2-44E6-8640-3129D54010E8}"/>
              </a:ext>
            </a:extLst>
          </p:cNvPr>
          <p:cNvSpPr/>
          <p:nvPr/>
        </p:nvSpPr>
        <p:spPr>
          <a:xfrm>
            <a:off x="7437280" y="691867"/>
            <a:ext cx="316117" cy="720766"/>
          </a:xfrm>
          <a:custGeom>
            <a:avLst/>
            <a:gdLst>
              <a:gd name="connsiteX0" fmla="*/ 25558 w 316117"/>
              <a:gd name="connsiteY0" fmla="*/ 3458 h 720766"/>
              <a:gd name="connsiteX1" fmla="*/ 27145 w 316117"/>
              <a:gd name="connsiteY1" fmla="*/ 235233 h 720766"/>
              <a:gd name="connsiteX2" fmla="*/ 93820 w 316117"/>
              <a:gd name="connsiteY2" fmla="*/ 470183 h 720766"/>
              <a:gd name="connsiteX3" fmla="*/ 295433 w 316117"/>
              <a:gd name="connsiteY3" fmla="*/ 701958 h 720766"/>
              <a:gd name="connsiteX4" fmla="*/ 277970 w 316117"/>
              <a:gd name="connsiteY4" fmla="*/ 674971 h 720766"/>
              <a:gd name="connsiteX5" fmla="*/ 16033 w 316117"/>
              <a:gd name="connsiteY5" fmla="*/ 420971 h 720766"/>
              <a:gd name="connsiteX6" fmla="*/ 25558 w 316117"/>
              <a:gd name="connsiteY6" fmla="*/ 3458 h 720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6117" h="720766">
                <a:moveTo>
                  <a:pt x="25558" y="3458"/>
                </a:moveTo>
                <a:cubicBezTo>
                  <a:pt x="27410" y="-27498"/>
                  <a:pt x="15768" y="157446"/>
                  <a:pt x="27145" y="235233"/>
                </a:cubicBezTo>
                <a:cubicBezTo>
                  <a:pt x="38522" y="313020"/>
                  <a:pt x="49105" y="392396"/>
                  <a:pt x="93820" y="470183"/>
                </a:cubicBezTo>
                <a:cubicBezTo>
                  <a:pt x="138535" y="547971"/>
                  <a:pt x="264741" y="667827"/>
                  <a:pt x="295433" y="701958"/>
                </a:cubicBezTo>
                <a:cubicBezTo>
                  <a:pt x="326125" y="736089"/>
                  <a:pt x="324537" y="721802"/>
                  <a:pt x="277970" y="674971"/>
                </a:cubicBezTo>
                <a:cubicBezTo>
                  <a:pt x="231403" y="628140"/>
                  <a:pt x="56250" y="534213"/>
                  <a:pt x="16033" y="420971"/>
                </a:cubicBezTo>
                <a:cubicBezTo>
                  <a:pt x="-24184" y="307729"/>
                  <a:pt x="23706" y="34414"/>
                  <a:pt x="25558" y="3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5510E006-A5B2-4172-9C9B-F9B7BA207670}"/>
              </a:ext>
            </a:extLst>
          </p:cNvPr>
          <p:cNvSpPr/>
          <p:nvPr/>
        </p:nvSpPr>
        <p:spPr>
          <a:xfrm>
            <a:off x="7657772" y="1333495"/>
            <a:ext cx="547312" cy="478085"/>
          </a:xfrm>
          <a:custGeom>
            <a:avLst/>
            <a:gdLst>
              <a:gd name="connsiteX0" fmla="*/ 328 w 547312"/>
              <a:gd name="connsiteY0" fmla="*/ 5 h 478085"/>
              <a:gd name="connsiteX1" fmla="*/ 219403 w 547312"/>
              <a:gd name="connsiteY1" fmla="*/ 309568 h 478085"/>
              <a:gd name="connsiteX2" fmla="*/ 535316 w 547312"/>
              <a:gd name="connsiteY2" fmla="*/ 473080 h 478085"/>
              <a:gd name="connsiteX3" fmla="*/ 460703 w 547312"/>
              <a:gd name="connsiteY3" fmla="*/ 425455 h 478085"/>
              <a:gd name="connsiteX4" fmla="*/ 267028 w 547312"/>
              <a:gd name="connsiteY4" fmla="*/ 317505 h 478085"/>
              <a:gd name="connsiteX5" fmla="*/ 328 w 547312"/>
              <a:gd name="connsiteY5" fmla="*/ 5 h 478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7312" h="478085">
                <a:moveTo>
                  <a:pt x="328" y="5"/>
                </a:moveTo>
                <a:cubicBezTo>
                  <a:pt x="-7610" y="-1318"/>
                  <a:pt x="130238" y="230722"/>
                  <a:pt x="219403" y="309568"/>
                </a:cubicBezTo>
                <a:cubicBezTo>
                  <a:pt x="308568" y="388414"/>
                  <a:pt x="495099" y="453766"/>
                  <a:pt x="535316" y="473080"/>
                </a:cubicBezTo>
                <a:cubicBezTo>
                  <a:pt x="575533" y="492394"/>
                  <a:pt x="505418" y="451384"/>
                  <a:pt x="460703" y="425455"/>
                </a:cubicBezTo>
                <a:cubicBezTo>
                  <a:pt x="415988" y="399526"/>
                  <a:pt x="343757" y="387619"/>
                  <a:pt x="267028" y="317505"/>
                </a:cubicBezTo>
                <a:cubicBezTo>
                  <a:pt x="190299" y="247391"/>
                  <a:pt x="8266" y="1328"/>
                  <a:pt x="328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70AC0F19-1A6D-41F8-9783-8F0DBC06ED74}"/>
              </a:ext>
            </a:extLst>
          </p:cNvPr>
          <p:cNvSpPr/>
          <p:nvPr/>
        </p:nvSpPr>
        <p:spPr>
          <a:xfrm>
            <a:off x="7955339" y="1735099"/>
            <a:ext cx="785711" cy="282359"/>
          </a:xfrm>
          <a:custGeom>
            <a:avLst/>
            <a:gdLst>
              <a:gd name="connsiteX0" fmla="*/ 1211 w 785711"/>
              <a:gd name="connsiteY0" fmla="*/ 39 h 282359"/>
              <a:gd name="connsiteX1" fmla="*/ 236161 w 785711"/>
              <a:gd name="connsiteY1" fmla="*/ 249276 h 282359"/>
              <a:gd name="connsiteX2" fmla="*/ 428249 w 785711"/>
              <a:gd name="connsiteY2" fmla="*/ 276264 h 282359"/>
              <a:gd name="connsiteX3" fmla="*/ 783849 w 785711"/>
              <a:gd name="connsiteY3" fmla="*/ 217526 h 282359"/>
              <a:gd name="connsiteX4" fmla="*/ 558424 w 785711"/>
              <a:gd name="connsiteY4" fmla="*/ 247689 h 282359"/>
              <a:gd name="connsiteX5" fmla="*/ 342524 w 785711"/>
              <a:gd name="connsiteY5" fmla="*/ 230226 h 282359"/>
              <a:gd name="connsiteX6" fmla="*/ 1211 w 785711"/>
              <a:gd name="connsiteY6" fmla="*/ 39 h 282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5711" h="282359">
                <a:moveTo>
                  <a:pt x="1211" y="39"/>
                </a:moveTo>
                <a:cubicBezTo>
                  <a:pt x="-16516" y="3214"/>
                  <a:pt x="164988" y="203238"/>
                  <a:pt x="236161" y="249276"/>
                </a:cubicBezTo>
                <a:cubicBezTo>
                  <a:pt x="307334" y="295314"/>
                  <a:pt x="336968" y="281556"/>
                  <a:pt x="428249" y="276264"/>
                </a:cubicBezTo>
                <a:cubicBezTo>
                  <a:pt x="519530" y="270972"/>
                  <a:pt x="762153" y="222288"/>
                  <a:pt x="783849" y="217526"/>
                </a:cubicBezTo>
                <a:cubicBezTo>
                  <a:pt x="805545" y="212764"/>
                  <a:pt x="631978" y="245572"/>
                  <a:pt x="558424" y="247689"/>
                </a:cubicBezTo>
                <a:cubicBezTo>
                  <a:pt x="484870" y="249806"/>
                  <a:pt x="437245" y="272030"/>
                  <a:pt x="342524" y="230226"/>
                </a:cubicBezTo>
                <a:cubicBezTo>
                  <a:pt x="247803" y="188422"/>
                  <a:pt x="18938" y="-3136"/>
                  <a:pt x="1211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90EEF6B8-243F-497E-8C31-BD7AA8331643}"/>
              </a:ext>
            </a:extLst>
          </p:cNvPr>
          <p:cNvSpPr/>
          <p:nvPr/>
        </p:nvSpPr>
        <p:spPr>
          <a:xfrm>
            <a:off x="8109852" y="1970074"/>
            <a:ext cx="575701" cy="494099"/>
          </a:xfrm>
          <a:custGeom>
            <a:avLst/>
            <a:gdLst>
              <a:gd name="connsiteX0" fmla="*/ 575361 w 575701"/>
              <a:gd name="connsiteY0" fmla="*/ 14 h 494099"/>
              <a:gd name="connsiteX1" fmla="*/ 265798 w 575701"/>
              <a:gd name="connsiteY1" fmla="*/ 152414 h 494099"/>
              <a:gd name="connsiteX2" fmla="*/ 87998 w 575701"/>
              <a:gd name="connsiteY2" fmla="*/ 269889 h 494099"/>
              <a:gd name="connsiteX3" fmla="*/ 35611 w 575701"/>
              <a:gd name="connsiteY3" fmla="*/ 485789 h 494099"/>
              <a:gd name="connsiteX4" fmla="*/ 34023 w 575701"/>
              <a:gd name="connsiteY4" fmla="*/ 441339 h 494099"/>
              <a:gd name="connsiteX5" fmla="*/ 8623 w 575701"/>
              <a:gd name="connsiteY5" fmla="*/ 363551 h 494099"/>
              <a:gd name="connsiteX6" fmla="*/ 202298 w 575701"/>
              <a:gd name="connsiteY6" fmla="*/ 144476 h 494099"/>
              <a:gd name="connsiteX7" fmla="*/ 575361 w 575701"/>
              <a:gd name="connsiteY7" fmla="*/ 14 h 494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5701" h="494099">
                <a:moveTo>
                  <a:pt x="575361" y="14"/>
                </a:moveTo>
                <a:cubicBezTo>
                  <a:pt x="585944" y="1337"/>
                  <a:pt x="347025" y="107435"/>
                  <a:pt x="265798" y="152414"/>
                </a:cubicBezTo>
                <a:cubicBezTo>
                  <a:pt x="184571" y="197393"/>
                  <a:pt x="126362" y="214327"/>
                  <a:pt x="87998" y="269889"/>
                </a:cubicBezTo>
                <a:cubicBezTo>
                  <a:pt x="49634" y="325451"/>
                  <a:pt x="44607" y="457214"/>
                  <a:pt x="35611" y="485789"/>
                </a:cubicBezTo>
                <a:cubicBezTo>
                  <a:pt x="26615" y="514364"/>
                  <a:pt x="38521" y="461712"/>
                  <a:pt x="34023" y="441339"/>
                </a:cubicBezTo>
                <a:cubicBezTo>
                  <a:pt x="29525" y="420966"/>
                  <a:pt x="-19423" y="413028"/>
                  <a:pt x="8623" y="363551"/>
                </a:cubicBezTo>
                <a:cubicBezTo>
                  <a:pt x="36669" y="314074"/>
                  <a:pt x="112340" y="202155"/>
                  <a:pt x="202298" y="144476"/>
                </a:cubicBezTo>
                <a:cubicBezTo>
                  <a:pt x="292256" y="86797"/>
                  <a:pt x="564778" y="-1309"/>
                  <a:pt x="575361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40A4DCE4-101B-4138-A971-4726007B3AC5}"/>
              </a:ext>
            </a:extLst>
          </p:cNvPr>
          <p:cNvSpPr/>
          <p:nvPr/>
        </p:nvSpPr>
        <p:spPr>
          <a:xfrm>
            <a:off x="8670592" y="1956597"/>
            <a:ext cx="285015" cy="280443"/>
          </a:xfrm>
          <a:custGeom>
            <a:avLst/>
            <a:gdLst>
              <a:gd name="connsiteX0" fmla="*/ 333 w 285015"/>
              <a:gd name="connsiteY0" fmla="*/ 16666 h 280443"/>
              <a:gd name="connsiteX1" fmla="*/ 114633 w 285015"/>
              <a:gd name="connsiteY1" fmla="*/ 2378 h 280443"/>
              <a:gd name="connsiteX2" fmla="*/ 208296 w 285015"/>
              <a:gd name="connsiteY2" fmla="*/ 69053 h 280443"/>
              <a:gd name="connsiteX3" fmla="*/ 276558 w 285015"/>
              <a:gd name="connsiteY3" fmla="*/ 229391 h 280443"/>
              <a:gd name="connsiteX4" fmla="*/ 282908 w 285015"/>
              <a:gd name="connsiteY4" fmla="*/ 280191 h 280443"/>
              <a:gd name="connsiteX5" fmla="*/ 267033 w 285015"/>
              <a:gd name="connsiteY5" fmla="*/ 213516 h 280443"/>
              <a:gd name="connsiteX6" fmla="*/ 201946 w 285015"/>
              <a:gd name="connsiteY6" fmla="*/ 84928 h 280443"/>
              <a:gd name="connsiteX7" fmla="*/ 152733 w 285015"/>
              <a:gd name="connsiteY7" fmla="*/ 34128 h 280443"/>
              <a:gd name="connsiteX8" fmla="*/ 333 w 285015"/>
              <a:gd name="connsiteY8" fmla="*/ 16666 h 280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5015" h="280443">
                <a:moveTo>
                  <a:pt x="333" y="16666"/>
                </a:moveTo>
                <a:cubicBezTo>
                  <a:pt x="-6017" y="11374"/>
                  <a:pt x="79973" y="-6353"/>
                  <a:pt x="114633" y="2378"/>
                </a:cubicBezTo>
                <a:cubicBezTo>
                  <a:pt x="149293" y="11109"/>
                  <a:pt x="181309" y="31218"/>
                  <a:pt x="208296" y="69053"/>
                </a:cubicBezTo>
                <a:cubicBezTo>
                  <a:pt x="235283" y="106888"/>
                  <a:pt x="264123" y="194201"/>
                  <a:pt x="276558" y="229391"/>
                </a:cubicBezTo>
                <a:cubicBezTo>
                  <a:pt x="288993" y="264581"/>
                  <a:pt x="284496" y="282837"/>
                  <a:pt x="282908" y="280191"/>
                </a:cubicBezTo>
                <a:cubicBezTo>
                  <a:pt x="281321" y="277545"/>
                  <a:pt x="280527" y="246060"/>
                  <a:pt x="267033" y="213516"/>
                </a:cubicBezTo>
                <a:cubicBezTo>
                  <a:pt x="253539" y="180972"/>
                  <a:pt x="220996" y="114826"/>
                  <a:pt x="201946" y="84928"/>
                </a:cubicBezTo>
                <a:cubicBezTo>
                  <a:pt x="182896" y="55030"/>
                  <a:pt x="180779" y="45241"/>
                  <a:pt x="152733" y="34128"/>
                </a:cubicBezTo>
                <a:cubicBezTo>
                  <a:pt x="124687" y="23016"/>
                  <a:pt x="6683" y="21958"/>
                  <a:pt x="333" y="16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33AF37F8-0A48-494E-A1FA-7C9551FAD91C}"/>
              </a:ext>
            </a:extLst>
          </p:cNvPr>
          <p:cNvSpPr/>
          <p:nvPr/>
        </p:nvSpPr>
        <p:spPr>
          <a:xfrm>
            <a:off x="8481302" y="2233284"/>
            <a:ext cx="472468" cy="719472"/>
          </a:xfrm>
          <a:custGeom>
            <a:avLst/>
            <a:gdLst>
              <a:gd name="connsiteX0" fmla="*/ 470611 w 472468"/>
              <a:gd name="connsiteY0" fmla="*/ 329 h 719472"/>
              <a:gd name="connsiteX1" fmla="*/ 427748 w 472468"/>
              <a:gd name="connsiteY1" fmla="*/ 146379 h 719472"/>
              <a:gd name="connsiteX2" fmla="*/ 316623 w 472468"/>
              <a:gd name="connsiteY2" fmla="*/ 305129 h 719472"/>
              <a:gd name="connsiteX3" fmla="*/ 230898 w 472468"/>
              <a:gd name="connsiteY3" fmla="*/ 424191 h 719472"/>
              <a:gd name="connsiteX4" fmla="*/ 153111 w 472468"/>
              <a:gd name="connsiteY4" fmla="*/ 573416 h 719472"/>
              <a:gd name="connsiteX5" fmla="*/ 67386 w 472468"/>
              <a:gd name="connsiteY5" fmla="*/ 690891 h 719472"/>
              <a:gd name="connsiteX6" fmla="*/ 711 w 472468"/>
              <a:gd name="connsiteY6" fmla="*/ 716291 h 719472"/>
              <a:gd name="connsiteX7" fmla="*/ 110248 w 472468"/>
              <a:gd name="connsiteY7" fmla="*/ 636916 h 719472"/>
              <a:gd name="connsiteX8" fmla="*/ 294398 w 472468"/>
              <a:gd name="connsiteY8" fmla="*/ 405141 h 719472"/>
              <a:gd name="connsiteX9" fmla="*/ 446798 w 472468"/>
              <a:gd name="connsiteY9" fmla="*/ 116216 h 719472"/>
              <a:gd name="connsiteX10" fmla="*/ 470611 w 472468"/>
              <a:gd name="connsiteY10" fmla="*/ 329 h 719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2468" h="719472">
                <a:moveTo>
                  <a:pt x="470611" y="329"/>
                </a:moveTo>
                <a:cubicBezTo>
                  <a:pt x="467436" y="5356"/>
                  <a:pt x="453413" y="95579"/>
                  <a:pt x="427748" y="146379"/>
                </a:cubicBezTo>
                <a:cubicBezTo>
                  <a:pt x="402083" y="197179"/>
                  <a:pt x="349431" y="258827"/>
                  <a:pt x="316623" y="305129"/>
                </a:cubicBezTo>
                <a:cubicBezTo>
                  <a:pt x="283815" y="351431"/>
                  <a:pt x="258150" y="379477"/>
                  <a:pt x="230898" y="424191"/>
                </a:cubicBezTo>
                <a:cubicBezTo>
                  <a:pt x="203646" y="468905"/>
                  <a:pt x="180363" y="528966"/>
                  <a:pt x="153111" y="573416"/>
                </a:cubicBezTo>
                <a:cubicBezTo>
                  <a:pt x="125859" y="617866"/>
                  <a:pt x="92786" y="667079"/>
                  <a:pt x="67386" y="690891"/>
                </a:cubicBezTo>
                <a:cubicBezTo>
                  <a:pt x="41986" y="714704"/>
                  <a:pt x="-6433" y="725287"/>
                  <a:pt x="711" y="716291"/>
                </a:cubicBezTo>
                <a:cubicBezTo>
                  <a:pt x="7855" y="707295"/>
                  <a:pt x="61300" y="688774"/>
                  <a:pt x="110248" y="636916"/>
                </a:cubicBezTo>
                <a:cubicBezTo>
                  <a:pt x="159196" y="585058"/>
                  <a:pt x="238306" y="491924"/>
                  <a:pt x="294398" y="405141"/>
                </a:cubicBezTo>
                <a:cubicBezTo>
                  <a:pt x="350490" y="318358"/>
                  <a:pt x="417165" y="183949"/>
                  <a:pt x="446798" y="116216"/>
                </a:cubicBezTo>
                <a:cubicBezTo>
                  <a:pt x="476431" y="48483"/>
                  <a:pt x="473786" y="-4698"/>
                  <a:pt x="470611" y="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94AE751D-03CF-4C8B-84AF-9D20EC6B8E6A}"/>
              </a:ext>
            </a:extLst>
          </p:cNvPr>
          <p:cNvSpPr/>
          <p:nvPr/>
        </p:nvSpPr>
        <p:spPr>
          <a:xfrm>
            <a:off x="8310163" y="2319173"/>
            <a:ext cx="168187" cy="374182"/>
          </a:xfrm>
          <a:custGeom>
            <a:avLst/>
            <a:gdLst>
              <a:gd name="connsiteX0" fmla="*/ 98825 w 168187"/>
              <a:gd name="connsiteY0" fmla="*/ 165 h 374182"/>
              <a:gd name="connsiteX1" fmla="*/ 82950 w 168187"/>
              <a:gd name="connsiteY1" fmla="*/ 166852 h 374182"/>
              <a:gd name="connsiteX2" fmla="*/ 82950 w 168187"/>
              <a:gd name="connsiteY2" fmla="*/ 219240 h 374182"/>
              <a:gd name="connsiteX3" fmla="*/ 22625 w 168187"/>
              <a:gd name="connsiteY3" fmla="*/ 285915 h 374182"/>
              <a:gd name="connsiteX4" fmla="*/ 11512 w 168187"/>
              <a:gd name="connsiteY4" fmla="*/ 339890 h 374182"/>
              <a:gd name="connsiteX5" fmla="*/ 73425 w 168187"/>
              <a:gd name="connsiteY5" fmla="*/ 363702 h 374182"/>
              <a:gd name="connsiteX6" fmla="*/ 167087 w 168187"/>
              <a:gd name="connsiteY6" fmla="*/ 281152 h 374182"/>
              <a:gd name="connsiteX7" fmla="*/ 117875 w 168187"/>
              <a:gd name="connsiteY7" fmla="*/ 355765 h 374182"/>
              <a:gd name="connsiteX8" fmla="*/ 16275 w 168187"/>
              <a:gd name="connsiteY8" fmla="*/ 371640 h 374182"/>
              <a:gd name="connsiteX9" fmla="*/ 5162 w 168187"/>
              <a:gd name="connsiteY9" fmla="*/ 314490 h 374182"/>
              <a:gd name="connsiteX10" fmla="*/ 67075 w 168187"/>
              <a:gd name="connsiteY10" fmla="*/ 200190 h 374182"/>
              <a:gd name="connsiteX11" fmla="*/ 98825 w 168187"/>
              <a:gd name="connsiteY11" fmla="*/ 165 h 374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8187" h="374182">
                <a:moveTo>
                  <a:pt x="98825" y="165"/>
                </a:moveTo>
                <a:cubicBezTo>
                  <a:pt x="101471" y="-5391"/>
                  <a:pt x="85596" y="130340"/>
                  <a:pt x="82950" y="166852"/>
                </a:cubicBezTo>
                <a:cubicBezTo>
                  <a:pt x="80304" y="203364"/>
                  <a:pt x="93004" y="199396"/>
                  <a:pt x="82950" y="219240"/>
                </a:cubicBezTo>
                <a:cubicBezTo>
                  <a:pt x="72896" y="239084"/>
                  <a:pt x="34531" y="265807"/>
                  <a:pt x="22625" y="285915"/>
                </a:cubicBezTo>
                <a:cubicBezTo>
                  <a:pt x="10719" y="306023"/>
                  <a:pt x="3045" y="326926"/>
                  <a:pt x="11512" y="339890"/>
                </a:cubicBezTo>
                <a:cubicBezTo>
                  <a:pt x="19979" y="352854"/>
                  <a:pt x="47496" y="373492"/>
                  <a:pt x="73425" y="363702"/>
                </a:cubicBezTo>
                <a:cubicBezTo>
                  <a:pt x="99354" y="353912"/>
                  <a:pt x="159679" y="282475"/>
                  <a:pt x="167087" y="281152"/>
                </a:cubicBezTo>
                <a:cubicBezTo>
                  <a:pt x="174495" y="279829"/>
                  <a:pt x="143010" y="340684"/>
                  <a:pt x="117875" y="355765"/>
                </a:cubicBezTo>
                <a:cubicBezTo>
                  <a:pt x="92740" y="370846"/>
                  <a:pt x="35060" y="378519"/>
                  <a:pt x="16275" y="371640"/>
                </a:cubicBezTo>
                <a:cubicBezTo>
                  <a:pt x="-2510" y="364761"/>
                  <a:pt x="-3305" y="343065"/>
                  <a:pt x="5162" y="314490"/>
                </a:cubicBezTo>
                <a:cubicBezTo>
                  <a:pt x="13629" y="285915"/>
                  <a:pt x="54904" y="247021"/>
                  <a:pt x="67075" y="200190"/>
                </a:cubicBezTo>
                <a:cubicBezTo>
                  <a:pt x="79246" y="153359"/>
                  <a:pt x="96179" y="5721"/>
                  <a:pt x="98825" y="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AE5035DF-8FA2-459E-B107-B86334B57338}"/>
              </a:ext>
            </a:extLst>
          </p:cNvPr>
          <p:cNvSpPr/>
          <p:nvPr/>
        </p:nvSpPr>
        <p:spPr>
          <a:xfrm>
            <a:off x="8567738" y="2014192"/>
            <a:ext cx="340210" cy="637657"/>
          </a:xfrm>
          <a:custGeom>
            <a:avLst/>
            <a:gdLst>
              <a:gd name="connsiteX0" fmla="*/ 203200 w 340210"/>
              <a:gd name="connsiteY0" fmla="*/ 3521 h 637657"/>
              <a:gd name="connsiteX1" fmla="*/ 327025 w 340210"/>
              <a:gd name="connsiteY1" fmla="*/ 149571 h 637657"/>
              <a:gd name="connsiteX2" fmla="*/ 309562 w 340210"/>
              <a:gd name="connsiteY2" fmla="*/ 316258 h 637657"/>
              <a:gd name="connsiteX3" fmla="*/ 244475 w 340210"/>
              <a:gd name="connsiteY3" fmla="*/ 405158 h 637657"/>
              <a:gd name="connsiteX4" fmla="*/ 171450 w 340210"/>
              <a:gd name="connsiteY4" fmla="*/ 546446 h 637657"/>
              <a:gd name="connsiteX5" fmla="*/ 115887 w 340210"/>
              <a:gd name="connsiteY5" fmla="*/ 598833 h 637657"/>
              <a:gd name="connsiteX6" fmla="*/ 0 w 340210"/>
              <a:gd name="connsiteY6" fmla="*/ 636933 h 637657"/>
              <a:gd name="connsiteX7" fmla="*/ 114300 w 340210"/>
              <a:gd name="connsiteY7" fmla="*/ 602008 h 637657"/>
              <a:gd name="connsiteX8" fmla="*/ 282575 w 340210"/>
              <a:gd name="connsiteY8" fmla="*/ 382933 h 637657"/>
              <a:gd name="connsiteX9" fmla="*/ 339725 w 340210"/>
              <a:gd name="connsiteY9" fmla="*/ 181321 h 637657"/>
              <a:gd name="connsiteX10" fmla="*/ 257175 w 340210"/>
              <a:gd name="connsiteY10" fmla="*/ 55908 h 637657"/>
              <a:gd name="connsiteX11" fmla="*/ 203200 w 340210"/>
              <a:gd name="connsiteY11" fmla="*/ 3521 h 637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0210" h="637657">
                <a:moveTo>
                  <a:pt x="203200" y="3521"/>
                </a:moveTo>
                <a:cubicBezTo>
                  <a:pt x="214842" y="19131"/>
                  <a:pt x="309298" y="97448"/>
                  <a:pt x="327025" y="149571"/>
                </a:cubicBezTo>
                <a:cubicBezTo>
                  <a:pt x="344752" y="201694"/>
                  <a:pt x="323320" y="273660"/>
                  <a:pt x="309562" y="316258"/>
                </a:cubicBezTo>
                <a:cubicBezTo>
                  <a:pt x="295804" y="358856"/>
                  <a:pt x="267494" y="366793"/>
                  <a:pt x="244475" y="405158"/>
                </a:cubicBezTo>
                <a:cubicBezTo>
                  <a:pt x="221456" y="443523"/>
                  <a:pt x="192881" y="514167"/>
                  <a:pt x="171450" y="546446"/>
                </a:cubicBezTo>
                <a:cubicBezTo>
                  <a:pt x="150019" y="578725"/>
                  <a:pt x="144462" y="583752"/>
                  <a:pt x="115887" y="598833"/>
                </a:cubicBezTo>
                <a:cubicBezTo>
                  <a:pt x="87312" y="613914"/>
                  <a:pt x="264" y="636404"/>
                  <a:pt x="0" y="636933"/>
                </a:cubicBezTo>
                <a:cubicBezTo>
                  <a:pt x="-265" y="637462"/>
                  <a:pt x="67204" y="644341"/>
                  <a:pt x="114300" y="602008"/>
                </a:cubicBezTo>
                <a:cubicBezTo>
                  <a:pt x="161396" y="559675"/>
                  <a:pt x="245004" y="453047"/>
                  <a:pt x="282575" y="382933"/>
                </a:cubicBezTo>
                <a:cubicBezTo>
                  <a:pt x="320146" y="312819"/>
                  <a:pt x="343958" y="235825"/>
                  <a:pt x="339725" y="181321"/>
                </a:cubicBezTo>
                <a:cubicBezTo>
                  <a:pt x="335492" y="126817"/>
                  <a:pt x="277283" y="84218"/>
                  <a:pt x="257175" y="55908"/>
                </a:cubicBezTo>
                <a:cubicBezTo>
                  <a:pt x="237067" y="27598"/>
                  <a:pt x="191558" y="-12089"/>
                  <a:pt x="203200" y="35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16EED720-5E34-43A4-82C6-F23C3896B386}"/>
              </a:ext>
            </a:extLst>
          </p:cNvPr>
          <p:cNvSpPr/>
          <p:nvPr/>
        </p:nvSpPr>
        <p:spPr>
          <a:xfrm>
            <a:off x="8548111" y="2078771"/>
            <a:ext cx="167520" cy="497463"/>
          </a:xfrm>
          <a:custGeom>
            <a:avLst/>
            <a:gdLst>
              <a:gd name="connsiteX0" fmla="*/ 51377 w 167520"/>
              <a:gd name="connsiteY0" fmla="*/ 854 h 497463"/>
              <a:gd name="connsiteX1" fmla="*/ 167264 w 167520"/>
              <a:gd name="connsiteY1" fmla="*/ 88167 h 497463"/>
              <a:gd name="connsiteX2" fmla="*/ 83127 w 167520"/>
              <a:gd name="connsiteY2" fmla="*/ 192942 h 497463"/>
              <a:gd name="connsiteX3" fmla="*/ 100589 w 167520"/>
              <a:gd name="connsiteY3" fmla="*/ 331054 h 497463"/>
              <a:gd name="connsiteX4" fmla="*/ 95827 w 167520"/>
              <a:gd name="connsiteY4" fmla="*/ 426304 h 497463"/>
              <a:gd name="connsiteX5" fmla="*/ 32327 w 167520"/>
              <a:gd name="connsiteY5" fmla="*/ 485042 h 497463"/>
              <a:gd name="connsiteX6" fmla="*/ 2164 w 167520"/>
              <a:gd name="connsiteY6" fmla="*/ 494567 h 497463"/>
              <a:gd name="connsiteX7" fmla="*/ 89477 w 167520"/>
              <a:gd name="connsiteY7" fmla="*/ 446942 h 497463"/>
              <a:gd name="connsiteX8" fmla="*/ 114877 w 167520"/>
              <a:gd name="connsiteY8" fmla="*/ 335817 h 497463"/>
              <a:gd name="connsiteX9" fmla="*/ 89477 w 167520"/>
              <a:gd name="connsiteY9" fmla="*/ 213579 h 497463"/>
              <a:gd name="connsiteX10" fmla="*/ 160914 w 167520"/>
              <a:gd name="connsiteY10" fmla="*/ 142142 h 497463"/>
              <a:gd name="connsiteX11" fmla="*/ 51377 w 167520"/>
              <a:gd name="connsiteY11" fmla="*/ 854 h 497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7520" h="497463">
                <a:moveTo>
                  <a:pt x="51377" y="854"/>
                </a:moveTo>
                <a:cubicBezTo>
                  <a:pt x="52435" y="-8142"/>
                  <a:pt x="161972" y="56152"/>
                  <a:pt x="167264" y="88167"/>
                </a:cubicBezTo>
                <a:cubicBezTo>
                  <a:pt x="172556" y="120182"/>
                  <a:pt x="94239" y="152461"/>
                  <a:pt x="83127" y="192942"/>
                </a:cubicBezTo>
                <a:cubicBezTo>
                  <a:pt x="72015" y="233423"/>
                  <a:pt x="98472" y="292160"/>
                  <a:pt x="100589" y="331054"/>
                </a:cubicBezTo>
                <a:cubicBezTo>
                  <a:pt x="102706" y="369948"/>
                  <a:pt x="107204" y="400639"/>
                  <a:pt x="95827" y="426304"/>
                </a:cubicBezTo>
                <a:cubicBezTo>
                  <a:pt x="84450" y="451969"/>
                  <a:pt x="47937" y="473665"/>
                  <a:pt x="32327" y="485042"/>
                </a:cubicBezTo>
                <a:cubicBezTo>
                  <a:pt x="16717" y="496419"/>
                  <a:pt x="-7361" y="500917"/>
                  <a:pt x="2164" y="494567"/>
                </a:cubicBezTo>
                <a:cubicBezTo>
                  <a:pt x="11689" y="488217"/>
                  <a:pt x="70692" y="473400"/>
                  <a:pt x="89477" y="446942"/>
                </a:cubicBezTo>
                <a:cubicBezTo>
                  <a:pt x="108262" y="420484"/>
                  <a:pt x="114877" y="374711"/>
                  <a:pt x="114877" y="335817"/>
                </a:cubicBezTo>
                <a:cubicBezTo>
                  <a:pt x="114877" y="296923"/>
                  <a:pt x="81804" y="245858"/>
                  <a:pt x="89477" y="213579"/>
                </a:cubicBezTo>
                <a:cubicBezTo>
                  <a:pt x="97150" y="181300"/>
                  <a:pt x="168851" y="175479"/>
                  <a:pt x="160914" y="142142"/>
                </a:cubicBezTo>
                <a:cubicBezTo>
                  <a:pt x="152977" y="108805"/>
                  <a:pt x="50319" y="9850"/>
                  <a:pt x="51377" y="8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B3DD4B66-4DA1-467C-8503-569AE05FA481}"/>
              </a:ext>
            </a:extLst>
          </p:cNvPr>
          <p:cNvSpPr/>
          <p:nvPr/>
        </p:nvSpPr>
        <p:spPr>
          <a:xfrm>
            <a:off x="8424657" y="2044616"/>
            <a:ext cx="210164" cy="384657"/>
          </a:xfrm>
          <a:custGeom>
            <a:avLst/>
            <a:gdLst>
              <a:gd name="connsiteX0" fmla="*/ 209756 w 210164"/>
              <a:gd name="connsiteY0" fmla="*/ 84 h 384657"/>
              <a:gd name="connsiteX1" fmla="*/ 100218 w 210164"/>
              <a:gd name="connsiteY1" fmla="*/ 192172 h 384657"/>
              <a:gd name="connsiteX2" fmla="*/ 82756 w 210164"/>
              <a:gd name="connsiteY2" fmla="*/ 336634 h 384657"/>
              <a:gd name="connsiteX3" fmla="*/ 206 w 210164"/>
              <a:gd name="connsiteY3" fmla="*/ 384259 h 384657"/>
              <a:gd name="connsiteX4" fmla="*/ 109743 w 210164"/>
              <a:gd name="connsiteY4" fmla="*/ 315997 h 384657"/>
              <a:gd name="connsiteX5" fmla="*/ 136731 w 210164"/>
              <a:gd name="connsiteY5" fmla="*/ 169947 h 384657"/>
              <a:gd name="connsiteX6" fmla="*/ 209756 w 210164"/>
              <a:gd name="connsiteY6" fmla="*/ 84 h 384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164" h="384657">
                <a:moveTo>
                  <a:pt x="209756" y="84"/>
                </a:moveTo>
                <a:cubicBezTo>
                  <a:pt x="203670" y="3788"/>
                  <a:pt x="121385" y="136080"/>
                  <a:pt x="100218" y="192172"/>
                </a:cubicBezTo>
                <a:cubicBezTo>
                  <a:pt x="79051" y="248264"/>
                  <a:pt x="99425" y="304620"/>
                  <a:pt x="82756" y="336634"/>
                </a:cubicBezTo>
                <a:cubicBezTo>
                  <a:pt x="66087" y="368649"/>
                  <a:pt x="-4292" y="387698"/>
                  <a:pt x="206" y="384259"/>
                </a:cubicBezTo>
                <a:cubicBezTo>
                  <a:pt x="4704" y="380820"/>
                  <a:pt x="86989" y="351716"/>
                  <a:pt x="109743" y="315997"/>
                </a:cubicBezTo>
                <a:cubicBezTo>
                  <a:pt x="132497" y="280278"/>
                  <a:pt x="121385" y="223922"/>
                  <a:pt x="136731" y="169947"/>
                </a:cubicBezTo>
                <a:cubicBezTo>
                  <a:pt x="152077" y="115972"/>
                  <a:pt x="215842" y="-3620"/>
                  <a:pt x="209756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1346DBF9-A06B-4172-BD5A-85CBB115E2B7}"/>
              </a:ext>
            </a:extLst>
          </p:cNvPr>
          <p:cNvSpPr/>
          <p:nvPr/>
        </p:nvSpPr>
        <p:spPr>
          <a:xfrm>
            <a:off x="8257826" y="2859075"/>
            <a:ext cx="266777" cy="86936"/>
          </a:xfrm>
          <a:custGeom>
            <a:avLst/>
            <a:gdLst>
              <a:gd name="connsiteX0" fmla="*/ 349 w 266777"/>
              <a:gd name="connsiteY0" fmla="*/ 13 h 86936"/>
              <a:gd name="connsiteX1" fmla="*/ 113062 w 266777"/>
              <a:gd name="connsiteY1" fmla="*/ 77800 h 86936"/>
              <a:gd name="connsiteX2" fmla="*/ 263874 w 266777"/>
              <a:gd name="connsiteY2" fmla="*/ 85738 h 86936"/>
              <a:gd name="connsiteX3" fmla="*/ 216249 w 266777"/>
              <a:gd name="connsiteY3" fmla="*/ 80975 h 86936"/>
              <a:gd name="connsiteX4" fmla="*/ 149574 w 266777"/>
              <a:gd name="connsiteY4" fmla="*/ 71450 h 86936"/>
              <a:gd name="connsiteX5" fmla="*/ 349 w 266777"/>
              <a:gd name="connsiteY5" fmla="*/ 13 h 86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6777" h="86936">
                <a:moveTo>
                  <a:pt x="349" y="13"/>
                </a:moveTo>
                <a:cubicBezTo>
                  <a:pt x="-5736" y="1071"/>
                  <a:pt x="69141" y="63513"/>
                  <a:pt x="113062" y="77800"/>
                </a:cubicBezTo>
                <a:cubicBezTo>
                  <a:pt x="156983" y="92087"/>
                  <a:pt x="246676" y="85209"/>
                  <a:pt x="263874" y="85738"/>
                </a:cubicBezTo>
                <a:cubicBezTo>
                  <a:pt x="281072" y="86267"/>
                  <a:pt x="216249" y="80975"/>
                  <a:pt x="216249" y="80975"/>
                </a:cubicBezTo>
                <a:cubicBezTo>
                  <a:pt x="197199" y="78594"/>
                  <a:pt x="186616" y="84415"/>
                  <a:pt x="149574" y="71450"/>
                </a:cubicBezTo>
                <a:cubicBezTo>
                  <a:pt x="112532" y="58485"/>
                  <a:pt x="6434" y="-1045"/>
                  <a:pt x="349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1E696F74-5F46-44AB-9FCF-667A647FBA29}"/>
              </a:ext>
            </a:extLst>
          </p:cNvPr>
          <p:cNvSpPr/>
          <p:nvPr/>
        </p:nvSpPr>
        <p:spPr>
          <a:xfrm>
            <a:off x="7954758" y="2855608"/>
            <a:ext cx="279660" cy="395429"/>
          </a:xfrm>
          <a:custGeom>
            <a:avLst/>
            <a:gdLst>
              <a:gd name="connsiteX0" fmla="*/ 279605 w 279660"/>
              <a:gd name="connsiteY0" fmla="*/ 305 h 395429"/>
              <a:gd name="connsiteX1" fmla="*/ 211342 w 279660"/>
              <a:gd name="connsiteY1" fmla="*/ 127305 h 395429"/>
              <a:gd name="connsiteX2" fmla="*/ 139905 w 279660"/>
              <a:gd name="connsiteY2" fmla="*/ 235255 h 395429"/>
              <a:gd name="connsiteX3" fmla="*/ 205 w 279660"/>
              <a:gd name="connsiteY3" fmla="*/ 394005 h 395429"/>
              <a:gd name="connsiteX4" fmla="*/ 111330 w 279660"/>
              <a:gd name="connsiteY4" fmla="*/ 305105 h 395429"/>
              <a:gd name="connsiteX5" fmla="*/ 220867 w 279660"/>
              <a:gd name="connsiteY5" fmla="*/ 165405 h 395429"/>
              <a:gd name="connsiteX6" fmla="*/ 279605 w 279660"/>
              <a:gd name="connsiteY6" fmla="*/ 305 h 395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9660" h="395429">
                <a:moveTo>
                  <a:pt x="279605" y="305"/>
                </a:moveTo>
                <a:cubicBezTo>
                  <a:pt x="278017" y="-6045"/>
                  <a:pt x="234625" y="88147"/>
                  <a:pt x="211342" y="127305"/>
                </a:cubicBezTo>
                <a:cubicBezTo>
                  <a:pt x="188059" y="166463"/>
                  <a:pt x="175094" y="190805"/>
                  <a:pt x="139905" y="235255"/>
                </a:cubicBezTo>
                <a:cubicBezTo>
                  <a:pt x="104715" y="279705"/>
                  <a:pt x="4967" y="382363"/>
                  <a:pt x="205" y="394005"/>
                </a:cubicBezTo>
                <a:cubicBezTo>
                  <a:pt x="-4557" y="405647"/>
                  <a:pt x="74553" y="343205"/>
                  <a:pt x="111330" y="305105"/>
                </a:cubicBezTo>
                <a:cubicBezTo>
                  <a:pt x="148107" y="267005"/>
                  <a:pt x="193086" y="213559"/>
                  <a:pt x="220867" y="165405"/>
                </a:cubicBezTo>
                <a:cubicBezTo>
                  <a:pt x="248648" y="117251"/>
                  <a:pt x="281193" y="6655"/>
                  <a:pt x="279605" y="3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F4C48F1D-6EFB-4191-83CB-D14B36ABF6B1}"/>
              </a:ext>
            </a:extLst>
          </p:cNvPr>
          <p:cNvSpPr/>
          <p:nvPr/>
        </p:nvSpPr>
        <p:spPr>
          <a:xfrm>
            <a:off x="6870872" y="3353937"/>
            <a:ext cx="782104" cy="367039"/>
          </a:xfrm>
          <a:custGeom>
            <a:avLst/>
            <a:gdLst>
              <a:gd name="connsiteX0" fmla="*/ 4061 w 782104"/>
              <a:gd name="connsiteY0" fmla="*/ 358696 h 367039"/>
              <a:gd name="connsiteX1" fmla="*/ 56978 w 782104"/>
              <a:gd name="connsiteY1" fmla="*/ 352346 h 367039"/>
              <a:gd name="connsiteX2" fmla="*/ 401995 w 782104"/>
              <a:gd name="connsiteY2" fmla="*/ 223230 h 367039"/>
              <a:gd name="connsiteX3" fmla="*/ 770295 w 782104"/>
              <a:gd name="connsiteY3" fmla="*/ 9446 h 367039"/>
              <a:gd name="connsiteX4" fmla="*/ 672928 w 782104"/>
              <a:gd name="connsiteY4" fmla="*/ 47546 h 367039"/>
              <a:gd name="connsiteX5" fmla="*/ 488778 w 782104"/>
              <a:gd name="connsiteY5" fmla="*/ 136446 h 367039"/>
              <a:gd name="connsiteX6" fmla="*/ 4061 w 782104"/>
              <a:gd name="connsiteY6" fmla="*/ 358696 h 36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2104" h="367039">
                <a:moveTo>
                  <a:pt x="4061" y="358696"/>
                </a:moveTo>
                <a:cubicBezTo>
                  <a:pt x="-2642" y="366810"/>
                  <a:pt x="-9344" y="374924"/>
                  <a:pt x="56978" y="352346"/>
                </a:cubicBezTo>
                <a:cubicBezTo>
                  <a:pt x="123300" y="329768"/>
                  <a:pt x="283109" y="280380"/>
                  <a:pt x="401995" y="223230"/>
                </a:cubicBezTo>
                <a:cubicBezTo>
                  <a:pt x="520881" y="166080"/>
                  <a:pt x="725140" y="38727"/>
                  <a:pt x="770295" y="9446"/>
                </a:cubicBezTo>
                <a:cubicBezTo>
                  <a:pt x="815450" y="-19835"/>
                  <a:pt x="719848" y="26379"/>
                  <a:pt x="672928" y="47546"/>
                </a:cubicBezTo>
                <a:cubicBezTo>
                  <a:pt x="626008" y="68713"/>
                  <a:pt x="488778" y="136446"/>
                  <a:pt x="488778" y="136446"/>
                </a:cubicBezTo>
                <a:lnTo>
                  <a:pt x="4061" y="35869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F9B354E8-A728-4F68-B1C0-8C829D6BBC64}"/>
              </a:ext>
            </a:extLst>
          </p:cNvPr>
          <p:cNvSpPr/>
          <p:nvPr/>
        </p:nvSpPr>
        <p:spPr>
          <a:xfrm>
            <a:off x="6349982" y="2738267"/>
            <a:ext cx="92677" cy="209657"/>
          </a:xfrm>
          <a:custGeom>
            <a:avLst/>
            <a:gdLst>
              <a:gd name="connsiteX0" fmla="*/ 14306 w 92677"/>
              <a:gd name="connsiteY0" fmla="*/ 171 h 209657"/>
              <a:gd name="connsiteX1" fmla="*/ 22243 w 92677"/>
              <a:gd name="connsiteY1" fmla="*/ 103358 h 209657"/>
              <a:gd name="connsiteX2" fmla="*/ 90506 w 92677"/>
              <a:gd name="connsiteY2" fmla="*/ 206546 h 209657"/>
              <a:gd name="connsiteX3" fmla="*/ 73043 w 92677"/>
              <a:gd name="connsiteY3" fmla="*/ 179558 h 209657"/>
              <a:gd name="connsiteX4" fmla="*/ 46056 w 92677"/>
              <a:gd name="connsiteY4" fmla="*/ 146221 h 209657"/>
              <a:gd name="connsiteX5" fmla="*/ 14306 w 92677"/>
              <a:gd name="connsiteY5" fmla="*/ 109708 h 209657"/>
              <a:gd name="connsiteX6" fmla="*/ 18 w 92677"/>
              <a:gd name="connsiteY6" fmla="*/ 79546 h 209657"/>
              <a:gd name="connsiteX7" fmla="*/ 14306 w 92677"/>
              <a:gd name="connsiteY7" fmla="*/ 171 h 20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677" h="209657">
                <a:moveTo>
                  <a:pt x="14306" y="171"/>
                </a:moveTo>
                <a:cubicBezTo>
                  <a:pt x="18010" y="4140"/>
                  <a:pt x="9543" y="68962"/>
                  <a:pt x="22243" y="103358"/>
                </a:cubicBezTo>
                <a:cubicBezTo>
                  <a:pt x="34943" y="137754"/>
                  <a:pt x="82039" y="193846"/>
                  <a:pt x="90506" y="206546"/>
                </a:cubicBezTo>
                <a:cubicBezTo>
                  <a:pt x="98973" y="219246"/>
                  <a:pt x="80451" y="189612"/>
                  <a:pt x="73043" y="179558"/>
                </a:cubicBezTo>
                <a:cubicBezTo>
                  <a:pt x="65635" y="169504"/>
                  <a:pt x="55846" y="157863"/>
                  <a:pt x="46056" y="146221"/>
                </a:cubicBezTo>
                <a:cubicBezTo>
                  <a:pt x="36267" y="134579"/>
                  <a:pt x="21979" y="120821"/>
                  <a:pt x="14306" y="109708"/>
                </a:cubicBezTo>
                <a:cubicBezTo>
                  <a:pt x="6633" y="98596"/>
                  <a:pt x="547" y="96744"/>
                  <a:pt x="18" y="79546"/>
                </a:cubicBezTo>
                <a:cubicBezTo>
                  <a:pt x="-511" y="62348"/>
                  <a:pt x="10602" y="-3798"/>
                  <a:pt x="14306" y="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CAC5702A-AF37-4952-8494-963418E29812}"/>
              </a:ext>
            </a:extLst>
          </p:cNvPr>
          <p:cNvSpPr/>
          <p:nvPr/>
        </p:nvSpPr>
        <p:spPr>
          <a:xfrm>
            <a:off x="6393954" y="2819395"/>
            <a:ext cx="492339" cy="164898"/>
          </a:xfrm>
          <a:custGeom>
            <a:avLst/>
            <a:gdLst>
              <a:gd name="connsiteX0" fmla="*/ 496 w 492339"/>
              <a:gd name="connsiteY0" fmla="*/ 5 h 164898"/>
              <a:gd name="connsiteX1" fmla="*/ 143371 w 492339"/>
              <a:gd name="connsiteY1" fmla="*/ 53980 h 164898"/>
              <a:gd name="connsiteX2" fmla="*/ 287834 w 492339"/>
              <a:gd name="connsiteY2" fmla="*/ 77793 h 164898"/>
              <a:gd name="connsiteX3" fmla="*/ 479921 w 492339"/>
              <a:gd name="connsiteY3" fmla="*/ 163518 h 164898"/>
              <a:gd name="connsiteX4" fmla="*/ 444996 w 492339"/>
              <a:gd name="connsiteY4" fmla="*/ 127005 h 164898"/>
              <a:gd name="connsiteX5" fmla="*/ 214809 w 492339"/>
              <a:gd name="connsiteY5" fmla="*/ 77793 h 164898"/>
              <a:gd name="connsiteX6" fmla="*/ 100509 w 492339"/>
              <a:gd name="connsiteY6" fmla="*/ 50805 h 164898"/>
              <a:gd name="connsiteX7" fmla="*/ 496 w 492339"/>
              <a:gd name="connsiteY7" fmla="*/ 5 h 164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2339" h="164898">
                <a:moveTo>
                  <a:pt x="496" y="5"/>
                </a:moveTo>
                <a:cubicBezTo>
                  <a:pt x="7640" y="534"/>
                  <a:pt x="95481" y="41015"/>
                  <a:pt x="143371" y="53980"/>
                </a:cubicBezTo>
                <a:cubicBezTo>
                  <a:pt x="191261" y="66945"/>
                  <a:pt x="231742" y="59537"/>
                  <a:pt x="287834" y="77793"/>
                </a:cubicBezTo>
                <a:cubicBezTo>
                  <a:pt x="343926" y="96049"/>
                  <a:pt x="453727" y="155316"/>
                  <a:pt x="479921" y="163518"/>
                </a:cubicBezTo>
                <a:cubicBezTo>
                  <a:pt x="506115" y="171720"/>
                  <a:pt x="489181" y="141293"/>
                  <a:pt x="444996" y="127005"/>
                </a:cubicBezTo>
                <a:cubicBezTo>
                  <a:pt x="400811" y="112718"/>
                  <a:pt x="214809" y="77793"/>
                  <a:pt x="214809" y="77793"/>
                </a:cubicBezTo>
                <a:cubicBezTo>
                  <a:pt x="157395" y="65093"/>
                  <a:pt x="135963" y="63240"/>
                  <a:pt x="100509" y="50805"/>
                </a:cubicBezTo>
                <a:cubicBezTo>
                  <a:pt x="65055" y="38370"/>
                  <a:pt x="-6648" y="-524"/>
                  <a:pt x="496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10343264-A3AB-48B9-A1D1-F596464FB75F}"/>
              </a:ext>
            </a:extLst>
          </p:cNvPr>
          <p:cNvSpPr/>
          <p:nvPr/>
        </p:nvSpPr>
        <p:spPr>
          <a:xfrm>
            <a:off x="6747101" y="2914313"/>
            <a:ext cx="329120" cy="48032"/>
          </a:xfrm>
          <a:custGeom>
            <a:avLst/>
            <a:gdLst>
              <a:gd name="connsiteX0" fmla="*/ 7712 w 329120"/>
              <a:gd name="connsiteY0" fmla="*/ 337 h 48032"/>
              <a:gd name="connsiteX1" fmla="*/ 242662 w 329120"/>
              <a:gd name="connsiteY1" fmla="*/ 38437 h 48032"/>
              <a:gd name="connsiteX2" fmla="*/ 328387 w 329120"/>
              <a:gd name="connsiteY2" fmla="*/ 44787 h 48032"/>
              <a:gd name="connsiteX3" fmla="*/ 202974 w 329120"/>
              <a:gd name="connsiteY3" fmla="*/ 46375 h 48032"/>
              <a:gd name="connsiteX4" fmla="*/ 68037 w 329120"/>
              <a:gd name="connsiteY4" fmla="*/ 20975 h 48032"/>
              <a:gd name="connsiteX5" fmla="*/ 7712 w 329120"/>
              <a:gd name="connsiteY5" fmla="*/ 337 h 48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120" h="48032">
                <a:moveTo>
                  <a:pt x="7712" y="337"/>
                </a:moveTo>
                <a:cubicBezTo>
                  <a:pt x="36816" y="3247"/>
                  <a:pt x="189216" y="31029"/>
                  <a:pt x="242662" y="38437"/>
                </a:cubicBezTo>
                <a:cubicBezTo>
                  <a:pt x="296108" y="45845"/>
                  <a:pt x="335002" y="43464"/>
                  <a:pt x="328387" y="44787"/>
                </a:cubicBezTo>
                <a:cubicBezTo>
                  <a:pt x="321772" y="46110"/>
                  <a:pt x="246366" y="50344"/>
                  <a:pt x="202974" y="46375"/>
                </a:cubicBezTo>
                <a:cubicBezTo>
                  <a:pt x="159582" y="42406"/>
                  <a:pt x="96877" y="27854"/>
                  <a:pt x="68037" y="20975"/>
                </a:cubicBezTo>
                <a:cubicBezTo>
                  <a:pt x="39198" y="14096"/>
                  <a:pt x="-21392" y="-2573"/>
                  <a:pt x="7712" y="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92352647-6700-42CB-8355-BDBECC37EEDC}"/>
              </a:ext>
            </a:extLst>
          </p:cNvPr>
          <p:cNvSpPr/>
          <p:nvPr/>
        </p:nvSpPr>
        <p:spPr>
          <a:xfrm>
            <a:off x="6464364" y="2923916"/>
            <a:ext cx="587311" cy="53579"/>
          </a:xfrm>
          <a:custGeom>
            <a:avLst/>
            <a:gdLst>
              <a:gd name="connsiteX0" fmla="*/ 3111 w 587311"/>
              <a:gd name="connsiteY0" fmla="*/ 1847 h 53579"/>
              <a:gd name="connsiteX1" fmla="*/ 204724 w 587311"/>
              <a:gd name="connsiteY1" fmla="*/ 49472 h 53579"/>
              <a:gd name="connsiteX2" fmla="*/ 325374 w 587311"/>
              <a:gd name="connsiteY2" fmla="*/ 51059 h 53579"/>
              <a:gd name="connsiteX3" fmla="*/ 452374 w 587311"/>
              <a:gd name="connsiteY3" fmla="*/ 52647 h 53579"/>
              <a:gd name="connsiteX4" fmla="*/ 528574 w 587311"/>
              <a:gd name="connsiteY4" fmla="*/ 44709 h 53579"/>
              <a:gd name="connsiteX5" fmla="*/ 587311 w 587311"/>
              <a:gd name="connsiteY5" fmla="*/ 44709 h 53579"/>
              <a:gd name="connsiteX6" fmla="*/ 390461 w 587311"/>
              <a:gd name="connsiteY6" fmla="*/ 44709 h 53579"/>
              <a:gd name="connsiteX7" fmla="*/ 247586 w 587311"/>
              <a:gd name="connsiteY7" fmla="*/ 36772 h 53579"/>
              <a:gd name="connsiteX8" fmla="*/ 93599 w 587311"/>
              <a:gd name="connsiteY8" fmla="*/ 12959 h 53579"/>
              <a:gd name="connsiteX9" fmla="*/ 3111 w 587311"/>
              <a:gd name="connsiteY9" fmla="*/ 1847 h 53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7311" h="53579">
                <a:moveTo>
                  <a:pt x="3111" y="1847"/>
                </a:moveTo>
                <a:cubicBezTo>
                  <a:pt x="21632" y="7932"/>
                  <a:pt x="151014" y="41270"/>
                  <a:pt x="204724" y="49472"/>
                </a:cubicBezTo>
                <a:cubicBezTo>
                  <a:pt x="258434" y="57674"/>
                  <a:pt x="325374" y="51059"/>
                  <a:pt x="325374" y="51059"/>
                </a:cubicBezTo>
                <a:cubicBezTo>
                  <a:pt x="366649" y="51588"/>
                  <a:pt x="418507" y="53705"/>
                  <a:pt x="452374" y="52647"/>
                </a:cubicBezTo>
                <a:cubicBezTo>
                  <a:pt x="486241" y="51589"/>
                  <a:pt x="506085" y="46032"/>
                  <a:pt x="528574" y="44709"/>
                </a:cubicBezTo>
                <a:cubicBezTo>
                  <a:pt x="551063" y="43386"/>
                  <a:pt x="587311" y="44709"/>
                  <a:pt x="587311" y="44709"/>
                </a:cubicBezTo>
                <a:lnTo>
                  <a:pt x="390461" y="44709"/>
                </a:lnTo>
                <a:cubicBezTo>
                  <a:pt x="333840" y="43386"/>
                  <a:pt x="297063" y="42064"/>
                  <a:pt x="247586" y="36772"/>
                </a:cubicBezTo>
                <a:cubicBezTo>
                  <a:pt x="198109" y="31480"/>
                  <a:pt x="134080" y="19838"/>
                  <a:pt x="93599" y="12959"/>
                </a:cubicBezTo>
                <a:cubicBezTo>
                  <a:pt x="53118" y="6080"/>
                  <a:pt x="-15410" y="-4238"/>
                  <a:pt x="3111" y="18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47105C76-89B3-4F92-B860-89EF5C09D27B}"/>
              </a:ext>
            </a:extLst>
          </p:cNvPr>
          <p:cNvSpPr/>
          <p:nvPr/>
        </p:nvSpPr>
        <p:spPr>
          <a:xfrm>
            <a:off x="6461008" y="3032058"/>
            <a:ext cx="196619" cy="67293"/>
          </a:xfrm>
          <a:custGeom>
            <a:avLst/>
            <a:gdLst>
              <a:gd name="connsiteX0" fmla="*/ 117 w 196619"/>
              <a:gd name="connsiteY0" fmla="*/ 67 h 67293"/>
              <a:gd name="connsiteX1" fmla="*/ 50917 w 196619"/>
              <a:gd name="connsiteY1" fmla="*/ 54042 h 67293"/>
              <a:gd name="connsiteX2" fmla="*/ 195380 w 196619"/>
              <a:gd name="connsiteY2" fmla="*/ 65155 h 67293"/>
              <a:gd name="connsiteX3" fmla="*/ 117592 w 196619"/>
              <a:gd name="connsiteY3" fmla="*/ 65155 h 67293"/>
              <a:gd name="connsiteX4" fmla="*/ 62030 w 196619"/>
              <a:gd name="connsiteY4" fmla="*/ 42930 h 67293"/>
              <a:gd name="connsiteX5" fmla="*/ 117 w 196619"/>
              <a:gd name="connsiteY5" fmla="*/ 67 h 67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619" h="67293">
                <a:moveTo>
                  <a:pt x="117" y="67"/>
                </a:moveTo>
                <a:cubicBezTo>
                  <a:pt x="-1735" y="1919"/>
                  <a:pt x="18373" y="43194"/>
                  <a:pt x="50917" y="54042"/>
                </a:cubicBezTo>
                <a:cubicBezTo>
                  <a:pt x="83461" y="64890"/>
                  <a:pt x="184268" y="63303"/>
                  <a:pt x="195380" y="65155"/>
                </a:cubicBezTo>
                <a:cubicBezTo>
                  <a:pt x="206492" y="67007"/>
                  <a:pt x="139817" y="68859"/>
                  <a:pt x="117592" y="65155"/>
                </a:cubicBezTo>
                <a:cubicBezTo>
                  <a:pt x="95367" y="61451"/>
                  <a:pt x="78434" y="50603"/>
                  <a:pt x="62030" y="42930"/>
                </a:cubicBezTo>
                <a:cubicBezTo>
                  <a:pt x="45626" y="35257"/>
                  <a:pt x="1969" y="-1785"/>
                  <a:pt x="117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472EAC42-025D-43C5-AA52-508EBEC995A6}"/>
              </a:ext>
            </a:extLst>
          </p:cNvPr>
          <p:cNvSpPr/>
          <p:nvPr/>
        </p:nvSpPr>
        <p:spPr>
          <a:xfrm>
            <a:off x="6627024" y="3014663"/>
            <a:ext cx="477039" cy="87488"/>
          </a:xfrm>
          <a:custGeom>
            <a:avLst/>
            <a:gdLst>
              <a:gd name="connsiteX0" fmla="*/ 789 w 477039"/>
              <a:gd name="connsiteY0" fmla="*/ 66675 h 87488"/>
              <a:gd name="connsiteX1" fmla="*/ 203989 w 477039"/>
              <a:gd name="connsiteY1" fmla="*/ 69850 h 87488"/>
              <a:gd name="connsiteX2" fmla="*/ 284951 w 477039"/>
              <a:gd name="connsiteY2" fmla="*/ 58737 h 87488"/>
              <a:gd name="connsiteX3" fmla="*/ 380201 w 477039"/>
              <a:gd name="connsiteY3" fmla="*/ 41275 h 87488"/>
              <a:gd name="connsiteX4" fmla="*/ 477039 w 477039"/>
              <a:gd name="connsiteY4" fmla="*/ 0 h 87488"/>
              <a:gd name="connsiteX5" fmla="*/ 353214 w 477039"/>
              <a:gd name="connsiteY5" fmla="*/ 49212 h 87488"/>
              <a:gd name="connsiteX6" fmla="*/ 211926 w 477039"/>
              <a:gd name="connsiteY6" fmla="*/ 82550 h 87488"/>
              <a:gd name="connsiteX7" fmla="*/ 135726 w 477039"/>
              <a:gd name="connsiteY7" fmla="*/ 87312 h 87488"/>
              <a:gd name="connsiteX8" fmla="*/ 789 w 477039"/>
              <a:gd name="connsiteY8" fmla="*/ 66675 h 87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7039" h="87488">
                <a:moveTo>
                  <a:pt x="789" y="66675"/>
                </a:moveTo>
                <a:cubicBezTo>
                  <a:pt x="12166" y="63765"/>
                  <a:pt x="156629" y="71173"/>
                  <a:pt x="203989" y="69850"/>
                </a:cubicBezTo>
                <a:cubicBezTo>
                  <a:pt x="251349" y="68527"/>
                  <a:pt x="255582" y="63499"/>
                  <a:pt x="284951" y="58737"/>
                </a:cubicBezTo>
                <a:cubicBezTo>
                  <a:pt x="314320" y="53975"/>
                  <a:pt x="348186" y="51064"/>
                  <a:pt x="380201" y="41275"/>
                </a:cubicBezTo>
                <a:cubicBezTo>
                  <a:pt x="412216" y="31486"/>
                  <a:pt x="477039" y="0"/>
                  <a:pt x="477039" y="0"/>
                </a:cubicBezTo>
                <a:cubicBezTo>
                  <a:pt x="472541" y="1323"/>
                  <a:pt x="397400" y="35454"/>
                  <a:pt x="353214" y="49212"/>
                </a:cubicBezTo>
                <a:cubicBezTo>
                  <a:pt x="309028" y="62970"/>
                  <a:pt x="248174" y="76200"/>
                  <a:pt x="211926" y="82550"/>
                </a:cubicBezTo>
                <a:cubicBezTo>
                  <a:pt x="175678" y="88900"/>
                  <a:pt x="167211" y="87312"/>
                  <a:pt x="135726" y="87312"/>
                </a:cubicBezTo>
                <a:cubicBezTo>
                  <a:pt x="104241" y="87312"/>
                  <a:pt x="-10588" y="69585"/>
                  <a:pt x="789" y="666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C6C92B1B-0CCF-4E1F-B3D4-B187727B874A}"/>
              </a:ext>
            </a:extLst>
          </p:cNvPr>
          <p:cNvSpPr/>
          <p:nvPr/>
        </p:nvSpPr>
        <p:spPr>
          <a:xfrm>
            <a:off x="6436011" y="3044268"/>
            <a:ext cx="266427" cy="181933"/>
          </a:xfrm>
          <a:custGeom>
            <a:avLst/>
            <a:gdLst>
              <a:gd name="connsiteX0" fmla="*/ 34639 w 266427"/>
              <a:gd name="connsiteY0" fmla="*/ 557 h 181933"/>
              <a:gd name="connsiteX1" fmla="*/ 26702 w 266427"/>
              <a:gd name="connsiteY1" fmla="*/ 70407 h 181933"/>
              <a:gd name="connsiteX2" fmla="*/ 1302 w 266427"/>
              <a:gd name="connsiteY2" fmla="*/ 108507 h 181933"/>
              <a:gd name="connsiteX3" fmla="*/ 12414 w 266427"/>
              <a:gd name="connsiteY3" fmla="*/ 164070 h 181933"/>
              <a:gd name="connsiteX4" fmla="*/ 85439 w 266427"/>
              <a:gd name="connsiteY4" fmla="*/ 176770 h 181933"/>
              <a:gd name="connsiteX5" fmla="*/ 202914 w 266427"/>
              <a:gd name="connsiteY5" fmla="*/ 181532 h 181933"/>
              <a:gd name="connsiteX6" fmla="*/ 266414 w 266427"/>
              <a:gd name="connsiteY6" fmla="*/ 167245 h 181933"/>
              <a:gd name="connsiteX7" fmla="*/ 198152 w 266427"/>
              <a:gd name="connsiteY7" fmla="*/ 170420 h 181933"/>
              <a:gd name="connsiteX8" fmla="*/ 39402 w 266427"/>
              <a:gd name="connsiteY8" fmla="*/ 164070 h 181933"/>
              <a:gd name="connsiteX9" fmla="*/ 15589 w 266427"/>
              <a:gd name="connsiteY9" fmla="*/ 140257 h 181933"/>
              <a:gd name="connsiteX10" fmla="*/ 15589 w 266427"/>
              <a:gd name="connsiteY10" fmla="*/ 111682 h 181933"/>
              <a:gd name="connsiteX11" fmla="*/ 34639 w 266427"/>
              <a:gd name="connsiteY11" fmla="*/ 557 h 181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6427" h="181933">
                <a:moveTo>
                  <a:pt x="34639" y="557"/>
                </a:moveTo>
                <a:cubicBezTo>
                  <a:pt x="36491" y="-6322"/>
                  <a:pt x="32258" y="52415"/>
                  <a:pt x="26702" y="70407"/>
                </a:cubicBezTo>
                <a:cubicBezTo>
                  <a:pt x="21146" y="88399"/>
                  <a:pt x="3683" y="92897"/>
                  <a:pt x="1302" y="108507"/>
                </a:cubicBezTo>
                <a:cubicBezTo>
                  <a:pt x="-1079" y="124118"/>
                  <a:pt x="-1609" y="152693"/>
                  <a:pt x="12414" y="164070"/>
                </a:cubicBezTo>
                <a:cubicBezTo>
                  <a:pt x="26437" y="175447"/>
                  <a:pt x="53689" y="173860"/>
                  <a:pt x="85439" y="176770"/>
                </a:cubicBezTo>
                <a:cubicBezTo>
                  <a:pt x="117189" y="179680"/>
                  <a:pt x="172752" y="183119"/>
                  <a:pt x="202914" y="181532"/>
                </a:cubicBezTo>
                <a:cubicBezTo>
                  <a:pt x="233076" y="179945"/>
                  <a:pt x="267208" y="169097"/>
                  <a:pt x="266414" y="167245"/>
                </a:cubicBezTo>
                <a:cubicBezTo>
                  <a:pt x="265620" y="165393"/>
                  <a:pt x="235987" y="170949"/>
                  <a:pt x="198152" y="170420"/>
                </a:cubicBezTo>
                <a:cubicBezTo>
                  <a:pt x="160317" y="169891"/>
                  <a:pt x="69829" y="169097"/>
                  <a:pt x="39402" y="164070"/>
                </a:cubicBezTo>
                <a:cubicBezTo>
                  <a:pt x="8975" y="159043"/>
                  <a:pt x="19558" y="148988"/>
                  <a:pt x="15589" y="140257"/>
                </a:cubicBezTo>
                <a:cubicBezTo>
                  <a:pt x="11620" y="131526"/>
                  <a:pt x="9239" y="132055"/>
                  <a:pt x="15589" y="111682"/>
                </a:cubicBezTo>
                <a:cubicBezTo>
                  <a:pt x="21939" y="91309"/>
                  <a:pt x="32787" y="7436"/>
                  <a:pt x="34639" y="5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45DE0663-DEF7-4A89-880D-DA36359C3A1B}"/>
              </a:ext>
            </a:extLst>
          </p:cNvPr>
          <p:cNvSpPr/>
          <p:nvPr/>
        </p:nvSpPr>
        <p:spPr>
          <a:xfrm>
            <a:off x="6706339" y="3044725"/>
            <a:ext cx="346924" cy="165963"/>
          </a:xfrm>
          <a:custGeom>
            <a:avLst/>
            <a:gdLst>
              <a:gd name="connsiteX0" fmla="*/ 346924 w 346924"/>
              <a:gd name="connsiteY0" fmla="*/ 100 h 165963"/>
              <a:gd name="connsiteX1" fmla="*/ 216749 w 346924"/>
              <a:gd name="connsiteY1" fmla="*/ 92175 h 165963"/>
              <a:gd name="connsiteX2" fmla="*/ 97686 w 346924"/>
              <a:gd name="connsiteY2" fmla="*/ 114400 h 165963"/>
              <a:gd name="connsiteX3" fmla="*/ 51649 w 346924"/>
              <a:gd name="connsiteY3" fmla="*/ 133450 h 165963"/>
              <a:gd name="connsiteX4" fmla="*/ 4024 w 346924"/>
              <a:gd name="connsiteY4" fmla="*/ 165200 h 165963"/>
              <a:gd name="connsiteX5" fmla="*/ 162774 w 346924"/>
              <a:gd name="connsiteY5" fmla="*/ 98525 h 165963"/>
              <a:gd name="connsiteX6" fmla="*/ 218336 w 346924"/>
              <a:gd name="connsiteY6" fmla="*/ 74713 h 165963"/>
              <a:gd name="connsiteX7" fmla="*/ 346924 w 346924"/>
              <a:gd name="connsiteY7" fmla="*/ 100 h 165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6924" h="165963">
                <a:moveTo>
                  <a:pt x="346924" y="100"/>
                </a:moveTo>
                <a:cubicBezTo>
                  <a:pt x="346659" y="3010"/>
                  <a:pt x="258289" y="73125"/>
                  <a:pt x="216749" y="92175"/>
                </a:cubicBezTo>
                <a:cubicBezTo>
                  <a:pt x="175209" y="111225"/>
                  <a:pt x="125203" y="107521"/>
                  <a:pt x="97686" y="114400"/>
                </a:cubicBezTo>
                <a:cubicBezTo>
                  <a:pt x="70169" y="121279"/>
                  <a:pt x="67259" y="124983"/>
                  <a:pt x="51649" y="133450"/>
                </a:cubicBezTo>
                <a:cubicBezTo>
                  <a:pt x="36039" y="141917"/>
                  <a:pt x="-14497" y="171021"/>
                  <a:pt x="4024" y="165200"/>
                </a:cubicBezTo>
                <a:cubicBezTo>
                  <a:pt x="22545" y="159379"/>
                  <a:pt x="127055" y="113606"/>
                  <a:pt x="162774" y="98525"/>
                </a:cubicBezTo>
                <a:cubicBezTo>
                  <a:pt x="198493" y="83444"/>
                  <a:pt x="188703" y="91117"/>
                  <a:pt x="218336" y="74713"/>
                </a:cubicBezTo>
                <a:cubicBezTo>
                  <a:pt x="247969" y="58309"/>
                  <a:pt x="347189" y="-2810"/>
                  <a:pt x="346924" y="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88E9AE1A-6110-4133-B227-9C017F1E9AC2}"/>
              </a:ext>
            </a:extLst>
          </p:cNvPr>
          <p:cNvSpPr/>
          <p:nvPr/>
        </p:nvSpPr>
        <p:spPr>
          <a:xfrm>
            <a:off x="6730604" y="2439893"/>
            <a:ext cx="117915" cy="197609"/>
          </a:xfrm>
          <a:custGeom>
            <a:avLst/>
            <a:gdLst>
              <a:gd name="connsiteX0" fmla="*/ 396 w 117915"/>
              <a:gd name="connsiteY0" fmla="*/ 1682 h 197609"/>
              <a:gd name="connsiteX1" fmla="*/ 89296 w 117915"/>
              <a:gd name="connsiteY1" fmla="*/ 179482 h 197609"/>
              <a:gd name="connsiteX2" fmla="*/ 117871 w 117915"/>
              <a:gd name="connsiteY2" fmla="*/ 189007 h 197609"/>
              <a:gd name="connsiteX3" fmla="*/ 84534 w 117915"/>
              <a:gd name="connsiteY3" fmla="*/ 155670 h 197609"/>
              <a:gd name="connsiteX4" fmla="*/ 57546 w 117915"/>
              <a:gd name="connsiteY4" fmla="*/ 93757 h 197609"/>
              <a:gd name="connsiteX5" fmla="*/ 396 w 117915"/>
              <a:gd name="connsiteY5" fmla="*/ 1682 h 197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915" h="197609">
                <a:moveTo>
                  <a:pt x="396" y="1682"/>
                </a:moveTo>
                <a:cubicBezTo>
                  <a:pt x="5688" y="15969"/>
                  <a:pt x="69717" y="148261"/>
                  <a:pt x="89296" y="179482"/>
                </a:cubicBezTo>
                <a:cubicBezTo>
                  <a:pt x="108875" y="210703"/>
                  <a:pt x="118665" y="192976"/>
                  <a:pt x="117871" y="189007"/>
                </a:cubicBezTo>
                <a:cubicBezTo>
                  <a:pt x="117077" y="185038"/>
                  <a:pt x="94588" y="171545"/>
                  <a:pt x="84534" y="155670"/>
                </a:cubicBezTo>
                <a:cubicBezTo>
                  <a:pt x="74480" y="139795"/>
                  <a:pt x="70775" y="119422"/>
                  <a:pt x="57546" y="93757"/>
                </a:cubicBezTo>
                <a:cubicBezTo>
                  <a:pt x="44317" y="68092"/>
                  <a:pt x="-4896" y="-12605"/>
                  <a:pt x="396" y="16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7BCF6371-8420-476D-8702-03EFDA435446}"/>
              </a:ext>
            </a:extLst>
          </p:cNvPr>
          <p:cNvSpPr/>
          <p:nvPr/>
        </p:nvSpPr>
        <p:spPr>
          <a:xfrm>
            <a:off x="7002361" y="2882854"/>
            <a:ext cx="107779" cy="219876"/>
          </a:xfrm>
          <a:custGeom>
            <a:avLst/>
            <a:gdLst>
              <a:gd name="connsiteX0" fmla="*/ 102 w 107779"/>
              <a:gd name="connsiteY0" fmla="*/ 46 h 219876"/>
              <a:gd name="connsiteX1" fmla="*/ 84239 w 107779"/>
              <a:gd name="connsiteY1" fmla="*/ 104821 h 219876"/>
              <a:gd name="connsiteX2" fmla="*/ 96939 w 107779"/>
              <a:gd name="connsiteY2" fmla="*/ 217534 h 219876"/>
              <a:gd name="connsiteX3" fmla="*/ 95352 w 107779"/>
              <a:gd name="connsiteY3" fmla="*/ 176259 h 219876"/>
              <a:gd name="connsiteX4" fmla="*/ 103289 w 107779"/>
              <a:gd name="connsiteY4" fmla="*/ 117521 h 219876"/>
              <a:gd name="connsiteX5" fmla="*/ 102 w 107779"/>
              <a:gd name="connsiteY5" fmla="*/ 46 h 219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779" h="219876">
                <a:moveTo>
                  <a:pt x="102" y="46"/>
                </a:moveTo>
                <a:cubicBezTo>
                  <a:pt x="-3073" y="-2071"/>
                  <a:pt x="68100" y="68573"/>
                  <a:pt x="84239" y="104821"/>
                </a:cubicBezTo>
                <a:cubicBezTo>
                  <a:pt x="100379" y="141069"/>
                  <a:pt x="95087" y="205628"/>
                  <a:pt x="96939" y="217534"/>
                </a:cubicBezTo>
                <a:cubicBezTo>
                  <a:pt x="98791" y="229440"/>
                  <a:pt x="94294" y="192928"/>
                  <a:pt x="95352" y="176259"/>
                </a:cubicBezTo>
                <a:cubicBezTo>
                  <a:pt x="96410" y="159590"/>
                  <a:pt x="116518" y="144509"/>
                  <a:pt x="103289" y="117521"/>
                </a:cubicBezTo>
                <a:cubicBezTo>
                  <a:pt x="90060" y="90534"/>
                  <a:pt x="3277" y="2163"/>
                  <a:pt x="102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42D96387-5310-4EDE-89E6-4A5C5812C648}"/>
              </a:ext>
            </a:extLst>
          </p:cNvPr>
          <p:cNvSpPr/>
          <p:nvPr/>
        </p:nvSpPr>
        <p:spPr>
          <a:xfrm>
            <a:off x="7098545" y="3082922"/>
            <a:ext cx="21796" cy="119333"/>
          </a:xfrm>
          <a:custGeom>
            <a:avLst/>
            <a:gdLst>
              <a:gd name="connsiteX0" fmla="*/ 11868 w 21796"/>
              <a:gd name="connsiteY0" fmla="*/ 3 h 119333"/>
              <a:gd name="connsiteX1" fmla="*/ 16630 w 21796"/>
              <a:gd name="connsiteY1" fmla="*/ 68266 h 119333"/>
              <a:gd name="connsiteX2" fmla="*/ 21393 w 21796"/>
              <a:gd name="connsiteY2" fmla="*/ 119066 h 119333"/>
              <a:gd name="connsiteX3" fmla="*/ 5518 w 21796"/>
              <a:gd name="connsiteY3" fmla="*/ 87316 h 119333"/>
              <a:gd name="connsiteX4" fmla="*/ 755 w 21796"/>
              <a:gd name="connsiteY4" fmla="*/ 65091 h 119333"/>
              <a:gd name="connsiteX5" fmla="*/ 11868 w 21796"/>
              <a:gd name="connsiteY5" fmla="*/ 3 h 119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96" h="119333">
                <a:moveTo>
                  <a:pt x="11868" y="3"/>
                </a:moveTo>
                <a:cubicBezTo>
                  <a:pt x="14514" y="532"/>
                  <a:pt x="15043" y="48422"/>
                  <a:pt x="16630" y="68266"/>
                </a:cubicBezTo>
                <a:cubicBezTo>
                  <a:pt x="18218" y="88110"/>
                  <a:pt x="23245" y="115891"/>
                  <a:pt x="21393" y="119066"/>
                </a:cubicBezTo>
                <a:cubicBezTo>
                  <a:pt x="19541" y="122241"/>
                  <a:pt x="8958" y="96312"/>
                  <a:pt x="5518" y="87316"/>
                </a:cubicBezTo>
                <a:cubicBezTo>
                  <a:pt x="2078" y="78320"/>
                  <a:pt x="-1626" y="76997"/>
                  <a:pt x="755" y="65091"/>
                </a:cubicBezTo>
                <a:cubicBezTo>
                  <a:pt x="3136" y="53185"/>
                  <a:pt x="9222" y="-526"/>
                  <a:pt x="11868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18C4B612-CBEC-4365-8F2F-4B74F71AC78C}"/>
              </a:ext>
            </a:extLst>
          </p:cNvPr>
          <p:cNvSpPr/>
          <p:nvPr/>
        </p:nvSpPr>
        <p:spPr>
          <a:xfrm>
            <a:off x="6867299" y="2681208"/>
            <a:ext cx="111823" cy="137477"/>
          </a:xfrm>
          <a:custGeom>
            <a:avLst/>
            <a:gdLst>
              <a:gd name="connsiteX0" fmla="*/ 226 w 111823"/>
              <a:gd name="connsiteY0" fmla="*/ 80 h 137477"/>
              <a:gd name="connsiteX1" fmla="*/ 101826 w 111823"/>
              <a:gd name="connsiteY1" fmla="*/ 125492 h 137477"/>
              <a:gd name="connsiteX2" fmla="*/ 105001 w 111823"/>
              <a:gd name="connsiteY2" fmla="*/ 130255 h 137477"/>
              <a:gd name="connsiteX3" fmla="*/ 74839 w 111823"/>
              <a:gd name="connsiteY3" fmla="*/ 106442 h 137477"/>
              <a:gd name="connsiteX4" fmla="*/ 226 w 111823"/>
              <a:gd name="connsiteY4" fmla="*/ 80 h 137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823" h="137477">
                <a:moveTo>
                  <a:pt x="226" y="80"/>
                </a:moveTo>
                <a:cubicBezTo>
                  <a:pt x="4724" y="3255"/>
                  <a:pt x="84364" y="103796"/>
                  <a:pt x="101826" y="125492"/>
                </a:cubicBezTo>
                <a:cubicBezTo>
                  <a:pt x="119288" y="147188"/>
                  <a:pt x="109499" y="133430"/>
                  <a:pt x="105001" y="130255"/>
                </a:cubicBezTo>
                <a:cubicBezTo>
                  <a:pt x="100503" y="127080"/>
                  <a:pt x="90185" y="123904"/>
                  <a:pt x="74839" y="106442"/>
                </a:cubicBezTo>
                <a:cubicBezTo>
                  <a:pt x="59493" y="88980"/>
                  <a:pt x="-4272" y="-3095"/>
                  <a:pt x="226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DF7C011E-1618-43A7-BEB8-C71469F7293E}"/>
              </a:ext>
            </a:extLst>
          </p:cNvPr>
          <p:cNvSpPr/>
          <p:nvPr/>
        </p:nvSpPr>
        <p:spPr>
          <a:xfrm>
            <a:off x="6524579" y="1706512"/>
            <a:ext cx="56844" cy="152525"/>
          </a:xfrm>
          <a:custGeom>
            <a:avLst/>
            <a:gdLst>
              <a:gd name="connsiteX0" fmla="*/ 46 w 56844"/>
              <a:gd name="connsiteY0" fmla="*/ 51 h 152525"/>
              <a:gd name="connsiteX1" fmla="*/ 34971 w 56844"/>
              <a:gd name="connsiteY1" fmla="*/ 52438 h 152525"/>
              <a:gd name="connsiteX2" fmla="*/ 54021 w 56844"/>
              <a:gd name="connsiteY2" fmla="*/ 152451 h 152525"/>
              <a:gd name="connsiteX3" fmla="*/ 55609 w 56844"/>
              <a:gd name="connsiteY3" fmla="*/ 68313 h 152525"/>
              <a:gd name="connsiteX4" fmla="*/ 42909 w 56844"/>
              <a:gd name="connsiteY4" fmla="*/ 42913 h 152525"/>
              <a:gd name="connsiteX5" fmla="*/ 46 w 56844"/>
              <a:gd name="connsiteY5" fmla="*/ 51 h 15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844" h="152525">
                <a:moveTo>
                  <a:pt x="46" y="51"/>
                </a:moveTo>
                <a:cubicBezTo>
                  <a:pt x="-1277" y="1638"/>
                  <a:pt x="25975" y="27038"/>
                  <a:pt x="34971" y="52438"/>
                </a:cubicBezTo>
                <a:cubicBezTo>
                  <a:pt x="43967" y="77838"/>
                  <a:pt x="50581" y="149805"/>
                  <a:pt x="54021" y="152451"/>
                </a:cubicBezTo>
                <a:cubicBezTo>
                  <a:pt x="57461" y="155097"/>
                  <a:pt x="57461" y="86569"/>
                  <a:pt x="55609" y="68313"/>
                </a:cubicBezTo>
                <a:cubicBezTo>
                  <a:pt x="53757" y="50057"/>
                  <a:pt x="50847" y="51909"/>
                  <a:pt x="42909" y="42913"/>
                </a:cubicBezTo>
                <a:cubicBezTo>
                  <a:pt x="34972" y="33917"/>
                  <a:pt x="1369" y="-1536"/>
                  <a:pt x="46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603788B8-1A75-4F75-83A4-665CF4A1495B}"/>
              </a:ext>
            </a:extLst>
          </p:cNvPr>
          <p:cNvSpPr/>
          <p:nvPr/>
        </p:nvSpPr>
        <p:spPr>
          <a:xfrm>
            <a:off x="6429157" y="1702825"/>
            <a:ext cx="92622" cy="119898"/>
          </a:xfrm>
          <a:custGeom>
            <a:avLst/>
            <a:gdLst>
              <a:gd name="connsiteX0" fmla="*/ 218 w 92622"/>
              <a:gd name="connsiteY0" fmla="*/ 563 h 119898"/>
              <a:gd name="connsiteX1" fmla="*/ 65306 w 92622"/>
              <a:gd name="connsiteY1" fmla="*/ 57713 h 119898"/>
              <a:gd name="connsiteX2" fmla="*/ 92293 w 92622"/>
              <a:gd name="connsiteY2" fmla="*/ 119625 h 119898"/>
              <a:gd name="connsiteX3" fmla="*/ 78006 w 92622"/>
              <a:gd name="connsiteY3" fmla="*/ 78350 h 119898"/>
              <a:gd name="connsiteX4" fmla="*/ 44668 w 92622"/>
              <a:gd name="connsiteY4" fmla="*/ 30725 h 119898"/>
              <a:gd name="connsiteX5" fmla="*/ 218 w 92622"/>
              <a:gd name="connsiteY5" fmla="*/ 563 h 119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622" h="119898">
                <a:moveTo>
                  <a:pt x="218" y="563"/>
                </a:moveTo>
                <a:cubicBezTo>
                  <a:pt x="3658" y="5061"/>
                  <a:pt x="49960" y="37869"/>
                  <a:pt x="65306" y="57713"/>
                </a:cubicBezTo>
                <a:cubicBezTo>
                  <a:pt x="80652" y="77557"/>
                  <a:pt x="90176" y="116186"/>
                  <a:pt x="92293" y="119625"/>
                </a:cubicBezTo>
                <a:cubicBezTo>
                  <a:pt x="94410" y="123065"/>
                  <a:pt x="85944" y="93167"/>
                  <a:pt x="78006" y="78350"/>
                </a:cubicBezTo>
                <a:cubicBezTo>
                  <a:pt x="70069" y="63533"/>
                  <a:pt x="54458" y="41838"/>
                  <a:pt x="44668" y="30725"/>
                </a:cubicBezTo>
                <a:cubicBezTo>
                  <a:pt x="34878" y="19613"/>
                  <a:pt x="-3222" y="-3935"/>
                  <a:pt x="218" y="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3838FFF5-86F4-49DA-9526-DD8F518470CF}"/>
              </a:ext>
            </a:extLst>
          </p:cNvPr>
          <p:cNvSpPr/>
          <p:nvPr/>
        </p:nvSpPr>
        <p:spPr>
          <a:xfrm>
            <a:off x="6754368" y="1755775"/>
            <a:ext cx="30907" cy="195247"/>
          </a:xfrm>
          <a:custGeom>
            <a:avLst/>
            <a:gdLst>
              <a:gd name="connsiteX0" fmla="*/ 14732 w 30907"/>
              <a:gd name="connsiteY0" fmla="*/ 0 h 195247"/>
              <a:gd name="connsiteX1" fmla="*/ 9970 w 30907"/>
              <a:gd name="connsiteY1" fmla="*/ 104775 h 195247"/>
              <a:gd name="connsiteX2" fmla="*/ 30607 w 30907"/>
              <a:gd name="connsiteY2" fmla="*/ 193675 h 195247"/>
              <a:gd name="connsiteX3" fmla="*/ 21082 w 30907"/>
              <a:gd name="connsiteY3" fmla="*/ 158750 h 195247"/>
              <a:gd name="connsiteX4" fmla="*/ 5207 w 30907"/>
              <a:gd name="connsiteY4" fmla="*/ 122238 h 195247"/>
              <a:gd name="connsiteX5" fmla="*/ 445 w 30907"/>
              <a:gd name="connsiteY5" fmla="*/ 103188 h 195247"/>
              <a:gd name="connsiteX6" fmla="*/ 14732 w 30907"/>
              <a:gd name="connsiteY6" fmla="*/ 0 h 195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907" h="195247">
                <a:moveTo>
                  <a:pt x="14732" y="0"/>
                </a:moveTo>
                <a:cubicBezTo>
                  <a:pt x="16319" y="264"/>
                  <a:pt x="7324" y="72496"/>
                  <a:pt x="9970" y="104775"/>
                </a:cubicBezTo>
                <a:cubicBezTo>
                  <a:pt x="12616" y="137054"/>
                  <a:pt x="28755" y="184679"/>
                  <a:pt x="30607" y="193675"/>
                </a:cubicBezTo>
                <a:cubicBezTo>
                  <a:pt x="32459" y="202671"/>
                  <a:pt x="25315" y="170656"/>
                  <a:pt x="21082" y="158750"/>
                </a:cubicBezTo>
                <a:cubicBezTo>
                  <a:pt x="16849" y="146844"/>
                  <a:pt x="8646" y="131498"/>
                  <a:pt x="5207" y="122238"/>
                </a:cubicBezTo>
                <a:cubicBezTo>
                  <a:pt x="1768" y="112978"/>
                  <a:pt x="-1143" y="120121"/>
                  <a:pt x="445" y="103188"/>
                </a:cubicBezTo>
                <a:cubicBezTo>
                  <a:pt x="2032" y="86255"/>
                  <a:pt x="13145" y="-264"/>
                  <a:pt x="14732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444886BD-B37A-4A4D-854D-1A60C0DF37DA}"/>
              </a:ext>
            </a:extLst>
          </p:cNvPr>
          <p:cNvSpPr/>
          <p:nvPr/>
        </p:nvSpPr>
        <p:spPr>
          <a:xfrm>
            <a:off x="6361730" y="1688316"/>
            <a:ext cx="114397" cy="139721"/>
          </a:xfrm>
          <a:custGeom>
            <a:avLst/>
            <a:gdLst>
              <a:gd name="connsiteX0" fmla="*/ 970 w 114397"/>
              <a:gd name="connsiteY0" fmla="*/ 784 h 139721"/>
              <a:gd name="connsiteX1" fmla="*/ 35895 w 114397"/>
              <a:gd name="connsiteY1" fmla="*/ 57934 h 139721"/>
              <a:gd name="connsiteX2" fmla="*/ 47008 w 114397"/>
              <a:gd name="connsiteY2" fmla="*/ 84922 h 139721"/>
              <a:gd name="connsiteX3" fmla="*/ 112095 w 114397"/>
              <a:gd name="connsiteY3" fmla="*/ 138897 h 139721"/>
              <a:gd name="connsiteX4" fmla="*/ 97808 w 114397"/>
              <a:gd name="connsiteY4" fmla="*/ 116672 h 139721"/>
              <a:gd name="connsiteX5" fmla="*/ 78758 w 114397"/>
              <a:gd name="connsiteY5" fmla="*/ 103972 h 139721"/>
              <a:gd name="connsiteX6" fmla="*/ 970 w 114397"/>
              <a:gd name="connsiteY6" fmla="*/ 784 h 139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397" h="139721">
                <a:moveTo>
                  <a:pt x="970" y="784"/>
                </a:moveTo>
                <a:cubicBezTo>
                  <a:pt x="-6174" y="-6889"/>
                  <a:pt x="28222" y="43911"/>
                  <a:pt x="35895" y="57934"/>
                </a:cubicBezTo>
                <a:cubicBezTo>
                  <a:pt x="43568" y="71957"/>
                  <a:pt x="34308" y="71428"/>
                  <a:pt x="47008" y="84922"/>
                </a:cubicBezTo>
                <a:cubicBezTo>
                  <a:pt x="59708" y="98416"/>
                  <a:pt x="103628" y="133605"/>
                  <a:pt x="112095" y="138897"/>
                </a:cubicBezTo>
                <a:cubicBezTo>
                  <a:pt x="120562" y="144189"/>
                  <a:pt x="103364" y="122493"/>
                  <a:pt x="97808" y="116672"/>
                </a:cubicBezTo>
                <a:cubicBezTo>
                  <a:pt x="92252" y="110851"/>
                  <a:pt x="91987" y="120112"/>
                  <a:pt x="78758" y="103972"/>
                </a:cubicBezTo>
                <a:cubicBezTo>
                  <a:pt x="65529" y="87832"/>
                  <a:pt x="8114" y="8457"/>
                  <a:pt x="970" y="7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4C61D955-42EA-4E3A-9E67-E7B1852E22E4}"/>
              </a:ext>
            </a:extLst>
          </p:cNvPr>
          <p:cNvSpPr/>
          <p:nvPr/>
        </p:nvSpPr>
        <p:spPr>
          <a:xfrm>
            <a:off x="6846154" y="1782703"/>
            <a:ext cx="416074" cy="60394"/>
          </a:xfrm>
          <a:custGeom>
            <a:avLst/>
            <a:gdLst>
              <a:gd name="connsiteX0" fmla="*/ 734 w 416074"/>
              <a:gd name="connsiteY0" fmla="*/ 39747 h 60394"/>
              <a:gd name="connsiteX1" fmla="*/ 180121 w 416074"/>
              <a:gd name="connsiteY1" fmla="*/ 3235 h 60394"/>
              <a:gd name="connsiteX2" fmla="*/ 296009 w 416074"/>
              <a:gd name="connsiteY2" fmla="*/ 34985 h 60394"/>
              <a:gd name="connsiteX3" fmla="*/ 415071 w 416074"/>
              <a:gd name="connsiteY3" fmla="*/ 60385 h 60394"/>
              <a:gd name="connsiteX4" fmla="*/ 356334 w 416074"/>
              <a:gd name="connsiteY4" fmla="*/ 38160 h 60394"/>
              <a:gd name="connsiteX5" fmla="*/ 253146 w 416074"/>
              <a:gd name="connsiteY5" fmla="*/ 60 h 60394"/>
              <a:gd name="connsiteX6" fmla="*/ 734 w 416074"/>
              <a:gd name="connsiteY6" fmla="*/ 39747 h 60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074" h="60394">
                <a:moveTo>
                  <a:pt x="734" y="39747"/>
                </a:moveTo>
                <a:cubicBezTo>
                  <a:pt x="-11437" y="40276"/>
                  <a:pt x="130909" y="4029"/>
                  <a:pt x="180121" y="3235"/>
                </a:cubicBezTo>
                <a:cubicBezTo>
                  <a:pt x="229333" y="2441"/>
                  <a:pt x="256851" y="25460"/>
                  <a:pt x="296009" y="34985"/>
                </a:cubicBezTo>
                <a:cubicBezTo>
                  <a:pt x="335167" y="44510"/>
                  <a:pt x="405017" y="59856"/>
                  <a:pt x="415071" y="60385"/>
                </a:cubicBezTo>
                <a:cubicBezTo>
                  <a:pt x="425125" y="60914"/>
                  <a:pt x="356334" y="38160"/>
                  <a:pt x="356334" y="38160"/>
                </a:cubicBezTo>
                <a:cubicBezTo>
                  <a:pt x="329347" y="28106"/>
                  <a:pt x="306592" y="1912"/>
                  <a:pt x="253146" y="60"/>
                </a:cubicBezTo>
                <a:cubicBezTo>
                  <a:pt x="199700" y="-1792"/>
                  <a:pt x="12905" y="39218"/>
                  <a:pt x="734" y="397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EF68E7E7-5F87-4EE7-84CC-E181ED02E2BC}"/>
              </a:ext>
            </a:extLst>
          </p:cNvPr>
          <p:cNvSpPr/>
          <p:nvPr/>
        </p:nvSpPr>
        <p:spPr>
          <a:xfrm>
            <a:off x="7150096" y="1468016"/>
            <a:ext cx="281300" cy="121955"/>
          </a:xfrm>
          <a:custGeom>
            <a:avLst/>
            <a:gdLst>
              <a:gd name="connsiteX0" fmla="*/ 4 w 281300"/>
              <a:gd name="connsiteY0" fmla="*/ 7301 h 121955"/>
              <a:gd name="connsiteX1" fmla="*/ 52921 w 281300"/>
              <a:gd name="connsiteY1" fmla="*/ 7301 h 121955"/>
              <a:gd name="connsiteX2" fmla="*/ 213787 w 281300"/>
              <a:gd name="connsiteY2" fmla="*/ 32701 h 121955"/>
              <a:gd name="connsiteX3" fmla="*/ 279404 w 281300"/>
              <a:gd name="connsiteY3" fmla="*/ 121601 h 121955"/>
              <a:gd name="connsiteX4" fmla="*/ 260354 w 281300"/>
              <a:gd name="connsiteY4" fmla="*/ 62334 h 121955"/>
              <a:gd name="connsiteX5" fmla="*/ 226487 w 281300"/>
              <a:gd name="connsiteY5" fmla="*/ 24234 h 121955"/>
              <a:gd name="connsiteX6" fmla="*/ 50804 w 281300"/>
              <a:gd name="connsiteY6" fmla="*/ 951 h 121955"/>
              <a:gd name="connsiteX7" fmla="*/ 4 w 281300"/>
              <a:gd name="connsiteY7" fmla="*/ 7301 h 121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1300" h="121955">
                <a:moveTo>
                  <a:pt x="4" y="7301"/>
                </a:moveTo>
                <a:cubicBezTo>
                  <a:pt x="357" y="8359"/>
                  <a:pt x="17291" y="3068"/>
                  <a:pt x="52921" y="7301"/>
                </a:cubicBezTo>
                <a:cubicBezTo>
                  <a:pt x="88552" y="11534"/>
                  <a:pt x="176040" y="13651"/>
                  <a:pt x="213787" y="32701"/>
                </a:cubicBezTo>
                <a:cubicBezTo>
                  <a:pt x="251534" y="51751"/>
                  <a:pt x="271643" y="116662"/>
                  <a:pt x="279404" y="121601"/>
                </a:cubicBezTo>
                <a:cubicBezTo>
                  <a:pt x="287165" y="126540"/>
                  <a:pt x="269173" y="78562"/>
                  <a:pt x="260354" y="62334"/>
                </a:cubicBezTo>
                <a:cubicBezTo>
                  <a:pt x="251535" y="46106"/>
                  <a:pt x="261412" y="34465"/>
                  <a:pt x="226487" y="24234"/>
                </a:cubicBezTo>
                <a:cubicBezTo>
                  <a:pt x="191562" y="14004"/>
                  <a:pt x="82554" y="4831"/>
                  <a:pt x="50804" y="951"/>
                </a:cubicBezTo>
                <a:cubicBezTo>
                  <a:pt x="19054" y="-2930"/>
                  <a:pt x="-349" y="6243"/>
                  <a:pt x="4" y="7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F07049B2-AA05-49EC-BADA-82CE98E78AE0}"/>
              </a:ext>
            </a:extLst>
          </p:cNvPr>
          <p:cNvSpPr/>
          <p:nvPr/>
        </p:nvSpPr>
        <p:spPr>
          <a:xfrm>
            <a:off x="6488036" y="1494966"/>
            <a:ext cx="122340" cy="56607"/>
          </a:xfrm>
          <a:custGeom>
            <a:avLst/>
            <a:gdLst>
              <a:gd name="connsiteX0" fmla="*/ 77 w 122340"/>
              <a:gd name="connsiteY0" fmla="*/ 29034 h 56607"/>
              <a:gd name="connsiteX1" fmla="*/ 93739 w 122340"/>
              <a:gd name="connsiteY1" fmla="*/ 459 h 56607"/>
              <a:gd name="connsiteX2" fmla="*/ 122314 w 122340"/>
              <a:gd name="connsiteY2" fmla="*/ 56022 h 56607"/>
              <a:gd name="connsiteX3" fmla="*/ 98502 w 122340"/>
              <a:gd name="connsiteY3" fmla="*/ 29034 h 56607"/>
              <a:gd name="connsiteX4" fmla="*/ 77864 w 122340"/>
              <a:gd name="connsiteY4" fmla="*/ 19509 h 56607"/>
              <a:gd name="connsiteX5" fmla="*/ 77 w 122340"/>
              <a:gd name="connsiteY5" fmla="*/ 29034 h 5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340" h="56607">
                <a:moveTo>
                  <a:pt x="77" y="29034"/>
                </a:moveTo>
                <a:cubicBezTo>
                  <a:pt x="2723" y="25859"/>
                  <a:pt x="73366" y="-4039"/>
                  <a:pt x="93739" y="459"/>
                </a:cubicBezTo>
                <a:cubicBezTo>
                  <a:pt x="114112" y="4957"/>
                  <a:pt x="121520" y="51260"/>
                  <a:pt x="122314" y="56022"/>
                </a:cubicBezTo>
                <a:cubicBezTo>
                  <a:pt x="123108" y="60784"/>
                  <a:pt x="105910" y="35119"/>
                  <a:pt x="98502" y="29034"/>
                </a:cubicBezTo>
                <a:cubicBezTo>
                  <a:pt x="91094" y="22949"/>
                  <a:pt x="92681" y="21096"/>
                  <a:pt x="77864" y="19509"/>
                </a:cubicBezTo>
                <a:cubicBezTo>
                  <a:pt x="63047" y="17922"/>
                  <a:pt x="-2569" y="32209"/>
                  <a:pt x="77" y="290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BC841F31-04AD-4F08-919E-41449FC96FD7}"/>
              </a:ext>
            </a:extLst>
          </p:cNvPr>
          <p:cNvSpPr/>
          <p:nvPr/>
        </p:nvSpPr>
        <p:spPr>
          <a:xfrm>
            <a:off x="6419692" y="2919079"/>
            <a:ext cx="83834" cy="11622"/>
          </a:xfrm>
          <a:custGeom>
            <a:avLst/>
            <a:gdLst>
              <a:gd name="connsiteX0" fmla="*/ 158 w 83834"/>
              <a:gd name="connsiteY0" fmla="*/ 6684 h 11622"/>
              <a:gd name="connsiteX1" fmla="*/ 81121 w 83834"/>
              <a:gd name="connsiteY1" fmla="*/ 11446 h 11622"/>
              <a:gd name="connsiteX2" fmla="*/ 60483 w 83834"/>
              <a:gd name="connsiteY2" fmla="*/ 334 h 11622"/>
              <a:gd name="connsiteX3" fmla="*/ 158 w 83834"/>
              <a:gd name="connsiteY3" fmla="*/ 6684 h 11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834" h="11622">
                <a:moveTo>
                  <a:pt x="158" y="6684"/>
                </a:moveTo>
                <a:cubicBezTo>
                  <a:pt x="3598" y="8536"/>
                  <a:pt x="71067" y="12504"/>
                  <a:pt x="81121" y="11446"/>
                </a:cubicBezTo>
                <a:cubicBezTo>
                  <a:pt x="91175" y="10388"/>
                  <a:pt x="70802" y="2186"/>
                  <a:pt x="60483" y="334"/>
                </a:cubicBezTo>
                <a:cubicBezTo>
                  <a:pt x="50164" y="-1518"/>
                  <a:pt x="-3282" y="4832"/>
                  <a:pt x="158" y="66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EE5D994B-9845-40C3-94CB-0E5F2746BB9F}"/>
              </a:ext>
            </a:extLst>
          </p:cNvPr>
          <p:cNvSpPr/>
          <p:nvPr/>
        </p:nvSpPr>
        <p:spPr>
          <a:xfrm>
            <a:off x="7173270" y="2177933"/>
            <a:ext cx="132053" cy="114422"/>
          </a:xfrm>
          <a:custGeom>
            <a:avLst/>
            <a:gdLst>
              <a:gd name="connsiteX0" fmla="*/ 127113 w 132053"/>
              <a:gd name="connsiteY0" fmla="*/ 117 h 114422"/>
              <a:gd name="connsiteX1" fmla="*/ 57263 w 132053"/>
              <a:gd name="connsiteY1" fmla="*/ 89017 h 114422"/>
              <a:gd name="connsiteX2" fmla="*/ 113 w 132053"/>
              <a:gd name="connsiteY2" fmla="*/ 114417 h 114422"/>
              <a:gd name="connsiteX3" fmla="*/ 72080 w 132053"/>
              <a:gd name="connsiteY3" fmla="*/ 91134 h 114422"/>
              <a:gd name="connsiteX4" fmla="*/ 118647 w 132053"/>
              <a:gd name="connsiteY4" fmla="*/ 69967 h 114422"/>
              <a:gd name="connsiteX5" fmla="*/ 127113 w 132053"/>
              <a:gd name="connsiteY5" fmla="*/ 117 h 11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53" h="114422">
                <a:moveTo>
                  <a:pt x="127113" y="117"/>
                </a:moveTo>
                <a:cubicBezTo>
                  <a:pt x="116882" y="3292"/>
                  <a:pt x="78429" y="69967"/>
                  <a:pt x="57263" y="89017"/>
                </a:cubicBezTo>
                <a:cubicBezTo>
                  <a:pt x="36097" y="108067"/>
                  <a:pt x="-2356" y="114064"/>
                  <a:pt x="113" y="114417"/>
                </a:cubicBezTo>
                <a:cubicBezTo>
                  <a:pt x="2582" y="114770"/>
                  <a:pt x="52324" y="98542"/>
                  <a:pt x="72080" y="91134"/>
                </a:cubicBezTo>
                <a:cubicBezTo>
                  <a:pt x="91836" y="83726"/>
                  <a:pt x="107005" y="80903"/>
                  <a:pt x="118647" y="69967"/>
                </a:cubicBezTo>
                <a:cubicBezTo>
                  <a:pt x="130289" y="59031"/>
                  <a:pt x="137344" y="-3058"/>
                  <a:pt x="127113" y="11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D161FD1E-BEF4-4BD6-AE40-8F415DC09AE1}"/>
              </a:ext>
            </a:extLst>
          </p:cNvPr>
          <p:cNvSpPr/>
          <p:nvPr/>
        </p:nvSpPr>
        <p:spPr>
          <a:xfrm>
            <a:off x="6812508" y="2345233"/>
            <a:ext cx="240234" cy="101553"/>
          </a:xfrm>
          <a:custGeom>
            <a:avLst/>
            <a:gdLst>
              <a:gd name="connsiteX0" fmla="*/ 1042 w 240234"/>
              <a:gd name="connsiteY0" fmla="*/ 34 h 101553"/>
              <a:gd name="connsiteX1" fmla="*/ 164025 w 240234"/>
              <a:gd name="connsiteY1" fmla="*/ 88934 h 101553"/>
              <a:gd name="connsiteX2" fmla="*/ 240225 w 240234"/>
              <a:gd name="connsiteY2" fmla="*/ 99517 h 101553"/>
              <a:gd name="connsiteX3" fmla="*/ 159792 w 240234"/>
              <a:gd name="connsiteY3" fmla="*/ 99517 h 101553"/>
              <a:gd name="connsiteX4" fmla="*/ 96292 w 240234"/>
              <a:gd name="connsiteY4" fmla="*/ 78350 h 101553"/>
              <a:gd name="connsiteX5" fmla="*/ 1042 w 240234"/>
              <a:gd name="connsiteY5" fmla="*/ 34 h 101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0234" h="101553">
                <a:moveTo>
                  <a:pt x="1042" y="34"/>
                </a:moveTo>
                <a:cubicBezTo>
                  <a:pt x="12331" y="1798"/>
                  <a:pt x="124161" y="72354"/>
                  <a:pt x="164025" y="88934"/>
                </a:cubicBezTo>
                <a:cubicBezTo>
                  <a:pt x="203889" y="105515"/>
                  <a:pt x="240931" y="97753"/>
                  <a:pt x="240225" y="99517"/>
                </a:cubicBezTo>
                <a:cubicBezTo>
                  <a:pt x="239519" y="101281"/>
                  <a:pt x="183781" y="103045"/>
                  <a:pt x="159792" y="99517"/>
                </a:cubicBezTo>
                <a:cubicBezTo>
                  <a:pt x="135803" y="95989"/>
                  <a:pt x="119222" y="91403"/>
                  <a:pt x="96292" y="78350"/>
                </a:cubicBezTo>
                <a:cubicBezTo>
                  <a:pt x="73362" y="65297"/>
                  <a:pt x="-10247" y="-1730"/>
                  <a:pt x="1042" y="3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0AEC5A3C-4B3D-4385-8C86-51DA2A6C64FA}"/>
              </a:ext>
            </a:extLst>
          </p:cNvPr>
          <p:cNvSpPr/>
          <p:nvPr/>
        </p:nvSpPr>
        <p:spPr>
          <a:xfrm>
            <a:off x="6577005" y="2042986"/>
            <a:ext cx="78800" cy="94111"/>
          </a:xfrm>
          <a:custGeom>
            <a:avLst/>
            <a:gdLst>
              <a:gd name="connsiteX0" fmla="*/ 8 w 78800"/>
              <a:gd name="connsiteY0" fmla="*/ 127 h 94111"/>
              <a:gd name="connsiteX1" fmla="*/ 69858 w 78800"/>
              <a:gd name="connsiteY1" fmla="*/ 66802 h 94111"/>
              <a:gd name="connsiteX2" fmla="*/ 74620 w 78800"/>
              <a:gd name="connsiteY2" fmla="*/ 93789 h 94111"/>
              <a:gd name="connsiteX3" fmla="*/ 74620 w 78800"/>
              <a:gd name="connsiteY3" fmla="*/ 50927 h 94111"/>
              <a:gd name="connsiteX4" fmla="*/ 8 w 78800"/>
              <a:gd name="connsiteY4" fmla="*/ 127 h 9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00" h="94111">
                <a:moveTo>
                  <a:pt x="8" y="127"/>
                </a:moveTo>
                <a:cubicBezTo>
                  <a:pt x="-786" y="2773"/>
                  <a:pt x="57423" y="51192"/>
                  <a:pt x="69858" y="66802"/>
                </a:cubicBezTo>
                <a:cubicBezTo>
                  <a:pt x="82293" y="82412"/>
                  <a:pt x="73826" y="96435"/>
                  <a:pt x="74620" y="93789"/>
                </a:cubicBezTo>
                <a:cubicBezTo>
                  <a:pt x="75414" y="91143"/>
                  <a:pt x="83616" y="65214"/>
                  <a:pt x="74620" y="50927"/>
                </a:cubicBezTo>
                <a:cubicBezTo>
                  <a:pt x="65624" y="36640"/>
                  <a:pt x="802" y="-2519"/>
                  <a:pt x="8" y="12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6A0CA6E0-A89E-4CFA-92A4-653EF6B518B9}"/>
              </a:ext>
            </a:extLst>
          </p:cNvPr>
          <p:cNvSpPr/>
          <p:nvPr/>
        </p:nvSpPr>
        <p:spPr>
          <a:xfrm>
            <a:off x="6427588" y="2636725"/>
            <a:ext cx="170332" cy="30453"/>
          </a:xfrm>
          <a:custGeom>
            <a:avLst/>
            <a:gdLst>
              <a:gd name="connsiteX0" fmla="*/ 200 w 170332"/>
              <a:gd name="connsiteY0" fmla="*/ 113 h 30453"/>
              <a:gd name="connsiteX1" fmla="*/ 141487 w 170332"/>
              <a:gd name="connsiteY1" fmla="*/ 14400 h 30453"/>
              <a:gd name="connsiteX2" fmla="*/ 168475 w 170332"/>
              <a:gd name="connsiteY2" fmla="*/ 30275 h 30453"/>
              <a:gd name="connsiteX3" fmla="*/ 111325 w 170332"/>
              <a:gd name="connsiteY3" fmla="*/ 22338 h 30453"/>
              <a:gd name="connsiteX4" fmla="*/ 200 w 170332"/>
              <a:gd name="connsiteY4" fmla="*/ 113 h 30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332" h="30453">
                <a:moveTo>
                  <a:pt x="200" y="113"/>
                </a:moveTo>
                <a:cubicBezTo>
                  <a:pt x="5227" y="-1210"/>
                  <a:pt x="113441" y="9373"/>
                  <a:pt x="141487" y="14400"/>
                </a:cubicBezTo>
                <a:cubicBezTo>
                  <a:pt x="169533" y="19427"/>
                  <a:pt x="173502" y="28952"/>
                  <a:pt x="168475" y="30275"/>
                </a:cubicBezTo>
                <a:cubicBezTo>
                  <a:pt x="163448" y="31598"/>
                  <a:pt x="136725" y="25248"/>
                  <a:pt x="111325" y="22338"/>
                </a:cubicBezTo>
                <a:cubicBezTo>
                  <a:pt x="85925" y="19428"/>
                  <a:pt x="-4827" y="1436"/>
                  <a:pt x="200" y="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5AA2704D-64B5-4181-8C03-AD7DE1B9455B}"/>
              </a:ext>
            </a:extLst>
          </p:cNvPr>
          <p:cNvSpPr/>
          <p:nvPr/>
        </p:nvSpPr>
        <p:spPr>
          <a:xfrm>
            <a:off x="6429301" y="2930506"/>
            <a:ext cx="50762" cy="127204"/>
          </a:xfrm>
          <a:custGeom>
            <a:avLst/>
            <a:gdLst>
              <a:gd name="connsiteX0" fmla="*/ 74 w 50762"/>
              <a:gd name="connsiteY0" fmla="*/ 19 h 127204"/>
              <a:gd name="connsiteX1" fmla="*/ 38174 w 50762"/>
              <a:gd name="connsiteY1" fmla="*/ 85744 h 127204"/>
              <a:gd name="connsiteX2" fmla="*/ 39762 w 50762"/>
              <a:gd name="connsiteY2" fmla="*/ 127019 h 127204"/>
              <a:gd name="connsiteX3" fmla="*/ 47699 w 50762"/>
              <a:gd name="connsiteY3" fmla="*/ 100032 h 127204"/>
              <a:gd name="connsiteX4" fmla="*/ 49287 w 50762"/>
              <a:gd name="connsiteY4" fmla="*/ 77807 h 127204"/>
              <a:gd name="connsiteX5" fmla="*/ 74 w 50762"/>
              <a:gd name="connsiteY5" fmla="*/ 19 h 127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762" h="127204">
                <a:moveTo>
                  <a:pt x="74" y="19"/>
                </a:moveTo>
                <a:cubicBezTo>
                  <a:pt x="-1778" y="1342"/>
                  <a:pt x="31559" y="64577"/>
                  <a:pt x="38174" y="85744"/>
                </a:cubicBezTo>
                <a:cubicBezTo>
                  <a:pt x="44789" y="106911"/>
                  <a:pt x="38175" y="124638"/>
                  <a:pt x="39762" y="127019"/>
                </a:cubicBezTo>
                <a:cubicBezTo>
                  <a:pt x="41349" y="129400"/>
                  <a:pt x="46111" y="108234"/>
                  <a:pt x="47699" y="100032"/>
                </a:cubicBezTo>
                <a:cubicBezTo>
                  <a:pt x="49287" y="91830"/>
                  <a:pt x="52726" y="90772"/>
                  <a:pt x="49287" y="77807"/>
                </a:cubicBezTo>
                <a:cubicBezTo>
                  <a:pt x="45848" y="64842"/>
                  <a:pt x="1926" y="-1304"/>
                  <a:pt x="74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F610500D-672C-4085-A0F9-2D259234C0B6}"/>
              </a:ext>
            </a:extLst>
          </p:cNvPr>
          <p:cNvSpPr/>
          <p:nvPr/>
        </p:nvSpPr>
        <p:spPr>
          <a:xfrm>
            <a:off x="6503941" y="2938263"/>
            <a:ext cx="58078" cy="139973"/>
          </a:xfrm>
          <a:custGeom>
            <a:avLst/>
            <a:gdLst>
              <a:gd name="connsiteX0" fmla="*/ 47 w 58078"/>
              <a:gd name="connsiteY0" fmla="*/ 200 h 139973"/>
              <a:gd name="connsiteX1" fmla="*/ 46084 w 58078"/>
              <a:gd name="connsiteY1" fmla="*/ 71637 h 139973"/>
              <a:gd name="connsiteX2" fmla="*/ 55609 w 58078"/>
              <a:gd name="connsiteY2" fmla="*/ 139900 h 139973"/>
              <a:gd name="connsiteX3" fmla="*/ 55609 w 58078"/>
              <a:gd name="connsiteY3" fmla="*/ 85925 h 139973"/>
              <a:gd name="connsiteX4" fmla="*/ 55609 w 58078"/>
              <a:gd name="connsiteY4" fmla="*/ 51000 h 139973"/>
              <a:gd name="connsiteX5" fmla="*/ 47 w 58078"/>
              <a:gd name="connsiteY5" fmla="*/ 200 h 139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078" h="139973">
                <a:moveTo>
                  <a:pt x="47" y="200"/>
                </a:moveTo>
                <a:cubicBezTo>
                  <a:pt x="-1540" y="3639"/>
                  <a:pt x="36824" y="48354"/>
                  <a:pt x="46084" y="71637"/>
                </a:cubicBezTo>
                <a:cubicBezTo>
                  <a:pt x="55344" y="94920"/>
                  <a:pt x="54022" y="137519"/>
                  <a:pt x="55609" y="139900"/>
                </a:cubicBezTo>
                <a:cubicBezTo>
                  <a:pt x="57196" y="142281"/>
                  <a:pt x="55609" y="85925"/>
                  <a:pt x="55609" y="85925"/>
                </a:cubicBezTo>
                <a:cubicBezTo>
                  <a:pt x="55609" y="71108"/>
                  <a:pt x="61165" y="63435"/>
                  <a:pt x="55609" y="51000"/>
                </a:cubicBezTo>
                <a:cubicBezTo>
                  <a:pt x="50053" y="38565"/>
                  <a:pt x="1634" y="-3239"/>
                  <a:pt x="47" y="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50A6181A-C0C1-4C2A-86A2-CF0BD2E21D74}"/>
              </a:ext>
            </a:extLst>
          </p:cNvPr>
          <p:cNvSpPr/>
          <p:nvPr/>
        </p:nvSpPr>
        <p:spPr>
          <a:xfrm>
            <a:off x="6560232" y="2960021"/>
            <a:ext cx="83560" cy="133385"/>
          </a:xfrm>
          <a:custGeom>
            <a:avLst/>
            <a:gdLst>
              <a:gd name="connsiteX0" fmla="*/ 2493 w 83560"/>
              <a:gd name="connsiteY0" fmla="*/ 132429 h 133385"/>
              <a:gd name="connsiteX1" fmla="*/ 5668 w 83560"/>
              <a:gd name="connsiteY1" fmla="*/ 21304 h 133385"/>
              <a:gd name="connsiteX2" fmla="*/ 24718 w 83560"/>
              <a:gd name="connsiteY2" fmla="*/ 8604 h 133385"/>
              <a:gd name="connsiteX3" fmla="*/ 83456 w 83560"/>
              <a:gd name="connsiteY3" fmla="*/ 8604 h 133385"/>
              <a:gd name="connsiteX4" fmla="*/ 8843 w 83560"/>
              <a:gd name="connsiteY4" fmla="*/ 3842 h 133385"/>
              <a:gd name="connsiteX5" fmla="*/ 906 w 83560"/>
              <a:gd name="connsiteY5" fmla="*/ 72104 h 133385"/>
              <a:gd name="connsiteX6" fmla="*/ 2493 w 83560"/>
              <a:gd name="connsiteY6" fmla="*/ 132429 h 133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560" h="133385">
                <a:moveTo>
                  <a:pt x="2493" y="132429"/>
                </a:moveTo>
                <a:cubicBezTo>
                  <a:pt x="3287" y="123962"/>
                  <a:pt x="1964" y="41942"/>
                  <a:pt x="5668" y="21304"/>
                </a:cubicBezTo>
                <a:cubicBezTo>
                  <a:pt x="9372" y="666"/>
                  <a:pt x="11753" y="10721"/>
                  <a:pt x="24718" y="8604"/>
                </a:cubicBezTo>
                <a:cubicBezTo>
                  <a:pt x="37683" y="6487"/>
                  <a:pt x="86102" y="9398"/>
                  <a:pt x="83456" y="8604"/>
                </a:cubicBezTo>
                <a:cubicBezTo>
                  <a:pt x="80810" y="7810"/>
                  <a:pt x="22601" y="-6741"/>
                  <a:pt x="8843" y="3842"/>
                </a:cubicBezTo>
                <a:cubicBezTo>
                  <a:pt x="-4915" y="14425"/>
                  <a:pt x="1700" y="53319"/>
                  <a:pt x="906" y="72104"/>
                </a:cubicBezTo>
                <a:cubicBezTo>
                  <a:pt x="112" y="90889"/>
                  <a:pt x="1699" y="140896"/>
                  <a:pt x="2493" y="132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356E1FA6-3D84-4952-B7A2-3612E204662C}"/>
              </a:ext>
            </a:extLst>
          </p:cNvPr>
          <p:cNvSpPr/>
          <p:nvPr/>
        </p:nvSpPr>
        <p:spPr>
          <a:xfrm>
            <a:off x="6650981" y="2979272"/>
            <a:ext cx="31023" cy="106839"/>
          </a:xfrm>
          <a:custGeom>
            <a:avLst/>
            <a:gdLst>
              <a:gd name="connsiteX0" fmla="*/ 6994 w 31023"/>
              <a:gd name="connsiteY0" fmla="*/ 106828 h 106839"/>
              <a:gd name="connsiteX1" fmla="*/ 14932 w 31023"/>
              <a:gd name="connsiteY1" fmla="*/ 16341 h 106839"/>
              <a:gd name="connsiteX2" fmla="*/ 30807 w 31023"/>
              <a:gd name="connsiteY2" fmla="*/ 466 h 106839"/>
              <a:gd name="connsiteX3" fmla="*/ 2232 w 31023"/>
              <a:gd name="connsiteY3" fmla="*/ 22691 h 106839"/>
              <a:gd name="connsiteX4" fmla="*/ 6994 w 31023"/>
              <a:gd name="connsiteY4" fmla="*/ 106828 h 106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23" h="106839">
                <a:moveTo>
                  <a:pt x="6994" y="106828"/>
                </a:moveTo>
                <a:cubicBezTo>
                  <a:pt x="9111" y="105770"/>
                  <a:pt x="10963" y="34068"/>
                  <a:pt x="14932" y="16341"/>
                </a:cubicBezTo>
                <a:cubicBezTo>
                  <a:pt x="18901" y="-1386"/>
                  <a:pt x="32924" y="-592"/>
                  <a:pt x="30807" y="466"/>
                </a:cubicBezTo>
                <a:cubicBezTo>
                  <a:pt x="28690" y="1524"/>
                  <a:pt x="8582" y="9991"/>
                  <a:pt x="2232" y="22691"/>
                </a:cubicBezTo>
                <a:cubicBezTo>
                  <a:pt x="-4118" y="35391"/>
                  <a:pt x="4877" y="107886"/>
                  <a:pt x="6994" y="1068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50FB966D-B953-4E77-99BF-32F501BB0594}"/>
              </a:ext>
            </a:extLst>
          </p:cNvPr>
          <p:cNvSpPr/>
          <p:nvPr/>
        </p:nvSpPr>
        <p:spPr>
          <a:xfrm>
            <a:off x="6753184" y="2992437"/>
            <a:ext cx="33540" cy="90491"/>
          </a:xfrm>
          <a:custGeom>
            <a:avLst/>
            <a:gdLst>
              <a:gd name="connsiteX0" fmla="*/ 41 w 33540"/>
              <a:gd name="connsiteY0" fmla="*/ 1 h 90491"/>
              <a:gd name="connsiteX1" fmla="*/ 23854 w 33540"/>
              <a:gd name="connsiteY1" fmla="*/ 61913 h 90491"/>
              <a:gd name="connsiteX2" fmla="*/ 33379 w 33540"/>
              <a:gd name="connsiteY2" fmla="*/ 90488 h 90491"/>
              <a:gd name="connsiteX3" fmla="*/ 30204 w 33540"/>
              <a:gd name="connsiteY3" fmla="*/ 60326 h 90491"/>
              <a:gd name="connsiteX4" fmla="*/ 41 w 33540"/>
              <a:gd name="connsiteY4" fmla="*/ 1 h 90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40" h="90491">
                <a:moveTo>
                  <a:pt x="41" y="1"/>
                </a:moveTo>
                <a:cubicBezTo>
                  <a:pt x="-1017" y="266"/>
                  <a:pt x="18298" y="46832"/>
                  <a:pt x="23854" y="61913"/>
                </a:cubicBezTo>
                <a:cubicBezTo>
                  <a:pt x="29410" y="76994"/>
                  <a:pt x="32321" y="90753"/>
                  <a:pt x="33379" y="90488"/>
                </a:cubicBezTo>
                <a:cubicBezTo>
                  <a:pt x="34437" y="90224"/>
                  <a:pt x="29940" y="70380"/>
                  <a:pt x="30204" y="60326"/>
                </a:cubicBezTo>
                <a:cubicBezTo>
                  <a:pt x="30468" y="50272"/>
                  <a:pt x="1099" y="-264"/>
                  <a:pt x="4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941724C3-4976-4D04-84D6-EF9070B734E2}"/>
              </a:ext>
            </a:extLst>
          </p:cNvPr>
          <p:cNvSpPr/>
          <p:nvPr/>
        </p:nvSpPr>
        <p:spPr>
          <a:xfrm>
            <a:off x="6872264" y="2989121"/>
            <a:ext cx="33552" cy="84155"/>
          </a:xfrm>
          <a:custGeom>
            <a:avLst/>
            <a:gdLst>
              <a:gd name="connsiteX0" fmla="*/ 33361 w 33552"/>
              <a:gd name="connsiteY0" fmla="*/ 142 h 84155"/>
              <a:gd name="connsiteX1" fmla="*/ 27011 w 33552"/>
              <a:gd name="connsiteY1" fmla="*/ 76342 h 84155"/>
              <a:gd name="connsiteX2" fmla="*/ 24 w 33552"/>
              <a:gd name="connsiteY2" fmla="*/ 79517 h 84155"/>
              <a:gd name="connsiteX3" fmla="*/ 22249 w 33552"/>
              <a:gd name="connsiteY3" fmla="*/ 57292 h 84155"/>
              <a:gd name="connsiteX4" fmla="*/ 33361 w 33552"/>
              <a:gd name="connsiteY4" fmla="*/ 142 h 84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52" h="84155">
                <a:moveTo>
                  <a:pt x="33361" y="142"/>
                </a:moveTo>
                <a:cubicBezTo>
                  <a:pt x="34155" y="3317"/>
                  <a:pt x="32567" y="63113"/>
                  <a:pt x="27011" y="76342"/>
                </a:cubicBezTo>
                <a:cubicBezTo>
                  <a:pt x="21455" y="89571"/>
                  <a:pt x="818" y="82692"/>
                  <a:pt x="24" y="79517"/>
                </a:cubicBezTo>
                <a:cubicBezTo>
                  <a:pt x="-770" y="76342"/>
                  <a:pt x="18016" y="66817"/>
                  <a:pt x="22249" y="57292"/>
                </a:cubicBezTo>
                <a:cubicBezTo>
                  <a:pt x="26482" y="47767"/>
                  <a:pt x="32567" y="-3033"/>
                  <a:pt x="33361" y="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8C2EC890-9F65-4225-90F7-2EC1F12384DE}"/>
              </a:ext>
            </a:extLst>
          </p:cNvPr>
          <p:cNvSpPr/>
          <p:nvPr/>
        </p:nvSpPr>
        <p:spPr>
          <a:xfrm>
            <a:off x="6980221" y="2984158"/>
            <a:ext cx="36541" cy="66556"/>
          </a:xfrm>
          <a:custGeom>
            <a:avLst/>
            <a:gdLst>
              <a:gd name="connsiteX0" fmla="*/ 17 w 36541"/>
              <a:gd name="connsiteY0" fmla="*/ 342 h 66556"/>
              <a:gd name="connsiteX1" fmla="*/ 31767 w 36541"/>
              <a:gd name="connsiteY1" fmla="*/ 65430 h 66556"/>
              <a:gd name="connsiteX2" fmla="*/ 36529 w 36541"/>
              <a:gd name="connsiteY2" fmla="*/ 40030 h 66556"/>
              <a:gd name="connsiteX3" fmla="*/ 17 w 36541"/>
              <a:gd name="connsiteY3" fmla="*/ 342 h 66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41" h="66556">
                <a:moveTo>
                  <a:pt x="17" y="342"/>
                </a:moveTo>
                <a:cubicBezTo>
                  <a:pt x="-777" y="4575"/>
                  <a:pt x="25682" y="58815"/>
                  <a:pt x="31767" y="65430"/>
                </a:cubicBezTo>
                <a:cubicBezTo>
                  <a:pt x="37852" y="72045"/>
                  <a:pt x="35735" y="47703"/>
                  <a:pt x="36529" y="40030"/>
                </a:cubicBezTo>
                <a:cubicBezTo>
                  <a:pt x="37323" y="32357"/>
                  <a:pt x="811" y="-3891"/>
                  <a:pt x="17" y="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427E17D0-847D-435A-B212-F38596AA81FF}"/>
              </a:ext>
            </a:extLst>
          </p:cNvPr>
          <p:cNvSpPr/>
          <p:nvPr/>
        </p:nvSpPr>
        <p:spPr>
          <a:xfrm>
            <a:off x="7550095" y="1707728"/>
            <a:ext cx="209719" cy="238551"/>
          </a:xfrm>
          <a:custGeom>
            <a:avLst/>
            <a:gdLst>
              <a:gd name="connsiteX0" fmla="*/ 55 w 209719"/>
              <a:gd name="connsiteY0" fmla="*/ 422 h 238551"/>
              <a:gd name="connsiteX1" fmla="*/ 177855 w 209719"/>
              <a:gd name="connsiteY1" fmla="*/ 152822 h 238551"/>
              <a:gd name="connsiteX2" fmla="*/ 209605 w 209719"/>
              <a:gd name="connsiteY2" fmla="*/ 238547 h 238551"/>
              <a:gd name="connsiteX3" fmla="*/ 187380 w 209719"/>
              <a:gd name="connsiteY3" fmla="*/ 149647 h 238551"/>
              <a:gd name="connsiteX4" fmla="*/ 158805 w 209719"/>
              <a:gd name="connsiteY4" fmla="*/ 108372 h 238551"/>
              <a:gd name="connsiteX5" fmla="*/ 55 w 209719"/>
              <a:gd name="connsiteY5" fmla="*/ 422 h 238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719" h="238551">
                <a:moveTo>
                  <a:pt x="55" y="422"/>
                </a:moveTo>
                <a:cubicBezTo>
                  <a:pt x="3230" y="7830"/>
                  <a:pt x="142930" y="113135"/>
                  <a:pt x="177855" y="152822"/>
                </a:cubicBezTo>
                <a:cubicBezTo>
                  <a:pt x="212780" y="192509"/>
                  <a:pt x="208018" y="239076"/>
                  <a:pt x="209605" y="238547"/>
                </a:cubicBezTo>
                <a:cubicBezTo>
                  <a:pt x="211192" y="238018"/>
                  <a:pt x="195847" y="171343"/>
                  <a:pt x="187380" y="149647"/>
                </a:cubicBezTo>
                <a:cubicBezTo>
                  <a:pt x="178913" y="127951"/>
                  <a:pt x="187909" y="131655"/>
                  <a:pt x="158805" y="108372"/>
                </a:cubicBezTo>
                <a:cubicBezTo>
                  <a:pt x="129701" y="85089"/>
                  <a:pt x="-3120" y="-6986"/>
                  <a:pt x="55" y="4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9314E338-E235-4EBA-B94F-D6CE2DB2F087}"/>
              </a:ext>
            </a:extLst>
          </p:cNvPr>
          <p:cNvSpPr/>
          <p:nvPr/>
        </p:nvSpPr>
        <p:spPr>
          <a:xfrm>
            <a:off x="6633401" y="613448"/>
            <a:ext cx="401443" cy="269895"/>
          </a:xfrm>
          <a:custGeom>
            <a:avLst/>
            <a:gdLst>
              <a:gd name="connsiteX0" fmla="*/ 400282 w 401443"/>
              <a:gd name="connsiteY0" fmla="*/ 17319 h 269895"/>
              <a:gd name="connsiteX1" fmla="*/ 275399 w 401443"/>
              <a:gd name="connsiteY1" fmla="*/ 385 h 269895"/>
              <a:gd name="connsiteX2" fmla="*/ 167449 w 401443"/>
              <a:gd name="connsiteY2" fmla="*/ 34252 h 269895"/>
              <a:gd name="connsiteX3" fmla="*/ 232 w 401443"/>
              <a:gd name="connsiteY3" fmla="*/ 269202 h 269895"/>
              <a:gd name="connsiteX4" fmla="*/ 135699 w 401443"/>
              <a:gd name="connsiteY4" fmla="*/ 104102 h 269895"/>
              <a:gd name="connsiteX5" fmla="*/ 326199 w 401443"/>
              <a:gd name="connsiteY5" fmla="*/ 38485 h 269895"/>
              <a:gd name="connsiteX6" fmla="*/ 400282 w 401443"/>
              <a:gd name="connsiteY6" fmla="*/ 17319 h 26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1443" h="269895">
                <a:moveTo>
                  <a:pt x="400282" y="17319"/>
                </a:moveTo>
                <a:cubicBezTo>
                  <a:pt x="391815" y="10969"/>
                  <a:pt x="314204" y="-2437"/>
                  <a:pt x="275399" y="385"/>
                </a:cubicBezTo>
                <a:cubicBezTo>
                  <a:pt x="236594" y="3207"/>
                  <a:pt x="213310" y="-10551"/>
                  <a:pt x="167449" y="34252"/>
                </a:cubicBezTo>
                <a:cubicBezTo>
                  <a:pt x="121588" y="79055"/>
                  <a:pt x="5524" y="257560"/>
                  <a:pt x="232" y="269202"/>
                </a:cubicBezTo>
                <a:cubicBezTo>
                  <a:pt x="-5060" y="280844"/>
                  <a:pt x="81371" y="142555"/>
                  <a:pt x="135699" y="104102"/>
                </a:cubicBezTo>
                <a:cubicBezTo>
                  <a:pt x="190027" y="65649"/>
                  <a:pt x="282807" y="54360"/>
                  <a:pt x="326199" y="38485"/>
                </a:cubicBezTo>
                <a:cubicBezTo>
                  <a:pt x="369591" y="22610"/>
                  <a:pt x="408749" y="23669"/>
                  <a:pt x="400282" y="17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BAD93A5D-6DFE-44D4-AEB9-1BC0E6C0EC45}"/>
              </a:ext>
            </a:extLst>
          </p:cNvPr>
          <p:cNvSpPr/>
          <p:nvPr/>
        </p:nvSpPr>
        <p:spPr>
          <a:xfrm>
            <a:off x="6970927" y="319109"/>
            <a:ext cx="465924" cy="301948"/>
          </a:xfrm>
          <a:custGeom>
            <a:avLst/>
            <a:gdLst>
              <a:gd name="connsiteX0" fmla="*/ 83923 w 465924"/>
              <a:gd name="connsiteY0" fmla="*/ 301074 h 301948"/>
              <a:gd name="connsiteX1" fmla="*/ 1373 w 465924"/>
              <a:gd name="connsiteY1" fmla="*/ 214291 h 301948"/>
              <a:gd name="connsiteX2" fmla="*/ 162240 w 465924"/>
              <a:gd name="connsiteY2" fmla="*/ 87291 h 301948"/>
              <a:gd name="connsiteX3" fmla="*/ 464923 w 465924"/>
              <a:gd name="connsiteY3" fmla="*/ 2624 h 301948"/>
              <a:gd name="connsiteX4" fmla="*/ 253256 w 465924"/>
              <a:gd name="connsiteY4" fmla="*/ 34374 h 301948"/>
              <a:gd name="connsiteX5" fmla="*/ 71223 w 465924"/>
              <a:gd name="connsiteY5" fmla="*/ 161374 h 301948"/>
              <a:gd name="connsiteX6" fmla="*/ 83923 w 465924"/>
              <a:gd name="connsiteY6" fmla="*/ 301074 h 301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5924" h="301948">
                <a:moveTo>
                  <a:pt x="83923" y="301074"/>
                </a:moveTo>
                <a:cubicBezTo>
                  <a:pt x="72281" y="309893"/>
                  <a:pt x="-11680" y="249921"/>
                  <a:pt x="1373" y="214291"/>
                </a:cubicBezTo>
                <a:cubicBezTo>
                  <a:pt x="14426" y="178661"/>
                  <a:pt x="84982" y="122569"/>
                  <a:pt x="162240" y="87291"/>
                </a:cubicBezTo>
                <a:cubicBezTo>
                  <a:pt x="239498" y="52013"/>
                  <a:pt x="449754" y="11443"/>
                  <a:pt x="464923" y="2624"/>
                </a:cubicBezTo>
                <a:cubicBezTo>
                  <a:pt x="480092" y="-6195"/>
                  <a:pt x="318873" y="7916"/>
                  <a:pt x="253256" y="34374"/>
                </a:cubicBezTo>
                <a:cubicBezTo>
                  <a:pt x="187639" y="60832"/>
                  <a:pt x="104737" y="116924"/>
                  <a:pt x="71223" y="161374"/>
                </a:cubicBezTo>
                <a:cubicBezTo>
                  <a:pt x="37709" y="205824"/>
                  <a:pt x="95565" y="292255"/>
                  <a:pt x="83923" y="3010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C73EDD50-C931-45FA-96A1-93E8C1461066}"/>
              </a:ext>
            </a:extLst>
          </p:cNvPr>
          <p:cNvSpPr/>
          <p:nvPr/>
        </p:nvSpPr>
        <p:spPr>
          <a:xfrm>
            <a:off x="7254918" y="114142"/>
            <a:ext cx="1128573" cy="251625"/>
          </a:xfrm>
          <a:custGeom>
            <a:avLst/>
            <a:gdLst>
              <a:gd name="connsiteX0" fmla="*/ 3132 w 1128573"/>
              <a:gd name="connsiteY0" fmla="*/ 249925 h 251625"/>
              <a:gd name="connsiteX1" fmla="*/ 163999 w 1128573"/>
              <a:gd name="connsiteY1" fmla="*/ 118691 h 251625"/>
              <a:gd name="connsiteX2" fmla="*/ 394715 w 1128573"/>
              <a:gd name="connsiteY2" fmla="*/ 46725 h 251625"/>
              <a:gd name="connsiteX3" fmla="*/ 809582 w 1128573"/>
              <a:gd name="connsiteY3" fmla="*/ 70008 h 251625"/>
              <a:gd name="connsiteX4" fmla="*/ 1127082 w 1128573"/>
              <a:gd name="connsiteY4" fmla="*/ 127158 h 251625"/>
              <a:gd name="connsiteX5" fmla="*/ 915415 w 1128573"/>
              <a:gd name="connsiteY5" fmla="*/ 74241 h 251625"/>
              <a:gd name="connsiteX6" fmla="*/ 608499 w 1128573"/>
              <a:gd name="connsiteY6" fmla="*/ 17091 h 251625"/>
              <a:gd name="connsiteX7" fmla="*/ 307932 w 1128573"/>
              <a:gd name="connsiteY7" fmla="*/ 17091 h 251625"/>
              <a:gd name="connsiteX8" fmla="*/ 3132 w 1128573"/>
              <a:gd name="connsiteY8" fmla="*/ 249925 h 25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8573" h="251625">
                <a:moveTo>
                  <a:pt x="3132" y="249925"/>
                </a:moveTo>
                <a:cubicBezTo>
                  <a:pt x="-20857" y="266858"/>
                  <a:pt x="98735" y="152558"/>
                  <a:pt x="163999" y="118691"/>
                </a:cubicBezTo>
                <a:cubicBezTo>
                  <a:pt x="229263" y="84824"/>
                  <a:pt x="287118" y="54839"/>
                  <a:pt x="394715" y="46725"/>
                </a:cubicBezTo>
                <a:cubicBezTo>
                  <a:pt x="502312" y="38611"/>
                  <a:pt x="687521" y="56603"/>
                  <a:pt x="809582" y="70008"/>
                </a:cubicBezTo>
                <a:cubicBezTo>
                  <a:pt x="931643" y="83413"/>
                  <a:pt x="1109443" y="126453"/>
                  <a:pt x="1127082" y="127158"/>
                </a:cubicBezTo>
                <a:cubicBezTo>
                  <a:pt x="1144721" y="127863"/>
                  <a:pt x="1001845" y="92585"/>
                  <a:pt x="915415" y="74241"/>
                </a:cubicBezTo>
                <a:cubicBezTo>
                  <a:pt x="828985" y="55897"/>
                  <a:pt x="709746" y="26616"/>
                  <a:pt x="608499" y="17091"/>
                </a:cubicBezTo>
                <a:cubicBezTo>
                  <a:pt x="507252" y="7566"/>
                  <a:pt x="408121" y="-16070"/>
                  <a:pt x="307932" y="17091"/>
                </a:cubicBezTo>
                <a:cubicBezTo>
                  <a:pt x="207743" y="50252"/>
                  <a:pt x="27121" y="232992"/>
                  <a:pt x="3132" y="2499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64C9E922-EE13-479B-B889-C7715E5F1FC1}"/>
              </a:ext>
            </a:extLst>
          </p:cNvPr>
          <p:cNvSpPr/>
          <p:nvPr/>
        </p:nvSpPr>
        <p:spPr>
          <a:xfrm>
            <a:off x="7397323" y="320934"/>
            <a:ext cx="1085126" cy="225169"/>
          </a:xfrm>
          <a:custGeom>
            <a:avLst/>
            <a:gdLst>
              <a:gd name="connsiteX0" fmla="*/ 6777 w 1085126"/>
              <a:gd name="connsiteY0" fmla="*/ 225166 h 225169"/>
              <a:gd name="connsiteX1" fmla="*/ 375077 w 1085126"/>
              <a:gd name="connsiteY1" fmla="*/ 64299 h 225169"/>
              <a:gd name="connsiteX2" fmla="*/ 1052410 w 1085126"/>
              <a:gd name="connsiteY2" fmla="*/ 13499 h 225169"/>
              <a:gd name="connsiteX3" fmla="*/ 942344 w 1085126"/>
              <a:gd name="connsiteY3" fmla="*/ 5033 h 225169"/>
              <a:gd name="connsiteX4" fmla="*/ 624844 w 1085126"/>
              <a:gd name="connsiteY4" fmla="*/ 5033 h 225169"/>
              <a:gd name="connsiteX5" fmla="*/ 173994 w 1085126"/>
              <a:gd name="connsiteY5" fmla="*/ 68533 h 225169"/>
              <a:gd name="connsiteX6" fmla="*/ 6777 w 1085126"/>
              <a:gd name="connsiteY6" fmla="*/ 225166 h 225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5126" h="225169">
                <a:moveTo>
                  <a:pt x="6777" y="225166"/>
                </a:moveTo>
                <a:cubicBezTo>
                  <a:pt x="40291" y="224460"/>
                  <a:pt x="200805" y="99577"/>
                  <a:pt x="375077" y="64299"/>
                </a:cubicBezTo>
                <a:cubicBezTo>
                  <a:pt x="549349" y="29021"/>
                  <a:pt x="957866" y="23377"/>
                  <a:pt x="1052410" y="13499"/>
                </a:cubicBezTo>
                <a:cubicBezTo>
                  <a:pt x="1146954" y="3621"/>
                  <a:pt x="1013605" y="6444"/>
                  <a:pt x="942344" y="5033"/>
                </a:cubicBezTo>
                <a:cubicBezTo>
                  <a:pt x="871083" y="3622"/>
                  <a:pt x="752902" y="-5550"/>
                  <a:pt x="624844" y="5033"/>
                </a:cubicBezTo>
                <a:cubicBezTo>
                  <a:pt x="496786" y="15616"/>
                  <a:pt x="278416" y="32197"/>
                  <a:pt x="173994" y="68533"/>
                </a:cubicBezTo>
                <a:cubicBezTo>
                  <a:pt x="69572" y="104869"/>
                  <a:pt x="-26737" y="225872"/>
                  <a:pt x="6777" y="2251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1719E70A-CE33-45B6-B7B4-2B036B9E1C43}"/>
              </a:ext>
            </a:extLst>
          </p:cNvPr>
          <p:cNvSpPr/>
          <p:nvPr/>
        </p:nvSpPr>
        <p:spPr>
          <a:xfrm>
            <a:off x="7772775" y="367069"/>
            <a:ext cx="1426298" cy="644649"/>
          </a:xfrm>
          <a:custGeom>
            <a:avLst/>
            <a:gdLst>
              <a:gd name="connsiteX0" fmla="*/ 54658 w 1426298"/>
              <a:gd name="connsiteY0" fmla="*/ 18164 h 644649"/>
              <a:gd name="connsiteX1" fmla="*/ 105458 w 1426298"/>
              <a:gd name="connsiteY1" fmla="*/ 18164 h 644649"/>
              <a:gd name="connsiteX2" fmla="*/ 761625 w 1426298"/>
              <a:gd name="connsiteY2" fmla="*/ 149398 h 644649"/>
              <a:gd name="connsiteX3" fmla="*/ 1383925 w 1426298"/>
              <a:gd name="connsiteY3" fmla="*/ 615064 h 644649"/>
              <a:gd name="connsiteX4" fmla="*/ 1326775 w 1426298"/>
              <a:gd name="connsiteY4" fmla="*/ 574848 h 644649"/>
              <a:gd name="connsiteX5" fmla="*/ 971175 w 1426298"/>
              <a:gd name="connsiteY5" fmla="*/ 392814 h 644649"/>
              <a:gd name="connsiteX6" fmla="*/ 640975 w 1426298"/>
              <a:gd name="connsiteY6" fmla="*/ 176914 h 644649"/>
              <a:gd name="connsiteX7" fmla="*/ 54658 w 1426298"/>
              <a:gd name="connsiteY7" fmla="*/ 18164 h 644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26298" h="644649">
                <a:moveTo>
                  <a:pt x="54658" y="18164"/>
                </a:moveTo>
                <a:cubicBezTo>
                  <a:pt x="-34595" y="-8294"/>
                  <a:pt x="-12370" y="-3708"/>
                  <a:pt x="105458" y="18164"/>
                </a:cubicBezTo>
                <a:cubicBezTo>
                  <a:pt x="223286" y="40036"/>
                  <a:pt x="548547" y="49915"/>
                  <a:pt x="761625" y="149398"/>
                </a:cubicBezTo>
                <a:cubicBezTo>
                  <a:pt x="974703" y="248881"/>
                  <a:pt x="1289733" y="544156"/>
                  <a:pt x="1383925" y="615064"/>
                </a:cubicBezTo>
                <a:cubicBezTo>
                  <a:pt x="1478117" y="685972"/>
                  <a:pt x="1395567" y="611890"/>
                  <a:pt x="1326775" y="574848"/>
                </a:cubicBezTo>
                <a:cubicBezTo>
                  <a:pt x="1257983" y="537806"/>
                  <a:pt x="1085475" y="459136"/>
                  <a:pt x="971175" y="392814"/>
                </a:cubicBezTo>
                <a:cubicBezTo>
                  <a:pt x="856875" y="326492"/>
                  <a:pt x="797255" y="236886"/>
                  <a:pt x="640975" y="176914"/>
                </a:cubicBezTo>
                <a:cubicBezTo>
                  <a:pt x="484695" y="116942"/>
                  <a:pt x="143911" y="44622"/>
                  <a:pt x="54658" y="18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E6A1ECFA-F3CF-4F03-8D95-ED1CE5D88F5D}"/>
              </a:ext>
            </a:extLst>
          </p:cNvPr>
          <p:cNvSpPr/>
          <p:nvPr/>
        </p:nvSpPr>
        <p:spPr>
          <a:xfrm>
            <a:off x="7419268" y="515183"/>
            <a:ext cx="1110957" cy="94692"/>
          </a:xfrm>
          <a:custGeom>
            <a:avLst/>
            <a:gdLst>
              <a:gd name="connsiteX0" fmla="*/ 10232 w 1110957"/>
              <a:gd name="connsiteY0" fmla="*/ 94417 h 94692"/>
              <a:gd name="connsiteX1" fmla="*/ 97015 w 1110957"/>
              <a:gd name="connsiteY1" fmla="*/ 77484 h 94692"/>
              <a:gd name="connsiteX2" fmla="*/ 425099 w 1110957"/>
              <a:gd name="connsiteY2" fmla="*/ 16100 h 94692"/>
              <a:gd name="connsiteX3" fmla="*/ 1068565 w 1110957"/>
              <a:gd name="connsiteY3" fmla="*/ 83834 h 94692"/>
              <a:gd name="connsiteX4" fmla="*/ 1051632 w 1110957"/>
              <a:gd name="connsiteY4" fmla="*/ 79600 h 94692"/>
              <a:gd name="connsiteX5" fmla="*/ 880182 w 1110957"/>
              <a:gd name="connsiteY5" fmla="*/ 24567 h 94692"/>
              <a:gd name="connsiteX6" fmla="*/ 465315 w 1110957"/>
              <a:gd name="connsiteY6" fmla="*/ 1284 h 94692"/>
              <a:gd name="connsiteX7" fmla="*/ 50449 w 1110957"/>
              <a:gd name="connsiteY7" fmla="*/ 60550 h 94692"/>
              <a:gd name="connsiteX8" fmla="*/ 10232 w 1110957"/>
              <a:gd name="connsiteY8" fmla="*/ 94417 h 94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0957" h="94692">
                <a:moveTo>
                  <a:pt x="10232" y="94417"/>
                </a:moveTo>
                <a:cubicBezTo>
                  <a:pt x="17993" y="97239"/>
                  <a:pt x="97015" y="77484"/>
                  <a:pt x="97015" y="77484"/>
                </a:cubicBezTo>
                <a:cubicBezTo>
                  <a:pt x="166160" y="64431"/>
                  <a:pt x="263174" y="15042"/>
                  <a:pt x="425099" y="16100"/>
                </a:cubicBezTo>
                <a:cubicBezTo>
                  <a:pt x="587024" y="17158"/>
                  <a:pt x="1068565" y="83834"/>
                  <a:pt x="1068565" y="83834"/>
                </a:cubicBezTo>
                <a:cubicBezTo>
                  <a:pt x="1172987" y="94417"/>
                  <a:pt x="1051632" y="79600"/>
                  <a:pt x="1051632" y="79600"/>
                </a:cubicBezTo>
                <a:cubicBezTo>
                  <a:pt x="1020235" y="69722"/>
                  <a:pt x="977902" y="37620"/>
                  <a:pt x="880182" y="24567"/>
                </a:cubicBezTo>
                <a:cubicBezTo>
                  <a:pt x="782462" y="11514"/>
                  <a:pt x="603604" y="-4713"/>
                  <a:pt x="465315" y="1284"/>
                </a:cubicBezTo>
                <a:cubicBezTo>
                  <a:pt x="327026" y="7281"/>
                  <a:pt x="122768" y="46439"/>
                  <a:pt x="50449" y="60550"/>
                </a:cubicBezTo>
                <a:cubicBezTo>
                  <a:pt x="-21870" y="74661"/>
                  <a:pt x="2471" y="91595"/>
                  <a:pt x="10232" y="944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C1011073-9573-4467-B717-B4A4A75FD5A1}"/>
              </a:ext>
            </a:extLst>
          </p:cNvPr>
          <p:cNvSpPr/>
          <p:nvPr/>
        </p:nvSpPr>
        <p:spPr>
          <a:xfrm>
            <a:off x="7450589" y="643810"/>
            <a:ext cx="1385576" cy="178516"/>
          </a:xfrm>
          <a:custGeom>
            <a:avLst/>
            <a:gdLst>
              <a:gd name="connsiteX0" fmla="*/ 78 w 1385576"/>
              <a:gd name="connsiteY0" fmla="*/ 1773 h 178516"/>
              <a:gd name="connsiteX1" fmla="*/ 351444 w 1385576"/>
              <a:gd name="connsiteY1" fmla="*/ 58923 h 178516"/>
              <a:gd name="connsiteX2" fmla="*/ 770544 w 1385576"/>
              <a:gd name="connsiteY2" fmla="*/ 44107 h 178516"/>
              <a:gd name="connsiteX3" fmla="*/ 1361094 w 1385576"/>
              <a:gd name="connsiteY3" fmla="*/ 175340 h 178516"/>
              <a:gd name="connsiteX4" fmla="*/ 1236211 w 1385576"/>
              <a:gd name="connsiteY4" fmla="*/ 130890 h 178516"/>
              <a:gd name="connsiteX5" fmla="*/ 895428 w 1385576"/>
              <a:gd name="connsiteY5" fmla="*/ 52573 h 178516"/>
              <a:gd name="connsiteX6" fmla="*/ 381078 w 1385576"/>
              <a:gd name="connsiteY6" fmla="*/ 16590 h 178516"/>
              <a:gd name="connsiteX7" fmla="*/ 78 w 1385576"/>
              <a:gd name="connsiteY7" fmla="*/ 1773 h 178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85576" h="178516">
                <a:moveTo>
                  <a:pt x="78" y="1773"/>
                </a:moveTo>
                <a:cubicBezTo>
                  <a:pt x="-4861" y="8828"/>
                  <a:pt x="223033" y="51867"/>
                  <a:pt x="351444" y="58923"/>
                </a:cubicBezTo>
                <a:cubicBezTo>
                  <a:pt x="479855" y="65979"/>
                  <a:pt x="602269" y="24704"/>
                  <a:pt x="770544" y="44107"/>
                </a:cubicBezTo>
                <a:cubicBezTo>
                  <a:pt x="938819" y="63510"/>
                  <a:pt x="1283483" y="160876"/>
                  <a:pt x="1361094" y="175340"/>
                </a:cubicBezTo>
                <a:cubicBezTo>
                  <a:pt x="1438705" y="189804"/>
                  <a:pt x="1313822" y="151351"/>
                  <a:pt x="1236211" y="130890"/>
                </a:cubicBezTo>
                <a:cubicBezTo>
                  <a:pt x="1158600" y="110429"/>
                  <a:pt x="1037950" y="71623"/>
                  <a:pt x="895428" y="52573"/>
                </a:cubicBezTo>
                <a:cubicBezTo>
                  <a:pt x="752906" y="33523"/>
                  <a:pt x="531714" y="22587"/>
                  <a:pt x="381078" y="16590"/>
                </a:cubicBezTo>
                <a:cubicBezTo>
                  <a:pt x="230442" y="10593"/>
                  <a:pt x="5017" y="-5282"/>
                  <a:pt x="78" y="17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4DE484A0-46D7-44CC-BA97-AA10CAC77F73}"/>
              </a:ext>
            </a:extLst>
          </p:cNvPr>
          <p:cNvSpPr/>
          <p:nvPr/>
        </p:nvSpPr>
        <p:spPr>
          <a:xfrm>
            <a:off x="8464543" y="336162"/>
            <a:ext cx="665491" cy="542562"/>
          </a:xfrm>
          <a:custGeom>
            <a:avLst/>
            <a:gdLst>
              <a:gd name="connsiteX0" fmla="*/ 7 w 665491"/>
              <a:gd name="connsiteY0" fmla="*/ 388 h 542562"/>
              <a:gd name="connsiteX1" fmla="*/ 414874 w 665491"/>
              <a:gd name="connsiteY1" fmla="*/ 171838 h 542562"/>
              <a:gd name="connsiteX2" fmla="*/ 651940 w 665491"/>
              <a:gd name="connsiteY2" fmla="*/ 529555 h 542562"/>
              <a:gd name="connsiteX3" fmla="*/ 613840 w 665491"/>
              <a:gd name="connsiteY3" fmla="*/ 440655 h 542562"/>
              <a:gd name="connsiteX4" fmla="*/ 425457 w 665491"/>
              <a:gd name="connsiteY4" fmla="*/ 214171 h 542562"/>
              <a:gd name="connsiteX5" fmla="*/ 7 w 665491"/>
              <a:gd name="connsiteY5" fmla="*/ 388 h 542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5491" h="542562">
                <a:moveTo>
                  <a:pt x="7" y="388"/>
                </a:moveTo>
                <a:cubicBezTo>
                  <a:pt x="-1757" y="-6668"/>
                  <a:pt x="306219" y="83644"/>
                  <a:pt x="414874" y="171838"/>
                </a:cubicBezTo>
                <a:cubicBezTo>
                  <a:pt x="523530" y="260033"/>
                  <a:pt x="618779" y="484752"/>
                  <a:pt x="651940" y="529555"/>
                </a:cubicBezTo>
                <a:cubicBezTo>
                  <a:pt x="685101" y="574358"/>
                  <a:pt x="651587" y="493219"/>
                  <a:pt x="613840" y="440655"/>
                </a:cubicBezTo>
                <a:cubicBezTo>
                  <a:pt x="576093" y="388091"/>
                  <a:pt x="527762" y="284021"/>
                  <a:pt x="425457" y="214171"/>
                </a:cubicBezTo>
                <a:cubicBezTo>
                  <a:pt x="323152" y="144321"/>
                  <a:pt x="1771" y="7444"/>
                  <a:pt x="7" y="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43821852-567B-4E19-9768-FE582F167026}"/>
              </a:ext>
            </a:extLst>
          </p:cNvPr>
          <p:cNvSpPr/>
          <p:nvPr/>
        </p:nvSpPr>
        <p:spPr>
          <a:xfrm>
            <a:off x="7608697" y="716853"/>
            <a:ext cx="1580383" cy="740023"/>
          </a:xfrm>
          <a:custGeom>
            <a:avLst/>
            <a:gdLst>
              <a:gd name="connsiteX0" fmla="*/ 4953 w 1580383"/>
              <a:gd name="connsiteY0" fmla="*/ 4930 h 740023"/>
              <a:gd name="connsiteX1" fmla="*/ 612436 w 1580383"/>
              <a:gd name="connsiteY1" fmla="*/ 106530 h 740023"/>
              <a:gd name="connsiteX2" fmla="*/ 1004020 w 1580383"/>
              <a:gd name="connsiteY2" fmla="*/ 159447 h 740023"/>
              <a:gd name="connsiteX3" fmla="*/ 1524720 w 1580383"/>
              <a:gd name="connsiteY3" fmla="*/ 627230 h 740023"/>
              <a:gd name="connsiteX4" fmla="*/ 1571286 w 1580383"/>
              <a:gd name="connsiteY4" fmla="*/ 739414 h 740023"/>
              <a:gd name="connsiteX5" fmla="*/ 1575520 w 1580383"/>
              <a:gd name="connsiteY5" fmla="*/ 669564 h 740023"/>
              <a:gd name="connsiteX6" fmla="*/ 1571286 w 1580383"/>
              <a:gd name="connsiteY6" fmla="*/ 614530 h 740023"/>
              <a:gd name="connsiteX7" fmla="*/ 1503553 w 1580383"/>
              <a:gd name="connsiteY7" fmla="*/ 457897 h 740023"/>
              <a:gd name="connsiteX8" fmla="*/ 972270 w 1580383"/>
              <a:gd name="connsiteY8" fmla="*/ 64197 h 740023"/>
              <a:gd name="connsiteX9" fmla="*/ 358436 w 1580383"/>
              <a:gd name="connsiteY9" fmla="*/ 19747 h 740023"/>
              <a:gd name="connsiteX10" fmla="*/ 4953 w 1580383"/>
              <a:gd name="connsiteY10" fmla="*/ 4930 h 740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80383" h="740023">
                <a:moveTo>
                  <a:pt x="4953" y="4930"/>
                </a:moveTo>
                <a:cubicBezTo>
                  <a:pt x="47286" y="19394"/>
                  <a:pt x="445925" y="80777"/>
                  <a:pt x="612436" y="106530"/>
                </a:cubicBezTo>
                <a:cubicBezTo>
                  <a:pt x="778947" y="132283"/>
                  <a:pt x="851973" y="72664"/>
                  <a:pt x="1004020" y="159447"/>
                </a:cubicBezTo>
                <a:cubicBezTo>
                  <a:pt x="1156067" y="246230"/>
                  <a:pt x="1430176" y="530569"/>
                  <a:pt x="1524720" y="627230"/>
                </a:cubicBezTo>
                <a:cubicBezTo>
                  <a:pt x="1619264" y="723891"/>
                  <a:pt x="1562819" y="732358"/>
                  <a:pt x="1571286" y="739414"/>
                </a:cubicBezTo>
                <a:cubicBezTo>
                  <a:pt x="1579753" y="746470"/>
                  <a:pt x="1575520" y="690378"/>
                  <a:pt x="1575520" y="669564"/>
                </a:cubicBezTo>
                <a:cubicBezTo>
                  <a:pt x="1575520" y="648750"/>
                  <a:pt x="1583281" y="649808"/>
                  <a:pt x="1571286" y="614530"/>
                </a:cubicBezTo>
                <a:cubicBezTo>
                  <a:pt x="1559292" y="579252"/>
                  <a:pt x="1603389" y="549619"/>
                  <a:pt x="1503553" y="457897"/>
                </a:cubicBezTo>
                <a:cubicBezTo>
                  <a:pt x="1403717" y="366175"/>
                  <a:pt x="1163123" y="137222"/>
                  <a:pt x="972270" y="64197"/>
                </a:cubicBezTo>
                <a:cubicBezTo>
                  <a:pt x="781417" y="-8828"/>
                  <a:pt x="515775" y="27861"/>
                  <a:pt x="358436" y="19747"/>
                </a:cubicBezTo>
                <a:cubicBezTo>
                  <a:pt x="201097" y="11633"/>
                  <a:pt x="-37380" y="-9534"/>
                  <a:pt x="4953" y="4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58EC590C-408D-4A63-8890-F147C7E78856}"/>
              </a:ext>
            </a:extLst>
          </p:cNvPr>
          <p:cNvSpPr/>
          <p:nvPr/>
        </p:nvSpPr>
        <p:spPr>
          <a:xfrm>
            <a:off x="7680502" y="783898"/>
            <a:ext cx="1281050" cy="519892"/>
          </a:xfrm>
          <a:custGeom>
            <a:avLst/>
            <a:gdLst>
              <a:gd name="connsiteX0" fmla="*/ 881 w 1281050"/>
              <a:gd name="connsiteY0" fmla="*/ 1385 h 519892"/>
              <a:gd name="connsiteX1" fmla="*/ 386115 w 1281050"/>
              <a:gd name="connsiteY1" fmla="*/ 109335 h 519892"/>
              <a:gd name="connsiteX2" fmla="*/ 849665 w 1281050"/>
              <a:gd name="connsiteY2" fmla="*/ 204585 h 519892"/>
              <a:gd name="connsiteX3" fmla="*/ 1258181 w 1281050"/>
              <a:gd name="connsiteY3" fmla="*/ 507269 h 519892"/>
              <a:gd name="connsiteX4" fmla="*/ 1194681 w 1281050"/>
              <a:gd name="connsiteY4" fmla="*/ 448002 h 519892"/>
              <a:gd name="connsiteX5" fmla="*/ 904698 w 1281050"/>
              <a:gd name="connsiteY5" fmla="*/ 312535 h 519892"/>
              <a:gd name="connsiteX6" fmla="*/ 494065 w 1281050"/>
              <a:gd name="connsiteY6" fmla="*/ 189769 h 519892"/>
              <a:gd name="connsiteX7" fmla="*/ 881 w 1281050"/>
              <a:gd name="connsiteY7" fmla="*/ 1385 h 519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1050" h="519892">
                <a:moveTo>
                  <a:pt x="881" y="1385"/>
                </a:moveTo>
                <a:cubicBezTo>
                  <a:pt x="-17111" y="-12021"/>
                  <a:pt x="244651" y="75468"/>
                  <a:pt x="386115" y="109335"/>
                </a:cubicBezTo>
                <a:cubicBezTo>
                  <a:pt x="527579" y="143202"/>
                  <a:pt x="704321" y="138263"/>
                  <a:pt x="849665" y="204585"/>
                </a:cubicBezTo>
                <a:cubicBezTo>
                  <a:pt x="995009" y="270907"/>
                  <a:pt x="1200678" y="466700"/>
                  <a:pt x="1258181" y="507269"/>
                </a:cubicBezTo>
                <a:cubicBezTo>
                  <a:pt x="1315684" y="547839"/>
                  <a:pt x="1253595" y="480458"/>
                  <a:pt x="1194681" y="448002"/>
                </a:cubicBezTo>
                <a:cubicBezTo>
                  <a:pt x="1135767" y="415546"/>
                  <a:pt x="1021467" y="355574"/>
                  <a:pt x="904698" y="312535"/>
                </a:cubicBezTo>
                <a:cubicBezTo>
                  <a:pt x="787929" y="269496"/>
                  <a:pt x="642937" y="241980"/>
                  <a:pt x="494065" y="189769"/>
                </a:cubicBezTo>
                <a:cubicBezTo>
                  <a:pt x="345193" y="137558"/>
                  <a:pt x="18873" y="14791"/>
                  <a:pt x="881" y="1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6B7EA89D-C589-4BE2-8372-8EB31FCDE08F}"/>
              </a:ext>
            </a:extLst>
          </p:cNvPr>
          <p:cNvSpPr/>
          <p:nvPr/>
        </p:nvSpPr>
        <p:spPr>
          <a:xfrm>
            <a:off x="7564612" y="778600"/>
            <a:ext cx="496381" cy="713128"/>
          </a:xfrm>
          <a:custGeom>
            <a:avLst/>
            <a:gdLst>
              <a:gd name="connsiteX0" fmla="*/ 25755 w 496381"/>
              <a:gd name="connsiteY0" fmla="*/ 333 h 713128"/>
              <a:gd name="connsiteX1" fmla="*/ 165455 w 496381"/>
              <a:gd name="connsiteY1" fmla="*/ 444833 h 713128"/>
              <a:gd name="connsiteX2" fmla="*/ 474488 w 496381"/>
              <a:gd name="connsiteY2" fmla="*/ 700950 h 713128"/>
              <a:gd name="connsiteX3" fmla="*/ 423688 w 496381"/>
              <a:gd name="connsiteY3" fmla="*/ 641683 h 713128"/>
              <a:gd name="connsiteX4" fmla="*/ 44805 w 496381"/>
              <a:gd name="connsiteY4" fmla="*/ 377100 h 713128"/>
              <a:gd name="connsiteX5" fmla="*/ 25755 w 496381"/>
              <a:gd name="connsiteY5" fmla="*/ 333 h 713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6381" h="713128">
                <a:moveTo>
                  <a:pt x="25755" y="333"/>
                </a:moveTo>
                <a:cubicBezTo>
                  <a:pt x="45863" y="11622"/>
                  <a:pt x="90666" y="328064"/>
                  <a:pt x="165455" y="444833"/>
                </a:cubicBezTo>
                <a:cubicBezTo>
                  <a:pt x="240244" y="561603"/>
                  <a:pt x="431449" y="668142"/>
                  <a:pt x="474488" y="700950"/>
                </a:cubicBezTo>
                <a:cubicBezTo>
                  <a:pt x="517527" y="733758"/>
                  <a:pt x="495302" y="695658"/>
                  <a:pt x="423688" y="641683"/>
                </a:cubicBezTo>
                <a:cubicBezTo>
                  <a:pt x="352074" y="587708"/>
                  <a:pt x="118183" y="487167"/>
                  <a:pt x="44805" y="377100"/>
                </a:cubicBezTo>
                <a:cubicBezTo>
                  <a:pt x="-28573" y="267033"/>
                  <a:pt x="5647" y="-10956"/>
                  <a:pt x="25755" y="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EBE4AE9F-C4AE-46CF-A698-BC5EC4D15381}"/>
              </a:ext>
            </a:extLst>
          </p:cNvPr>
          <p:cNvSpPr/>
          <p:nvPr/>
        </p:nvSpPr>
        <p:spPr>
          <a:xfrm>
            <a:off x="7867649" y="1051910"/>
            <a:ext cx="1346425" cy="497663"/>
          </a:xfrm>
          <a:custGeom>
            <a:avLst/>
            <a:gdLst>
              <a:gd name="connsiteX0" fmla="*/ 1 w 1346425"/>
              <a:gd name="connsiteY0" fmla="*/ 73 h 497663"/>
              <a:gd name="connsiteX1" fmla="*/ 482601 w 1346425"/>
              <a:gd name="connsiteY1" fmla="*/ 260423 h 497663"/>
              <a:gd name="connsiteX2" fmla="*/ 1026584 w 1346425"/>
              <a:gd name="connsiteY2" fmla="*/ 323923 h 497663"/>
              <a:gd name="connsiteX3" fmla="*/ 1320801 w 1346425"/>
              <a:gd name="connsiteY3" fmla="*/ 491140 h 497663"/>
              <a:gd name="connsiteX4" fmla="*/ 1286934 w 1346425"/>
              <a:gd name="connsiteY4" fmla="*/ 453040 h 497663"/>
              <a:gd name="connsiteX5" fmla="*/ 929218 w 1346425"/>
              <a:gd name="connsiteY5" fmla="*/ 353557 h 497663"/>
              <a:gd name="connsiteX6" fmla="*/ 478368 w 1346425"/>
              <a:gd name="connsiteY6" fmla="*/ 287940 h 497663"/>
              <a:gd name="connsiteX7" fmla="*/ 1 w 1346425"/>
              <a:gd name="connsiteY7" fmla="*/ 73 h 497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6425" h="497663">
                <a:moveTo>
                  <a:pt x="1" y="73"/>
                </a:moveTo>
                <a:cubicBezTo>
                  <a:pt x="707" y="-4513"/>
                  <a:pt x="311504" y="206448"/>
                  <a:pt x="482601" y="260423"/>
                </a:cubicBezTo>
                <a:cubicBezTo>
                  <a:pt x="653698" y="314398"/>
                  <a:pt x="886884" y="285470"/>
                  <a:pt x="1026584" y="323923"/>
                </a:cubicBezTo>
                <a:cubicBezTo>
                  <a:pt x="1166284" y="362376"/>
                  <a:pt x="1277410" y="469621"/>
                  <a:pt x="1320801" y="491140"/>
                </a:cubicBezTo>
                <a:cubicBezTo>
                  <a:pt x="1364192" y="512659"/>
                  <a:pt x="1352198" y="475971"/>
                  <a:pt x="1286934" y="453040"/>
                </a:cubicBezTo>
                <a:cubicBezTo>
                  <a:pt x="1221670" y="430110"/>
                  <a:pt x="1063979" y="381074"/>
                  <a:pt x="929218" y="353557"/>
                </a:cubicBezTo>
                <a:cubicBezTo>
                  <a:pt x="794457" y="326040"/>
                  <a:pt x="627946" y="342973"/>
                  <a:pt x="478368" y="287940"/>
                </a:cubicBezTo>
                <a:cubicBezTo>
                  <a:pt x="328790" y="232907"/>
                  <a:pt x="-705" y="4659"/>
                  <a:pt x="1" y="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6A801BCE-F4F0-473D-B50E-79A877CE1320}"/>
              </a:ext>
            </a:extLst>
          </p:cNvPr>
          <p:cNvSpPr/>
          <p:nvPr/>
        </p:nvSpPr>
        <p:spPr>
          <a:xfrm>
            <a:off x="7828412" y="1082432"/>
            <a:ext cx="1381492" cy="448968"/>
          </a:xfrm>
          <a:custGeom>
            <a:avLst/>
            <a:gdLst>
              <a:gd name="connsiteX0" fmla="*/ 2726 w 1381492"/>
              <a:gd name="connsiteY0" fmla="*/ 1831 h 448968"/>
              <a:gd name="connsiteX1" fmla="*/ 331338 w 1381492"/>
              <a:gd name="connsiteY1" fmla="*/ 214556 h 448968"/>
              <a:gd name="connsiteX2" fmla="*/ 910776 w 1381492"/>
              <a:gd name="connsiteY2" fmla="*/ 371718 h 448968"/>
              <a:gd name="connsiteX3" fmla="*/ 1364801 w 1381492"/>
              <a:gd name="connsiteY3" fmla="*/ 444743 h 448968"/>
              <a:gd name="connsiteX4" fmla="*/ 1244151 w 1381492"/>
              <a:gd name="connsiteY4" fmla="*/ 439981 h 448968"/>
              <a:gd name="connsiteX5" fmla="*/ 872676 w 1381492"/>
              <a:gd name="connsiteY5" fmla="*/ 438393 h 448968"/>
              <a:gd name="connsiteX6" fmla="*/ 504376 w 1381492"/>
              <a:gd name="connsiteY6" fmla="*/ 343143 h 448968"/>
              <a:gd name="connsiteX7" fmla="*/ 2726 w 1381492"/>
              <a:gd name="connsiteY7" fmla="*/ 1831 h 448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81492" h="448968">
                <a:moveTo>
                  <a:pt x="2726" y="1831"/>
                </a:moveTo>
                <a:cubicBezTo>
                  <a:pt x="-26114" y="-19600"/>
                  <a:pt x="179996" y="152908"/>
                  <a:pt x="331338" y="214556"/>
                </a:cubicBezTo>
                <a:cubicBezTo>
                  <a:pt x="482680" y="276204"/>
                  <a:pt x="738532" y="333354"/>
                  <a:pt x="910776" y="371718"/>
                </a:cubicBezTo>
                <a:cubicBezTo>
                  <a:pt x="1083020" y="410082"/>
                  <a:pt x="1309239" y="433366"/>
                  <a:pt x="1364801" y="444743"/>
                </a:cubicBezTo>
                <a:cubicBezTo>
                  <a:pt x="1420363" y="456120"/>
                  <a:pt x="1326172" y="441039"/>
                  <a:pt x="1244151" y="439981"/>
                </a:cubicBezTo>
                <a:cubicBezTo>
                  <a:pt x="1162130" y="438923"/>
                  <a:pt x="995972" y="454533"/>
                  <a:pt x="872676" y="438393"/>
                </a:cubicBezTo>
                <a:cubicBezTo>
                  <a:pt x="749380" y="422253"/>
                  <a:pt x="645134" y="410876"/>
                  <a:pt x="504376" y="343143"/>
                </a:cubicBezTo>
                <a:cubicBezTo>
                  <a:pt x="363618" y="275410"/>
                  <a:pt x="31566" y="23262"/>
                  <a:pt x="2726" y="18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EA6BA107-F0DF-498A-869C-86BDD9003F0D}"/>
              </a:ext>
            </a:extLst>
          </p:cNvPr>
          <p:cNvSpPr/>
          <p:nvPr/>
        </p:nvSpPr>
        <p:spPr>
          <a:xfrm>
            <a:off x="7817386" y="1160257"/>
            <a:ext cx="1395457" cy="547543"/>
          </a:xfrm>
          <a:custGeom>
            <a:avLst/>
            <a:gdLst>
              <a:gd name="connsiteX0" fmla="*/ 12164 w 1395457"/>
              <a:gd name="connsiteY0" fmla="*/ 3381 h 547543"/>
              <a:gd name="connsiteX1" fmla="*/ 351889 w 1395457"/>
              <a:gd name="connsiteY1" fmla="*/ 273256 h 547543"/>
              <a:gd name="connsiteX2" fmla="*/ 1036102 w 1395457"/>
              <a:gd name="connsiteY2" fmla="*/ 446293 h 547543"/>
              <a:gd name="connsiteX3" fmla="*/ 1385352 w 1395457"/>
              <a:gd name="connsiteY3" fmla="*/ 446293 h 547543"/>
              <a:gd name="connsiteX4" fmla="*/ 1278989 w 1395457"/>
              <a:gd name="connsiteY4" fmla="*/ 460581 h 547543"/>
              <a:gd name="connsiteX5" fmla="*/ 1047214 w 1395457"/>
              <a:gd name="connsiteY5" fmla="*/ 544718 h 547543"/>
              <a:gd name="connsiteX6" fmla="*/ 764639 w 1395457"/>
              <a:gd name="connsiteY6" fmla="*/ 476456 h 547543"/>
              <a:gd name="connsiteX7" fmla="*/ 12164 w 1395457"/>
              <a:gd name="connsiteY7" fmla="*/ 3381 h 547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5457" h="547543">
                <a:moveTo>
                  <a:pt x="12164" y="3381"/>
                </a:moveTo>
                <a:cubicBezTo>
                  <a:pt x="-56628" y="-30486"/>
                  <a:pt x="181233" y="199437"/>
                  <a:pt x="351889" y="273256"/>
                </a:cubicBezTo>
                <a:cubicBezTo>
                  <a:pt x="522545" y="347075"/>
                  <a:pt x="863858" y="417454"/>
                  <a:pt x="1036102" y="446293"/>
                </a:cubicBezTo>
                <a:cubicBezTo>
                  <a:pt x="1208346" y="475133"/>
                  <a:pt x="1344871" y="443912"/>
                  <a:pt x="1385352" y="446293"/>
                </a:cubicBezTo>
                <a:cubicBezTo>
                  <a:pt x="1425833" y="448674"/>
                  <a:pt x="1335345" y="444177"/>
                  <a:pt x="1278989" y="460581"/>
                </a:cubicBezTo>
                <a:cubicBezTo>
                  <a:pt x="1222633" y="476985"/>
                  <a:pt x="1132939" y="542072"/>
                  <a:pt x="1047214" y="544718"/>
                </a:cubicBezTo>
                <a:cubicBezTo>
                  <a:pt x="961489" y="547364"/>
                  <a:pt x="937147" y="563239"/>
                  <a:pt x="764639" y="476456"/>
                </a:cubicBezTo>
                <a:cubicBezTo>
                  <a:pt x="592131" y="389673"/>
                  <a:pt x="80956" y="37248"/>
                  <a:pt x="12164" y="3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CDBBFDC8-52AE-424C-A16D-C8A898470A7F}"/>
              </a:ext>
            </a:extLst>
          </p:cNvPr>
          <p:cNvSpPr/>
          <p:nvPr/>
        </p:nvSpPr>
        <p:spPr>
          <a:xfrm>
            <a:off x="7864286" y="1438154"/>
            <a:ext cx="1335567" cy="412203"/>
          </a:xfrm>
          <a:custGeom>
            <a:avLst/>
            <a:gdLst>
              <a:gd name="connsiteX0" fmla="*/ 189 w 1335567"/>
              <a:gd name="connsiteY0" fmla="*/ 121 h 412203"/>
              <a:gd name="connsiteX1" fmla="*/ 732027 w 1335567"/>
              <a:gd name="connsiteY1" fmla="*/ 319209 h 412203"/>
              <a:gd name="connsiteX2" fmla="*/ 1117789 w 1335567"/>
              <a:gd name="connsiteY2" fmla="*/ 363659 h 412203"/>
              <a:gd name="connsiteX3" fmla="*/ 1335277 w 1335567"/>
              <a:gd name="connsiteY3" fmla="*/ 352546 h 412203"/>
              <a:gd name="connsiteX4" fmla="*/ 1157477 w 1335567"/>
              <a:gd name="connsiteY4" fmla="*/ 365246 h 412203"/>
              <a:gd name="connsiteX5" fmla="*/ 874902 w 1335567"/>
              <a:gd name="connsiteY5" fmla="*/ 411284 h 412203"/>
              <a:gd name="connsiteX6" fmla="*/ 662177 w 1335567"/>
              <a:gd name="connsiteY6" fmla="*/ 358896 h 412203"/>
              <a:gd name="connsiteX7" fmla="*/ 189 w 1335567"/>
              <a:gd name="connsiteY7" fmla="*/ 121 h 412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5567" h="412203">
                <a:moveTo>
                  <a:pt x="189" y="121"/>
                </a:moveTo>
                <a:cubicBezTo>
                  <a:pt x="11831" y="-6493"/>
                  <a:pt x="545760" y="258619"/>
                  <a:pt x="732027" y="319209"/>
                </a:cubicBezTo>
                <a:cubicBezTo>
                  <a:pt x="918294" y="379799"/>
                  <a:pt x="1017247" y="358103"/>
                  <a:pt x="1117789" y="363659"/>
                </a:cubicBezTo>
                <a:lnTo>
                  <a:pt x="1335277" y="352546"/>
                </a:lnTo>
                <a:cubicBezTo>
                  <a:pt x="1341892" y="352810"/>
                  <a:pt x="1234206" y="355456"/>
                  <a:pt x="1157477" y="365246"/>
                </a:cubicBezTo>
                <a:cubicBezTo>
                  <a:pt x="1080748" y="375036"/>
                  <a:pt x="957452" y="412342"/>
                  <a:pt x="874902" y="411284"/>
                </a:cubicBezTo>
                <a:cubicBezTo>
                  <a:pt x="792352" y="410226"/>
                  <a:pt x="806904" y="426100"/>
                  <a:pt x="662177" y="358896"/>
                </a:cubicBezTo>
                <a:cubicBezTo>
                  <a:pt x="517450" y="291692"/>
                  <a:pt x="-11453" y="6735"/>
                  <a:pt x="189" y="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7895B018-4810-4CC2-BB4E-B69C4876DD90}"/>
              </a:ext>
            </a:extLst>
          </p:cNvPr>
          <p:cNvSpPr/>
          <p:nvPr/>
        </p:nvSpPr>
        <p:spPr>
          <a:xfrm>
            <a:off x="8025050" y="1841447"/>
            <a:ext cx="553304" cy="285396"/>
          </a:xfrm>
          <a:custGeom>
            <a:avLst/>
            <a:gdLst>
              <a:gd name="connsiteX0" fmla="*/ 1350 w 553304"/>
              <a:gd name="connsiteY0" fmla="*/ 53 h 285396"/>
              <a:gd name="connsiteX1" fmla="*/ 104538 w 553304"/>
              <a:gd name="connsiteY1" fmla="*/ 252466 h 285396"/>
              <a:gd name="connsiteX2" fmla="*/ 215663 w 553304"/>
              <a:gd name="connsiteY2" fmla="*/ 274691 h 285396"/>
              <a:gd name="connsiteX3" fmla="*/ 547450 w 553304"/>
              <a:gd name="connsiteY3" fmla="*/ 181028 h 285396"/>
              <a:gd name="connsiteX4" fmla="*/ 410925 w 553304"/>
              <a:gd name="connsiteY4" fmla="*/ 211191 h 285396"/>
              <a:gd name="connsiteX5" fmla="*/ 199788 w 553304"/>
              <a:gd name="connsiteY5" fmla="*/ 265166 h 285396"/>
              <a:gd name="connsiteX6" fmla="*/ 180738 w 553304"/>
              <a:gd name="connsiteY6" fmla="*/ 230241 h 285396"/>
              <a:gd name="connsiteX7" fmla="*/ 1350 w 553304"/>
              <a:gd name="connsiteY7" fmla="*/ 53 h 285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3304" h="285396">
                <a:moveTo>
                  <a:pt x="1350" y="53"/>
                </a:moveTo>
                <a:cubicBezTo>
                  <a:pt x="-11350" y="3757"/>
                  <a:pt x="68819" y="206693"/>
                  <a:pt x="104538" y="252466"/>
                </a:cubicBezTo>
                <a:cubicBezTo>
                  <a:pt x="140257" y="298239"/>
                  <a:pt x="141844" y="286597"/>
                  <a:pt x="215663" y="274691"/>
                </a:cubicBezTo>
                <a:cubicBezTo>
                  <a:pt x="289482" y="262785"/>
                  <a:pt x="514906" y="191611"/>
                  <a:pt x="547450" y="181028"/>
                </a:cubicBezTo>
                <a:cubicBezTo>
                  <a:pt x="579994" y="170445"/>
                  <a:pt x="468869" y="197168"/>
                  <a:pt x="410925" y="211191"/>
                </a:cubicBezTo>
                <a:cubicBezTo>
                  <a:pt x="352981" y="225214"/>
                  <a:pt x="238152" y="261991"/>
                  <a:pt x="199788" y="265166"/>
                </a:cubicBezTo>
                <a:cubicBezTo>
                  <a:pt x="161424" y="268341"/>
                  <a:pt x="216457" y="272839"/>
                  <a:pt x="180738" y="230241"/>
                </a:cubicBezTo>
                <a:cubicBezTo>
                  <a:pt x="145019" y="187643"/>
                  <a:pt x="14050" y="-3651"/>
                  <a:pt x="1350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4024F87B-D320-496D-B2D8-6001470E40B5}"/>
              </a:ext>
            </a:extLst>
          </p:cNvPr>
          <p:cNvSpPr/>
          <p:nvPr/>
        </p:nvSpPr>
        <p:spPr>
          <a:xfrm>
            <a:off x="7146687" y="171619"/>
            <a:ext cx="557152" cy="387977"/>
          </a:xfrm>
          <a:custGeom>
            <a:avLst/>
            <a:gdLst>
              <a:gd name="connsiteX0" fmla="*/ 7646 w 557152"/>
              <a:gd name="connsiteY0" fmla="*/ 387181 h 387977"/>
              <a:gd name="connsiteX1" fmla="*/ 295513 w 557152"/>
              <a:gd name="connsiteY1" fmla="*/ 131064 h 387977"/>
              <a:gd name="connsiteX2" fmla="*/ 538930 w 557152"/>
              <a:gd name="connsiteY2" fmla="*/ 12531 h 387977"/>
              <a:gd name="connsiteX3" fmla="*/ 492363 w 557152"/>
              <a:gd name="connsiteY3" fmla="*/ 25231 h 387977"/>
              <a:gd name="connsiteX4" fmla="*/ 117713 w 557152"/>
              <a:gd name="connsiteY4" fmla="*/ 205148 h 387977"/>
              <a:gd name="connsiteX5" fmla="*/ 7646 w 557152"/>
              <a:gd name="connsiteY5" fmla="*/ 387181 h 387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7152" h="387977">
                <a:moveTo>
                  <a:pt x="7646" y="387181"/>
                </a:moveTo>
                <a:cubicBezTo>
                  <a:pt x="37279" y="374834"/>
                  <a:pt x="206966" y="193506"/>
                  <a:pt x="295513" y="131064"/>
                </a:cubicBezTo>
                <a:cubicBezTo>
                  <a:pt x="384060" y="68622"/>
                  <a:pt x="506122" y="30170"/>
                  <a:pt x="538930" y="12531"/>
                </a:cubicBezTo>
                <a:cubicBezTo>
                  <a:pt x="571738" y="-5108"/>
                  <a:pt x="562566" y="-6872"/>
                  <a:pt x="492363" y="25231"/>
                </a:cubicBezTo>
                <a:cubicBezTo>
                  <a:pt x="422160" y="57334"/>
                  <a:pt x="196735" y="145176"/>
                  <a:pt x="117713" y="205148"/>
                </a:cubicBezTo>
                <a:cubicBezTo>
                  <a:pt x="38691" y="265120"/>
                  <a:pt x="-21987" y="399528"/>
                  <a:pt x="7646" y="387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A3146591-9CC5-490C-B1E5-A80A2A22275D}"/>
              </a:ext>
            </a:extLst>
          </p:cNvPr>
          <p:cNvSpPr/>
          <p:nvPr/>
        </p:nvSpPr>
        <p:spPr>
          <a:xfrm>
            <a:off x="7300692" y="196777"/>
            <a:ext cx="919221" cy="349901"/>
          </a:xfrm>
          <a:custGeom>
            <a:avLst/>
            <a:gdLst>
              <a:gd name="connsiteX0" fmla="*/ 6041 w 919221"/>
              <a:gd name="connsiteY0" fmla="*/ 349323 h 349901"/>
              <a:gd name="connsiteX1" fmla="*/ 173258 w 919221"/>
              <a:gd name="connsiteY1" fmla="*/ 158823 h 349901"/>
              <a:gd name="connsiteX2" fmla="*/ 471708 w 919221"/>
              <a:gd name="connsiteY2" fmla="*/ 23356 h 349901"/>
              <a:gd name="connsiteX3" fmla="*/ 907741 w 919221"/>
              <a:gd name="connsiteY3" fmla="*/ 73 h 349901"/>
              <a:gd name="connsiteX4" fmla="*/ 757458 w 919221"/>
              <a:gd name="connsiteY4" fmla="*/ 19123 h 349901"/>
              <a:gd name="connsiteX5" fmla="*/ 382808 w 919221"/>
              <a:gd name="connsiteY5" fmla="*/ 93206 h 349901"/>
              <a:gd name="connsiteX6" fmla="*/ 6041 w 919221"/>
              <a:gd name="connsiteY6" fmla="*/ 349323 h 349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9221" h="349901">
                <a:moveTo>
                  <a:pt x="6041" y="349323"/>
                </a:moveTo>
                <a:cubicBezTo>
                  <a:pt x="-28884" y="360259"/>
                  <a:pt x="95647" y="213151"/>
                  <a:pt x="173258" y="158823"/>
                </a:cubicBezTo>
                <a:cubicBezTo>
                  <a:pt x="250869" y="104495"/>
                  <a:pt x="349294" y="49814"/>
                  <a:pt x="471708" y="23356"/>
                </a:cubicBezTo>
                <a:cubicBezTo>
                  <a:pt x="594122" y="-3102"/>
                  <a:pt x="860116" y="778"/>
                  <a:pt x="907741" y="73"/>
                </a:cubicBezTo>
                <a:cubicBezTo>
                  <a:pt x="955366" y="-632"/>
                  <a:pt x="844947" y="3601"/>
                  <a:pt x="757458" y="19123"/>
                </a:cubicBezTo>
                <a:cubicBezTo>
                  <a:pt x="669969" y="34645"/>
                  <a:pt x="510513" y="42053"/>
                  <a:pt x="382808" y="93206"/>
                </a:cubicBezTo>
                <a:cubicBezTo>
                  <a:pt x="255103" y="144359"/>
                  <a:pt x="40966" y="338387"/>
                  <a:pt x="6041" y="349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C82F2A12-37A9-4F40-B6FD-107CE117A51C}"/>
              </a:ext>
            </a:extLst>
          </p:cNvPr>
          <p:cNvSpPr/>
          <p:nvPr/>
        </p:nvSpPr>
        <p:spPr>
          <a:xfrm>
            <a:off x="9106752" y="1510313"/>
            <a:ext cx="145654" cy="756642"/>
          </a:xfrm>
          <a:custGeom>
            <a:avLst/>
            <a:gdLst>
              <a:gd name="connsiteX0" fmla="*/ 84873 w 145654"/>
              <a:gd name="connsiteY0" fmla="*/ 987 h 756642"/>
              <a:gd name="connsiteX1" fmla="*/ 68998 w 145654"/>
              <a:gd name="connsiteY1" fmla="*/ 299437 h 756642"/>
              <a:gd name="connsiteX2" fmla="*/ 145198 w 145654"/>
              <a:gd name="connsiteY2" fmla="*/ 502637 h 756642"/>
              <a:gd name="connsiteX3" fmla="*/ 27723 w 145654"/>
              <a:gd name="connsiteY3" fmla="*/ 562962 h 756642"/>
              <a:gd name="connsiteX4" fmla="*/ 46773 w 145654"/>
              <a:gd name="connsiteY4" fmla="*/ 756637 h 756642"/>
              <a:gd name="connsiteX5" fmla="*/ 27723 w 145654"/>
              <a:gd name="connsiteY5" fmla="*/ 556612 h 756642"/>
              <a:gd name="connsiteX6" fmla="*/ 2323 w 145654"/>
              <a:gd name="connsiteY6" fmla="*/ 407387 h 756642"/>
              <a:gd name="connsiteX7" fmla="*/ 84873 w 145654"/>
              <a:gd name="connsiteY7" fmla="*/ 987 h 756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5654" h="756642">
                <a:moveTo>
                  <a:pt x="84873" y="987"/>
                </a:moveTo>
                <a:cubicBezTo>
                  <a:pt x="95985" y="-17004"/>
                  <a:pt x="58944" y="215829"/>
                  <a:pt x="68998" y="299437"/>
                </a:cubicBezTo>
                <a:cubicBezTo>
                  <a:pt x="79052" y="383045"/>
                  <a:pt x="152077" y="458716"/>
                  <a:pt x="145198" y="502637"/>
                </a:cubicBezTo>
                <a:cubicBezTo>
                  <a:pt x="138319" y="546558"/>
                  <a:pt x="44127" y="520629"/>
                  <a:pt x="27723" y="562962"/>
                </a:cubicBezTo>
                <a:cubicBezTo>
                  <a:pt x="11319" y="605295"/>
                  <a:pt x="46773" y="757695"/>
                  <a:pt x="46773" y="756637"/>
                </a:cubicBezTo>
                <a:cubicBezTo>
                  <a:pt x="46773" y="755579"/>
                  <a:pt x="35131" y="614820"/>
                  <a:pt x="27723" y="556612"/>
                </a:cubicBezTo>
                <a:cubicBezTo>
                  <a:pt x="20315" y="498404"/>
                  <a:pt x="-8260" y="496816"/>
                  <a:pt x="2323" y="407387"/>
                </a:cubicBezTo>
                <a:cubicBezTo>
                  <a:pt x="12906" y="317958"/>
                  <a:pt x="73761" y="18978"/>
                  <a:pt x="84873" y="9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4F97D531-DBE2-47A5-B140-9FC330001BB6}"/>
              </a:ext>
            </a:extLst>
          </p:cNvPr>
          <p:cNvSpPr/>
          <p:nvPr/>
        </p:nvSpPr>
        <p:spPr>
          <a:xfrm>
            <a:off x="8823156" y="1984154"/>
            <a:ext cx="365847" cy="97211"/>
          </a:xfrm>
          <a:custGeom>
            <a:avLst/>
            <a:gdLst>
              <a:gd name="connsiteX0" fmla="*/ 169 w 365847"/>
              <a:gd name="connsiteY0" fmla="*/ 221 h 97211"/>
              <a:gd name="connsiteX1" fmla="*/ 228769 w 365847"/>
              <a:gd name="connsiteY1" fmla="*/ 92296 h 97211"/>
              <a:gd name="connsiteX2" fmla="*/ 365294 w 365847"/>
              <a:gd name="connsiteY2" fmla="*/ 82771 h 97211"/>
              <a:gd name="connsiteX3" fmla="*/ 266869 w 365847"/>
              <a:gd name="connsiteY3" fmla="*/ 66896 h 97211"/>
              <a:gd name="connsiteX4" fmla="*/ 169 w 365847"/>
              <a:gd name="connsiteY4" fmla="*/ 221 h 97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847" h="97211">
                <a:moveTo>
                  <a:pt x="169" y="221"/>
                </a:moveTo>
                <a:cubicBezTo>
                  <a:pt x="-6181" y="4454"/>
                  <a:pt x="167915" y="78538"/>
                  <a:pt x="228769" y="92296"/>
                </a:cubicBezTo>
                <a:cubicBezTo>
                  <a:pt x="289623" y="106054"/>
                  <a:pt x="358944" y="87004"/>
                  <a:pt x="365294" y="82771"/>
                </a:cubicBezTo>
                <a:cubicBezTo>
                  <a:pt x="371644" y="78538"/>
                  <a:pt x="322431" y="80125"/>
                  <a:pt x="266869" y="66896"/>
                </a:cubicBezTo>
                <a:cubicBezTo>
                  <a:pt x="211307" y="53667"/>
                  <a:pt x="6519" y="-4012"/>
                  <a:pt x="169" y="2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69851A69-70EF-40EC-8D34-6F0E4449867A}"/>
              </a:ext>
            </a:extLst>
          </p:cNvPr>
          <p:cNvSpPr/>
          <p:nvPr/>
        </p:nvSpPr>
        <p:spPr>
          <a:xfrm>
            <a:off x="9042188" y="2108015"/>
            <a:ext cx="86151" cy="330600"/>
          </a:xfrm>
          <a:custGeom>
            <a:avLst/>
            <a:gdLst>
              <a:gd name="connsiteX0" fmla="*/ 85937 w 86151"/>
              <a:gd name="connsiteY0" fmla="*/ 185 h 330600"/>
              <a:gd name="connsiteX1" fmla="*/ 212 w 86151"/>
              <a:gd name="connsiteY1" fmla="*/ 158935 h 330600"/>
              <a:gd name="connsiteX2" fmla="*/ 60537 w 86151"/>
              <a:gd name="connsiteY2" fmla="*/ 330385 h 330600"/>
              <a:gd name="connsiteX3" fmla="*/ 25612 w 86151"/>
              <a:gd name="connsiteY3" fmla="*/ 190685 h 330600"/>
              <a:gd name="connsiteX4" fmla="*/ 85937 w 86151"/>
              <a:gd name="connsiteY4" fmla="*/ 185 h 33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151" h="330600">
                <a:moveTo>
                  <a:pt x="85937" y="185"/>
                </a:moveTo>
                <a:cubicBezTo>
                  <a:pt x="81704" y="-5107"/>
                  <a:pt x="4445" y="103902"/>
                  <a:pt x="212" y="158935"/>
                </a:cubicBezTo>
                <a:cubicBezTo>
                  <a:pt x="-4021" y="213968"/>
                  <a:pt x="56304" y="325093"/>
                  <a:pt x="60537" y="330385"/>
                </a:cubicBezTo>
                <a:cubicBezTo>
                  <a:pt x="64770" y="335677"/>
                  <a:pt x="20850" y="242014"/>
                  <a:pt x="25612" y="190685"/>
                </a:cubicBezTo>
                <a:cubicBezTo>
                  <a:pt x="30374" y="139356"/>
                  <a:pt x="90170" y="5477"/>
                  <a:pt x="85937" y="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EA3A0EAC-F9C5-46E8-A042-6C8D31527411}"/>
              </a:ext>
            </a:extLst>
          </p:cNvPr>
          <p:cNvSpPr/>
          <p:nvPr/>
        </p:nvSpPr>
        <p:spPr>
          <a:xfrm>
            <a:off x="8902735" y="2040476"/>
            <a:ext cx="193645" cy="833559"/>
          </a:xfrm>
          <a:custGeom>
            <a:avLst/>
            <a:gdLst>
              <a:gd name="connsiteX0" fmla="*/ 50765 w 193645"/>
              <a:gd name="connsiteY0" fmla="*/ 58199 h 833559"/>
              <a:gd name="connsiteX1" fmla="*/ 130140 w 193645"/>
              <a:gd name="connsiteY1" fmla="*/ 391574 h 833559"/>
              <a:gd name="connsiteX2" fmla="*/ 193640 w 193645"/>
              <a:gd name="connsiteY2" fmla="*/ 477299 h 833559"/>
              <a:gd name="connsiteX3" fmla="*/ 126965 w 193645"/>
              <a:gd name="connsiteY3" fmla="*/ 724949 h 833559"/>
              <a:gd name="connsiteX4" fmla="*/ 171415 w 193645"/>
              <a:gd name="connsiteY4" fmla="*/ 832899 h 833559"/>
              <a:gd name="connsiteX5" fmla="*/ 117440 w 193645"/>
              <a:gd name="connsiteY5" fmla="*/ 680499 h 833559"/>
              <a:gd name="connsiteX6" fmla="*/ 136490 w 193645"/>
              <a:gd name="connsiteY6" fmla="*/ 477299 h 833559"/>
              <a:gd name="connsiteX7" fmla="*/ 3140 w 193645"/>
              <a:gd name="connsiteY7" fmla="*/ 42324 h 833559"/>
              <a:gd name="connsiteX8" fmla="*/ 50765 w 193645"/>
              <a:gd name="connsiteY8" fmla="*/ 58199 h 833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3645" h="833559">
                <a:moveTo>
                  <a:pt x="50765" y="58199"/>
                </a:moveTo>
                <a:cubicBezTo>
                  <a:pt x="71932" y="116407"/>
                  <a:pt x="106328" y="321724"/>
                  <a:pt x="130140" y="391574"/>
                </a:cubicBezTo>
                <a:cubicBezTo>
                  <a:pt x="153952" y="461424"/>
                  <a:pt x="194169" y="421737"/>
                  <a:pt x="193640" y="477299"/>
                </a:cubicBezTo>
                <a:cubicBezTo>
                  <a:pt x="193111" y="532861"/>
                  <a:pt x="130669" y="665682"/>
                  <a:pt x="126965" y="724949"/>
                </a:cubicBezTo>
                <a:cubicBezTo>
                  <a:pt x="123261" y="784216"/>
                  <a:pt x="173002" y="840307"/>
                  <a:pt x="171415" y="832899"/>
                </a:cubicBezTo>
                <a:cubicBezTo>
                  <a:pt x="169828" y="825491"/>
                  <a:pt x="123261" y="739766"/>
                  <a:pt x="117440" y="680499"/>
                </a:cubicBezTo>
                <a:cubicBezTo>
                  <a:pt x="111619" y="621232"/>
                  <a:pt x="155540" y="583662"/>
                  <a:pt x="136490" y="477299"/>
                </a:cubicBezTo>
                <a:cubicBezTo>
                  <a:pt x="117440" y="370936"/>
                  <a:pt x="17957" y="114291"/>
                  <a:pt x="3140" y="42324"/>
                </a:cubicBezTo>
                <a:cubicBezTo>
                  <a:pt x="-11677" y="-29643"/>
                  <a:pt x="29598" y="-9"/>
                  <a:pt x="50765" y="58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3D5860DD-2D7B-4449-A986-6B7B3B2EB471}"/>
              </a:ext>
            </a:extLst>
          </p:cNvPr>
          <p:cNvSpPr/>
          <p:nvPr/>
        </p:nvSpPr>
        <p:spPr>
          <a:xfrm>
            <a:off x="8948359" y="2323959"/>
            <a:ext cx="167918" cy="636850"/>
          </a:xfrm>
          <a:custGeom>
            <a:avLst/>
            <a:gdLst>
              <a:gd name="connsiteX0" fmla="*/ 14666 w 167918"/>
              <a:gd name="connsiteY0" fmla="*/ 141 h 636850"/>
              <a:gd name="connsiteX1" fmla="*/ 30541 w 167918"/>
              <a:gd name="connsiteY1" fmla="*/ 384316 h 636850"/>
              <a:gd name="connsiteX2" fmla="*/ 167066 w 167918"/>
              <a:gd name="connsiteY2" fmla="*/ 631966 h 636850"/>
              <a:gd name="connsiteX3" fmla="*/ 84516 w 167918"/>
              <a:gd name="connsiteY3" fmla="*/ 539891 h 636850"/>
              <a:gd name="connsiteX4" fmla="*/ 5141 w 167918"/>
              <a:gd name="connsiteY4" fmla="*/ 428766 h 636850"/>
              <a:gd name="connsiteX5" fmla="*/ 14666 w 167918"/>
              <a:gd name="connsiteY5" fmla="*/ 141 h 63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918" h="636850">
                <a:moveTo>
                  <a:pt x="14666" y="141"/>
                </a:moveTo>
                <a:cubicBezTo>
                  <a:pt x="18899" y="-7267"/>
                  <a:pt x="5141" y="279012"/>
                  <a:pt x="30541" y="384316"/>
                </a:cubicBezTo>
                <a:cubicBezTo>
                  <a:pt x="55941" y="489620"/>
                  <a:pt x="158070" y="606037"/>
                  <a:pt x="167066" y="631966"/>
                </a:cubicBezTo>
                <a:cubicBezTo>
                  <a:pt x="176062" y="657895"/>
                  <a:pt x="111503" y="573758"/>
                  <a:pt x="84516" y="539891"/>
                </a:cubicBezTo>
                <a:cubicBezTo>
                  <a:pt x="57529" y="506024"/>
                  <a:pt x="19429" y="515020"/>
                  <a:pt x="5141" y="428766"/>
                </a:cubicBezTo>
                <a:cubicBezTo>
                  <a:pt x="-9147" y="342512"/>
                  <a:pt x="10433" y="7549"/>
                  <a:pt x="14666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864D6E4D-0499-4860-81A4-3EB8F3DEAADB}"/>
              </a:ext>
            </a:extLst>
          </p:cNvPr>
          <p:cNvSpPr/>
          <p:nvPr/>
        </p:nvSpPr>
        <p:spPr>
          <a:xfrm>
            <a:off x="8854981" y="2511425"/>
            <a:ext cx="248427" cy="812941"/>
          </a:xfrm>
          <a:custGeom>
            <a:avLst/>
            <a:gdLst>
              <a:gd name="connsiteX0" fmla="*/ 94 w 248427"/>
              <a:gd name="connsiteY0" fmla="*/ 0 h 812941"/>
              <a:gd name="connsiteX1" fmla="*/ 95344 w 248427"/>
              <a:gd name="connsiteY1" fmla="*/ 473075 h 812941"/>
              <a:gd name="connsiteX2" fmla="*/ 244569 w 248427"/>
              <a:gd name="connsiteY2" fmla="*/ 527050 h 812941"/>
              <a:gd name="connsiteX3" fmla="*/ 203294 w 248427"/>
              <a:gd name="connsiteY3" fmla="*/ 546100 h 812941"/>
              <a:gd name="connsiteX4" fmla="*/ 190594 w 248427"/>
              <a:gd name="connsiteY4" fmla="*/ 746125 h 812941"/>
              <a:gd name="connsiteX5" fmla="*/ 235044 w 248427"/>
              <a:gd name="connsiteY5" fmla="*/ 809625 h 812941"/>
              <a:gd name="connsiteX6" fmla="*/ 165194 w 248427"/>
              <a:gd name="connsiteY6" fmla="*/ 660400 h 812941"/>
              <a:gd name="connsiteX7" fmla="*/ 79469 w 248427"/>
              <a:gd name="connsiteY7" fmla="*/ 473075 h 812941"/>
              <a:gd name="connsiteX8" fmla="*/ 94 w 248427"/>
              <a:gd name="connsiteY8" fmla="*/ 0 h 812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8427" h="812941">
                <a:moveTo>
                  <a:pt x="94" y="0"/>
                </a:moveTo>
                <a:cubicBezTo>
                  <a:pt x="2740" y="0"/>
                  <a:pt x="54598" y="385233"/>
                  <a:pt x="95344" y="473075"/>
                </a:cubicBezTo>
                <a:cubicBezTo>
                  <a:pt x="136090" y="560917"/>
                  <a:pt x="226577" y="514879"/>
                  <a:pt x="244569" y="527050"/>
                </a:cubicBezTo>
                <a:cubicBezTo>
                  <a:pt x="262561" y="539221"/>
                  <a:pt x="212290" y="509588"/>
                  <a:pt x="203294" y="546100"/>
                </a:cubicBezTo>
                <a:cubicBezTo>
                  <a:pt x="194298" y="582612"/>
                  <a:pt x="185302" y="702204"/>
                  <a:pt x="190594" y="746125"/>
                </a:cubicBezTo>
                <a:cubicBezTo>
                  <a:pt x="195886" y="790046"/>
                  <a:pt x="239277" y="823912"/>
                  <a:pt x="235044" y="809625"/>
                </a:cubicBezTo>
                <a:cubicBezTo>
                  <a:pt x="230811" y="795338"/>
                  <a:pt x="191123" y="716492"/>
                  <a:pt x="165194" y="660400"/>
                </a:cubicBezTo>
                <a:cubicBezTo>
                  <a:pt x="139265" y="604308"/>
                  <a:pt x="108044" y="579967"/>
                  <a:pt x="79469" y="473075"/>
                </a:cubicBezTo>
                <a:cubicBezTo>
                  <a:pt x="50894" y="366183"/>
                  <a:pt x="-2552" y="0"/>
                  <a:pt x="9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284075A0-3DE2-418D-8400-9FAEE3BA21E8}"/>
              </a:ext>
            </a:extLst>
          </p:cNvPr>
          <p:cNvSpPr/>
          <p:nvPr/>
        </p:nvSpPr>
        <p:spPr>
          <a:xfrm>
            <a:off x="8286727" y="2577932"/>
            <a:ext cx="479566" cy="752659"/>
          </a:xfrm>
          <a:custGeom>
            <a:avLst/>
            <a:gdLst>
              <a:gd name="connsiteX0" fmla="*/ 479448 w 479566"/>
              <a:gd name="connsiteY0" fmla="*/ 168 h 752659"/>
              <a:gd name="connsiteX1" fmla="*/ 412773 w 479566"/>
              <a:gd name="connsiteY1" fmla="*/ 447843 h 752659"/>
              <a:gd name="connsiteX2" fmla="*/ 428648 w 479566"/>
              <a:gd name="connsiteY2" fmla="*/ 495468 h 752659"/>
              <a:gd name="connsiteX3" fmla="*/ 298473 w 479566"/>
              <a:gd name="connsiteY3" fmla="*/ 574843 h 752659"/>
              <a:gd name="connsiteX4" fmla="*/ 23 w 479566"/>
              <a:gd name="connsiteY4" fmla="*/ 752643 h 752659"/>
              <a:gd name="connsiteX5" fmla="*/ 282598 w 479566"/>
              <a:gd name="connsiteY5" fmla="*/ 584368 h 752659"/>
              <a:gd name="connsiteX6" fmla="*/ 393723 w 479566"/>
              <a:gd name="connsiteY6" fmla="*/ 397043 h 752659"/>
              <a:gd name="connsiteX7" fmla="*/ 479448 w 479566"/>
              <a:gd name="connsiteY7" fmla="*/ 168 h 752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9566" h="752659">
                <a:moveTo>
                  <a:pt x="479448" y="168"/>
                </a:moveTo>
                <a:cubicBezTo>
                  <a:pt x="482623" y="8635"/>
                  <a:pt x="421240" y="365293"/>
                  <a:pt x="412773" y="447843"/>
                </a:cubicBezTo>
                <a:cubicBezTo>
                  <a:pt x="404306" y="530393"/>
                  <a:pt x="447698" y="474302"/>
                  <a:pt x="428648" y="495468"/>
                </a:cubicBezTo>
                <a:cubicBezTo>
                  <a:pt x="409598" y="516634"/>
                  <a:pt x="298473" y="574843"/>
                  <a:pt x="298473" y="574843"/>
                </a:cubicBezTo>
                <a:lnTo>
                  <a:pt x="23" y="752643"/>
                </a:lnTo>
                <a:cubicBezTo>
                  <a:pt x="-2623" y="754231"/>
                  <a:pt x="216981" y="643635"/>
                  <a:pt x="282598" y="584368"/>
                </a:cubicBezTo>
                <a:cubicBezTo>
                  <a:pt x="348215" y="525101"/>
                  <a:pt x="364619" y="490176"/>
                  <a:pt x="393723" y="397043"/>
                </a:cubicBezTo>
                <a:cubicBezTo>
                  <a:pt x="422827" y="303910"/>
                  <a:pt x="476273" y="-8299"/>
                  <a:pt x="479448" y="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DCDFC8D6-97D9-4A9E-95C6-724A8E6D7A6A}"/>
              </a:ext>
            </a:extLst>
          </p:cNvPr>
          <p:cNvSpPr/>
          <p:nvPr/>
        </p:nvSpPr>
        <p:spPr>
          <a:xfrm>
            <a:off x="7674518" y="855391"/>
            <a:ext cx="1519705" cy="629925"/>
          </a:xfrm>
          <a:custGeom>
            <a:avLst/>
            <a:gdLst>
              <a:gd name="connsiteX0" fmla="*/ 515 w 1519705"/>
              <a:gd name="connsiteY0" fmla="*/ 1859 h 629925"/>
              <a:gd name="connsiteX1" fmla="*/ 667265 w 1519705"/>
              <a:gd name="connsiteY1" fmla="*/ 241042 h 629925"/>
              <a:gd name="connsiteX2" fmla="*/ 1145632 w 1519705"/>
              <a:gd name="connsiteY2" fmla="*/ 401909 h 629925"/>
              <a:gd name="connsiteX3" fmla="*/ 1503349 w 1519705"/>
              <a:gd name="connsiteY3" fmla="*/ 619926 h 629925"/>
              <a:gd name="connsiteX4" fmla="*/ 1431382 w 1519705"/>
              <a:gd name="connsiteY4" fmla="*/ 581826 h 629925"/>
              <a:gd name="connsiteX5" fmla="*/ 1183732 w 1519705"/>
              <a:gd name="connsiteY5" fmla="*/ 480226 h 629925"/>
              <a:gd name="connsiteX6" fmla="*/ 779449 w 1519705"/>
              <a:gd name="connsiteY6" fmla="*/ 378626 h 629925"/>
              <a:gd name="connsiteX7" fmla="*/ 515 w 1519705"/>
              <a:gd name="connsiteY7" fmla="*/ 1859 h 629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19705" h="629925">
                <a:moveTo>
                  <a:pt x="515" y="1859"/>
                </a:moveTo>
                <a:cubicBezTo>
                  <a:pt x="-18182" y="-21072"/>
                  <a:pt x="476412" y="174367"/>
                  <a:pt x="667265" y="241042"/>
                </a:cubicBezTo>
                <a:cubicBezTo>
                  <a:pt x="858118" y="307717"/>
                  <a:pt x="1006285" y="338762"/>
                  <a:pt x="1145632" y="401909"/>
                </a:cubicBezTo>
                <a:cubicBezTo>
                  <a:pt x="1284979" y="465056"/>
                  <a:pt x="1455724" y="589940"/>
                  <a:pt x="1503349" y="619926"/>
                </a:cubicBezTo>
                <a:cubicBezTo>
                  <a:pt x="1550974" y="649912"/>
                  <a:pt x="1484652" y="605109"/>
                  <a:pt x="1431382" y="581826"/>
                </a:cubicBezTo>
                <a:cubicBezTo>
                  <a:pt x="1378113" y="558543"/>
                  <a:pt x="1292387" y="514093"/>
                  <a:pt x="1183732" y="480226"/>
                </a:cubicBezTo>
                <a:cubicBezTo>
                  <a:pt x="1075077" y="446359"/>
                  <a:pt x="974182" y="457648"/>
                  <a:pt x="779449" y="378626"/>
                </a:cubicBezTo>
                <a:cubicBezTo>
                  <a:pt x="584716" y="299604"/>
                  <a:pt x="19212" y="24790"/>
                  <a:pt x="515" y="18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D7078E0A-BC24-43BB-942B-95AA5AE609FD}"/>
              </a:ext>
            </a:extLst>
          </p:cNvPr>
          <p:cNvSpPr/>
          <p:nvPr/>
        </p:nvSpPr>
        <p:spPr>
          <a:xfrm>
            <a:off x="9188212" y="1487606"/>
            <a:ext cx="204595" cy="490559"/>
          </a:xfrm>
          <a:custGeom>
            <a:avLst/>
            <a:gdLst>
              <a:gd name="connsiteX0" fmla="*/ 1826 w 204595"/>
              <a:gd name="connsiteY0" fmla="*/ 3057 h 490559"/>
              <a:gd name="connsiteX1" fmla="*/ 95488 w 204595"/>
              <a:gd name="connsiteY1" fmla="*/ 79257 h 490559"/>
              <a:gd name="connsiteX2" fmla="*/ 193913 w 204595"/>
              <a:gd name="connsiteY2" fmla="*/ 122119 h 490559"/>
              <a:gd name="connsiteX3" fmla="*/ 193913 w 204595"/>
              <a:gd name="connsiteY3" fmla="*/ 233244 h 490559"/>
              <a:gd name="connsiteX4" fmla="*/ 122476 w 204595"/>
              <a:gd name="connsiteY4" fmla="*/ 365007 h 490559"/>
              <a:gd name="connsiteX5" fmla="*/ 119301 w 204595"/>
              <a:gd name="connsiteY5" fmla="*/ 488832 h 490559"/>
              <a:gd name="connsiteX6" fmla="*/ 116126 w 204595"/>
              <a:gd name="connsiteY6" fmla="*/ 431682 h 490559"/>
              <a:gd name="connsiteX7" fmla="*/ 116126 w 204595"/>
              <a:gd name="connsiteY7" fmla="*/ 350719 h 490559"/>
              <a:gd name="connsiteX8" fmla="*/ 182801 w 204595"/>
              <a:gd name="connsiteY8" fmla="*/ 193557 h 490559"/>
              <a:gd name="connsiteX9" fmla="*/ 1826 w 204595"/>
              <a:gd name="connsiteY9" fmla="*/ 3057 h 490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4595" h="490559">
                <a:moveTo>
                  <a:pt x="1826" y="3057"/>
                </a:moveTo>
                <a:cubicBezTo>
                  <a:pt x="-12726" y="-15993"/>
                  <a:pt x="63474" y="59413"/>
                  <a:pt x="95488" y="79257"/>
                </a:cubicBezTo>
                <a:cubicBezTo>
                  <a:pt x="127502" y="99101"/>
                  <a:pt x="177509" y="96455"/>
                  <a:pt x="193913" y="122119"/>
                </a:cubicBezTo>
                <a:cubicBezTo>
                  <a:pt x="210317" y="147783"/>
                  <a:pt x="205819" y="192763"/>
                  <a:pt x="193913" y="233244"/>
                </a:cubicBezTo>
                <a:cubicBezTo>
                  <a:pt x="182007" y="273725"/>
                  <a:pt x="134911" y="322409"/>
                  <a:pt x="122476" y="365007"/>
                </a:cubicBezTo>
                <a:cubicBezTo>
                  <a:pt x="110041" y="407605"/>
                  <a:pt x="120359" y="477720"/>
                  <a:pt x="119301" y="488832"/>
                </a:cubicBezTo>
                <a:cubicBezTo>
                  <a:pt x="118243" y="499944"/>
                  <a:pt x="116655" y="454701"/>
                  <a:pt x="116126" y="431682"/>
                </a:cubicBezTo>
                <a:cubicBezTo>
                  <a:pt x="115597" y="408663"/>
                  <a:pt x="105014" y="390407"/>
                  <a:pt x="116126" y="350719"/>
                </a:cubicBezTo>
                <a:cubicBezTo>
                  <a:pt x="127239" y="311032"/>
                  <a:pt x="199470" y="248855"/>
                  <a:pt x="182801" y="193557"/>
                </a:cubicBezTo>
                <a:cubicBezTo>
                  <a:pt x="166132" y="138259"/>
                  <a:pt x="16378" y="22107"/>
                  <a:pt x="1826" y="30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8D8757A5-D3B2-41E0-A8FE-3751F15E9790}"/>
              </a:ext>
            </a:extLst>
          </p:cNvPr>
          <p:cNvSpPr/>
          <p:nvPr/>
        </p:nvSpPr>
        <p:spPr>
          <a:xfrm>
            <a:off x="9232419" y="1596858"/>
            <a:ext cx="94521" cy="316202"/>
          </a:xfrm>
          <a:custGeom>
            <a:avLst/>
            <a:gdLst>
              <a:gd name="connsiteX0" fmla="*/ 481 w 94521"/>
              <a:gd name="connsiteY0" fmla="*/ 167 h 316202"/>
              <a:gd name="connsiteX1" fmla="*/ 94144 w 94521"/>
              <a:gd name="connsiteY1" fmla="*/ 128755 h 316202"/>
              <a:gd name="connsiteX2" fmla="*/ 33819 w 94521"/>
              <a:gd name="connsiteY2" fmla="*/ 222417 h 316202"/>
              <a:gd name="connsiteX3" fmla="*/ 43344 w 94521"/>
              <a:gd name="connsiteY3" fmla="*/ 316080 h 316202"/>
              <a:gd name="connsiteX4" fmla="*/ 25881 w 94521"/>
              <a:gd name="connsiteY4" fmla="*/ 239880 h 316202"/>
              <a:gd name="connsiteX5" fmla="*/ 38581 w 94521"/>
              <a:gd name="connsiteY5" fmla="*/ 138280 h 316202"/>
              <a:gd name="connsiteX6" fmla="*/ 56044 w 94521"/>
              <a:gd name="connsiteY6" fmla="*/ 101767 h 316202"/>
              <a:gd name="connsiteX7" fmla="*/ 481 w 94521"/>
              <a:gd name="connsiteY7" fmla="*/ 167 h 316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521" h="316202">
                <a:moveTo>
                  <a:pt x="481" y="167"/>
                </a:moveTo>
                <a:cubicBezTo>
                  <a:pt x="6831" y="4665"/>
                  <a:pt x="88588" y="91713"/>
                  <a:pt x="94144" y="128755"/>
                </a:cubicBezTo>
                <a:cubicBezTo>
                  <a:pt x="99700" y="165797"/>
                  <a:pt x="42286" y="191196"/>
                  <a:pt x="33819" y="222417"/>
                </a:cubicBezTo>
                <a:cubicBezTo>
                  <a:pt x="25352" y="253638"/>
                  <a:pt x="44667" y="313170"/>
                  <a:pt x="43344" y="316080"/>
                </a:cubicBezTo>
                <a:cubicBezTo>
                  <a:pt x="42021" y="318990"/>
                  <a:pt x="26675" y="269513"/>
                  <a:pt x="25881" y="239880"/>
                </a:cubicBezTo>
                <a:cubicBezTo>
                  <a:pt x="25087" y="210247"/>
                  <a:pt x="33554" y="161299"/>
                  <a:pt x="38581" y="138280"/>
                </a:cubicBezTo>
                <a:cubicBezTo>
                  <a:pt x="43608" y="115261"/>
                  <a:pt x="59483" y="120552"/>
                  <a:pt x="56044" y="101767"/>
                </a:cubicBezTo>
                <a:cubicBezTo>
                  <a:pt x="52605" y="82982"/>
                  <a:pt x="-5869" y="-4331"/>
                  <a:pt x="481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23DC3703-64BE-4C4C-87FE-E7E9DE26A886}"/>
              </a:ext>
            </a:extLst>
          </p:cNvPr>
          <p:cNvSpPr/>
          <p:nvPr/>
        </p:nvSpPr>
        <p:spPr>
          <a:xfrm>
            <a:off x="9097187" y="869626"/>
            <a:ext cx="142681" cy="618584"/>
          </a:xfrm>
          <a:custGeom>
            <a:avLst/>
            <a:gdLst>
              <a:gd name="connsiteX0" fmla="*/ 246 w 142681"/>
              <a:gd name="connsiteY0" fmla="*/ 324 h 618584"/>
              <a:gd name="connsiteX1" fmla="*/ 116663 w 142681"/>
              <a:gd name="connsiteY1" fmla="*/ 273374 h 618584"/>
              <a:gd name="connsiteX2" fmla="*/ 142063 w 142681"/>
              <a:gd name="connsiteY2" fmla="*/ 385557 h 618584"/>
              <a:gd name="connsiteX3" fmla="*/ 101846 w 142681"/>
              <a:gd name="connsiteY3" fmla="*/ 614157 h 618584"/>
              <a:gd name="connsiteX4" fmla="*/ 120896 w 142681"/>
              <a:gd name="connsiteY4" fmla="*/ 521024 h 618584"/>
              <a:gd name="connsiteX5" fmla="*/ 87030 w 142681"/>
              <a:gd name="connsiteY5" fmla="*/ 332641 h 618584"/>
              <a:gd name="connsiteX6" fmla="*/ 246 w 142681"/>
              <a:gd name="connsiteY6" fmla="*/ 324 h 618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2681" h="618584">
                <a:moveTo>
                  <a:pt x="246" y="324"/>
                </a:moveTo>
                <a:cubicBezTo>
                  <a:pt x="5185" y="-9554"/>
                  <a:pt x="93027" y="209169"/>
                  <a:pt x="116663" y="273374"/>
                </a:cubicBezTo>
                <a:cubicBezTo>
                  <a:pt x="140299" y="337580"/>
                  <a:pt x="144532" y="328760"/>
                  <a:pt x="142063" y="385557"/>
                </a:cubicBezTo>
                <a:cubicBezTo>
                  <a:pt x="139594" y="442354"/>
                  <a:pt x="105374" y="591579"/>
                  <a:pt x="101846" y="614157"/>
                </a:cubicBezTo>
                <a:cubicBezTo>
                  <a:pt x="98318" y="636735"/>
                  <a:pt x="123365" y="567943"/>
                  <a:pt x="120896" y="521024"/>
                </a:cubicBezTo>
                <a:cubicBezTo>
                  <a:pt x="118427" y="474105"/>
                  <a:pt x="108197" y="414485"/>
                  <a:pt x="87030" y="332641"/>
                </a:cubicBezTo>
                <a:cubicBezTo>
                  <a:pt x="65863" y="250797"/>
                  <a:pt x="-4693" y="10202"/>
                  <a:pt x="246" y="3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ECB0225A-627B-4640-B1D3-030C55F7BDD6}"/>
              </a:ext>
            </a:extLst>
          </p:cNvPr>
          <p:cNvSpPr/>
          <p:nvPr/>
        </p:nvSpPr>
        <p:spPr>
          <a:xfrm>
            <a:off x="7958145" y="1596367"/>
            <a:ext cx="1294337" cy="346554"/>
          </a:xfrm>
          <a:custGeom>
            <a:avLst/>
            <a:gdLst>
              <a:gd name="connsiteX0" fmla="*/ 42855 w 1294337"/>
              <a:gd name="connsiteY0" fmla="*/ 19708 h 346554"/>
              <a:gd name="connsiteX1" fmla="*/ 84130 w 1294337"/>
              <a:gd name="connsiteY1" fmla="*/ 51458 h 346554"/>
              <a:gd name="connsiteX2" fmla="*/ 420680 w 1294337"/>
              <a:gd name="connsiteY2" fmla="*/ 232433 h 346554"/>
              <a:gd name="connsiteX3" fmla="*/ 1271580 w 1294337"/>
              <a:gd name="connsiteY3" fmla="*/ 340383 h 346554"/>
              <a:gd name="connsiteX4" fmla="*/ 1068380 w 1294337"/>
              <a:gd name="connsiteY4" fmla="*/ 334033 h 346554"/>
              <a:gd name="connsiteX5" fmla="*/ 617530 w 1294337"/>
              <a:gd name="connsiteY5" fmla="*/ 321333 h 346554"/>
              <a:gd name="connsiteX6" fmla="*/ 42855 w 1294337"/>
              <a:gd name="connsiteY6" fmla="*/ 19708 h 346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4337" h="346554">
                <a:moveTo>
                  <a:pt x="42855" y="19708"/>
                </a:moveTo>
                <a:cubicBezTo>
                  <a:pt x="-46045" y="-25271"/>
                  <a:pt x="21159" y="16004"/>
                  <a:pt x="84130" y="51458"/>
                </a:cubicBezTo>
                <a:cubicBezTo>
                  <a:pt x="147101" y="86912"/>
                  <a:pt x="222772" y="184279"/>
                  <a:pt x="420680" y="232433"/>
                </a:cubicBezTo>
                <a:cubicBezTo>
                  <a:pt x="618588" y="280587"/>
                  <a:pt x="1163630" y="323450"/>
                  <a:pt x="1271580" y="340383"/>
                </a:cubicBezTo>
                <a:cubicBezTo>
                  <a:pt x="1379530" y="357316"/>
                  <a:pt x="1068380" y="334033"/>
                  <a:pt x="1068380" y="334033"/>
                </a:cubicBezTo>
                <a:cubicBezTo>
                  <a:pt x="959372" y="330858"/>
                  <a:pt x="788451" y="369487"/>
                  <a:pt x="617530" y="321333"/>
                </a:cubicBezTo>
                <a:cubicBezTo>
                  <a:pt x="446609" y="273179"/>
                  <a:pt x="131755" y="64687"/>
                  <a:pt x="42855" y="197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F0282CF7-F062-4AC1-B2CF-C651B13E5B62}"/>
              </a:ext>
            </a:extLst>
          </p:cNvPr>
          <p:cNvSpPr/>
          <p:nvPr/>
        </p:nvSpPr>
        <p:spPr>
          <a:xfrm>
            <a:off x="9234178" y="2050759"/>
            <a:ext cx="624585" cy="1388569"/>
          </a:xfrm>
          <a:custGeom>
            <a:avLst/>
            <a:gdLst>
              <a:gd name="connsiteX0" fmla="*/ 1897 w 624585"/>
              <a:gd name="connsiteY0" fmla="*/ 3466 h 1388569"/>
              <a:gd name="connsiteX1" fmla="*/ 389247 w 624585"/>
              <a:gd name="connsiteY1" fmla="*/ 565441 h 1388569"/>
              <a:gd name="connsiteX2" fmla="*/ 547997 w 624585"/>
              <a:gd name="connsiteY2" fmla="*/ 1044866 h 1388569"/>
              <a:gd name="connsiteX3" fmla="*/ 538472 w 624585"/>
              <a:gd name="connsiteY3" fmla="*/ 1349666 h 1388569"/>
              <a:gd name="connsiteX4" fmla="*/ 538472 w 624585"/>
              <a:gd name="connsiteY4" fmla="*/ 1352841 h 1388569"/>
              <a:gd name="connsiteX5" fmla="*/ 598797 w 624585"/>
              <a:gd name="connsiteY5" fmla="*/ 1060741 h 1388569"/>
              <a:gd name="connsiteX6" fmla="*/ 567047 w 624585"/>
              <a:gd name="connsiteY6" fmla="*/ 844841 h 1388569"/>
              <a:gd name="connsiteX7" fmla="*/ 1897 w 624585"/>
              <a:gd name="connsiteY7" fmla="*/ 3466 h 1388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4585" h="1388569">
                <a:moveTo>
                  <a:pt x="1897" y="3466"/>
                </a:moveTo>
                <a:cubicBezTo>
                  <a:pt x="-27736" y="-43101"/>
                  <a:pt x="298230" y="391874"/>
                  <a:pt x="389247" y="565441"/>
                </a:cubicBezTo>
                <a:cubicBezTo>
                  <a:pt x="480264" y="739008"/>
                  <a:pt x="523126" y="914162"/>
                  <a:pt x="547997" y="1044866"/>
                </a:cubicBezTo>
                <a:cubicBezTo>
                  <a:pt x="572868" y="1175570"/>
                  <a:pt x="540059" y="1298337"/>
                  <a:pt x="538472" y="1349666"/>
                </a:cubicBezTo>
                <a:cubicBezTo>
                  <a:pt x="536885" y="1400995"/>
                  <a:pt x="528418" y="1400995"/>
                  <a:pt x="538472" y="1352841"/>
                </a:cubicBezTo>
                <a:cubicBezTo>
                  <a:pt x="548526" y="1304687"/>
                  <a:pt x="594035" y="1145408"/>
                  <a:pt x="598797" y="1060741"/>
                </a:cubicBezTo>
                <a:cubicBezTo>
                  <a:pt x="603559" y="976074"/>
                  <a:pt x="670764" y="1025287"/>
                  <a:pt x="567047" y="844841"/>
                </a:cubicBezTo>
                <a:cubicBezTo>
                  <a:pt x="463330" y="664395"/>
                  <a:pt x="31530" y="50033"/>
                  <a:pt x="1897" y="3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858BC76C-F5F8-4A45-8805-DE3861067674}"/>
              </a:ext>
            </a:extLst>
          </p:cNvPr>
          <p:cNvSpPr/>
          <p:nvPr/>
        </p:nvSpPr>
        <p:spPr>
          <a:xfrm>
            <a:off x="9396899" y="1748450"/>
            <a:ext cx="1061929" cy="1461219"/>
          </a:xfrm>
          <a:custGeom>
            <a:avLst/>
            <a:gdLst>
              <a:gd name="connsiteX0" fmla="*/ 1101 w 1061929"/>
              <a:gd name="connsiteY0" fmla="*/ 975 h 1461219"/>
              <a:gd name="connsiteX1" fmla="*/ 613876 w 1061929"/>
              <a:gd name="connsiteY1" fmla="*/ 416900 h 1461219"/>
              <a:gd name="connsiteX2" fmla="*/ 966301 w 1061929"/>
              <a:gd name="connsiteY2" fmla="*/ 1105875 h 1461219"/>
              <a:gd name="connsiteX3" fmla="*/ 1017101 w 1061929"/>
              <a:gd name="connsiteY3" fmla="*/ 1458300 h 1461219"/>
              <a:gd name="connsiteX4" fmla="*/ 1045676 w 1061929"/>
              <a:gd name="connsiteY4" fmla="*/ 1261450 h 1461219"/>
              <a:gd name="connsiteX5" fmla="*/ 1007576 w 1061929"/>
              <a:gd name="connsiteY5" fmla="*/ 1042375 h 1461219"/>
              <a:gd name="connsiteX6" fmla="*/ 477351 w 1061929"/>
              <a:gd name="connsiteY6" fmla="*/ 324825 h 1461219"/>
              <a:gd name="connsiteX7" fmla="*/ 1101 w 1061929"/>
              <a:gd name="connsiteY7" fmla="*/ 975 h 1461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1929" h="1461219">
                <a:moveTo>
                  <a:pt x="1101" y="975"/>
                </a:moveTo>
                <a:cubicBezTo>
                  <a:pt x="23855" y="16321"/>
                  <a:pt x="453009" y="232750"/>
                  <a:pt x="613876" y="416900"/>
                </a:cubicBezTo>
                <a:cubicBezTo>
                  <a:pt x="774743" y="601050"/>
                  <a:pt x="899097" y="932308"/>
                  <a:pt x="966301" y="1105875"/>
                </a:cubicBezTo>
                <a:cubicBezTo>
                  <a:pt x="1033505" y="1279442"/>
                  <a:pt x="1003872" y="1432371"/>
                  <a:pt x="1017101" y="1458300"/>
                </a:cubicBezTo>
                <a:cubicBezTo>
                  <a:pt x="1030330" y="1484229"/>
                  <a:pt x="1047263" y="1330771"/>
                  <a:pt x="1045676" y="1261450"/>
                </a:cubicBezTo>
                <a:cubicBezTo>
                  <a:pt x="1044089" y="1192129"/>
                  <a:pt x="1102297" y="1198479"/>
                  <a:pt x="1007576" y="1042375"/>
                </a:cubicBezTo>
                <a:cubicBezTo>
                  <a:pt x="912855" y="886271"/>
                  <a:pt x="640863" y="495746"/>
                  <a:pt x="477351" y="324825"/>
                </a:cubicBezTo>
                <a:cubicBezTo>
                  <a:pt x="313839" y="153904"/>
                  <a:pt x="-21653" y="-14371"/>
                  <a:pt x="1101" y="9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45F8A602-AC06-4FB2-BE2A-B6877EE35CBC}"/>
              </a:ext>
            </a:extLst>
          </p:cNvPr>
          <p:cNvSpPr/>
          <p:nvPr/>
        </p:nvSpPr>
        <p:spPr>
          <a:xfrm>
            <a:off x="10474055" y="3191482"/>
            <a:ext cx="113259" cy="927068"/>
          </a:xfrm>
          <a:custGeom>
            <a:avLst/>
            <a:gdLst>
              <a:gd name="connsiteX0" fmla="*/ 270 w 113259"/>
              <a:gd name="connsiteY0" fmla="*/ 2568 h 927068"/>
              <a:gd name="connsiteX1" fmla="*/ 79645 w 113259"/>
              <a:gd name="connsiteY1" fmla="*/ 770918 h 927068"/>
              <a:gd name="connsiteX2" fmla="*/ 63770 w 113259"/>
              <a:gd name="connsiteY2" fmla="*/ 923318 h 927068"/>
              <a:gd name="connsiteX3" fmla="*/ 76470 w 113259"/>
              <a:gd name="connsiteY3" fmla="*/ 850293 h 927068"/>
              <a:gd name="connsiteX4" fmla="*/ 111395 w 113259"/>
              <a:gd name="connsiteY4" fmla="*/ 532793 h 927068"/>
              <a:gd name="connsiteX5" fmla="*/ 270 w 113259"/>
              <a:gd name="connsiteY5" fmla="*/ 2568 h 927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259" h="927068">
                <a:moveTo>
                  <a:pt x="270" y="2568"/>
                </a:moveTo>
                <a:cubicBezTo>
                  <a:pt x="-5022" y="42256"/>
                  <a:pt x="69062" y="617460"/>
                  <a:pt x="79645" y="770918"/>
                </a:cubicBezTo>
                <a:cubicBezTo>
                  <a:pt x="90228" y="924376"/>
                  <a:pt x="64299" y="910089"/>
                  <a:pt x="63770" y="923318"/>
                </a:cubicBezTo>
                <a:cubicBezTo>
                  <a:pt x="63241" y="936547"/>
                  <a:pt x="68533" y="915380"/>
                  <a:pt x="76470" y="850293"/>
                </a:cubicBezTo>
                <a:cubicBezTo>
                  <a:pt x="84407" y="785206"/>
                  <a:pt x="121978" y="671435"/>
                  <a:pt x="111395" y="532793"/>
                </a:cubicBezTo>
                <a:cubicBezTo>
                  <a:pt x="100812" y="394151"/>
                  <a:pt x="5562" y="-37120"/>
                  <a:pt x="270" y="25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41C28EE8-E1A4-4FD3-997D-375CC2A4ED26}"/>
              </a:ext>
            </a:extLst>
          </p:cNvPr>
          <p:cNvSpPr/>
          <p:nvPr/>
        </p:nvSpPr>
        <p:spPr>
          <a:xfrm>
            <a:off x="10516774" y="3960912"/>
            <a:ext cx="297864" cy="597709"/>
          </a:xfrm>
          <a:custGeom>
            <a:avLst/>
            <a:gdLst>
              <a:gd name="connsiteX0" fmla="*/ 68676 w 297864"/>
              <a:gd name="connsiteY0" fmla="*/ 1488 h 597709"/>
              <a:gd name="connsiteX1" fmla="*/ 27401 w 297864"/>
              <a:gd name="connsiteY1" fmla="*/ 398363 h 597709"/>
              <a:gd name="connsiteX2" fmla="*/ 106776 w 297864"/>
              <a:gd name="connsiteY2" fmla="*/ 538063 h 597709"/>
              <a:gd name="connsiteX3" fmla="*/ 297276 w 297864"/>
              <a:gd name="connsiteY3" fmla="*/ 550763 h 597709"/>
              <a:gd name="connsiteX4" fmla="*/ 160751 w 297864"/>
              <a:gd name="connsiteY4" fmla="*/ 560288 h 597709"/>
              <a:gd name="connsiteX5" fmla="*/ 2001 w 297864"/>
              <a:gd name="connsiteY5" fmla="*/ 557113 h 597709"/>
              <a:gd name="connsiteX6" fmla="*/ 68676 w 297864"/>
              <a:gd name="connsiteY6" fmla="*/ 1488 h 59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7864" h="597709">
                <a:moveTo>
                  <a:pt x="68676" y="1488"/>
                </a:moveTo>
                <a:cubicBezTo>
                  <a:pt x="72909" y="-24970"/>
                  <a:pt x="21051" y="308934"/>
                  <a:pt x="27401" y="398363"/>
                </a:cubicBezTo>
                <a:cubicBezTo>
                  <a:pt x="33751" y="487792"/>
                  <a:pt x="61797" y="512663"/>
                  <a:pt x="106776" y="538063"/>
                </a:cubicBezTo>
                <a:cubicBezTo>
                  <a:pt x="151755" y="563463"/>
                  <a:pt x="288280" y="547059"/>
                  <a:pt x="297276" y="550763"/>
                </a:cubicBezTo>
                <a:cubicBezTo>
                  <a:pt x="306272" y="554467"/>
                  <a:pt x="209963" y="559230"/>
                  <a:pt x="160751" y="560288"/>
                </a:cubicBezTo>
                <a:cubicBezTo>
                  <a:pt x="111539" y="561346"/>
                  <a:pt x="17347" y="646013"/>
                  <a:pt x="2001" y="557113"/>
                </a:cubicBezTo>
                <a:cubicBezTo>
                  <a:pt x="-13345" y="468213"/>
                  <a:pt x="64443" y="27946"/>
                  <a:pt x="68676" y="14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B884C8E7-5AA1-4699-A56E-222B709A6A20}"/>
              </a:ext>
            </a:extLst>
          </p:cNvPr>
          <p:cNvSpPr/>
          <p:nvPr/>
        </p:nvSpPr>
        <p:spPr>
          <a:xfrm>
            <a:off x="10489521" y="4492300"/>
            <a:ext cx="443368" cy="159123"/>
          </a:xfrm>
          <a:custGeom>
            <a:avLst/>
            <a:gdLst>
              <a:gd name="connsiteX0" fmla="*/ 679 w 443368"/>
              <a:gd name="connsiteY0" fmla="*/ 325 h 159123"/>
              <a:gd name="connsiteX1" fmla="*/ 308654 w 443368"/>
              <a:gd name="connsiteY1" fmla="*/ 105100 h 159123"/>
              <a:gd name="connsiteX2" fmla="*/ 442004 w 443368"/>
              <a:gd name="connsiteY2" fmla="*/ 44775 h 159123"/>
              <a:gd name="connsiteX3" fmla="*/ 368979 w 443368"/>
              <a:gd name="connsiteY3" fmla="*/ 143200 h 159123"/>
              <a:gd name="connsiteX4" fmla="*/ 229279 w 443368"/>
              <a:gd name="connsiteY4" fmla="*/ 146375 h 159123"/>
              <a:gd name="connsiteX5" fmla="*/ 679 w 443368"/>
              <a:gd name="connsiteY5" fmla="*/ 325 h 159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3368" h="159123">
                <a:moveTo>
                  <a:pt x="679" y="325"/>
                </a:moveTo>
                <a:cubicBezTo>
                  <a:pt x="13908" y="-6554"/>
                  <a:pt x="235100" y="97692"/>
                  <a:pt x="308654" y="105100"/>
                </a:cubicBezTo>
                <a:cubicBezTo>
                  <a:pt x="382208" y="112508"/>
                  <a:pt x="431950" y="38425"/>
                  <a:pt x="442004" y="44775"/>
                </a:cubicBezTo>
                <a:cubicBezTo>
                  <a:pt x="452058" y="51125"/>
                  <a:pt x="404433" y="126267"/>
                  <a:pt x="368979" y="143200"/>
                </a:cubicBezTo>
                <a:cubicBezTo>
                  <a:pt x="333525" y="160133"/>
                  <a:pt x="287487" y="167012"/>
                  <a:pt x="229279" y="146375"/>
                </a:cubicBezTo>
                <a:cubicBezTo>
                  <a:pt x="171071" y="125738"/>
                  <a:pt x="-12550" y="7204"/>
                  <a:pt x="679" y="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0BB19237-D371-46C6-9A3B-23F08A268C72}"/>
              </a:ext>
            </a:extLst>
          </p:cNvPr>
          <p:cNvSpPr/>
          <p:nvPr/>
        </p:nvSpPr>
        <p:spPr>
          <a:xfrm>
            <a:off x="9080196" y="2162728"/>
            <a:ext cx="203584" cy="567458"/>
          </a:xfrm>
          <a:custGeom>
            <a:avLst/>
            <a:gdLst>
              <a:gd name="connsiteX0" fmla="*/ 304 w 203584"/>
              <a:gd name="connsiteY0" fmla="*/ 189947 h 567458"/>
              <a:gd name="connsiteX1" fmla="*/ 187629 w 203584"/>
              <a:gd name="connsiteY1" fmla="*/ 35960 h 567458"/>
              <a:gd name="connsiteX2" fmla="*/ 187629 w 203584"/>
              <a:gd name="connsiteY2" fmla="*/ 8972 h 567458"/>
              <a:gd name="connsiteX3" fmla="*/ 136829 w 203584"/>
              <a:gd name="connsiteY3" fmla="*/ 159785 h 567458"/>
              <a:gd name="connsiteX4" fmla="*/ 128892 w 203584"/>
              <a:gd name="connsiteY4" fmla="*/ 274085 h 567458"/>
              <a:gd name="connsiteX5" fmla="*/ 159054 w 203584"/>
              <a:gd name="connsiteY5" fmla="*/ 175660 h 567458"/>
              <a:gd name="connsiteX6" fmla="*/ 87617 w 203584"/>
              <a:gd name="connsiteY6" fmla="*/ 421722 h 567458"/>
              <a:gd name="connsiteX7" fmla="*/ 136829 w 203584"/>
              <a:gd name="connsiteY7" fmla="*/ 315360 h 567458"/>
              <a:gd name="connsiteX8" fmla="*/ 97142 w 203584"/>
              <a:gd name="connsiteY8" fmla="*/ 564597 h 567458"/>
              <a:gd name="connsiteX9" fmla="*/ 87617 w 203584"/>
              <a:gd name="connsiteY9" fmla="*/ 439185 h 567458"/>
              <a:gd name="connsiteX10" fmla="*/ 111429 w 203584"/>
              <a:gd name="connsiteY10" fmla="*/ 264560 h 567458"/>
              <a:gd name="connsiteX11" fmla="*/ 143179 w 203584"/>
              <a:gd name="connsiteY11" fmla="*/ 120097 h 567458"/>
              <a:gd name="connsiteX12" fmla="*/ 304 w 203584"/>
              <a:gd name="connsiteY12" fmla="*/ 189947 h 567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3584" h="567458">
                <a:moveTo>
                  <a:pt x="304" y="189947"/>
                </a:moveTo>
                <a:cubicBezTo>
                  <a:pt x="7712" y="175924"/>
                  <a:pt x="156408" y="66122"/>
                  <a:pt x="187629" y="35960"/>
                </a:cubicBezTo>
                <a:cubicBezTo>
                  <a:pt x="218850" y="5798"/>
                  <a:pt x="196096" y="-11666"/>
                  <a:pt x="187629" y="8972"/>
                </a:cubicBezTo>
                <a:cubicBezTo>
                  <a:pt x="179162" y="29610"/>
                  <a:pt x="146619" y="115599"/>
                  <a:pt x="136829" y="159785"/>
                </a:cubicBezTo>
                <a:cubicBezTo>
                  <a:pt x="127039" y="203971"/>
                  <a:pt x="125188" y="271439"/>
                  <a:pt x="128892" y="274085"/>
                </a:cubicBezTo>
                <a:cubicBezTo>
                  <a:pt x="132596" y="276731"/>
                  <a:pt x="165933" y="151054"/>
                  <a:pt x="159054" y="175660"/>
                </a:cubicBezTo>
                <a:cubicBezTo>
                  <a:pt x="152175" y="200266"/>
                  <a:pt x="91321" y="398439"/>
                  <a:pt x="87617" y="421722"/>
                </a:cubicBezTo>
                <a:cubicBezTo>
                  <a:pt x="83913" y="445005"/>
                  <a:pt x="135241" y="291547"/>
                  <a:pt x="136829" y="315360"/>
                </a:cubicBezTo>
                <a:cubicBezTo>
                  <a:pt x="138417" y="339173"/>
                  <a:pt x="105344" y="543960"/>
                  <a:pt x="97142" y="564597"/>
                </a:cubicBezTo>
                <a:cubicBezTo>
                  <a:pt x="88940" y="585234"/>
                  <a:pt x="85236" y="489191"/>
                  <a:pt x="87617" y="439185"/>
                </a:cubicBezTo>
                <a:cubicBezTo>
                  <a:pt x="89998" y="389179"/>
                  <a:pt x="102169" y="317741"/>
                  <a:pt x="111429" y="264560"/>
                </a:cubicBezTo>
                <a:cubicBezTo>
                  <a:pt x="120689" y="211379"/>
                  <a:pt x="163287" y="133326"/>
                  <a:pt x="143179" y="120097"/>
                </a:cubicBezTo>
                <a:cubicBezTo>
                  <a:pt x="123071" y="106868"/>
                  <a:pt x="-7104" y="203970"/>
                  <a:pt x="304" y="1899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CE6D20A1-E479-4413-A9C6-448A8565561D}"/>
              </a:ext>
            </a:extLst>
          </p:cNvPr>
          <p:cNvSpPr/>
          <p:nvPr/>
        </p:nvSpPr>
        <p:spPr>
          <a:xfrm>
            <a:off x="9104976" y="2712065"/>
            <a:ext cx="386699" cy="266369"/>
          </a:xfrm>
          <a:custGeom>
            <a:avLst/>
            <a:gdLst>
              <a:gd name="connsiteX0" fmla="*/ 69187 w 386699"/>
              <a:gd name="connsiteY0" fmla="*/ 2560 h 266369"/>
              <a:gd name="connsiteX1" fmla="*/ 2512 w 386699"/>
              <a:gd name="connsiteY1" fmla="*/ 245448 h 266369"/>
              <a:gd name="connsiteX2" fmla="*/ 172374 w 386699"/>
              <a:gd name="connsiteY2" fmla="*/ 216873 h 266369"/>
              <a:gd name="connsiteX3" fmla="*/ 386687 w 386699"/>
              <a:gd name="connsiteY3" fmla="*/ 75585 h 266369"/>
              <a:gd name="connsiteX4" fmla="*/ 181899 w 386699"/>
              <a:gd name="connsiteY4" fmla="*/ 212110 h 266369"/>
              <a:gd name="connsiteX5" fmla="*/ 15212 w 386699"/>
              <a:gd name="connsiteY5" fmla="*/ 262910 h 266369"/>
              <a:gd name="connsiteX6" fmla="*/ 46962 w 386699"/>
              <a:gd name="connsiteY6" fmla="*/ 124798 h 266369"/>
              <a:gd name="connsiteX7" fmla="*/ 69187 w 386699"/>
              <a:gd name="connsiteY7" fmla="*/ 2560 h 266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6699" h="266369">
                <a:moveTo>
                  <a:pt x="69187" y="2560"/>
                </a:moveTo>
                <a:cubicBezTo>
                  <a:pt x="61779" y="22668"/>
                  <a:pt x="-14686" y="209729"/>
                  <a:pt x="2512" y="245448"/>
                </a:cubicBezTo>
                <a:cubicBezTo>
                  <a:pt x="19710" y="281167"/>
                  <a:pt x="108345" y="245184"/>
                  <a:pt x="172374" y="216873"/>
                </a:cubicBezTo>
                <a:cubicBezTo>
                  <a:pt x="236403" y="188562"/>
                  <a:pt x="385100" y="76379"/>
                  <a:pt x="386687" y="75585"/>
                </a:cubicBezTo>
                <a:cubicBezTo>
                  <a:pt x="388274" y="74791"/>
                  <a:pt x="243812" y="180889"/>
                  <a:pt x="181899" y="212110"/>
                </a:cubicBezTo>
                <a:cubicBezTo>
                  <a:pt x="119987" y="243331"/>
                  <a:pt x="37701" y="277462"/>
                  <a:pt x="15212" y="262910"/>
                </a:cubicBezTo>
                <a:cubicBezTo>
                  <a:pt x="-7278" y="248358"/>
                  <a:pt x="39554" y="163427"/>
                  <a:pt x="46962" y="124798"/>
                </a:cubicBezTo>
                <a:cubicBezTo>
                  <a:pt x="54370" y="86169"/>
                  <a:pt x="76595" y="-17548"/>
                  <a:pt x="69187" y="25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52D5DA24-9FAE-47F0-895C-E57466267730}"/>
              </a:ext>
            </a:extLst>
          </p:cNvPr>
          <p:cNvSpPr/>
          <p:nvPr/>
        </p:nvSpPr>
        <p:spPr>
          <a:xfrm>
            <a:off x="9105498" y="2967600"/>
            <a:ext cx="527557" cy="439419"/>
          </a:xfrm>
          <a:custGeom>
            <a:avLst/>
            <a:gdLst>
              <a:gd name="connsiteX0" fmla="*/ 21040 w 527557"/>
              <a:gd name="connsiteY0" fmla="*/ 13725 h 439419"/>
              <a:gd name="connsiteX1" fmla="*/ 84540 w 527557"/>
              <a:gd name="connsiteY1" fmla="*/ 28013 h 439419"/>
              <a:gd name="connsiteX2" fmla="*/ 384577 w 527557"/>
              <a:gd name="connsiteY2" fmla="*/ 147075 h 439419"/>
              <a:gd name="connsiteX3" fmla="*/ 524277 w 527557"/>
              <a:gd name="connsiteY3" fmla="*/ 434413 h 439419"/>
              <a:gd name="connsiteX4" fmla="*/ 476652 w 527557"/>
              <a:gd name="connsiteY4" fmla="*/ 320113 h 439419"/>
              <a:gd name="connsiteX5" fmla="*/ 400452 w 527557"/>
              <a:gd name="connsiteY5" fmla="*/ 196288 h 439419"/>
              <a:gd name="connsiteX6" fmla="*/ 21040 w 527557"/>
              <a:gd name="connsiteY6" fmla="*/ 13725 h 439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557" h="439419">
                <a:moveTo>
                  <a:pt x="21040" y="13725"/>
                </a:moveTo>
                <a:cubicBezTo>
                  <a:pt x="-31612" y="-14321"/>
                  <a:pt x="23951" y="5788"/>
                  <a:pt x="84540" y="28013"/>
                </a:cubicBezTo>
                <a:cubicBezTo>
                  <a:pt x="145129" y="50238"/>
                  <a:pt x="311288" y="79342"/>
                  <a:pt x="384577" y="147075"/>
                </a:cubicBezTo>
                <a:cubicBezTo>
                  <a:pt x="457867" y="214808"/>
                  <a:pt x="508931" y="405573"/>
                  <a:pt x="524277" y="434413"/>
                </a:cubicBezTo>
                <a:cubicBezTo>
                  <a:pt x="539623" y="463253"/>
                  <a:pt x="497290" y="359801"/>
                  <a:pt x="476652" y="320113"/>
                </a:cubicBezTo>
                <a:cubicBezTo>
                  <a:pt x="456015" y="280426"/>
                  <a:pt x="474006" y="245765"/>
                  <a:pt x="400452" y="196288"/>
                </a:cubicBezTo>
                <a:cubicBezTo>
                  <a:pt x="326898" y="146811"/>
                  <a:pt x="73692" y="41771"/>
                  <a:pt x="21040" y="137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35F36B07-8D7E-4BD3-9DBA-C53F81552A84}"/>
              </a:ext>
            </a:extLst>
          </p:cNvPr>
          <p:cNvSpPr/>
          <p:nvPr/>
        </p:nvSpPr>
        <p:spPr>
          <a:xfrm>
            <a:off x="8772509" y="2645537"/>
            <a:ext cx="152523" cy="413220"/>
          </a:xfrm>
          <a:custGeom>
            <a:avLst/>
            <a:gdLst>
              <a:gd name="connsiteX0" fmla="*/ 16 w 152523"/>
              <a:gd name="connsiteY0" fmla="*/ 4001 h 413220"/>
              <a:gd name="connsiteX1" fmla="*/ 76216 w 152523"/>
              <a:gd name="connsiteY1" fmla="*/ 270701 h 413220"/>
              <a:gd name="connsiteX2" fmla="*/ 152416 w 152523"/>
              <a:gd name="connsiteY2" fmla="*/ 411988 h 413220"/>
              <a:gd name="connsiteX3" fmla="*/ 92091 w 152523"/>
              <a:gd name="connsiteY3" fmla="*/ 337376 h 413220"/>
              <a:gd name="connsiteX4" fmla="*/ 57166 w 152523"/>
              <a:gd name="connsiteY4" fmla="*/ 300863 h 413220"/>
              <a:gd name="connsiteX5" fmla="*/ 119079 w 152523"/>
              <a:gd name="connsiteY5" fmla="*/ 210376 h 413220"/>
              <a:gd name="connsiteX6" fmla="*/ 69866 w 152523"/>
              <a:gd name="connsiteY6" fmla="*/ 115126 h 413220"/>
              <a:gd name="connsiteX7" fmla="*/ 16 w 152523"/>
              <a:gd name="connsiteY7" fmla="*/ 4001 h 413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523" h="413220">
                <a:moveTo>
                  <a:pt x="16" y="4001"/>
                </a:moveTo>
                <a:cubicBezTo>
                  <a:pt x="1074" y="29930"/>
                  <a:pt x="50816" y="202703"/>
                  <a:pt x="76216" y="270701"/>
                </a:cubicBezTo>
                <a:cubicBezTo>
                  <a:pt x="101616" y="338699"/>
                  <a:pt x="149770" y="400875"/>
                  <a:pt x="152416" y="411988"/>
                </a:cubicBezTo>
                <a:cubicBezTo>
                  <a:pt x="155062" y="423101"/>
                  <a:pt x="107966" y="355897"/>
                  <a:pt x="92091" y="337376"/>
                </a:cubicBezTo>
                <a:cubicBezTo>
                  <a:pt x="76216" y="318855"/>
                  <a:pt x="52668" y="322030"/>
                  <a:pt x="57166" y="300863"/>
                </a:cubicBezTo>
                <a:cubicBezTo>
                  <a:pt x="61664" y="279696"/>
                  <a:pt x="116962" y="241332"/>
                  <a:pt x="119079" y="210376"/>
                </a:cubicBezTo>
                <a:cubicBezTo>
                  <a:pt x="121196" y="179420"/>
                  <a:pt x="89710" y="144759"/>
                  <a:pt x="69866" y="115126"/>
                </a:cubicBezTo>
                <a:cubicBezTo>
                  <a:pt x="50022" y="85493"/>
                  <a:pt x="-1042" y="-21928"/>
                  <a:pt x="16" y="40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D0DE5301-E688-409C-8411-1E30AEA6205E}"/>
              </a:ext>
            </a:extLst>
          </p:cNvPr>
          <p:cNvSpPr/>
          <p:nvPr/>
        </p:nvSpPr>
        <p:spPr>
          <a:xfrm>
            <a:off x="9080108" y="2993944"/>
            <a:ext cx="592585" cy="228829"/>
          </a:xfrm>
          <a:custGeom>
            <a:avLst/>
            <a:gdLst>
              <a:gd name="connsiteX0" fmla="*/ 392 w 592585"/>
              <a:gd name="connsiteY0" fmla="*/ 81 h 228829"/>
              <a:gd name="connsiteX1" fmla="*/ 302017 w 592585"/>
              <a:gd name="connsiteY1" fmla="*/ 193756 h 228829"/>
              <a:gd name="connsiteX2" fmla="*/ 592530 w 592585"/>
              <a:gd name="connsiteY2" fmla="*/ 228681 h 228829"/>
              <a:gd name="connsiteX3" fmla="*/ 325830 w 592585"/>
              <a:gd name="connsiteY3" fmla="*/ 204869 h 228829"/>
              <a:gd name="connsiteX4" fmla="*/ 240105 w 592585"/>
              <a:gd name="connsiteY4" fmla="*/ 169944 h 228829"/>
              <a:gd name="connsiteX5" fmla="*/ 392 w 592585"/>
              <a:gd name="connsiteY5" fmla="*/ 81 h 228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585" h="228829">
                <a:moveTo>
                  <a:pt x="392" y="81"/>
                </a:moveTo>
                <a:cubicBezTo>
                  <a:pt x="10711" y="4050"/>
                  <a:pt x="203327" y="155656"/>
                  <a:pt x="302017" y="193756"/>
                </a:cubicBezTo>
                <a:cubicBezTo>
                  <a:pt x="400707" y="231856"/>
                  <a:pt x="588561" y="226829"/>
                  <a:pt x="592530" y="228681"/>
                </a:cubicBezTo>
                <a:cubicBezTo>
                  <a:pt x="596499" y="230533"/>
                  <a:pt x="384567" y="214658"/>
                  <a:pt x="325830" y="204869"/>
                </a:cubicBezTo>
                <a:cubicBezTo>
                  <a:pt x="267093" y="195080"/>
                  <a:pt x="294080" y="201694"/>
                  <a:pt x="240105" y="169944"/>
                </a:cubicBezTo>
                <a:cubicBezTo>
                  <a:pt x="186130" y="138194"/>
                  <a:pt x="-9927" y="-3888"/>
                  <a:pt x="392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7B927A6F-CCEC-4F2A-86F8-72E6A870A0E9}"/>
              </a:ext>
            </a:extLst>
          </p:cNvPr>
          <p:cNvSpPr/>
          <p:nvPr/>
        </p:nvSpPr>
        <p:spPr>
          <a:xfrm>
            <a:off x="9184497" y="2352633"/>
            <a:ext cx="317048" cy="141892"/>
          </a:xfrm>
          <a:custGeom>
            <a:avLst/>
            <a:gdLst>
              <a:gd name="connsiteX0" fmla="*/ 3953 w 317048"/>
              <a:gd name="connsiteY0" fmla="*/ 133392 h 141892"/>
              <a:gd name="connsiteX1" fmla="*/ 153178 w 317048"/>
              <a:gd name="connsiteY1" fmla="*/ 90530 h 141892"/>
              <a:gd name="connsiteX2" fmla="*/ 316691 w 317048"/>
              <a:gd name="connsiteY2" fmla="*/ 42 h 141892"/>
              <a:gd name="connsiteX3" fmla="*/ 192866 w 317048"/>
              <a:gd name="connsiteY3" fmla="*/ 79417 h 141892"/>
              <a:gd name="connsiteX4" fmla="*/ 54753 w 317048"/>
              <a:gd name="connsiteY4" fmla="*/ 136567 h 141892"/>
              <a:gd name="connsiteX5" fmla="*/ 3953 w 317048"/>
              <a:gd name="connsiteY5" fmla="*/ 133392 h 141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048" h="141892">
                <a:moveTo>
                  <a:pt x="3953" y="133392"/>
                </a:moveTo>
                <a:cubicBezTo>
                  <a:pt x="20357" y="125719"/>
                  <a:pt x="101055" y="112755"/>
                  <a:pt x="153178" y="90530"/>
                </a:cubicBezTo>
                <a:cubicBezTo>
                  <a:pt x="205301" y="68305"/>
                  <a:pt x="310076" y="1894"/>
                  <a:pt x="316691" y="42"/>
                </a:cubicBezTo>
                <a:cubicBezTo>
                  <a:pt x="323306" y="-1810"/>
                  <a:pt x="236522" y="56663"/>
                  <a:pt x="192866" y="79417"/>
                </a:cubicBezTo>
                <a:cubicBezTo>
                  <a:pt x="149210" y="102171"/>
                  <a:pt x="83857" y="126777"/>
                  <a:pt x="54753" y="136567"/>
                </a:cubicBezTo>
                <a:cubicBezTo>
                  <a:pt x="25649" y="146357"/>
                  <a:pt x="-12451" y="141065"/>
                  <a:pt x="3953" y="1333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5BA39677-DAB0-43A3-B7B3-6712F87E9E41}"/>
              </a:ext>
            </a:extLst>
          </p:cNvPr>
          <p:cNvSpPr/>
          <p:nvPr/>
        </p:nvSpPr>
        <p:spPr>
          <a:xfrm>
            <a:off x="9138390" y="2546252"/>
            <a:ext cx="324936" cy="252275"/>
          </a:xfrm>
          <a:custGeom>
            <a:avLst/>
            <a:gdLst>
              <a:gd name="connsiteX0" fmla="*/ 848 w 324936"/>
              <a:gd name="connsiteY0" fmla="*/ 250923 h 252275"/>
              <a:gd name="connsiteX1" fmla="*/ 59585 w 324936"/>
              <a:gd name="connsiteY1" fmla="*/ 225523 h 252275"/>
              <a:gd name="connsiteX2" fmla="*/ 254848 w 324936"/>
              <a:gd name="connsiteY2" fmla="*/ 76298 h 252275"/>
              <a:gd name="connsiteX3" fmla="*/ 324698 w 324936"/>
              <a:gd name="connsiteY3" fmla="*/ 98 h 252275"/>
              <a:gd name="connsiteX4" fmla="*/ 235798 w 324936"/>
              <a:gd name="connsiteY4" fmla="*/ 90586 h 252275"/>
              <a:gd name="connsiteX5" fmla="*/ 92923 w 324936"/>
              <a:gd name="connsiteY5" fmla="*/ 208061 h 252275"/>
              <a:gd name="connsiteX6" fmla="*/ 848 w 324936"/>
              <a:gd name="connsiteY6" fmla="*/ 250923 h 252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936" h="252275">
                <a:moveTo>
                  <a:pt x="848" y="250923"/>
                </a:moveTo>
                <a:cubicBezTo>
                  <a:pt x="-4708" y="253833"/>
                  <a:pt x="17252" y="254627"/>
                  <a:pt x="59585" y="225523"/>
                </a:cubicBezTo>
                <a:cubicBezTo>
                  <a:pt x="101918" y="196419"/>
                  <a:pt x="210663" y="113869"/>
                  <a:pt x="254848" y="76298"/>
                </a:cubicBezTo>
                <a:cubicBezTo>
                  <a:pt x="299033" y="38727"/>
                  <a:pt x="327873" y="-2283"/>
                  <a:pt x="324698" y="98"/>
                </a:cubicBezTo>
                <a:cubicBezTo>
                  <a:pt x="321523" y="2479"/>
                  <a:pt x="274427" y="55926"/>
                  <a:pt x="235798" y="90586"/>
                </a:cubicBezTo>
                <a:cubicBezTo>
                  <a:pt x="197169" y="125246"/>
                  <a:pt x="128377" y="179751"/>
                  <a:pt x="92923" y="208061"/>
                </a:cubicBezTo>
                <a:cubicBezTo>
                  <a:pt x="57469" y="236371"/>
                  <a:pt x="6404" y="248013"/>
                  <a:pt x="848" y="2509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3C83312D-4F99-4B60-B4C8-24B98E554C2A}"/>
              </a:ext>
            </a:extLst>
          </p:cNvPr>
          <p:cNvSpPr/>
          <p:nvPr/>
        </p:nvSpPr>
        <p:spPr>
          <a:xfrm>
            <a:off x="9180513" y="2752725"/>
            <a:ext cx="441809" cy="11113"/>
          </a:xfrm>
          <a:custGeom>
            <a:avLst/>
            <a:gdLst>
              <a:gd name="connsiteX0" fmla="*/ 0 w 441809"/>
              <a:gd name="connsiteY0" fmla="*/ 11113 h 11113"/>
              <a:gd name="connsiteX1" fmla="*/ 58737 w 441809"/>
              <a:gd name="connsiteY1" fmla="*/ 11113 h 11113"/>
              <a:gd name="connsiteX2" fmla="*/ 434975 w 441809"/>
              <a:gd name="connsiteY2" fmla="*/ 3175 h 11113"/>
              <a:gd name="connsiteX3" fmla="*/ 311150 w 441809"/>
              <a:gd name="connsiteY3" fmla="*/ 3175 h 11113"/>
              <a:gd name="connsiteX4" fmla="*/ 85725 w 441809"/>
              <a:gd name="connsiteY4" fmla="*/ 0 h 11113"/>
              <a:gd name="connsiteX5" fmla="*/ 0 w 441809"/>
              <a:gd name="connsiteY5" fmla="*/ 11113 h 11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809" h="11113">
                <a:moveTo>
                  <a:pt x="0" y="11113"/>
                </a:moveTo>
                <a:lnTo>
                  <a:pt x="58737" y="11113"/>
                </a:lnTo>
                <a:lnTo>
                  <a:pt x="434975" y="3175"/>
                </a:lnTo>
                <a:cubicBezTo>
                  <a:pt x="477044" y="1852"/>
                  <a:pt x="311150" y="3175"/>
                  <a:pt x="311150" y="3175"/>
                </a:cubicBezTo>
                <a:lnTo>
                  <a:pt x="85725" y="0"/>
                </a:lnTo>
                <a:cubicBezTo>
                  <a:pt x="36513" y="265"/>
                  <a:pt x="26194" y="2514"/>
                  <a:pt x="0" y="11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11A15718-C49A-4894-8A74-F71FE2507229}"/>
              </a:ext>
            </a:extLst>
          </p:cNvPr>
          <p:cNvSpPr/>
          <p:nvPr/>
        </p:nvSpPr>
        <p:spPr>
          <a:xfrm>
            <a:off x="9290507" y="2761977"/>
            <a:ext cx="369369" cy="207308"/>
          </a:xfrm>
          <a:custGeom>
            <a:avLst/>
            <a:gdLst>
              <a:gd name="connsiteX0" fmla="*/ 115431 w 369369"/>
              <a:gd name="connsiteY0" fmla="*/ 273 h 207308"/>
              <a:gd name="connsiteX1" fmla="*/ 75743 w 369369"/>
              <a:gd name="connsiteY1" fmla="*/ 133623 h 207308"/>
              <a:gd name="connsiteX2" fmla="*/ 367843 w 369369"/>
              <a:gd name="connsiteY2" fmla="*/ 203473 h 207308"/>
              <a:gd name="connsiteX3" fmla="*/ 197981 w 369369"/>
              <a:gd name="connsiteY3" fmla="*/ 198711 h 207308"/>
              <a:gd name="connsiteX4" fmla="*/ 56693 w 369369"/>
              <a:gd name="connsiteY4" fmla="*/ 193948 h 207308"/>
              <a:gd name="connsiteX5" fmla="*/ 1131 w 369369"/>
              <a:gd name="connsiteY5" fmla="*/ 171723 h 207308"/>
              <a:gd name="connsiteX6" fmla="*/ 115431 w 369369"/>
              <a:gd name="connsiteY6" fmla="*/ 273 h 207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9369" h="207308">
                <a:moveTo>
                  <a:pt x="115431" y="273"/>
                </a:moveTo>
                <a:cubicBezTo>
                  <a:pt x="127866" y="-6077"/>
                  <a:pt x="33674" y="99756"/>
                  <a:pt x="75743" y="133623"/>
                </a:cubicBezTo>
                <a:cubicBezTo>
                  <a:pt x="117812" y="167490"/>
                  <a:pt x="347470" y="192625"/>
                  <a:pt x="367843" y="203473"/>
                </a:cubicBezTo>
                <a:cubicBezTo>
                  <a:pt x="388216" y="214321"/>
                  <a:pt x="197981" y="198711"/>
                  <a:pt x="197981" y="198711"/>
                </a:cubicBezTo>
                <a:cubicBezTo>
                  <a:pt x="146123" y="197124"/>
                  <a:pt x="89501" y="198446"/>
                  <a:pt x="56693" y="193948"/>
                </a:cubicBezTo>
                <a:cubicBezTo>
                  <a:pt x="23885" y="189450"/>
                  <a:pt x="-6277" y="198975"/>
                  <a:pt x="1131" y="171723"/>
                </a:cubicBezTo>
                <a:cubicBezTo>
                  <a:pt x="8539" y="144471"/>
                  <a:pt x="102996" y="6623"/>
                  <a:pt x="115431" y="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ED4EFE24-376D-443B-A514-7A6AD15E698B}"/>
              </a:ext>
            </a:extLst>
          </p:cNvPr>
          <p:cNvSpPr/>
          <p:nvPr/>
        </p:nvSpPr>
        <p:spPr>
          <a:xfrm>
            <a:off x="9394770" y="2960593"/>
            <a:ext cx="154511" cy="478949"/>
          </a:xfrm>
          <a:custGeom>
            <a:avLst/>
            <a:gdLst>
              <a:gd name="connsiteX0" fmla="*/ 142930 w 154511"/>
              <a:gd name="connsiteY0" fmla="*/ 95 h 478949"/>
              <a:gd name="connsiteX1" fmla="*/ 142930 w 154511"/>
              <a:gd name="connsiteY1" fmla="*/ 244570 h 478949"/>
              <a:gd name="connsiteX2" fmla="*/ 19105 w 154511"/>
              <a:gd name="connsiteY2" fmla="*/ 354107 h 478949"/>
              <a:gd name="connsiteX3" fmla="*/ 60380 w 154511"/>
              <a:gd name="connsiteY3" fmla="*/ 477932 h 478949"/>
              <a:gd name="connsiteX4" fmla="*/ 55 w 154511"/>
              <a:gd name="connsiteY4" fmla="*/ 406495 h 478949"/>
              <a:gd name="connsiteX5" fmla="*/ 73080 w 154511"/>
              <a:gd name="connsiteY5" fmla="*/ 293782 h 478949"/>
              <a:gd name="connsiteX6" fmla="*/ 150868 w 154511"/>
              <a:gd name="connsiteY6" fmla="*/ 215995 h 478949"/>
              <a:gd name="connsiteX7" fmla="*/ 142930 w 154511"/>
              <a:gd name="connsiteY7" fmla="*/ 95 h 478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511" h="478949">
                <a:moveTo>
                  <a:pt x="142930" y="95"/>
                </a:moveTo>
                <a:cubicBezTo>
                  <a:pt x="141607" y="4857"/>
                  <a:pt x="163567" y="185568"/>
                  <a:pt x="142930" y="244570"/>
                </a:cubicBezTo>
                <a:cubicBezTo>
                  <a:pt x="122293" y="303572"/>
                  <a:pt x="32863" y="315213"/>
                  <a:pt x="19105" y="354107"/>
                </a:cubicBezTo>
                <a:cubicBezTo>
                  <a:pt x="5347" y="393001"/>
                  <a:pt x="63555" y="469201"/>
                  <a:pt x="60380" y="477932"/>
                </a:cubicBezTo>
                <a:cubicBezTo>
                  <a:pt x="57205" y="486663"/>
                  <a:pt x="-2062" y="437187"/>
                  <a:pt x="55" y="406495"/>
                </a:cubicBezTo>
                <a:cubicBezTo>
                  <a:pt x="2172" y="375803"/>
                  <a:pt x="47945" y="325532"/>
                  <a:pt x="73080" y="293782"/>
                </a:cubicBezTo>
                <a:cubicBezTo>
                  <a:pt x="98215" y="262032"/>
                  <a:pt x="139755" y="261768"/>
                  <a:pt x="150868" y="215995"/>
                </a:cubicBezTo>
                <a:cubicBezTo>
                  <a:pt x="161981" y="170222"/>
                  <a:pt x="144253" y="-4667"/>
                  <a:pt x="142930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FF5D3C0A-2321-48E7-9CE8-E4CE3D2FEFD0}"/>
              </a:ext>
            </a:extLst>
          </p:cNvPr>
          <p:cNvSpPr/>
          <p:nvPr/>
        </p:nvSpPr>
        <p:spPr>
          <a:xfrm>
            <a:off x="9563100" y="2983961"/>
            <a:ext cx="109463" cy="601745"/>
          </a:xfrm>
          <a:custGeom>
            <a:avLst/>
            <a:gdLst>
              <a:gd name="connsiteX0" fmla="*/ 76200 w 109463"/>
              <a:gd name="connsiteY0" fmla="*/ 2127 h 601745"/>
              <a:gd name="connsiteX1" fmla="*/ 58738 w 109463"/>
              <a:gd name="connsiteY1" fmla="*/ 345027 h 601745"/>
              <a:gd name="connsiteX2" fmla="*/ 71438 w 109463"/>
              <a:gd name="connsiteY2" fmla="*/ 468852 h 601745"/>
              <a:gd name="connsiteX3" fmla="*/ 106363 w 109463"/>
              <a:gd name="connsiteY3" fmla="*/ 557752 h 601745"/>
              <a:gd name="connsiteX4" fmla="*/ 0 w 109463"/>
              <a:gd name="connsiteY4" fmla="*/ 595852 h 601745"/>
              <a:gd name="connsiteX5" fmla="*/ 106363 w 109463"/>
              <a:gd name="connsiteY5" fmla="*/ 435514 h 601745"/>
              <a:gd name="connsiteX6" fmla="*/ 80963 w 109463"/>
              <a:gd name="connsiteY6" fmla="*/ 210089 h 601745"/>
              <a:gd name="connsiteX7" fmla="*/ 76200 w 109463"/>
              <a:gd name="connsiteY7" fmla="*/ 2127 h 60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9463" h="601745">
                <a:moveTo>
                  <a:pt x="76200" y="2127"/>
                </a:moveTo>
                <a:cubicBezTo>
                  <a:pt x="72496" y="24617"/>
                  <a:pt x="59532" y="267240"/>
                  <a:pt x="58738" y="345027"/>
                </a:cubicBezTo>
                <a:cubicBezTo>
                  <a:pt x="57944" y="422814"/>
                  <a:pt x="63501" y="433398"/>
                  <a:pt x="71438" y="468852"/>
                </a:cubicBezTo>
                <a:cubicBezTo>
                  <a:pt x="79375" y="504306"/>
                  <a:pt x="118269" y="536585"/>
                  <a:pt x="106363" y="557752"/>
                </a:cubicBezTo>
                <a:cubicBezTo>
                  <a:pt x="94457" y="578919"/>
                  <a:pt x="0" y="616225"/>
                  <a:pt x="0" y="595852"/>
                </a:cubicBezTo>
                <a:cubicBezTo>
                  <a:pt x="0" y="575479"/>
                  <a:pt x="92869" y="499808"/>
                  <a:pt x="106363" y="435514"/>
                </a:cubicBezTo>
                <a:cubicBezTo>
                  <a:pt x="119857" y="371220"/>
                  <a:pt x="85196" y="278881"/>
                  <a:pt x="80963" y="210089"/>
                </a:cubicBezTo>
                <a:cubicBezTo>
                  <a:pt x="76730" y="141297"/>
                  <a:pt x="79904" y="-20363"/>
                  <a:pt x="76200" y="2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D98775A3-2922-4560-A4E6-3A511FC4801A}"/>
              </a:ext>
            </a:extLst>
          </p:cNvPr>
          <p:cNvSpPr/>
          <p:nvPr/>
        </p:nvSpPr>
        <p:spPr>
          <a:xfrm>
            <a:off x="9133704" y="1802172"/>
            <a:ext cx="215223" cy="529050"/>
          </a:xfrm>
          <a:custGeom>
            <a:avLst/>
            <a:gdLst>
              <a:gd name="connsiteX0" fmla="*/ 215084 w 215223"/>
              <a:gd name="connsiteY0" fmla="*/ 1228 h 529050"/>
              <a:gd name="connsiteX1" fmla="*/ 91259 w 215223"/>
              <a:gd name="connsiteY1" fmla="*/ 218716 h 529050"/>
              <a:gd name="connsiteX2" fmla="*/ 51571 w 215223"/>
              <a:gd name="connsiteY2" fmla="*/ 388578 h 529050"/>
              <a:gd name="connsiteX3" fmla="*/ 94434 w 215223"/>
              <a:gd name="connsiteY3" fmla="*/ 528278 h 529050"/>
              <a:gd name="connsiteX4" fmla="*/ 42046 w 215223"/>
              <a:gd name="connsiteY4" fmla="*/ 439378 h 529050"/>
              <a:gd name="connsiteX5" fmla="*/ 2359 w 215223"/>
              <a:gd name="connsiteY5" fmla="*/ 323491 h 529050"/>
              <a:gd name="connsiteX6" fmla="*/ 113484 w 215223"/>
              <a:gd name="connsiteY6" fmla="*/ 137753 h 529050"/>
              <a:gd name="connsiteX7" fmla="*/ 215084 w 215223"/>
              <a:gd name="connsiteY7" fmla="*/ 1228 h 52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5223" h="529050">
                <a:moveTo>
                  <a:pt x="215084" y="1228"/>
                </a:moveTo>
                <a:cubicBezTo>
                  <a:pt x="211380" y="14722"/>
                  <a:pt x="118511" y="154158"/>
                  <a:pt x="91259" y="218716"/>
                </a:cubicBezTo>
                <a:cubicBezTo>
                  <a:pt x="64007" y="283274"/>
                  <a:pt x="51042" y="336984"/>
                  <a:pt x="51571" y="388578"/>
                </a:cubicBezTo>
                <a:cubicBezTo>
                  <a:pt x="52100" y="440172"/>
                  <a:pt x="96021" y="519811"/>
                  <a:pt x="94434" y="528278"/>
                </a:cubicBezTo>
                <a:cubicBezTo>
                  <a:pt x="92847" y="536745"/>
                  <a:pt x="57392" y="473509"/>
                  <a:pt x="42046" y="439378"/>
                </a:cubicBezTo>
                <a:cubicBezTo>
                  <a:pt x="26700" y="405247"/>
                  <a:pt x="-9547" y="373762"/>
                  <a:pt x="2359" y="323491"/>
                </a:cubicBezTo>
                <a:cubicBezTo>
                  <a:pt x="14265" y="273220"/>
                  <a:pt x="79088" y="186701"/>
                  <a:pt x="113484" y="137753"/>
                </a:cubicBezTo>
                <a:cubicBezTo>
                  <a:pt x="147880" y="88805"/>
                  <a:pt x="218788" y="-12266"/>
                  <a:pt x="215084" y="1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FE893BD4-03A3-44E4-802F-C07A165F1543}"/>
              </a:ext>
            </a:extLst>
          </p:cNvPr>
          <p:cNvSpPr/>
          <p:nvPr/>
        </p:nvSpPr>
        <p:spPr>
          <a:xfrm>
            <a:off x="9376833" y="1792686"/>
            <a:ext cx="702796" cy="694992"/>
          </a:xfrm>
          <a:custGeom>
            <a:avLst/>
            <a:gdLst>
              <a:gd name="connsiteX0" fmla="*/ 0 w 702796"/>
              <a:gd name="connsiteY0" fmla="*/ 131 h 694992"/>
              <a:gd name="connsiteX1" fmla="*/ 495300 w 702796"/>
              <a:gd name="connsiteY1" fmla="*/ 357847 h 694992"/>
              <a:gd name="connsiteX2" fmla="*/ 694267 w 702796"/>
              <a:gd name="connsiteY2" fmla="*/ 681697 h 694992"/>
              <a:gd name="connsiteX3" fmla="*/ 649817 w 702796"/>
              <a:gd name="connsiteY3" fmla="*/ 609731 h 694992"/>
              <a:gd name="connsiteX4" fmla="*/ 499534 w 702796"/>
              <a:gd name="connsiteY4" fmla="*/ 398064 h 694992"/>
              <a:gd name="connsiteX5" fmla="*/ 0 w 702796"/>
              <a:gd name="connsiteY5" fmla="*/ 131 h 694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2796" h="694992">
                <a:moveTo>
                  <a:pt x="0" y="131"/>
                </a:moveTo>
                <a:cubicBezTo>
                  <a:pt x="-706" y="-6572"/>
                  <a:pt x="379589" y="244253"/>
                  <a:pt x="495300" y="357847"/>
                </a:cubicBezTo>
                <a:cubicBezTo>
                  <a:pt x="611011" y="471441"/>
                  <a:pt x="668514" y="639716"/>
                  <a:pt x="694267" y="681697"/>
                </a:cubicBezTo>
                <a:cubicBezTo>
                  <a:pt x="720020" y="723678"/>
                  <a:pt x="682273" y="657003"/>
                  <a:pt x="649817" y="609731"/>
                </a:cubicBezTo>
                <a:cubicBezTo>
                  <a:pt x="617361" y="562459"/>
                  <a:pt x="607131" y="497900"/>
                  <a:pt x="499534" y="398064"/>
                </a:cubicBezTo>
                <a:cubicBezTo>
                  <a:pt x="391937" y="298228"/>
                  <a:pt x="706" y="6834"/>
                  <a:pt x="0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E7B4866B-C2E4-4AB3-AADF-7EFFE6B7E2A1}"/>
              </a:ext>
            </a:extLst>
          </p:cNvPr>
          <p:cNvSpPr/>
          <p:nvPr/>
        </p:nvSpPr>
        <p:spPr>
          <a:xfrm>
            <a:off x="9347119" y="1866900"/>
            <a:ext cx="575635" cy="1100932"/>
          </a:xfrm>
          <a:custGeom>
            <a:avLst/>
            <a:gdLst>
              <a:gd name="connsiteX0" fmla="*/ 81 w 575635"/>
              <a:gd name="connsiteY0" fmla="*/ 0 h 1100932"/>
              <a:gd name="connsiteX1" fmla="*/ 457281 w 575635"/>
              <a:gd name="connsiteY1" fmla="*/ 498475 h 1100932"/>
              <a:gd name="connsiteX2" fmla="*/ 571581 w 575635"/>
              <a:gd name="connsiteY2" fmla="*/ 1073150 h 1100932"/>
              <a:gd name="connsiteX3" fmla="*/ 539831 w 575635"/>
              <a:gd name="connsiteY3" fmla="*/ 974725 h 1100932"/>
              <a:gd name="connsiteX4" fmla="*/ 574756 w 575635"/>
              <a:gd name="connsiteY4" fmla="*/ 660400 h 1100932"/>
              <a:gd name="connsiteX5" fmla="*/ 495381 w 575635"/>
              <a:gd name="connsiteY5" fmla="*/ 501650 h 1100932"/>
              <a:gd name="connsiteX6" fmla="*/ 81 w 575635"/>
              <a:gd name="connsiteY6" fmla="*/ 0 h 1100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5635" h="1100932">
                <a:moveTo>
                  <a:pt x="81" y="0"/>
                </a:moveTo>
                <a:cubicBezTo>
                  <a:pt x="-6269" y="-529"/>
                  <a:pt x="362031" y="319617"/>
                  <a:pt x="457281" y="498475"/>
                </a:cubicBezTo>
                <a:cubicBezTo>
                  <a:pt x="552531" y="677333"/>
                  <a:pt x="557823" y="993775"/>
                  <a:pt x="571581" y="1073150"/>
                </a:cubicBezTo>
                <a:cubicBezTo>
                  <a:pt x="585339" y="1152525"/>
                  <a:pt x="539302" y="1043517"/>
                  <a:pt x="539831" y="974725"/>
                </a:cubicBezTo>
                <a:cubicBezTo>
                  <a:pt x="540360" y="905933"/>
                  <a:pt x="582164" y="739246"/>
                  <a:pt x="574756" y="660400"/>
                </a:cubicBezTo>
                <a:cubicBezTo>
                  <a:pt x="567348" y="581554"/>
                  <a:pt x="587456" y="611187"/>
                  <a:pt x="495381" y="501650"/>
                </a:cubicBezTo>
                <a:cubicBezTo>
                  <a:pt x="403306" y="392113"/>
                  <a:pt x="6431" y="529"/>
                  <a:pt x="8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93ECD3A1-32FC-4C26-B50C-93480212A5AB}"/>
              </a:ext>
            </a:extLst>
          </p:cNvPr>
          <p:cNvSpPr/>
          <p:nvPr/>
        </p:nvSpPr>
        <p:spPr>
          <a:xfrm>
            <a:off x="9363075" y="1958069"/>
            <a:ext cx="534096" cy="980501"/>
          </a:xfrm>
          <a:custGeom>
            <a:avLst/>
            <a:gdLst>
              <a:gd name="connsiteX0" fmla="*/ 0 w 534096"/>
              <a:gd name="connsiteY0" fmla="*/ 906 h 980501"/>
              <a:gd name="connsiteX1" fmla="*/ 352425 w 534096"/>
              <a:gd name="connsiteY1" fmla="*/ 531131 h 980501"/>
              <a:gd name="connsiteX2" fmla="*/ 527050 w 534096"/>
              <a:gd name="connsiteY2" fmla="*/ 962931 h 980501"/>
              <a:gd name="connsiteX3" fmla="*/ 485775 w 534096"/>
              <a:gd name="connsiteY3" fmla="*/ 874031 h 980501"/>
              <a:gd name="connsiteX4" fmla="*/ 355600 w 534096"/>
              <a:gd name="connsiteY4" fmla="*/ 664481 h 980501"/>
              <a:gd name="connsiteX5" fmla="*/ 0 w 534096"/>
              <a:gd name="connsiteY5" fmla="*/ 906 h 980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4096" h="980501">
                <a:moveTo>
                  <a:pt x="0" y="906"/>
                </a:moveTo>
                <a:cubicBezTo>
                  <a:pt x="-529" y="-21319"/>
                  <a:pt x="264583" y="370794"/>
                  <a:pt x="352425" y="531131"/>
                </a:cubicBezTo>
                <a:cubicBezTo>
                  <a:pt x="440267" y="691469"/>
                  <a:pt x="504825" y="905781"/>
                  <a:pt x="527050" y="962931"/>
                </a:cubicBezTo>
                <a:cubicBezTo>
                  <a:pt x="549275" y="1020081"/>
                  <a:pt x="514350" y="923773"/>
                  <a:pt x="485775" y="874031"/>
                </a:cubicBezTo>
                <a:cubicBezTo>
                  <a:pt x="457200" y="824289"/>
                  <a:pt x="433387" y="809473"/>
                  <a:pt x="355600" y="664481"/>
                </a:cubicBezTo>
                <a:cubicBezTo>
                  <a:pt x="277813" y="519489"/>
                  <a:pt x="529" y="23131"/>
                  <a:pt x="0" y="9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4D5E1BFF-DE28-45FA-BD95-2986A59E15C5}"/>
              </a:ext>
            </a:extLst>
          </p:cNvPr>
          <p:cNvSpPr/>
          <p:nvPr/>
        </p:nvSpPr>
        <p:spPr>
          <a:xfrm>
            <a:off x="9433670" y="1863107"/>
            <a:ext cx="786233" cy="1125691"/>
          </a:xfrm>
          <a:custGeom>
            <a:avLst/>
            <a:gdLst>
              <a:gd name="connsiteX0" fmla="*/ 40530 w 786233"/>
              <a:gd name="connsiteY0" fmla="*/ 60943 h 1125691"/>
              <a:gd name="connsiteX1" fmla="*/ 104030 w 786233"/>
              <a:gd name="connsiteY1" fmla="*/ 86343 h 1125691"/>
              <a:gd name="connsiteX2" fmla="*/ 662830 w 786233"/>
              <a:gd name="connsiteY2" fmla="*/ 781668 h 1125691"/>
              <a:gd name="connsiteX3" fmla="*/ 780305 w 786233"/>
              <a:gd name="connsiteY3" fmla="*/ 1115043 h 1125691"/>
              <a:gd name="connsiteX4" fmla="*/ 764430 w 786233"/>
              <a:gd name="connsiteY4" fmla="*/ 1029318 h 1125691"/>
              <a:gd name="connsiteX5" fmla="*/ 726330 w 786233"/>
              <a:gd name="connsiteY5" fmla="*/ 889618 h 1125691"/>
              <a:gd name="connsiteX6" fmla="*/ 675530 w 786233"/>
              <a:gd name="connsiteY6" fmla="*/ 749918 h 1125691"/>
              <a:gd name="connsiteX7" fmla="*/ 558055 w 786233"/>
              <a:gd name="connsiteY7" fmla="*/ 543543 h 1125691"/>
              <a:gd name="connsiteX8" fmla="*/ 40530 w 786233"/>
              <a:gd name="connsiteY8" fmla="*/ 60943 h 1125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6233" h="1125691">
                <a:moveTo>
                  <a:pt x="40530" y="60943"/>
                </a:moveTo>
                <a:cubicBezTo>
                  <a:pt x="-35141" y="-15257"/>
                  <a:pt x="313" y="-33778"/>
                  <a:pt x="104030" y="86343"/>
                </a:cubicBezTo>
                <a:cubicBezTo>
                  <a:pt x="207747" y="206464"/>
                  <a:pt x="550117" y="610218"/>
                  <a:pt x="662830" y="781668"/>
                </a:cubicBezTo>
                <a:cubicBezTo>
                  <a:pt x="775543" y="953118"/>
                  <a:pt x="763372" y="1073768"/>
                  <a:pt x="780305" y="1115043"/>
                </a:cubicBezTo>
                <a:cubicBezTo>
                  <a:pt x="797238" y="1156318"/>
                  <a:pt x="773426" y="1066889"/>
                  <a:pt x="764430" y="1029318"/>
                </a:cubicBezTo>
                <a:cubicBezTo>
                  <a:pt x="755434" y="991747"/>
                  <a:pt x="741147" y="936185"/>
                  <a:pt x="726330" y="889618"/>
                </a:cubicBezTo>
                <a:cubicBezTo>
                  <a:pt x="711513" y="843051"/>
                  <a:pt x="703576" y="807597"/>
                  <a:pt x="675530" y="749918"/>
                </a:cubicBezTo>
                <a:cubicBezTo>
                  <a:pt x="647484" y="692239"/>
                  <a:pt x="668122" y="664722"/>
                  <a:pt x="558055" y="543543"/>
                </a:cubicBezTo>
                <a:cubicBezTo>
                  <a:pt x="447988" y="422364"/>
                  <a:pt x="116201" y="137143"/>
                  <a:pt x="40530" y="609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AEE8BE93-3A28-4B08-8223-4AE40C21D5AC}"/>
              </a:ext>
            </a:extLst>
          </p:cNvPr>
          <p:cNvSpPr/>
          <p:nvPr/>
        </p:nvSpPr>
        <p:spPr>
          <a:xfrm>
            <a:off x="10178152" y="2612281"/>
            <a:ext cx="305337" cy="1385253"/>
          </a:xfrm>
          <a:custGeom>
            <a:avLst/>
            <a:gdLst>
              <a:gd name="connsiteX0" fmla="*/ 125781 w 305337"/>
              <a:gd name="connsiteY0" fmla="*/ 147852 h 1385253"/>
              <a:gd name="connsiteX1" fmla="*/ 303581 w 305337"/>
              <a:gd name="connsiteY1" fmla="*/ 914086 h 1385253"/>
              <a:gd name="connsiteX2" fmla="*/ 3015 w 305337"/>
              <a:gd name="connsiteY2" fmla="*/ 1371286 h 1385253"/>
              <a:gd name="connsiteX3" fmla="*/ 151181 w 305337"/>
              <a:gd name="connsiteY3" fmla="*/ 1210419 h 1385253"/>
              <a:gd name="connsiteX4" fmla="*/ 189281 w 305337"/>
              <a:gd name="connsiteY4" fmla="*/ 638919 h 1385253"/>
              <a:gd name="connsiteX5" fmla="*/ 100381 w 305337"/>
              <a:gd name="connsiteY5" fmla="*/ 37786 h 1385253"/>
              <a:gd name="connsiteX6" fmla="*/ 125781 w 305337"/>
              <a:gd name="connsiteY6" fmla="*/ 147852 h 1385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5337" h="1385253">
                <a:moveTo>
                  <a:pt x="125781" y="147852"/>
                </a:moveTo>
                <a:cubicBezTo>
                  <a:pt x="159648" y="293902"/>
                  <a:pt x="324042" y="710180"/>
                  <a:pt x="303581" y="914086"/>
                </a:cubicBezTo>
                <a:cubicBezTo>
                  <a:pt x="283120" y="1117992"/>
                  <a:pt x="28415" y="1321897"/>
                  <a:pt x="3015" y="1371286"/>
                </a:cubicBezTo>
                <a:cubicBezTo>
                  <a:pt x="-22385" y="1420675"/>
                  <a:pt x="120137" y="1332480"/>
                  <a:pt x="151181" y="1210419"/>
                </a:cubicBezTo>
                <a:cubicBezTo>
                  <a:pt x="182225" y="1088358"/>
                  <a:pt x="197748" y="834358"/>
                  <a:pt x="189281" y="638919"/>
                </a:cubicBezTo>
                <a:cubicBezTo>
                  <a:pt x="180814" y="443480"/>
                  <a:pt x="115198" y="113986"/>
                  <a:pt x="100381" y="37786"/>
                </a:cubicBezTo>
                <a:cubicBezTo>
                  <a:pt x="85564" y="-38414"/>
                  <a:pt x="91914" y="1802"/>
                  <a:pt x="125781" y="1478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E9F4CAF0-4B25-4184-989E-D0FCB05645C9}"/>
              </a:ext>
            </a:extLst>
          </p:cNvPr>
          <p:cNvSpPr/>
          <p:nvPr/>
        </p:nvSpPr>
        <p:spPr>
          <a:xfrm>
            <a:off x="9956397" y="2678677"/>
            <a:ext cx="259189" cy="1173751"/>
          </a:xfrm>
          <a:custGeom>
            <a:avLst/>
            <a:gdLst>
              <a:gd name="connsiteX0" fmla="*/ 403 w 259189"/>
              <a:gd name="connsiteY0" fmla="*/ 5256 h 1173751"/>
              <a:gd name="connsiteX1" fmla="*/ 258636 w 259189"/>
              <a:gd name="connsiteY1" fmla="*/ 686823 h 1173751"/>
              <a:gd name="connsiteX2" fmla="*/ 72370 w 259189"/>
              <a:gd name="connsiteY2" fmla="*/ 1165190 h 1173751"/>
              <a:gd name="connsiteX3" fmla="*/ 190903 w 259189"/>
              <a:gd name="connsiteY3" fmla="*/ 970456 h 1173751"/>
              <a:gd name="connsiteX4" fmla="*/ 229003 w 259189"/>
              <a:gd name="connsiteY4" fmla="*/ 674123 h 1173751"/>
              <a:gd name="connsiteX5" fmla="*/ 199370 w 259189"/>
              <a:gd name="connsiteY5" fmla="*/ 386256 h 1173751"/>
              <a:gd name="connsiteX6" fmla="*/ 403 w 259189"/>
              <a:gd name="connsiteY6" fmla="*/ 5256 h 1173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9189" h="1173751">
                <a:moveTo>
                  <a:pt x="403" y="5256"/>
                </a:moveTo>
                <a:cubicBezTo>
                  <a:pt x="10281" y="55350"/>
                  <a:pt x="246642" y="493501"/>
                  <a:pt x="258636" y="686823"/>
                </a:cubicBezTo>
                <a:cubicBezTo>
                  <a:pt x="270631" y="880145"/>
                  <a:pt x="83659" y="1117918"/>
                  <a:pt x="72370" y="1165190"/>
                </a:cubicBezTo>
                <a:cubicBezTo>
                  <a:pt x="61081" y="1212462"/>
                  <a:pt x="164798" y="1052300"/>
                  <a:pt x="190903" y="970456"/>
                </a:cubicBezTo>
                <a:cubicBezTo>
                  <a:pt x="217008" y="888612"/>
                  <a:pt x="227592" y="771490"/>
                  <a:pt x="229003" y="674123"/>
                </a:cubicBezTo>
                <a:cubicBezTo>
                  <a:pt x="230414" y="576756"/>
                  <a:pt x="233942" y="495617"/>
                  <a:pt x="199370" y="386256"/>
                </a:cubicBezTo>
                <a:cubicBezTo>
                  <a:pt x="164798" y="276895"/>
                  <a:pt x="-9475" y="-44838"/>
                  <a:pt x="403" y="5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66E1C3C2-6431-44AB-B14E-BEA14F63DE25}"/>
              </a:ext>
            </a:extLst>
          </p:cNvPr>
          <p:cNvSpPr/>
          <p:nvPr/>
        </p:nvSpPr>
        <p:spPr>
          <a:xfrm>
            <a:off x="9776408" y="2999270"/>
            <a:ext cx="231679" cy="797259"/>
          </a:xfrm>
          <a:custGeom>
            <a:avLst/>
            <a:gdLst>
              <a:gd name="connsiteX0" fmla="*/ 184625 w 231679"/>
              <a:gd name="connsiteY0" fmla="*/ 23330 h 797259"/>
              <a:gd name="connsiteX1" fmla="*/ 70325 w 231679"/>
              <a:gd name="connsiteY1" fmla="*/ 717597 h 797259"/>
              <a:gd name="connsiteX2" fmla="*/ 2592 w 231679"/>
              <a:gd name="connsiteY2" fmla="*/ 755697 h 797259"/>
              <a:gd name="connsiteX3" fmla="*/ 159225 w 231679"/>
              <a:gd name="connsiteY3" fmla="*/ 480530 h 797259"/>
              <a:gd name="connsiteX4" fmla="*/ 231192 w 231679"/>
              <a:gd name="connsiteY4" fmla="*/ 192663 h 797259"/>
              <a:gd name="connsiteX5" fmla="*/ 184625 w 231679"/>
              <a:gd name="connsiteY5" fmla="*/ 23330 h 797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679" h="797259">
                <a:moveTo>
                  <a:pt x="184625" y="23330"/>
                </a:moveTo>
                <a:cubicBezTo>
                  <a:pt x="157814" y="110819"/>
                  <a:pt x="100664" y="595536"/>
                  <a:pt x="70325" y="717597"/>
                </a:cubicBezTo>
                <a:cubicBezTo>
                  <a:pt x="39986" y="839658"/>
                  <a:pt x="-12225" y="795208"/>
                  <a:pt x="2592" y="755697"/>
                </a:cubicBezTo>
                <a:cubicBezTo>
                  <a:pt x="17409" y="716186"/>
                  <a:pt x="121125" y="574369"/>
                  <a:pt x="159225" y="480530"/>
                </a:cubicBezTo>
                <a:cubicBezTo>
                  <a:pt x="197325" y="386691"/>
                  <a:pt x="226959" y="268157"/>
                  <a:pt x="231192" y="192663"/>
                </a:cubicBezTo>
                <a:cubicBezTo>
                  <a:pt x="235425" y="117169"/>
                  <a:pt x="211436" y="-64159"/>
                  <a:pt x="184625" y="233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4B56DB34-C319-42B7-B43F-C46C25CD7563}"/>
              </a:ext>
            </a:extLst>
          </p:cNvPr>
          <p:cNvSpPr/>
          <p:nvPr/>
        </p:nvSpPr>
        <p:spPr>
          <a:xfrm>
            <a:off x="10330275" y="4610090"/>
            <a:ext cx="696485" cy="174577"/>
          </a:xfrm>
          <a:custGeom>
            <a:avLst/>
            <a:gdLst>
              <a:gd name="connsiteX0" fmla="*/ 3292 w 696485"/>
              <a:gd name="connsiteY0" fmla="*/ 10 h 174577"/>
              <a:gd name="connsiteX1" fmla="*/ 219192 w 696485"/>
              <a:gd name="connsiteY1" fmla="*/ 160877 h 174577"/>
              <a:gd name="connsiteX2" fmla="*/ 507058 w 696485"/>
              <a:gd name="connsiteY2" fmla="*/ 152410 h 174577"/>
              <a:gd name="connsiteX3" fmla="*/ 689092 w 696485"/>
              <a:gd name="connsiteY3" fmla="*/ 42343 h 174577"/>
              <a:gd name="connsiteX4" fmla="*/ 634058 w 696485"/>
              <a:gd name="connsiteY4" fmla="*/ 84677 h 174577"/>
              <a:gd name="connsiteX5" fmla="*/ 388525 w 696485"/>
              <a:gd name="connsiteY5" fmla="*/ 152410 h 174577"/>
              <a:gd name="connsiteX6" fmla="*/ 3292 w 696485"/>
              <a:gd name="connsiteY6" fmla="*/ 10 h 174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6485" h="174577">
                <a:moveTo>
                  <a:pt x="3292" y="10"/>
                </a:moveTo>
                <a:cubicBezTo>
                  <a:pt x="-24930" y="1421"/>
                  <a:pt x="135231" y="135477"/>
                  <a:pt x="219192" y="160877"/>
                </a:cubicBezTo>
                <a:cubicBezTo>
                  <a:pt x="303153" y="186277"/>
                  <a:pt x="428741" y="172166"/>
                  <a:pt x="507058" y="152410"/>
                </a:cubicBezTo>
                <a:cubicBezTo>
                  <a:pt x="585375" y="132654"/>
                  <a:pt x="667925" y="53632"/>
                  <a:pt x="689092" y="42343"/>
                </a:cubicBezTo>
                <a:cubicBezTo>
                  <a:pt x="710259" y="31054"/>
                  <a:pt x="684152" y="66333"/>
                  <a:pt x="634058" y="84677"/>
                </a:cubicBezTo>
                <a:cubicBezTo>
                  <a:pt x="583964" y="103021"/>
                  <a:pt x="488714" y="166521"/>
                  <a:pt x="388525" y="152410"/>
                </a:cubicBezTo>
                <a:cubicBezTo>
                  <a:pt x="288336" y="138299"/>
                  <a:pt x="31514" y="-1401"/>
                  <a:pt x="3292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96E41ACF-EC14-4CE2-8371-8F0F2A579C90}"/>
              </a:ext>
            </a:extLst>
          </p:cNvPr>
          <p:cNvSpPr/>
          <p:nvPr/>
        </p:nvSpPr>
        <p:spPr>
          <a:xfrm>
            <a:off x="10297093" y="4787891"/>
            <a:ext cx="574129" cy="209720"/>
          </a:xfrm>
          <a:custGeom>
            <a:avLst/>
            <a:gdLst>
              <a:gd name="connsiteX0" fmla="*/ 19540 w 574129"/>
              <a:gd name="connsiteY0" fmla="*/ 9 h 209720"/>
              <a:gd name="connsiteX1" fmla="*/ 451340 w 574129"/>
              <a:gd name="connsiteY1" fmla="*/ 173576 h 209720"/>
              <a:gd name="connsiteX2" fmla="*/ 569874 w 574129"/>
              <a:gd name="connsiteY2" fmla="*/ 118542 h 209720"/>
              <a:gd name="connsiteX3" fmla="*/ 337040 w 574129"/>
              <a:gd name="connsiteY3" fmla="*/ 203209 h 209720"/>
              <a:gd name="connsiteX4" fmla="*/ 99974 w 574129"/>
              <a:gd name="connsiteY4" fmla="*/ 182042 h 209720"/>
              <a:gd name="connsiteX5" fmla="*/ 19540 w 574129"/>
              <a:gd name="connsiteY5" fmla="*/ 9 h 209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4129" h="209720">
                <a:moveTo>
                  <a:pt x="19540" y="9"/>
                </a:moveTo>
                <a:cubicBezTo>
                  <a:pt x="78101" y="-1402"/>
                  <a:pt x="359618" y="153821"/>
                  <a:pt x="451340" y="173576"/>
                </a:cubicBezTo>
                <a:cubicBezTo>
                  <a:pt x="543062" y="193331"/>
                  <a:pt x="588924" y="113603"/>
                  <a:pt x="569874" y="118542"/>
                </a:cubicBezTo>
                <a:cubicBezTo>
                  <a:pt x="550824" y="123481"/>
                  <a:pt x="415357" y="192626"/>
                  <a:pt x="337040" y="203209"/>
                </a:cubicBezTo>
                <a:cubicBezTo>
                  <a:pt x="258723" y="213792"/>
                  <a:pt x="152185" y="214497"/>
                  <a:pt x="99974" y="182042"/>
                </a:cubicBezTo>
                <a:cubicBezTo>
                  <a:pt x="47763" y="149587"/>
                  <a:pt x="-39021" y="1420"/>
                  <a:pt x="19540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05D6FD97-1FAC-410C-9A22-6BCE316DE1D1}"/>
              </a:ext>
            </a:extLst>
          </p:cNvPr>
          <p:cNvSpPr/>
          <p:nvPr/>
        </p:nvSpPr>
        <p:spPr>
          <a:xfrm>
            <a:off x="7340188" y="3327336"/>
            <a:ext cx="1053709" cy="613970"/>
          </a:xfrm>
          <a:custGeom>
            <a:avLst/>
            <a:gdLst>
              <a:gd name="connsiteX0" fmla="*/ 412 w 1053709"/>
              <a:gd name="connsiteY0" fmla="*/ 613897 h 613970"/>
              <a:gd name="connsiteX1" fmla="*/ 93545 w 1053709"/>
              <a:gd name="connsiteY1" fmla="*/ 387414 h 613970"/>
              <a:gd name="connsiteX2" fmla="*/ 417395 w 1053709"/>
              <a:gd name="connsiteY2" fmla="*/ 116481 h 613970"/>
              <a:gd name="connsiteX3" fmla="*/ 684095 w 1053709"/>
              <a:gd name="connsiteY3" fmla="*/ 40281 h 613970"/>
              <a:gd name="connsiteX4" fmla="*/ 1048162 w 1053709"/>
              <a:gd name="connsiteY4" fmla="*/ 55097 h 613970"/>
              <a:gd name="connsiteX5" fmla="*/ 874595 w 1053709"/>
              <a:gd name="connsiteY5" fmla="*/ 64 h 613970"/>
              <a:gd name="connsiteX6" fmla="*/ 480895 w 1053709"/>
              <a:gd name="connsiteY6" fmla="*/ 67797 h 613970"/>
              <a:gd name="connsiteX7" fmla="*/ 80845 w 1053709"/>
              <a:gd name="connsiteY7" fmla="*/ 408581 h 613970"/>
              <a:gd name="connsiteX8" fmla="*/ 412 w 1053709"/>
              <a:gd name="connsiteY8" fmla="*/ 613897 h 613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3709" h="613970">
                <a:moveTo>
                  <a:pt x="412" y="613897"/>
                </a:moveTo>
                <a:cubicBezTo>
                  <a:pt x="2529" y="610369"/>
                  <a:pt x="24048" y="470317"/>
                  <a:pt x="93545" y="387414"/>
                </a:cubicBezTo>
                <a:cubicBezTo>
                  <a:pt x="163042" y="304511"/>
                  <a:pt x="318970" y="174336"/>
                  <a:pt x="417395" y="116481"/>
                </a:cubicBezTo>
                <a:cubicBezTo>
                  <a:pt x="515820" y="58626"/>
                  <a:pt x="578967" y="50512"/>
                  <a:pt x="684095" y="40281"/>
                </a:cubicBezTo>
                <a:cubicBezTo>
                  <a:pt x="789223" y="30050"/>
                  <a:pt x="1016412" y="61800"/>
                  <a:pt x="1048162" y="55097"/>
                </a:cubicBezTo>
                <a:cubicBezTo>
                  <a:pt x="1079912" y="48394"/>
                  <a:pt x="969139" y="-2053"/>
                  <a:pt x="874595" y="64"/>
                </a:cubicBezTo>
                <a:cubicBezTo>
                  <a:pt x="780051" y="2181"/>
                  <a:pt x="613187" y="-289"/>
                  <a:pt x="480895" y="67797"/>
                </a:cubicBezTo>
                <a:cubicBezTo>
                  <a:pt x="348603" y="135883"/>
                  <a:pt x="160220" y="323209"/>
                  <a:pt x="80845" y="408581"/>
                </a:cubicBezTo>
                <a:cubicBezTo>
                  <a:pt x="1470" y="493953"/>
                  <a:pt x="-1705" y="617425"/>
                  <a:pt x="412" y="6138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08A3498C-FA47-40E9-89A2-7775B6EB5571}"/>
              </a:ext>
            </a:extLst>
          </p:cNvPr>
          <p:cNvSpPr/>
          <p:nvPr/>
        </p:nvSpPr>
        <p:spPr>
          <a:xfrm>
            <a:off x="8446824" y="3081563"/>
            <a:ext cx="417735" cy="319978"/>
          </a:xfrm>
          <a:custGeom>
            <a:avLst/>
            <a:gdLst>
              <a:gd name="connsiteX0" fmla="*/ 235743 w 417735"/>
              <a:gd name="connsiteY0" fmla="*/ 304 h 319978"/>
              <a:gd name="connsiteX1" fmla="*/ 398726 w 417735"/>
              <a:gd name="connsiteY1" fmla="*/ 186570 h 319978"/>
              <a:gd name="connsiteX2" fmla="*/ 386026 w 417735"/>
              <a:gd name="connsiteY2" fmla="*/ 228904 h 319978"/>
              <a:gd name="connsiteX3" fmla="*/ 144726 w 417735"/>
              <a:gd name="connsiteY3" fmla="*/ 281820 h 319978"/>
              <a:gd name="connsiteX4" fmla="*/ 5026 w 417735"/>
              <a:gd name="connsiteY4" fmla="*/ 319920 h 319978"/>
              <a:gd name="connsiteX5" fmla="*/ 320409 w 417735"/>
              <a:gd name="connsiteY5" fmla="*/ 273354 h 319978"/>
              <a:gd name="connsiteX6" fmla="*/ 362743 w 417735"/>
              <a:gd name="connsiteY6" fmla="*/ 235254 h 319978"/>
              <a:gd name="connsiteX7" fmla="*/ 235743 w 417735"/>
              <a:gd name="connsiteY7" fmla="*/ 304 h 319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7735" h="319978">
                <a:moveTo>
                  <a:pt x="235743" y="304"/>
                </a:moveTo>
                <a:cubicBezTo>
                  <a:pt x="241740" y="-7810"/>
                  <a:pt x="373679" y="148470"/>
                  <a:pt x="398726" y="186570"/>
                </a:cubicBezTo>
                <a:cubicBezTo>
                  <a:pt x="423773" y="224670"/>
                  <a:pt x="428359" y="213029"/>
                  <a:pt x="386026" y="228904"/>
                </a:cubicBezTo>
                <a:cubicBezTo>
                  <a:pt x="343693" y="244779"/>
                  <a:pt x="208226" y="266651"/>
                  <a:pt x="144726" y="281820"/>
                </a:cubicBezTo>
                <a:cubicBezTo>
                  <a:pt x="81226" y="296989"/>
                  <a:pt x="-24254" y="321331"/>
                  <a:pt x="5026" y="319920"/>
                </a:cubicBezTo>
                <a:cubicBezTo>
                  <a:pt x="34306" y="318509"/>
                  <a:pt x="260790" y="287465"/>
                  <a:pt x="320409" y="273354"/>
                </a:cubicBezTo>
                <a:cubicBezTo>
                  <a:pt x="380028" y="259243"/>
                  <a:pt x="376501" y="275471"/>
                  <a:pt x="362743" y="235254"/>
                </a:cubicBezTo>
                <a:cubicBezTo>
                  <a:pt x="348985" y="195037"/>
                  <a:pt x="229746" y="8418"/>
                  <a:pt x="235743" y="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3B511B96-7827-4371-A336-D126836335BC}"/>
              </a:ext>
            </a:extLst>
          </p:cNvPr>
          <p:cNvSpPr/>
          <p:nvPr/>
        </p:nvSpPr>
        <p:spPr>
          <a:xfrm>
            <a:off x="8837364" y="3311121"/>
            <a:ext cx="799334" cy="385520"/>
          </a:xfrm>
          <a:custGeom>
            <a:avLst/>
            <a:gdLst>
              <a:gd name="connsiteX0" fmla="*/ 249 w 799334"/>
              <a:gd name="connsiteY0" fmla="*/ 404 h 385520"/>
              <a:gd name="connsiteX1" fmla="*/ 362199 w 799334"/>
              <a:gd name="connsiteY1" fmla="*/ 98829 h 385520"/>
              <a:gd name="connsiteX2" fmla="*/ 747961 w 799334"/>
              <a:gd name="connsiteY2" fmla="*/ 346479 h 385520"/>
              <a:gd name="connsiteX3" fmla="*/ 793999 w 799334"/>
              <a:gd name="connsiteY3" fmla="*/ 381404 h 385520"/>
              <a:gd name="connsiteX4" fmla="*/ 736849 w 799334"/>
              <a:gd name="connsiteY4" fmla="*/ 309967 h 385520"/>
              <a:gd name="connsiteX5" fmla="*/ 555874 w 799334"/>
              <a:gd name="connsiteY5" fmla="*/ 179792 h 385520"/>
              <a:gd name="connsiteX6" fmla="*/ 309811 w 799334"/>
              <a:gd name="connsiteY6" fmla="*/ 68667 h 385520"/>
              <a:gd name="connsiteX7" fmla="*/ 249 w 799334"/>
              <a:gd name="connsiteY7" fmla="*/ 404 h 38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9334" h="385520">
                <a:moveTo>
                  <a:pt x="249" y="404"/>
                </a:moveTo>
                <a:cubicBezTo>
                  <a:pt x="8980" y="5431"/>
                  <a:pt x="237580" y="41150"/>
                  <a:pt x="362199" y="98829"/>
                </a:cubicBezTo>
                <a:cubicBezTo>
                  <a:pt x="486818" y="156508"/>
                  <a:pt x="675994" y="299383"/>
                  <a:pt x="747961" y="346479"/>
                </a:cubicBezTo>
                <a:cubicBezTo>
                  <a:pt x="819928" y="393575"/>
                  <a:pt x="795851" y="387489"/>
                  <a:pt x="793999" y="381404"/>
                </a:cubicBezTo>
                <a:cubicBezTo>
                  <a:pt x="792147" y="375319"/>
                  <a:pt x="776536" y="343569"/>
                  <a:pt x="736849" y="309967"/>
                </a:cubicBezTo>
                <a:cubicBezTo>
                  <a:pt x="697162" y="276365"/>
                  <a:pt x="627047" y="220009"/>
                  <a:pt x="555874" y="179792"/>
                </a:cubicBezTo>
                <a:cubicBezTo>
                  <a:pt x="484701" y="139575"/>
                  <a:pt x="405590" y="99094"/>
                  <a:pt x="309811" y="68667"/>
                </a:cubicBezTo>
                <a:cubicBezTo>
                  <a:pt x="214032" y="38240"/>
                  <a:pt x="-8482" y="-4623"/>
                  <a:pt x="249" y="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65BC8B68-F69A-4AB7-B789-1B95A12662C3}"/>
              </a:ext>
            </a:extLst>
          </p:cNvPr>
          <p:cNvSpPr/>
          <p:nvPr/>
        </p:nvSpPr>
        <p:spPr>
          <a:xfrm>
            <a:off x="9614961" y="3672793"/>
            <a:ext cx="753321" cy="998762"/>
          </a:xfrm>
          <a:custGeom>
            <a:avLst/>
            <a:gdLst>
              <a:gd name="connsiteX0" fmla="*/ 14814 w 753321"/>
              <a:gd name="connsiteY0" fmla="*/ 22907 h 998762"/>
              <a:gd name="connsiteX1" fmla="*/ 240239 w 753321"/>
              <a:gd name="connsiteY1" fmla="*/ 251507 h 998762"/>
              <a:gd name="connsiteX2" fmla="*/ 675214 w 753321"/>
              <a:gd name="connsiteY2" fmla="*/ 832532 h 998762"/>
              <a:gd name="connsiteX3" fmla="*/ 751414 w 753321"/>
              <a:gd name="connsiteY3" fmla="*/ 997632 h 998762"/>
              <a:gd name="connsiteX4" fmla="*/ 649814 w 753321"/>
              <a:gd name="connsiteY4" fmla="*/ 775382 h 998762"/>
              <a:gd name="connsiteX5" fmla="*/ 14814 w 753321"/>
              <a:gd name="connsiteY5" fmla="*/ 22907 h 998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3321" h="998762">
                <a:moveTo>
                  <a:pt x="14814" y="22907"/>
                </a:moveTo>
                <a:cubicBezTo>
                  <a:pt x="-53449" y="-64406"/>
                  <a:pt x="130172" y="116570"/>
                  <a:pt x="240239" y="251507"/>
                </a:cubicBezTo>
                <a:cubicBezTo>
                  <a:pt x="350306" y="386444"/>
                  <a:pt x="590018" y="708178"/>
                  <a:pt x="675214" y="832532"/>
                </a:cubicBezTo>
                <a:cubicBezTo>
                  <a:pt x="760410" y="956886"/>
                  <a:pt x="755647" y="1007157"/>
                  <a:pt x="751414" y="997632"/>
                </a:cubicBezTo>
                <a:cubicBezTo>
                  <a:pt x="747181" y="988107"/>
                  <a:pt x="776814" y="942599"/>
                  <a:pt x="649814" y="775382"/>
                </a:cubicBezTo>
                <a:cubicBezTo>
                  <a:pt x="522814" y="608165"/>
                  <a:pt x="83077" y="110220"/>
                  <a:pt x="14814" y="229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976416DC-5B9F-4E78-A6B6-61AF76F23C3C}"/>
              </a:ext>
            </a:extLst>
          </p:cNvPr>
          <p:cNvSpPr/>
          <p:nvPr/>
        </p:nvSpPr>
        <p:spPr>
          <a:xfrm>
            <a:off x="7836781" y="3371847"/>
            <a:ext cx="160864" cy="196866"/>
          </a:xfrm>
          <a:custGeom>
            <a:avLst/>
            <a:gdLst>
              <a:gd name="connsiteX0" fmla="*/ 159986 w 160864"/>
              <a:gd name="connsiteY0" fmla="*/ 3 h 196866"/>
              <a:gd name="connsiteX1" fmla="*/ 11819 w 160864"/>
              <a:gd name="connsiteY1" fmla="*/ 137586 h 196866"/>
              <a:gd name="connsiteX2" fmla="*/ 16052 w 160864"/>
              <a:gd name="connsiteY2" fmla="*/ 196853 h 196866"/>
              <a:gd name="connsiteX3" fmla="*/ 71086 w 160864"/>
              <a:gd name="connsiteY3" fmla="*/ 133353 h 196866"/>
              <a:gd name="connsiteX4" fmla="*/ 159986 w 160864"/>
              <a:gd name="connsiteY4" fmla="*/ 3 h 196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64" h="196866">
                <a:moveTo>
                  <a:pt x="159986" y="3"/>
                </a:moveTo>
                <a:cubicBezTo>
                  <a:pt x="150108" y="708"/>
                  <a:pt x="35808" y="104778"/>
                  <a:pt x="11819" y="137586"/>
                </a:cubicBezTo>
                <a:cubicBezTo>
                  <a:pt x="-12170" y="170394"/>
                  <a:pt x="6174" y="197558"/>
                  <a:pt x="16052" y="196853"/>
                </a:cubicBezTo>
                <a:cubicBezTo>
                  <a:pt x="25930" y="196148"/>
                  <a:pt x="48508" y="160517"/>
                  <a:pt x="71086" y="133353"/>
                </a:cubicBezTo>
                <a:cubicBezTo>
                  <a:pt x="93664" y="106189"/>
                  <a:pt x="169864" y="-702"/>
                  <a:pt x="159986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E16AEBBB-F0AE-4D0D-8EE3-D378E4E14E1E}"/>
              </a:ext>
            </a:extLst>
          </p:cNvPr>
          <p:cNvSpPr/>
          <p:nvPr/>
        </p:nvSpPr>
        <p:spPr>
          <a:xfrm>
            <a:off x="7735298" y="3378636"/>
            <a:ext cx="183619" cy="227867"/>
          </a:xfrm>
          <a:custGeom>
            <a:avLst/>
            <a:gdLst>
              <a:gd name="connsiteX0" fmla="*/ 183152 w 183619"/>
              <a:gd name="connsiteY0" fmla="*/ 1681 h 227867"/>
              <a:gd name="connsiteX1" fmla="*/ 9585 w 183619"/>
              <a:gd name="connsiteY1" fmla="*/ 217581 h 227867"/>
              <a:gd name="connsiteX2" fmla="*/ 26519 w 183619"/>
              <a:gd name="connsiteY2" fmla="*/ 185831 h 227867"/>
              <a:gd name="connsiteX3" fmla="*/ 60385 w 183619"/>
              <a:gd name="connsiteY3" fmla="*/ 120214 h 227867"/>
              <a:gd name="connsiteX4" fmla="*/ 183152 w 183619"/>
              <a:gd name="connsiteY4" fmla="*/ 1681 h 227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619" h="227867">
                <a:moveTo>
                  <a:pt x="183152" y="1681"/>
                </a:moveTo>
                <a:cubicBezTo>
                  <a:pt x="174685" y="17909"/>
                  <a:pt x="35691" y="186889"/>
                  <a:pt x="9585" y="217581"/>
                </a:cubicBezTo>
                <a:cubicBezTo>
                  <a:pt x="-16521" y="248273"/>
                  <a:pt x="18052" y="202059"/>
                  <a:pt x="26519" y="185831"/>
                </a:cubicBezTo>
                <a:cubicBezTo>
                  <a:pt x="34986" y="169603"/>
                  <a:pt x="38160" y="149142"/>
                  <a:pt x="60385" y="120214"/>
                </a:cubicBezTo>
                <a:cubicBezTo>
                  <a:pt x="82610" y="91286"/>
                  <a:pt x="191619" y="-14547"/>
                  <a:pt x="183152" y="16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EDB90AAE-03D1-476B-9010-436BC52C0225}"/>
              </a:ext>
            </a:extLst>
          </p:cNvPr>
          <p:cNvSpPr/>
          <p:nvPr/>
        </p:nvSpPr>
        <p:spPr>
          <a:xfrm>
            <a:off x="7359379" y="3608902"/>
            <a:ext cx="400425" cy="299159"/>
          </a:xfrm>
          <a:custGeom>
            <a:avLst/>
            <a:gdLst>
              <a:gd name="connsiteX0" fmla="*/ 400321 w 400425"/>
              <a:gd name="connsiteY0" fmla="*/ 15 h 299159"/>
              <a:gd name="connsiteX1" fmla="*/ 190771 w 400425"/>
              <a:gd name="connsiteY1" fmla="*/ 82565 h 299159"/>
              <a:gd name="connsiteX2" fmla="*/ 4504 w 400425"/>
              <a:gd name="connsiteY2" fmla="*/ 296348 h 299159"/>
              <a:gd name="connsiteX3" fmla="*/ 59538 w 400425"/>
              <a:gd name="connsiteY3" fmla="*/ 201098 h 299159"/>
              <a:gd name="connsiteX4" fmla="*/ 80704 w 400425"/>
              <a:gd name="connsiteY4" fmla="*/ 146065 h 299159"/>
              <a:gd name="connsiteX5" fmla="*/ 163254 w 400425"/>
              <a:gd name="connsiteY5" fmla="*/ 76215 h 299159"/>
              <a:gd name="connsiteX6" fmla="*/ 400321 w 400425"/>
              <a:gd name="connsiteY6" fmla="*/ 15 h 299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0425" h="299159">
                <a:moveTo>
                  <a:pt x="400321" y="15"/>
                </a:moveTo>
                <a:cubicBezTo>
                  <a:pt x="404907" y="1073"/>
                  <a:pt x="256740" y="33176"/>
                  <a:pt x="190771" y="82565"/>
                </a:cubicBezTo>
                <a:cubicBezTo>
                  <a:pt x="124801" y="131954"/>
                  <a:pt x="26376" y="276593"/>
                  <a:pt x="4504" y="296348"/>
                </a:cubicBezTo>
                <a:cubicBezTo>
                  <a:pt x="-17368" y="316104"/>
                  <a:pt x="46838" y="226145"/>
                  <a:pt x="59538" y="201098"/>
                </a:cubicBezTo>
                <a:cubicBezTo>
                  <a:pt x="72238" y="176051"/>
                  <a:pt x="63418" y="166879"/>
                  <a:pt x="80704" y="146065"/>
                </a:cubicBezTo>
                <a:cubicBezTo>
                  <a:pt x="97990" y="125251"/>
                  <a:pt x="117040" y="99498"/>
                  <a:pt x="163254" y="76215"/>
                </a:cubicBezTo>
                <a:cubicBezTo>
                  <a:pt x="209468" y="52932"/>
                  <a:pt x="395735" y="-1043"/>
                  <a:pt x="400321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A3CD69C5-80E9-4206-A095-00BC36D86044}"/>
              </a:ext>
            </a:extLst>
          </p:cNvPr>
          <p:cNvSpPr/>
          <p:nvPr/>
        </p:nvSpPr>
        <p:spPr>
          <a:xfrm>
            <a:off x="7102397" y="3931085"/>
            <a:ext cx="267880" cy="717062"/>
          </a:xfrm>
          <a:custGeom>
            <a:avLst/>
            <a:gdLst>
              <a:gd name="connsiteX0" fmla="*/ 267836 w 267880"/>
              <a:gd name="connsiteY0" fmla="*/ 1682 h 717062"/>
              <a:gd name="connsiteX1" fmla="*/ 100620 w 267880"/>
              <a:gd name="connsiteY1" fmla="*/ 162548 h 717062"/>
              <a:gd name="connsiteX2" fmla="*/ 47703 w 267880"/>
              <a:gd name="connsiteY2" fmla="*/ 378448 h 717062"/>
              <a:gd name="connsiteX3" fmla="*/ 1136 w 267880"/>
              <a:gd name="connsiteY3" fmla="*/ 710765 h 717062"/>
              <a:gd name="connsiteX4" fmla="*/ 20186 w 267880"/>
              <a:gd name="connsiteY4" fmla="*/ 571065 h 717062"/>
              <a:gd name="connsiteX5" fmla="*/ 83686 w 267880"/>
              <a:gd name="connsiteY5" fmla="*/ 264148 h 717062"/>
              <a:gd name="connsiteX6" fmla="*/ 267836 w 267880"/>
              <a:gd name="connsiteY6" fmla="*/ 1682 h 717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880" h="717062">
                <a:moveTo>
                  <a:pt x="267836" y="1682"/>
                </a:moveTo>
                <a:cubicBezTo>
                  <a:pt x="270658" y="-15251"/>
                  <a:pt x="137309" y="99754"/>
                  <a:pt x="100620" y="162548"/>
                </a:cubicBezTo>
                <a:cubicBezTo>
                  <a:pt x="63931" y="225342"/>
                  <a:pt x="64284" y="287079"/>
                  <a:pt x="47703" y="378448"/>
                </a:cubicBezTo>
                <a:cubicBezTo>
                  <a:pt x="31122" y="469818"/>
                  <a:pt x="5722" y="678662"/>
                  <a:pt x="1136" y="710765"/>
                </a:cubicBezTo>
                <a:cubicBezTo>
                  <a:pt x="-3450" y="742868"/>
                  <a:pt x="6428" y="645501"/>
                  <a:pt x="20186" y="571065"/>
                </a:cubicBezTo>
                <a:cubicBezTo>
                  <a:pt x="33944" y="496629"/>
                  <a:pt x="44528" y="357281"/>
                  <a:pt x="83686" y="264148"/>
                </a:cubicBezTo>
                <a:cubicBezTo>
                  <a:pt x="122844" y="171015"/>
                  <a:pt x="265014" y="18615"/>
                  <a:pt x="267836" y="16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A91F6149-1430-4D67-A08D-18D704C7A296}"/>
              </a:ext>
            </a:extLst>
          </p:cNvPr>
          <p:cNvSpPr/>
          <p:nvPr/>
        </p:nvSpPr>
        <p:spPr>
          <a:xfrm>
            <a:off x="10222753" y="4568825"/>
            <a:ext cx="573811" cy="1410880"/>
          </a:xfrm>
          <a:custGeom>
            <a:avLst/>
            <a:gdLst>
              <a:gd name="connsiteX0" fmla="*/ 57897 w 573811"/>
              <a:gd name="connsiteY0" fmla="*/ 0 h 1410880"/>
              <a:gd name="connsiteX1" fmla="*/ 162672 w 573811"/>
              <a:gd name="connsiteY1" fmla="*/ 190500 h 1410880"/>
              <a:gd name="connsiteX2" fmla="*/ 29322 w 573811"/>
              <a:gd name="connsiteY2" fmla="*/ 393700 h 1410880"/>
              <a:gd name="connsiteX3" fmla="*/ 175372 w 573811"/>
              <a:gd name="connsiteY3" fmla="*/ 701675 h 1410880"/>
              <a:gd name="connsiteX4" fmla="*/ 565897 w 573811"/>
              <a:gd name="connsiteY4" fmla="*/ 1390650 h 1410880"/>
              <a:gd name="connsiteX5" fmla="*/ 403972 w 573811"/>
              <a:gd name="connsiteY5" fmla="*/ 1146175 h 1410880"/>
              <a:gd name="connsiteX6" fmla="*/ 7097 w 573811"/>
              <a:gd name="connsiteY6" fmla="*/ 320675 h 1410880"/>
              <a:gd name="connsiteX7" fmla="*/ 149972 w 573811"/>
              <a:gd name="connsiteY7" fmla="*/ 504825 h 1410880"/>
              <a:gd name="connsiteX8" fmla="*/ 159497 w 573811"/>
              <a:gd name="connsiteY8" fmla="*/ 190500 h 1410880"/>
              <a:gd name="connsiteX9" fmla="*/ 57897 w 573811"/>
              <a:gd name="connsiteY9" fmla="*/ 0 h 1410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3811" h="1410880">
                <a:moveTo>
                  <a:pt x="57897" y="0"/>
                </a:moveTo>
                <a:cubicBezTo>
                  <a:pt x="58426" y="0"/>
                  <a:pt x="167435" y="124883"/>
                  <a:pt x="162672" y="190500"/>
                </a:cubicBezTo>
                <a:cubicBezTo>
                  <a:pt x="157910" y="256117"/>
                  <a:pt x="27205" y="308504"/>
                  <a:pt x="29322" y="393700"/>
                </a:cubicBezTo>
                <a:cubicBezTo>
                  <a:pt x="31439" y="478896"/>
                  <a:pt x="85943" y="535517"/>
                  <a:pt x="175372" y="701675"/>
                </a:cubicBezTo>
                <a:cubicBezTo>
                  <a:pt x="264801" y="867833"/>
                  <a:pt x="527797" y="1316567"/>
                  <a:pt x="565897" y="1390650"/>
                </a:cubicBezTo>
                <a:cubicBezTo>
                  <a:pt x="603997" y="1464733"/>
                  <a:pt x="497105" y="1324504"/>
                  <a:pt x="403972" y="1146175"/>
                </a:cubicBezTo>
                <a:cubicBezTo>
                  <a:pt x="310839" y="967846"/>
                  <a:pt x="49430" y="427567"/>
                  <a:pt x="7097" y="320675"/>
                </a:cubicBezTo>
                <a:cubicBezTo>
                  <a:pt x="-35236" y="213783"/>
                  <a:pt x="124572" y="526521"/>
                  <a:pt x="149972" y="504825"/>
                </a:cubicBezTo>
                <a:cubicBezTo>
                  <a:pt x="175372" y="483129"/>
                  <a:pt x="171668" y="269875"/>
                  <a:pt x="159497" y="190500"/>
                </a:cubicBezTo>
                <a:cubicBezTo>
                  <a:pt x="147326" y="111125"/>
                  <a:pt x="57368" y="0"/>
                  <a:pt x="5789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6A5A76A9-C6EB-4AC2-9704-CF2781A2208E}"/>
              </a:ext>
            </a:extLst>
          </p:cNvPr>
          <p:cNvSpPr/>
          <p:nvPr/>
        </p:nvSpPr>
        <p:spPr>
          <a:xfrm>
            <a:off x="10791202" y="5948789"/>
            <a:ext cx="489574" cy="855372"/>
          </a:xfrm>
          <a:custGeom>
            <a:avLst/>
            <a:gdLst>
              <a:gd name="connsiteX0" fmla="*/ 3798 w 489574"/>
              <a:gd name="connsiteY0" fmla="*/ 1161 h 855372"/>
              <a:gd name="connsiteX1" fmla="*/ 127623 w 489574"/>
              <a:gd name="connsiteY1" fmla="*/ 566311 h 855372"/>
              <a:gd name="connsiteX2" fmla="*/ 273673 w 489574"/>
              <a:gd name="connsiteY2" fmla="*/ 740936 h 855372"/>
              <a:gd name="connsiteX3" fmla="*/ 489573 w 489574"/>
              <a:gd name="connsiteY3" fmla="*/ 855236 h 855372"/>
              <a:gd name="connsiteX4" fmla="*/ 276848 w 489574"/>
              <a:gd name="connsiteY4" fmla="*/ 731411 h 855372"/>
              <a:gd name="connsiteX5" fmla="*/ 3798 w 489574"/>
              <a:gd name="connsiteY5" fmla="*/ 1161 h 855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9574" h="855372">
                <a:moveTo>
                  <a:pt x="3798" y="1161"/>
                </a:moveTo>
                <a:cubicBezTo>
                  <a:pt x="-21073" y="-26356"/>
                  <a:pt x="82644" y="443015"/>
                  <a:pt x="127623" y="566311"/>
                </a:cubicBezTo>
                <a:cubicBezTo>
                  <a:pt x="172602" y="689607"/>
                  <a:pt x="213348" y="692782"/>
                  <a:pt x="273673" y="740936"/>
                </a:cubicBezTo>
                <a:cubicBezTo>
                  <a:pt x="333998" y="789090"/>
                  <a:pt x="489044" y="856823"/>
                  <a:pt x="489573" y="855236"/>
                </a:cubicBezTo>
                <a:cubicBezTo>
                  <a:pt x="490102" y="853649"/>
                  <a:pt x="359927" y="873228"/>
                  <a:pt x="276848" y="731411"/>
                </a:cubicBezTo>
                <a:cubicBezTo>
                  <a:pt x="193769" y="589594"/>
                  <a:pt x="28669" y="28678"/>
                  <a:pt x="3798" y="1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4B331FEC-3AD8-487E-888E-FD68F72E7972}"/>
              </a:ext>
            </a:extLst>
          </p:cNvPr>
          <p:cNvSpPr/>
          <p:nvPr/>
        </p:nvSpPr>
        <p:spPr>
          <a:xfrm>
            <a:off x="6962765" y="4302944"/>
            <a:ext cx="192372" cy="918323"/>
          </a:xfrm>
          <a:custGeom>
            <a:avLst/>
            <a:gdLst>
              <a:gd name="connsiteX0" fmla="*/ 187335 w 192372"/>
              <a:gd name="connsiteY0" fmla="*/ 103956 h 918323"/>
              <a:gd name="connsiteX1" fmla="*/ 5302 w 192372"/>
              <a:gd name="connsiteY1" fmla="*/ 899823 h 918323"/>
              <a:gd name="connsiteX2" fmla="*/ 56102 w 192372"/>
              <a:gd name="connsiteY2" fmla="*/ 616189 h 918323"/>
              <a:gd name="connsiteX3" fmla="*/ 132302 w 192372"/>
              <a:gd name="connsiteY3" fmla="*/ 65856 h 918323"/>
              <a:gd name="connsiteX4" fmla="*/ 187335 w 192372"/>
              <a:gd name="connsiteY4" fmla="*/ 103956 h 918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372" h="918323">
                <a:moveTo>
                  <a:pt x="187335" y="103956"/>
                </a:moveTo>
                <a:cubicBezTo>
                  <a:pt x="166168" y="242950"/>
                  <a:pt x="27174" y="814451"/>
                  <a:pt x="5302" y="899823"/>
                </a:cubicBezTo>
                <a:cubicBezTo>
                  <a:pt x="-16570" y="985195"/>
                  <a:pt x="34935" y="755183"/>
                  <a:pt x="56102" y="616189"/>
                </a:cubicBezTo>
                <a:cubicBezTo>
                  <a:pt x="77269" y="477195"/>
                  <a:pt x="106902" y="152639"/>
                  <a:pt x="132302" y="65856"/>
                </a:cubicBezTo>
                <a:cubicBezTo>
                  <a:pt x="157702" y="-20927"/>
                  <a:pt x="208502" y="-35038"/>
                  <a:pt x="187335" y="1039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7F0A092E-B6FD-4E26-A838-EB6FEBB42D1D}"/>
              </a:ext>
            </a:extLst>
          </p:cNvPr>
          <p:cNvSpPr/>
          <p:nvPr/>
        </p:nvSpPr>
        <p:spPr>
          <a:xfrm>
            <a:off x="6894753" y="5141751"/>
            <a:ext cx="115656" cy="458584"/>
          </a:xfrm>
          <a:custGeom>
            <a:avLst/>
            <a:gdLst>
              <a:gd name="connsiteX0" fmla="*/ 115647 w 115656"/>
              <a:gd name="connsiteY0" fmla="*/ 162 h 458584"/>
              <a:gd name="connsiteX1" fmla="*/ 18810 w 115656"/>
              <a:gd name="connsiteY1" fmla="*/ 346237 h 458584"/>
              <a:gd name="connsiteX2" fmla="*/ 29922 w 115656"/>
              <a:gd name="connsiteY2" fmla="*/ 454187 h 458584"/>
              <a:gd name="connsiteX3" fmla="*/ 18810 w 115656"/>
              <a:gd name="connsiteY3" fmla="*/ 433549 h 458584"/>
              <a:gd name="connsiteX4" fmla="*/ 1347 w 115656"/>
              <a:gd name="connsiteY4" fmla="*/ 395449 h 458584"/>
              <a:gd name="connsiteX5" fmla="*/ 12460 w 115656"/>
              <a:gd name="connsiteY5" fmla="*/ 301787 h 458584"/>
              <a:gd name="connsiteX6" fmla="*/ 115647 w 115656"/>
              <a:gd name="connsiteY6" fmla="*/ 162 h 458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656" h="458584">
                <a:moveTo>
                  <a:pt x="115647" y="162"/>
                </a:moveTo>
                <a:cubicBezTo>
                  <a:pt x="116705" y="7570"/>
                  <a:pt x="33097" y="270566"/>
                  <a:pt x="18810" y="346237"/>
                </a:cubicBezTo>
                <a:cubicBezTo>
                  <a:pt x="4523" y="421908"/>
                  <a:pt x="29922" y="439635"/>
                  <a:pt x="29922" y="454187"/>
                </a:cubicBezTo>
                <a:cubicBezTo>
                  <a:pt x="29922" y="468739"/>
                  <a:pt x="23572" y="443339"/>
                  <a:pt x="18810" y="433549"/>
                </a:cubicBezTo>
                <a:cubicBezTo>
                  <a:pt x="14048" y="423759"/>
                  <a:pt x="2405" y="417409"/>
                  <a:pt x="1347" y="395449"/>
                </a:cubicBezTo>
                <a:cubicBezTo>
                  <a:pt x="289" y="373489"/>
                  <a:pt x="-4209" y="362641"/>
                  <a:pt x="12460" y="301787"/>
                </a:cubicBezTo>
                <a:cubicBezTo>
                  <a:pt x="29129" y="240933"/>
                  <a:pt x="114589" y="-7246"/>
                  <a:pt x="115647" y="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6861F84D-309B-4B49-AB56-0E3E06ECC589}"/>
              </a:ext>
            </a:extLst>
          </p:cNvPr>
          <p:cNvSpPr/>
          <p:nvPr/>
        </p:nvSpPr>
        <p:spPr>
          <a:xfrm>
            <a:off x="6807487" y="5619978"/>
            <a:ext cx="131572" cy="841893"/>
          </a:xfrm>
          <a:custGeom>
            <a:avLst/>
            <a:gdLst>
              <a:gd name="connsiteX0" fmla="*/ 131476 w 131572"/>
              <a:gd name="connsiteY0" fmla="*/ 1360 h 841893"/>
              <a:gd name="connsiteX1" fmla="*/ 29876 w 131572"/>
              <a:gd name="connsiteY1" fmla="*/ 637947 h 841893"/>
              <a:gd name="connsiteX2" fmla="*/ 40988 w 131572"/>
              <a:gd name="connsiteY2" fmla="*/ 837972 h 841893"/>
              <a:gd name="connsiteX3" fmla="*/ 42576 w 131572"/>
              <a:gd name="connsiteY3" fmla="*/ 758597 h 841893"/>
              <a:gd name="connsiteX4" fmla="*/ 12413 w 131572"/>
              <a:gd name="connsiteY4" fmla="*/ 612547 h 841893"/>
              <a:gd name="connsiteX5" fmla="*/ 9238 w 131572"/>
              <a:gd name="connsiteY5" fmla="*/ 472847 h 841893"/>
              <a:gd name="connsiteX6" fmla="*/ 131476 w 131572"/>
              <a:gd name="connsiteY6" fmla="*/ 1360 h 841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572" h="841893">
                <a:moveTo>
                  <a:pt x="131476" y="1360"/>
                </a:moveTo>
                <a:cubicBezTo>
                  <a:pt x="134916" y="28877"/>
                  <a:pt x="44957" y="498512"/>
                  <a:pt x="29876" y="637947"/>
                </a:cubicBezTo>
                <a:cubicBezTo>
                  <a:pt x="14795" y="777382"/>
                  <a:pt x="38871" y="817864"/>
                  <a:pt x="40988" y="837972"/>
                </a:cubicBezTo>
                <a:cubicBezTo>
                  <a:pt x="43105" y="858080"/>
                  <a:pt x="47338" y="796168"/>
                  <a:pt x="42576" y="758597"/>
                </a:cubicBezTo>
                <a:cubicBezTo>
                  <a:pt x="37814" y="721026"/>
                  <a:pt x="17969" y="660172"/>
                  <a:pt x="12413" y="612547"/>
                </a:cubicBezTo>
                <a:cubicBezTo>
                  <a:pt x="6857" y="564922"/>
                  <a:pt x="-10606" y="573918"/>
                  <a:pt x="9238" y="472847"/>
                </a:cubicBezTo>
                <a:cubicBezTo>
                  <a:pt x="29082" y="371776"/>
                  <a:pt x="128036" y="-26157"/>
                  <a:pt x="131476" y="13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62F90824-4183-49D2-AB20-A25E8933324A}"/>
              </a:ext>
            </a:extLst>
          </p:cNvPr>
          <p:cNvSpPr/>
          <p:nvPr/>
        </p:nvSpPr>
        <p:spPr>
          <a:xfrm>
            <a:off x="6428111" y="6219804"/>
            <a:ext cx="294771" cy="544862"/>
          </a:xfrm>
          <a:custGeom>
            <a:avLst/>
            <a:gdLst>
              <a:gd name="connsiteX0" fmla="*/ 1264 w 294771"/>
              <a:gd name="connsiteY0" fmla="*/ 1609 h 544862"/>
              <a:gd name="connsiteX1" fmla="*/ 175889 w 294771"/>
              <a:gd name="connsiteY1" fmla="*/ 388959 h 544862"/>
              <a:gd name="connsiteX2" fmla="*/ 291777 w 294771"/>
              <a:gd name="connsiteY2" fmla="*/ 541359 h 544862"/>
              <a:gd name="connsiteX3" fmla="*/ 247327 w 294771"/>
              <a:gd name="connsiteY3" fmla="*/ 476271 h 544862"/>
              <a:gd name="connsiteX4" fmla="*/ 106039 w 294771"/>
              <a:gd name="connsiteY4" fmla="*/ 258784 h 544862"/>
              <a:gd name="connsiteX5" fmla="*/ 1264 w 294771"/>
              <a:gd name="connsiteY5" fmla="*/ 1609 h 544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4771" h="544862">
                <a:moveTo>
                  <a:pt x="1264" y="1609"/>
                </a:moveTo>
                <a:cubicBezTo>
                  <a:pt x="12906" y="23305"/>
                  <a:pt x="127470" y="299001"/>
                  <a:pt x="175889" y="388959"/>
                </a:cubicBezTo>
                <a:cubicBezTo>
                  <a:pt x="224308" y="478917"/>
                  <a:pt x="279871" y="526807"/>
                  <a:pt x="291777" y="541359"/>
                </a:cubicBezTo>
                <a:cubicBezTo>
                  <a:pt x="303683" y="555911"/>
                  <a:pt x="278283" y="523367"/>
                  <a:pt x="247327" y="476271"/>
                </a:cubicBezTo>
                <a:cubicBezTo>
                  <a:pt x="216371" y="429175"/>
                  <a:pt x="151018" y="334190"/>
                  <a:pt x="106039" y="258784"/>
                </a:cubicBezTo>
                <a:cubicBezTo>
                  <a:pt x="61060" y="183378"/>
                  <a:pt x="-10378" y="-20087"/>
                  <a:pt x="1264" y="16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E8B8F917-A4EE-4BDE-9508-E4868A78FCC1}"/>
              </a:ext>
            </a:extLst>
          </p:cNvPr>
          <p:cNvSpPr/>
          <p:nvPr/>
        </p:nvSpPr>
        <p:spPr>
          <a:xfrm>
            <a:off x="6694003" y="6277567"/>
            <a:ext cx="158397" cy="582344"/>
          </a:xfrm>
          <a:custGeom>
            <a:avLst/>
            <a:gdLst>
              <a:gd name="connsiteX0" fmla="*/ 143360 w 158397"/>
              <a:gd name="connsiteY0" fmla="*/ 31158 h 582344"/>
              <a:gd name="connsiteX1" fmla="*/ 141772 w 158397"/>
              <a:gd name="connsiteY1" fmla="*/ 85133 h 582344"/>
              <a:gd name="connsiteX2" fmla="*/ 22710 w 158397"/>
              <a:gd name="connsiteY2" fmla="*/ 559796 h 582344"/>
              <a:gd name="connsiteX3" fmla="*/ 13185 w 158397"/>
              <a:gd name="connsiteY3" fmla="*/ 497883 h 582344"/>
              <a:gd name="connsiteX4" fmla="*/ 10010 w 158397"/>
              <a:gd name="connsiteY4" fmla="*/ 426446 h 582344"/>
              <a:gd name="connsiteX5" fmla="*/ 143360 w 158397"/>
              <a:gd name="connsiteY5" fmla="*/ 31158 h 582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397" h="582344">
                <a:moveTo>
                  <a:pt x="143360" y="31158"/>
                </a:moveTo>
                <a:cubicBezTo>
                  <a:pt x="165320" y="-25727"/>
                  <a:pt x="161880" y="-2973"/>
                  <a:pt x="141772" y="85133"/>
                </a:cubicBezTo>
                <a:cubicBezTo>
                  <a:pt x="121664" y="173239"/>
                  <a:pt x="44141" y="491004"/>
                  <a:pt x="22710" y="559796"/>
                </a:cubicBezTo>
                <a:cubicBezTo>
                  <a:pt x="1279" y="628588"/>
                  <a:pt x="15302" y="520108"/>
                  <a:pt x="13185" y="497883"/>
                </a:cubicBezTo>
                <a:cubicBezTo>
                  <a:pt x="11068" y="475658"/>
                  <a:pt x="-13273" y="502646"/>
                  <a:pt x="10010" y="426446"/>
                </a:cubicBezTo>
                <a:cubicBezTo>
                  <a:pt x="33293" y="350246"/>
                  <a:pt x="121400" y="88043"/>
                  <a:pt x="143360" y="31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0DF65BEE-50B0-4960-989D-CAA3469F7EE4}"/>
              </a:ext>
            </a:extLst>
          </p:cNvPr>
          <p:cNvSpPr/>
          <p:nvPr/>
        </p:nvSpPr>
        <p:spPr>
          <a:xfrm>
            <a:off x="6101408" y="6111431"/>
            <a:ext cx="328002" cy="768886"/>
          </a:xfrm>
          <a:custGeom>
            <a:avLst/>
            <a:gdLst>
              <a:gd name="connsiteX0" fmla="*/ 232717 w 328002"/>
              <a:gd name="connsiteY0" fmla="*/ 3619 h 768886"/>
              <a:gd name="connsiteX1" fmla="*/ 302567 w 328002"/>
              <a:gd name="connsiteY1" fmla="*/ 200469 h 768886"/>
              <a:gd name="connsiteX2" fmla="*/ 86667 w 328002"/>
              <a:gd name="connsiteY2" fmla="*/ 543369 h 768886"/>
              <a:gd name="connsiteX3" fmla="*/ 942 w 328002"/>
              <a:gd name="connsiteY3" fmla="*/ 768794 h 768886"/>
              <a:gd name="connsiteX4" fmla="*/ 134292 w 328002"/>
              <a:gd name="connsiteY4" fmla="*/ 568769 h 768886"/>
              <a:gd name="connsiteX5" fmla="*/ 245417 w 328002"/>
              <a:gd name="connsiteY5" fmla="*/ 400494 h 768886"/>
              <a:gd name="connsiteX6" fmla="*/ 327967 w 328002"/>
              <a:gd name="connsiteY6" fmla="*/ 95694 h 768886"/>
              <a:gd name="connsiteX7" fmla="*/ 232717 w 328002"/>
              <a:gd name="connsiteY7" fmla="*/ 3619 h 768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8002" h="768886">
                <a:moveTo>
                  <a:pt x="232717" y="3619"/>
                </a:moveTo>
                <a:cubicBezTo>
                  <a:pt x="228484" y="21081"/>
                  <a:pt x="326909" y="110511"/>
                  <a:pt x="302567" y="200469"/>
                </a:cubicBezTo>
                <a:cubicBezTo>
                  <a:pt x="278225" y="290427"/>
                  <a:pt x="136938" y="448648"/>
                  <a:pt x="86667" y="543369"/>
                </a:cubicBezTo>
                <a:cubicBezTo>
                  <a:pt x="36396" y="638090"/>
                  <a:pt x="-6995" y="764561"/>
                  <a:pt x="942" y="768794"/>
                </a:cubicBezTo>
                <a:cubicBezTo>
                  <a:pt x="8879" y="773027"/>
                  <a:pt x="93546" y="630152"/>
                  <a:pt x="134292" y="568769"/>
                </a:cubicBezTo>
                <a:cubicBezTo>
                  <a:pt x="175038" y="507386"/>
                  <a:pt x="213138" y="479340"/>
                  <a:pt x="245417" y="400494"/>
                </a:cubicBezTo>
                <a:cubicBezTo>
                  <a:pt x="277696" y="321648"/>
                  <a:pt x="325850" y="157077"/>
                  <a:pt x="327967" y="95694"/>
                </a:cubicBezTo>
                <a:cubicBezTo>
                  <a:pt x="330084" y="34311"/>
                  <a:pt x="236950" y="-13843"/>
                  <a:pt x="232717" y="36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A8B4B35F-B51F-4C45-B3BD-C27D8CD8CED8}"/>
              </a:ext>
            </a:extLst>
          </p:cNvPr>
          <p:cNvSpPr/>
          <p:nvPr/>
        </p:nvSpPr>
        <p:spPr>
          <a:xfrm>
            <a:off x="5622646" y="5997145"/>
            <a:ext cx="96460" cy="901991"/>
          </a:xfrm>
          <a:custGeom>
            <a:avLst/>
            <a:gdLst>
              <a:gd name="connsiteX0" fmla="*/ 279 w 96460"/>
              <a:gd name="connsiteY0" fmla="*/ 430 h 901991"/>
              <a:gd name="connsiteX1" fmla="*/ 39967 w 96460"/>
              <a:gd name="connsiteY1" fmla="*/ 573518 h 901991"/>
              <a:gd name="connsiteX2" fmla="*/ 93942 w 96460"/>
              <a:gd name="connsiteY2" fmla="*/ 884668 h 901991"/>
              <a:gd name="connsiteX3" fmla="*/ 81242 w 96460"/>
              <a:gd name="connsiteY3" fmla="*/ 841805 h 901991"/>
              <a:gd name="connsiteX4" fmla="*/ 25679 w 96460"/>
              <a:gd name="connsiteY4" fmla="*/ 670355 h 901991"/>
              <a:gd name="connsiteX5" fmla="*/ 279 w 96460"/>
              <a:gd name="connsiteY5" fmla="*/ 430 h 901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460" h="901991">
                <a:moveTo>
                  <a:pt x="279" y="430"/>
                </a:moveTo>
                <a:cubicBezTo>
                  <a:pt x="2660" y="-15709"/>
                  <a:pt x="24356" y="426145"/>
                  <a:pt x="39967" y="573518"/>
                </a:cubicBezTo>
                <a:cubicBezTo>
                  <a:pt x="55578" y="720891"/>
                  <a:pt x="87063" y="839954"/>
                  <a:pt x="93942" y="884668"/>
                </a:cubicBezTo>
                <a:cubicBezTo>
                  <a:pt x="100821" y="929383"/>
                  <a:pt x="92619" y="877524"/>
                  <a:pt x="81242" y="841805"/>
                </a:cubicBezTo>
                <a:cubicBezTo>
                  <a:pt x="69865" y="806086"/>
                  <a:pt x="40231" y="806880"/>
                  <a:pt x="25679" y="670355"/>
                </a:cubicBezTo>
                <a:cubicBezTo>
                  <a:pt x="11127" y="533830"/>
                  <a:pt x="-2102" y="16569"/>
                  <a:pt x="279" y="4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08B079F2-BEB6-48B8-ADEE-A141396A6EA1}"/>
              </a:ext>
            </a:extLst>
          </p:cNvPr>
          <p:cNvSpPr/>
          <p:nvPr/>
        </p:nvSpPr>
        <p:spPr>
          <a:xfrm>
            <a:off x="6196819" y="5271930"/>
            <a:ext cx="226866" cy="898656"/>
          </a:xfrm>
          <a:custGeom>
            <a:avLst/>
            <a:gdLst>
              <a:gd name="connsiteX0" fmla="*/ 3956 w 226866"/>
              <a:gd name="connsiteY0" fmla="*/ 4920 h 898656"/>
              <a:gd name="connsiteX1" fmla="*/ 173819 w 226866"/>
              <a:gd name="connsiteY1" fmla="*/ 760570 h 898656"/>
              <a:gd name="connsiteX2" fmla="*/ 226206 w 226866"/>
              <a:gd name="connsiteY2" fmla="*/ 897095 h 898656"/>
              <a:gd name="connsiteX3" fmla="*/ 199219 w 226866"/>
              <a:gd name="connsiteY3" fmla="*/ 827245 h 898656"/>
              <a:gd name="connsiteX4" fmla="*/ 140481 w 226866"/>
              <a:gd name="connsiteY4" fmla="*/ 716120 h 898656"/>
              <a:gd name="connsiteX5" fmla="*/ 62694 w 226866"/>
              <a:gd name="connsiteY5" fmla="*/ 447833 h 898656"/>
              <a:gd name="connsiteX6" fmla="*/ 3956 w 226866"/>
              <a:gd name="connsiteY6" fmla="*/ 4920 h 89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866" h="898656">
                <a:moveTo>
                  <a:pt x="3956" y="4920"/>
                </a:moveTo>
                <a:cubicBezTo>
                  <a:pt x="22477" y="57043"/>
                  <a:pt x="136777" y="611874"/>
                  <a:pt x="173819" y="760570"/>
                </a:cubicBezTo>
                <a:cubicBezTo>
                  <a:pt x="210861" y="909266"/>
                  <a:pt x="221973" y="885983"/>
                  <a:pt x="226206" y="897095"/>
                </a:cubicBezTo>
                <a:cubicBezTo>
                  <a:pt x="230439" y="908208"/>
                  <a:pt x="213506" y="857407"/>
                  <a:pt x="199219" y="827245"/>
                </a:cubicBezTo>
                <a:cubicBezTo>
                  <a:pt x="184932" y="797083"/>
                  <a:pt x="163235" y="779355"/>
                  <a:pt x="140481" y="716120"/>
                </a:cubicBezTo>
                <a:cubicBezTo>
                  <a:pt x="117727" y="652885"/>
                  <a:pt x="88888" y="566366"/>
                  <a:pt x="62694" y="447833"/>
                </a:cubicBezTo>
                <a:cubicBezTo>
                  <a:pt x="36500" y="329300"/>
                  <a:pt x="-14565" y="-47203"/>
                  <a:pt x="3956" y="49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296B0BD7-2B76-4A35-892F-F5BFD762E696}"/>
              </a:ext>
            </a:extLst>
          </p:cNvPr>
          <p:cNvSpPr/>
          <p:nvPr/>
        </p:nvSpPr>
        <p:spPr>
          <a:xfrm>
            <a:off x="5522425" y="5222867"/>
            <a:ext cx="129851" cy="837862"/>
          </a:xfrm>
          <a:custGeom>
            <a:avLst/>
            <a:gdLst>
              <a:gd name="connsiteX0" fmla="*/ 488 w 129851"/>
              <a:gd name="connsiteY0" fmla="*/ 8 h 837862"/>
              <a:gd name="connsiteX1" fmla="*/ 79863 w 129851"/>
              <a:gd name="connsiteY1" fmla="*/ 509596 h 837862"/>
              <a:gd name="connsiteX2" fmla="*/ 111613 w 129851"/>
              <a:gd name="connsiteY2" fmla="*/ 831858 h 837862"/>
              <a:gd name="connsiteX3" fmla="*/ 121138 w 129851"/>
              <a:gd name="connsiteY3" fmla="*/ 704858 h 837862"/>
              <a:gd name="connsiteX4" fmla="*/ 121138 w 129851"/>
              <a:gd name="connsiteY4" fmla="*/ 522296 h 837862"/>
              <a:gd name="connsiteX5" fmla="*/ 488 w 129851"/>
              <a:gd name="connsiteY5" fmla="*/ 8 h 837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851" h="837862">
                <a:moveTo>
                  <a:pt x="488" y="8"/>
                </a:moveTo>
                <a:cubicBezTo>
                  <a:pt x="-6391" y="-2109"/>
                  <a:pt x="61342" y="370954"/>
                  <a:pt x="79863" y="509596"/>
                </a:cubicBezTo>
                <a:cubicBezTo>
                  <a:pt x="98384" y="648238"/>
                  <a:pt x="104734" y="799314"/>
                  <a:pt x="111613" y="831858"/>
                </a:cubicBezTo>
                <a:cubicBezTo>
                  <a:pt x="118492" y="864402"/>
                  <a:pt x="119551" y="756452"/>
                  <a:pt x="121138" y="704858"/>
                </a:cubicBezTo>
                <a:cubicBezTo>
                  <a:pt x="122726" y="653264"/>
                  <a:pt x="139923" y="636331"/>
                  <a:pt x="121138" y="522296"/>
                </a:cubicBezTo>
                <a:cubicBezTo>
                  <a:pt x="102353" y="408261"/>
                  <a:pt x="7367" y="2125"/>
                  <a:pt x="488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2C33395C-DE60-400E-AD0E-288FC3E13D88}"/>
              </a:ext>
            </a:extLst>
          </p:cNvPr>
          <p:cNvSpPr/>
          <p:nvPr/>
        </p:nvSpPr>
        <p:spPr>
          <a:xfrm>
            <a:off x="5410162" y="4849101"/>
            <a:ext cx="145175" cy="485645"/>
          </a:xfrm>
          <a:custGeom>
            <a:avLst/>
            <a:gdLst>
              <a:gd name="connsiteX0" fmla="*/ 38 w 145175"/>
              <a:gd name="connsiteY0" fmla="*/ 712 h 485645"/>
              <a:gd name="connsiteX1" fmla="*/ 96876 w 145175"/>
              <a:gd name="connsiteY1" fmla="*/ 168987 h 485645"/>
              <a:gd name="connsiteX2" fmla="*/ 141326 w 145175"/>
              <a:gd name="connsiteY2" fmla="*/ 480137 h 485645"/>
              <a:gd name="connsiteX3" fmla="*/ 136563 w 145175"/>
              <a:gd name="connsiteY3" fmla="*/ 357899 h 485645"/>
              <a:gd name="connsiteX4" fmla="*/ 85763 w 145175"/>
              <a:gd name="connsiteY4" fmla="*/ 229312 h 485645"/>
              <a:gd name="connsiteX5" fmla="*/ 38 w 145175"/>
              <a:gd name="connsiteY5" fmla="*/ 712 h 485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175" h="485645">
                <a:moveTo>
                  <a:pt x="38" y="712"/>
                </a:moveTo>
                <a:cubicBezTo>
                  <a:pt x="1890" y="-9342"/>
                  <a:pt x="73328" y="89083"/>
                  <a:pt x="96876" y="168987"/>
                </a:cubicBezTo>
                <a:cubicBezTo>
                  <a:pt x="120424" y="248891"/>
                  <a:pt x="134712" y="448652"/>
                  <a:pt x="141326" y="480137"/>
                </a:cubicBezTo>
                <a:cubicBezTo>
                  <a:pt x="147940" y="511622"/>
                  <a:pt x="145824" y="399703"/>
                  <a:pt x="136563" y="357899"/>
                </a:cubicBezTo>
                <a:cubicBezTo>
                  <a:pt x="127303" y="316095"/>
                  <a:pt x="107988" y="282493"/>
                  <a:pt x="85763" y="229312"/>
                </a:cubicBezTo>
                <a:cubicBezTo>
                  <a:pt x="63538" y="176131"/>
                  <a:pt x="-1814" y="10766"/>
                  <a:pt x="38" y="7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FAA3A478-DE34-45FF-911F-0256DE3CAE27}"/>
              </a:ext>
            </a:extLst>
          </p:cNvPr>
          <p:cNvSpPr/>
          <p:nvPr/>
        </p:nvSpPr>
        <p:spPr>
          <a:xfrm>
            <a:off x="6086042" y="4626904"/>
            <a:ext cx="135522" cy="734159"/>
          </a:xfrm>
          <a:custGeom>
            <a:avLst/>
            <a:gdLst>
              <a:gd name="connsiteX0" fmla="*/ 433 w 135522"/>
              <a:gd name="connsiteY0" fmla="*/ 659 h 734159"/>
              <a:gd name="connsiteX1" fmla="*/ 75046 w 135522"/>
              <a:gd name="connsiteY1" fmla="*/ 264184 h 734159"/>
              <a:gd name="connsiteX2" fmla="*/ 106796 w 135522"/>
              <a:gd name="connsiteY2" fmla="*/ 615021 h 734159"/>
              <a:gd name="connsiteX3" fmla="*/ 135371 w 135522"/>
              <a:gd name="connsiteY3" fmla="*/ 734084 h 734159"/>
              <a:gd name="connsiteX4" fmla="*/ 114733 w 135522"/>
              <a:gd name="connsiteY4" fmla="*/ 627721 h 734159"/>
              <a:gd name="connsiteX5" fmla="*/ 48058 w 135522"/>
              <a:gd name="connsiteY5" fmla="*/ 340384 h 734159"/>
              <a:gd name="connsiteX6" fmla="*/ 433 w 135522"/>
              <a:gd name="connsiteY6" fmla="*/ 659 h 734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522" h="734159">
                <a:moveTo>
                  <a:pt x="433" y="659"/>
                </a:moveTo>
                <a:cubicBezTo>
                  <a:pt x="4931" y="-12041"/>
                  <a:pt x="57319" y="161790"/>
                  <a:pt x="75046" y="264184"/>
                </a:cubicBezTo>
                <a:cubicBezTo>
                  <a:pt x="92773" y="366578"/>
                  <a:pt x="96742" y="536704"/>
                  <a:pt x="106796" y="615021"/>
                </a:cubicBezTo>
                <a:cubicBezTo>
                  <a:pt x="116850" y="693338"/>
                  <a:pt x="134048" y="731967"/>
                  <a:pt x="135371" y="734084"/>
                </a:cubicBezTo>
                <a:cubicBezTo>
                  <a:pt x="136694" y="736201"/>
                  <a:pt x="129285" y="693338"/>
                  <a:pt x="114733" y="627721"/>
                </a:cubicBezTo>
                <a:cubicBezTo>
                  <a:pt x="100181" y="562104"/>
                  <a:pt x="68695" y="440396"/>
                  <a:pt x="48058" y="340384"/>
                </a:cubicBezTo>
                <a:cubicBezTo>
                  <a:pt x="27421" y="240372"/>
                  <a:pt x="-4065" y="13359"/>
                  <a:pt x="433" y="6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28F53E02-7154-40E3-B5D5-FD4362628A2B}"/>
              </a:ext>
            </a:extLst>
          </p:cNvPr>
          <p:cNvSpPr/>
          <p:nvPr/>
        </p:nvSpPr>
        <p:spPr>
          <a:xfrm>
            <a:off x="5033219" y="4512263"/>
            <a:ext cx="439977" cy="364384"/>
          </a:xfrm>
          <a:custGeom>
            <a:avLst/>
            <a:gdLst>
              <a:gd name="connsiteX0" fmla="*/ 214 w 439977"/>
              <a:gd name="connsiteY0" fmla="*/ 470 h 364384"/>
              <a:gd name="connsiteX1" fmla="*/ 142031 w 439977"/>
              <a:gd name="connsiteY1" fmla="*/ 184620 h 364384"/>
              <a:gd name="connsiteX2" fmla="*/ 421431 w 439977"/>
              <a:gd name="connsiteY2" fmla="*/ 358187 h 364384"/>
              <a:gd name="connsiteX3" fmla="*/ 393914 w 439977"/>
              <a:gd name="connsiteY3" fmla="*/ 315854 h 364384"/>
              <a:gd name="connsiteX4" fmla="*/ 233048 w 439977"/>
              <a:gd name="connsiteY4" fmla="*/ 220604 h 364384"/>
              <a:gd name="connsiteX5" fmla="*/ 112398 w 439977"/>
              <a:gd name="connsiteY5" fmla="*/ 133820 h 364384"/>
              <a:gd name="connsiteX6" fmla="*/ 214 w 439977"/>
              <a:gd name="connsiteY6" fmla="*/ 470 h 364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977" h="364384">
                <a:moveTo>
                  <a:pt x="214" y="470"/>
                </a:moveTo>
                <a:cubicBezTo>
                  <a:pt x="5153" y="8937"/>
                  <a:pt x="71828" y="125001"/>
                  <a:pt x="142031" y="184620"/>
                </a:cubicBezTo>
                <a:cubicBezTo>
                  <a:pt x="212234" y="244239"/>
                  <a:pt x="379451" y="336315"/>
                  <a:pt x="421431" y="358187"/>
                </a:cubicBezTo>
                <a:cubicBezTo>
                  <a:pt x="463412" y="380059"/>
                  <a:pt x="425311" y="338784"/>
                  <a:pt x="393914" y="315854"/>
                </a:cubicBezTo>
                <a:cubicBezTo>
                  <a:pt x="362517" y="292924"/>
                  <a:pt x="279967" y="250943"/>
                  <a:pt x="233048" y="220604"/>
                </a:cubicBezTo>
                <a:cubicBezTo>
                  <a:pt x="186129" y="190265"/>
                  <a:pt x="148029" y="167334"/>
                  <a:pt x="112398" y="133820"/>
                </a:cubicBezTo>
                <a:cubicBezTo>
                  <a:pt x="76767" y="100306"/>
                  <a:pt x="-4725" y="-7997"/>
                  <a:pt x="214" y="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CDEDC765-05F9-4821-8604-DEE24E9A3A5C}"/>
              </a:ext>
            </a:extLst>
          </p:cNvPr>
          <p:cNvSpPr/>
          <p:nvPr/>
        </p:nvSpPr>
        <p:spPr>
          <a:xfrm>
            <a:off x="5916039" y="3572721"/>
            <a:ext cx="200265" cy="1095520"/>
          </a:xfrm>
          <a:custGeom>
            <a:avLst/>
            <a:gdLst>
              <a:gd name="connsiteX0" fmla="*/ 44 w 200265"/>
              <a:gd name="connsiteY0" fmla="*/ 212 h 1095520"/>
              <a:gd name="connsiteX1" fmla="*/ 93178 w 200265"/>
              <a:gd name="connsiteY1" fmla="*/ 224579 h 1095520"/>
              <a:gd name="connsiteX2" fmla="*/ 99528 w 200265"/>
              <a:gd name="connsiteY2" fmla="*/ 508212 h 1095520"/>
              <a:gd name="connsiteX3" fmla="*/ 99528 w 200265"/>
              <a:gd name="connsiteY3" fmla="*/ 730462 h 1095520"/>
              <a:gd name="connsiteX4" fmla="*/ 141861 w 200265"/>
              <a:gd name="connsiteY4" fmla="*/ 878629 h 1095520"/>
              <a:gd name="connsiteX5" fmla="*/ 196894 w 200265"/>
              <a:gd name="connsiteY5" fmla="*/ 1090296 h 1095520"/>
              <a:gd name="connsiteX6" fmla="*/ 179961 w 200265"/>
              <a:gd name="connsiteY6" fmla="*/ 997162 h 1095520"/>
              <a:gd name="connsiteX7" fmla="*/ 63544 w 200265"/>
              <a:gd name="connsiteY7" fmla="*/ 637329 h 1095520"/>
              <a:gd name="connsiteX8" fmla="*/ 80478 w 200265"/>
              <a:gd name="connsiteY8" fmla="*/ 192829 h 1095520"/>
              <a:gd name="connsiteX9" fmla="*/ 44 w 200265"/>
              <a:gd name="connsiteY9" fmla="*/ 212 h 109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0265" h="1095520">
                <a:moveTo>
                  <a:pt x="44" y="212"/>
                </a:moveTo>
                <a:cubicBezTo>
                  <a:pt x="2161" y="5504"/>
                  <a:pt x="76597" y="139912"/>
                  <a:pt x="93178" y="224579"/>
                </a:cubicBezTo>
                <a:cubicBezTo>
                  <a:pt x="109759" y="309246"/>
                  <a:pt x="98470" y="423898"/>
                  <a:pt x="99528" y="508212"/>
                </a:cubicBezTo>
                <a:cubicBezTo>
                  <a:pt x="100586" y="592526"/>
                  <a:pt x="92473" y="668726"/>
                  <a:pt x="99528" y="730462"/>
                </a:cubicBezTo>
                <a:cubicBezTo>
                  <a:pt x="106583" y="792198"/>
                  <a:pt x="125633" y="818657"/>
                  <a:pt x="141861" y="878629"/>
                </a:cubicBezTo>
                <a:cubicBezTo>
                  <a:pt x="158089" y="938601"/>
                  <a:pt x="190544" y="1070541"/>
                  <a:pt x="196894" y="1090296"/>
                </a:cubicBezTo>
                <a:cubicBezTo>
                  <a:pt x="203244" y="1110051"/>
                  <a:pt x="202186" y="1072657"/>
                  <a:pt x="179961" y="997162"/>
                </a:cubicBezTo>
                <a:cubicBezTo>
                  <a:pt x="157736" y="921668"/>
                  <a:pt x="80124" y="771384"/>
                  <a:pt x="63544" y="637329"/>
                </a:cubicBezTo>
                <a:cubicBezTo>
                  <a:pt x="46964" y="503274"/>
                  <a:pt x="89650" y="296193"/>
                  <a:pt x="80478" y="192829"/>
                </a:cubicBezTo>
                <a:cubicBezTo>
                  <a:pt x="71306" y="89465"/>
                  <a:pt x="-2073" y="-5080"/>
                  <a:pt x="44" y="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6499065E-43F0-4B70-841B-164F18F71DB1}"/>
              </a:ext>
            </a:extLst>
          </p:cNvPr>
          <p:cNvSpPr/>
          <p:nvPr/>
        </p:nvSpPr>
        <p:spPr>
          <a:xfrm>
            <a:off x="5580047" y="3393960"/>
            <a:ext cx="382673" cy="194086"/>
          </a:xfrm>
          <a:custGeom>
            <a:avLst/>
            <a:gdLst>
              <a:gd name="connsiteX0" fmla="*/ 16 w 382673"/>
              <a:gd name="connsiteY0" fmla="*/ 115 h 194086"/>
              <a:gd name="connsiteX1" fmla="*/ 273066 w 382673"/>
              <a:gd name="connsiteY1" fmla="*/ 44565 h 194086"/>
              <a:gd name="connsiteX2" fmla="*/ 346091 w 382673"/>
              <a:gd name="connsiteY2" fmla="*/ 114415 h 194086"/>
              <a:gd name="connsiteX3" fmla="*/ 382603 w 382673"/>
              <a:gd name="connsiteY3" fmla="*/ 193790 h 194086"/>
              <a:gd name="connsiteX4" fmla="*/ 352441 w 382673"/>
              <a:gd name="connsiteY4" fmla="*/ 138228 h 194086"/>
              <a:gd name="connsiteX5" fmla="*/ 260366 w 382673"/>
              <a:gd name="connsiteY5" fmla="*/ 57265 h 194086"/>
              <a:gd name="connsiteX6" fmla="*/ 16 w 382673"/>
              <a:gd name="connsiteY6" fmla="*/ 115 h 194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2673" h="194086">
                <a:moveTo>
                  <a:pt x="16" y="115"/>
                </a:moveTo>
                <a:cubicBezTo>
                  <a:pt x="2133" y="-2002"/>
                  <a:pt x="215387" y="25515"/>
                  <a:pt x="273066" y="44565"/>
                </a:cubicBezTo>
                <a:cubicBezTo>
                  <a:pt x="330745" y="63615"/>
                  <a:pt x="327835" y="89544"/>
                  <a:pt x="346091" y="114415"/>
                </a:cubicBezTo>
                <a:cubicBezTo>
                  <a:pt x="364347" y="139286"/>
                  <a:pt x="381545" y="189821"/>
                  <a:pt x="382603" y="193790"/>
                </a:cubicBezTo>
                <a:cubicBezTo>
                  <a:pt x="383661" y="197759"/>
                  <a:pt x="372814" y="160982"/>
                  <a:pt x="352441" y="138228"/>
                </a:cubicBezTo>
                <a:cubicBezTo>
                  <a:pt x="332068" y="115474"/>
                  <a:pt x="317781" y="78961"/>
                  <a:pt x="260366" y="57265"/>
                </a:cubicBezTo>
                <a:cubicBezTo>
                  <a:pt x="202951" y="35569"/>
                  <a:pt x="-2101" y="2232"/>
                  <a:pt x="16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061FB315-52F4-45EF-BD4D-7769926A1874}"/>
              </a:ext>
            </a:extLst>
          </p:cNvPr>
          <p:cNvSpPr/>
          <p:nvPr/>
        </p:nvSpPr>
        <p:spPr>
          <a:xfrm>
            <a:off x="5491049" y="3381375"/>
            <a:ext cx="96951" cy="49718"/>
          </a:xfrm>
          <a:custGeom>
            <a:avLst/>
            <a:gdLst>
              <a:gd name="connsiteX0" fmla="*/ 96951 w 96951"/>
              <a:gd name="connsiteY0" fmla="*/ 0 h 49718"/>
              <a:gd name="connsiteX1" fmla="*/ 114 w 96951"/>
              <a:gd name="connsiteY1" fmla="*/ 49213 h 49718"/>
              <a:gd name="connsiteX2" fmla="*/ 96951 w 96951"/>
              <a:gd name="connsiteY2" fmla="*/ 0 h 49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951" h="49718">
                <a:moveTo>
                  <a:pt x="96951" y="0"/>
                </a:moveTo>
                <a:cubicBezTo>
                  <a:pt x="96951" y="0"/>
                  <a:pt x="4083" y="42863"/>
                  <a:pt x="114" y="49213"/>
                </a:cubicBezTo>
                <a:cubicBezTo>
                  <a:pt x="-3855" y="55563"/>
                  <a:pt x="96951" y="0"/>
                  <a:pt x="9695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8EDD2EE5-E41A-40B7-AE97-2909D73B6267}"/>
              </a:ext>
            </a:extLst>
          </p:cNvPr>
          <p:cNvSpPr/>
          <p:nvPr/>
        </p:nvSpPr>
        <p:spPr>
          <a:xfrm>
            <a:off x="5508455" y="3419731"/>
            <a:ext cx="222464" cy="312514"/>
          </a:xfrm>
          <a:custGeom>
            <a:avLst/>
            <a:gdLst>
              <a:gd name="connsiteX0" fmla="*/ 170 w 222464"/>
              <a:gd name="connsiteY0" fmla="*/ 1332 h 312514"/>
              <a:gd name="connsiteX1" fmla="*/ 50970 w 222464"/>
              <a:gd name="connsiteY1" fmla="*/ 145794 h 312514"/>
              <a:gd name="connsiteX2" fmla="*/ 71608 w 222464"/>
              <a:gd name="connsiteY2" fmla="*/ 231519 h 312514"/>
              <a:gd name="connsiteX3" fmla="*/ 131933 w 222464"/>
              <a:gd name="connsiteY3" fmla="*/ 269619 h 312514"/>
              <a:gd name="connsiteX4" fmla="*/ 222420 w 222464"/>
              <a:gd name="connsiteY4" fmla="*/ 312482 h 312514"/>
              <a:gd name="connsiteX5" fmla="*/ 143045 w 222464"/>
              <a:gd name="connsiteY5" fmla="*/ 275969 h 312514"/>
              <a:gd name="connsiteX6" fmla="*/ 70020 w 222464"/>
              <a:gd name="connsiteY6" fmla="*/ 237869 h 312514"/>
              <a:gd name="connsiteX7" fmla="*/ 170 w 222464"/>
              <a:gd name="connsiteY7" fmla="*/ 1332 h 312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2464" h="312514">
                <a:moveTo>
                  <a:pt x="170" y="1332"/>
                </a:moveTo>
                <a:cubicBezTo>
                  <a:pt x="-3005" y="-14014"/>
                  <a:pt x="39064" y="107430"/>
                  <a:pt x="50970" y="145794"/>
                </a:cubicBezTo>
                <a:cubicBezTo>
                  <a:pt x="62876" y="184158"/>
                  <a:pt x="58114" y="210882"/>
                  <a:pt x="71608" y="231519"/>
                </a:cubicBezTo>
                <a:cubicBezTo>
                  <a:pt x="85102" y="252156"/>
                  <a:pt x="106798" y="256125"/>
                  <a:pt x="131933" y="269619"/>
                </a:cubicBezTo>
                <a:cubicBezTo>
                  <a:pt x="157068" y="283113"/>
                  <a:pt x="220568" y="311424"/>
                  <a:pt x="222420" y="312482"/>
                </a:cubicBezTo>
                <a:cubicBezTo>
                  <a:pt x="224272" y="313540"/>
                  <a:pt x="168445" y="288405"/>
                  <a:pt x="143045" y="275969"/>
                </a:cubicBezTo>
                <a:cubicBezTo>
                  <a:pt x="117645" y="263534"/>
                  <a:pt x="90922" y="280731"/>
                  <a:pt x="70020" y="237869"/>
                </a:cubicBezTo>
                <a:cubicBezTo>
                  <a:pt x="49118" y="195007"/>
                  <a:pt x="3345" y="16678"/>
                  <a:pt x="170" y="13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103E89CC-7A3B-4678-BF4D-EB15FCC35E63}"/>
              </a:ext>
            </a:extLst>
          </p:cNvPr>
          <p:cNvSpPr/>
          <p:nvPr/>
        </p:nvSpPr>
        <p:spPr>
          <a:xfrm>
            <a:off x="5578451" y="3405140"/>
            <a:ext cx="184246" cy="172099"/>
          </a:xfrm>
          <a:custGeom>
            <a:avLst/>
            <a:gdLst>
              <a:gd name="connsiteX0" fmla="*/ 24 w 184246"/>
              <a:gd name="connsiteY0" fmla="*/ 48 h 172099"/>
              <a:gd name="connsiteX1" fmla="*/ 139724 w 184246"/>
              <a:gd name="connsiteY1" fmla="*/ 66723 h 172099"/>
              <a:gd name="connsiteX2" fmla="*/ 165124 w 184246"/>
              <a:gd name="connsiteY2" fmla="*/ 98473 h 172099"/>
              <a:gd name="connsiteX3" fmla="*/ 184174 w 184246"/>
              <a:gd name="connsiteY3" fmla="*/ 171498 h 172099"/>
              <a:gd name="connsiteX4" fmla="*/ 169887 w 184246"/>
              <a:gd name="connsiteY4" fmla="*/ 130223 h 172099"/>
              <a:gd name="connsiteX5" fmla="*/ 128612 w 184246"/>
              <a:gd name="connsiteY5" fmla="*/ 77835 h 172099"/>
              <a:gd name="connsiteX6" fmla="*/ 24 w 184246"/>
              <a:gd name="connsiteY6" fmla="*/ 48 h 172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46" h="172099">
                <a:moveTo>
                  <a:pt x="24" y="48"/>
                </a:moveTo>
                <a:cubicBezTo>
                  <a:pt x="1876" y="-1804"/>
                  <a:pt x="112207" y="50319"/>
                  <a:pt x="139724" y="66723"/>
                </a:cubicBezTo>
                <a:cubicBezTo>
                  <a:pt x="167241" y="83127"/>
                  <a:pt x="157716" y="81011"/>
                  <a:pt x="165124" y="98473"/>
                </a:cubicBezTo>
                <a:cubicBezTo>
                  <a:pt x="172532" y="115935"/>
                  <a:pt x="183380" y="166206"/>
                  <a:pt x="184174" y="171498"/>
                </a:cubicBezTo>
                <a:cubicBezTo>
                  <a:pt x="184968" y="176790"/>
                  <a:pt x="179147" y="145834"/>
                  <a:pt x="169887" y="130223"/>
                </a:cubicBezTo>
                <a:cubicBezTo>
                  <a:pt x="160627" y="114613"/>
                  <a:pt x="155864" y="96620"/>
                  <a:pt x="128612" y="77835"/>
                </a:cubicBezTo>
                <a:cubicBezTo>
                  <a:pt x="101360" y="59050"/>
                  <a:pt x="-1828" y="1900"/>
                  <a:pt x="24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FEAD0B2E-F9A1-4034-81D7-7D8A03A18055}"/>
              </a:ext>
            </a:extLst>
          </p:cNvPr>
          <p:cNvSpPr/>
          <p:nvPr/>
        </p:nvSpPr>
        <p:spPr>
          <a:xfrm>
            <a:off x="5579902" y="3406663"/>
            <a:ext cx="174091" cy="180778"/>
          </a:xfrm>
          <a:custGeom>
            <a:avLst/>
            <a:gdLst>
              <a:gd name="connsiteX0" fmla="*/ 161 w 174091"/>
              <a:gd name="connsiteY0" fmla="*/ 112 h 180778"/>
              <a:gd name="connsiteX1" fmla="*/ 27148 w 174091"/>
              <a:gd name="connsiteY1" fmla="*/ 109650 h 180778"/>
              <a:gd name="connsiteX2" fmla="*/ 28736 w 174091"/>
              <a:gd name="connsiteY2" fmla="*/ 146162 h 180778"/>
              <a:gd name="connsiteX3" fmla="*/ 46198 w 174091"/>
              <a:gd name="connsiteY3" fmla="*/ 157275 h 180778"/>
              <a:gd name="connsiteX4" fmla="*/ 173198 w 174091"/>
              <a:gd name="connsiteY4" fmla="*/ 165212 h 180778"/>
              <a:gd name="connsiteX5" fmla="*/ 100173 w 174091"/>
              <a:gd name="connsiteY5" fmla="*/ 174737 h 180778"/>
              <a:gd name="connsiteX6" fmla="*/ 49373 w 174091"/>
              <a:gd name="connsiteY6" fmla="*/ 177912 h 180778"/>
              <a:gd name="connsiteX7" fmla="*/ 41436 w 174091"/>
              <a:gd name="connsiteY7" fmla="*/ 131875 h 180778"/>
              <a:gd name="connsiteX8" fmla="*/ 161 w 174091"/>
              <a:gd name="connsiteY8" fmla="*/ 112 h 180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4091" h="180778">
                <a:moveTo>
                  <a:pt x="161" y="112"/>
                </a:moveTo>
                <a:cubicBezTo>
                  <a:pt x="-2220" y="-3592"/>
                  <a:pt x="22386" y="85308"/>
                  <a:pt x="27148" y="109650"/>
                </a:cubicBezTo>
                <a:cubicBezTo>
                  <a:pt x="31910" y="133992"/>
                  <a:pt x="25561" y="138224"/>
                  <a:pt x="28736" y="146162"/>
                </a:cubicBezTo>
                <a:cubicBezTo>
                  <a:pt x="31911" y="154100"/>
                  <a:pt x="22121" y="154100"/>
                  <a:pt x="46198" y="157275"/>
                </a:cubicBezTo>
                <a:cubicBezTo>
                  <a:pt x="70275" y="160450"/>
                  <a:pt x="164202" y="162302"/>
                  <a:pt x="173198" y="165212"/>
                </a:cubicBezTo>
                <a:cubicBezTo>
                  <a:pt x="182194" y="168122"/>
                  <a:pt x="120810" y="172620"/>
                  <a:pt x="100173" y="174737"/>
                </a:cubicBezTo>
                <a:cubicBezTo>
                  <a:pt x="79536" y="176854"/>
                  <a:pt x="59162" y="185056"/>
                  <a:pt x="49373" y="177912"/>
                </a:cubicBezTo>
                <a:cubicBezTo>
                  <a:pt x="39584" y="170768"/>
                  <a:pt x="48315" y="157804"/>
                  <a:pt x="41436" y="131875"/>
                </a:cubicBezTo>
                <a:cubicBezTo>
                  <a:pt x="34557" y="105946"/>
                  <a:pt x="2542" y="3816"/>
                  <a:pt x="161" y="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6AFD4AE4-FE51-420A-876E-E9F85D13087D}"/>
              </a:ext>
            </a:extLst>
          </p:cNvPr>
          <p:cNvSpPr/>
          <p:nvPr/>
        </p:nvSpPr>
        <p:spPr>
          <a:xfrm>
            <a:off x="5749847" y="3506463"/>
            <a:ext cx="143359" cy="98281"/>
          </a:xfrm>
          <a:custGeom>
            <a:avLst/>
            <a:gdLst>
              <a:gd name="connsiteX0" fmla="*/ 78 w 143359"/>
              <a:gd name="connsiteY0" fmla="*/ 95575 h 98281"/>
              <a:gd name="connsiteX1" fmla="*/ 98503 w 143359"/>
              <a:gd name="connsiteY1" fmla="*/ 92400 h 98281"/>
              <a:gd name="connsiteX2" fmla="*/ 142953 w 143359"/>
              <a:gd name="connsiteY2" fmla="*/ 36837 h 98281"/>
              <a:gd name="connsiteX3" fmla="*/ 120728 w 143359"/>
              <a:gd name="connsiteY3" fmla="*/ 325 h 98281"/>
              <a:gd name="connsiteX4" fmla="*/ 123903 w 143359"/>
              <a:gd name="connsiteY4" fmla="*/ 57475 h 98281"/>
              <a:gd name="connsiteX5" fmla="*/ 82628 w 143359"/>
              <a:gd name="connsiteY5" fmla="*/ 82875 h 98281"/>
              <a:gd name="connsiteX6" fmla="*/ 78 w 143359"/>
              <a:gd name="connsiteY6" fmla="*/ 95575 h 98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359" h="98281">
                <a:moveTo>
                  <a:pt x="78" y="95575"/>
                </a:moveTo>
                <a:cubicBezTo>
                  <a:pt x="2724" y="97163"/>
                  <a:pt x="74691" y="102190"/>
                  <a:pt x="98503" y="92400"/>
                </a:cubicBezTo>
                <a:cubicBezTo>
                  <a:pt x="122315" y="82610"/>
                  <a:pt x="139249" y="52183"/>
                  <a:pt x="142953" y="36837"/>
                </a:cubicBezTo>
                <a:cubicBezTo>
                  <a:pt x="146657" y="21491"/>
                  <a:pt x="123903" y="-3115"/>
                  <a:pt x="120728" y="325"/>
                </a:cubicBezTo>
                <a:cubicBezTo>
                  <a:pt x="117553" y="3765"/>
                  <a:pt x="130253" y="43717"/>
                  <a:pt x="123903" y="57475"/>
                </a:cubicBezTo>
                <a:cubicBezTo>
                  <a:pt x="117553" y="71233"/>
                  <a:pt x="102472" y="74673"/>
                  <a:pt x="82628" y="82875"/>
                </a:cubicBezTo>
                <a:cubicBezTo>
                  <a:pt x="62784" y="91077"/>
                  <a:pt x="-2568" y="93987"/>
                  <a:pt x="78" y="955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F7867E38-636D-4C5D-84BB-3792673D24A0}"/>
              </a:ext>
            </a:extLst>
          </p:cNvPr>
          <p:cNvSpPr/>
          <p:nvPr/>
        </p:nvSpPr>
        <p:spPr>
          <a:xfrm>
            <a:off x="5667899" y="3707257"/>
            <a:ext cx="152320" cy="108188"/>
          </a:xfrm>
          <a:custGeom>
            <a:avLst/>
            <a:gdLst>
              <a:gd name="connsiteX0" fmla="*/ 151876 w 152320"/>
              <a:gd name="connsiteY0" fmla="*/ 1143 h 108188"/>
              <a:gd name="connsiteX1" fmla="*/ 48689 w 152320"/>
              <a:gd name="connsiteY1" fmla="*/ 20193 h 108188"/>
              <a:gd name="connsiteX2" fmla="*/ 50276 w 152320"/>
              <a:gd name="connsiteY2" fmla="*/ 107506 h 108188"/>
              <a:gd name="connsiteX3" fmla="*/ 35989 w 152320"/>
              <a:gd name="connsiteY3" fmla="*/ 59881 h 108188"/>
              <a:gd name="connsiteX4" fmla="*/ 2651 w 152320"/>
              <a:gd name="connsiteY4" fmla="*/ 42418 h 108188"/>
              <a:gd name="connsiteX5" fmla="*/ 151876 w 152320"/>
              <a:gd name="connsiteY5" fmla="*/ 1143 h 108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320" h="108188">
                <a:moveTo>
                  <a:pt x="151876" y="1143"/>
                </a:moveTo>
                <a:cubicBezTo>
                  <a:pt x="159549" y="-2561"/>
                  <a:pt x="65622" y="2466"/>
                  <a:pt x="48689" y="20193"/>
                </a:cubicBezTo>
                <a:cubicBezTo>
                  <a:pt x="31756" y="37920"/>
                  <a:pt x="52393" y="100891"/>
                  <a:pt x="50276" y="107506"/>
                </a:cubicBezTo>
                <a:cubicBezTo>
                  <a:pt x="48159" y="114121"/>
                  <a:pt x="43926" y="70729"/>
                  <a:pt x="35989" y="59881"/>
                </a:cubicBezTo>
                <a:cubicBezTo>
                  <a:pt x="28052" y="49033"/>
                  <a:pt x="-10313" y="52208"/>
                  <a:pt x="2651" y="42418"/>
                </a:cubicBezTo>
                <a:cubicBezTo>
                  <a:pt x="15615" y="32628"/>
                  <a:pt x="144203" y="4847"/>
                  <a:pt x="151876" y="1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4CA8E8D9-CF98-4F4B-97DC-AC89ED884758}"/>
              </a:ext>
            </a:extLst>
          </p:cNvPr>
          <p:cNvSpPr/>
          <p:nvPr/>
        </p:nvSpPr>
        <p:spPr>
          <a:xfrm>
            <a:off x="5662421" y="3774008"/>
            <a:ext cx="60091" cy="717074"/>
          </a:xfrm>
          <a:custGeom>
            <a:avLst/>
            <a:gdLst>
              <a:gd name="connsiteX0" fmla="*/ 46229 w 60091"/>
              <a:gd name="connsiteY0" fmla="*/ 9005 h 717074"/>
              <a:gd name="connsiteX1" fmla="*/ 36704 w 60091"/>
              <a:gd name="connsiteY1" fmla="*/ 504305 h 717074"/>
              <a:gd name="connsiteX2" fmla="*/ 36704 w 60091"/>
              <a:gd name="connsiteY2" fmla="*/ 656705 h 717074"/>
              <a:gd name="connsiteX3" fmla="*/ 27179 w 60091"/>
              <a:gd name="connsiteY3" fmla="*/ 717030 h 717074"/>
              <a:gd name="connsiteX4" fmla="*/ 4954 w 60091"/>
              <a:gd name="connsiteY4" fmla="*/ 664642 h 717074"/>
              <a:gd name="connsiteX5" fmla="*/ 4954 w 60091"/>
              <a:gd name="connsiteY5" fmla="*/ 564630 h 717074"/>
              <a:gd name="connsiteX6" fmla="*/ 58929 w 60091"/>
              <a:gd name="connsiteY6" fmla="*/ 210617 h 717074"/>
              <a:gd name="connsiteX7" fmla="*/ 46229 w 60091"/>
              <a:gd name="connsiteY7" fmla="*/ 9005 h 71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091" h="717074">
                <a:moveTo>
                  <a:pt x="46229" y="9005"/>
                </a:moveTo>
                <a:cubicBezTo>
                  <a:pt x="42525" y="57953"/>
                  <a:pt x="38291" y="396355"/>
                  <a:pt x="36704" y="504305"/>
                </a:cubicBezTo>
                <a:cubicBezTo>
                  <a:pt x="35116" y="612255"/>
                  <a:pt x="38291" y="621251"/>
                  <a:pt x="36704" y="656705"/>
                </a:cubicBezTo>
                <a:cubicBezTo>
                  <a:pt x="35117" y="692159"/>
                  <a:pt x="32471" y="715707"/>
                  <a:pt x="27179" y="717030"/>
                </a:cubicBezTo>
                <a:cubicBezTo>
                  <a:pt x="21887" y="718353"/>
                  <a:pt x="8658" y="690042"/>
                  <a:pt x="4954" y="664642"/>
                </a:cubicBezTo>
                <a:cubicBezTo>
                  <a:pt x="1250" y="639242"/>
                  <a:pt x="-4042" y="640301"/>
                  <a:pt x="4954" y="564630"/>
                </a:cubicBezTo>
                <a:cubicBezTo>
                  <a:pt x="13950" y="488959"/>
                  <a:pt x="53637" y="298723"/>
                  <a:pt x="58929" y="210617"/>
                </a:cubicBezTo>
                <a:cubicBezTo>
                  <a:pt x="64221" y="122511"/>
                  <a:pt x="49933" y="-39943"/>
                  <a:pt x="46229" y="90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CE7341D1-AB2E-4698-A48B-5B59F0E99731}"/>
              </a:ext>
            </a:extLst>
          </p:cNvPr>
          <p:cNvSpPr/>
          <p:nvPr/>
        </p:nvSpPr>
        <p:spPr>
          <a:xfrm>
            <a:off x="4792344" y="4481505"/>
            <a:ext cx="897800" cy="76298"/>
          </a:xfrm>
          <a:custGeom>
            <a:avLst/>
            <a:gdLst>
              <a:gd name="connsiteX0" fmla="*/ 319 w 897800"/>
              <a:gd name="connsiteY0" fmla="*/ 28583 h 76298"/>
              <a:gd name="connsiteX1" fmla="*/ 436881 w 897800"/>
              <a:gd name="connsiteY1" fmla="*/ 49220 h 76298"/>
              <a:gd name="connsiteX2" fmla="*/ 659131 w 897800"/>
              <a:gd name="connsiteY2" fmla="*/ 31758 h 76298"/>
              <a:gd name="connsiteX3" fmla="*/ 895669 w 897800"/>
              <a:gd name="connsiteY3" fmla="*/ 8 h 76298"/>
              <a:gd name="connsiteX4" fmla="*/ 760731 w 897800"/>
              <a:gd name="connsiteY4" fmla="*/ 34933 h 76298"/>
              <a:gd name="connsiteX5" fmla="*/ 509906 w 897800"/>
              <a:gd name="connsiteY5" fmla="*/ 76208 h 76298"/>
              <a:gd name="connsiteX6" fmla="*/ 319 w 897800"/>
              <a:gd name="connsiteY6" fmla="*/ 28583 h 76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7800" h="76298">
                <a:moveTo>
                  <a:pt x="319" y="28583"/>
                </a:moveTo>
                <a:cubicBezTo>
                  <a:pt x="-11852" y="24085"/>
                  <a:pt x="327079" y="48691"/>
                  <a:pt x="436881" y="49220"/>
                </a:cubicBezTo>
                <a:cubicBezTo>
                  <a:pt x="546683" y="49749"/>
                  <a:pt x="582666" y="39960"/>
                  <a:pt x="659131" y="31758"/>
                </a:cubicBezTo>
                <a:cubicBezTo>
                  <a:pt x="735596" y="23556"/>
                  <a:pt x="878736" y="-521"/>
                  <a:pt x="895669" y="8"/>
                </a:cubicBezTo>
                <a:cubicBezTo>
                  <a:pt x="912602" y="537"/>
                  <a:pt x="825025" y="22233"/>
                  <a:pt x="760731" y="34933"/>
                </a:cubicBezTo>
                <a:cubicBezTo>
                  <a:pt x="696437" y="47633"/>
                  <a:pt x="634260" y="73827"/>
                  <a:pt x="509906" y="76208"/>
                </a:cubicBezTo>
                <a:cubicBezTo>
                  <a:pt x="385552" y="78589"/>
                  <a:pt x="12490" y="33081"/>
                  <a:pt x="319" y="285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9E56E7D2-0ED5-47D8-8BE6-BC25EA1A053F}"/>
              </a:ext>
            </a:extLst>
          </p:cNvPr>
          <p:cNvSpPr/>
          <p:nvPr/>
        </p:nvSpPr>
        <p:spPr>
          <a:xfrm>
            <a:off x="4965700" y="4278276"/>
            <a:ext cx="568557" cy="27271"/>
          </a:xfrm>
          <a:custGeom>
            <a:avLst/>
            <a:gdLst>
              <a:gd name="connsiteX0" fmla="*/ 0 w 568557"/>
              <a:gd name="connsiteY0" fmla="*/ 11149 h 27271"/>
              <a:gd name="connsiteX1" fmla="*/ 184150 w 568557"/>
              <a:gd name="connsiteY1" fmla="*/ 27024 h 27271"/>
              <a:gd name="connsiteX2" fmla="*/ 566738 w 568557"/>
              <a:gd name="connsiteY2" fmla="*/ 37 h 27271"/>
              <a:gd name="connsiteX3" fmla="*/ 338138 w 568557"/>
              <a:gd name="connsiteY3" fmla="*/ 20674 h 27271"/>
              <a:gd name="connsiteX4" fmla="*/ 0 w 568557"/>
              <a:gd name="connsiteY4" fmla="*/ 11149 h 27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8557" h="27271">
                <a:moveTo>
                  <a:pt x="0" y="11149"/>
                </a:moveTo>
                <a:cubicBezTo>
                  <a:pt x="44847" y="20012"/>
                  <a:pt x="89694" y="28876"/>
                  <a:pt x="184150" y="27024"/>
                </a:cubicBezTo>
                <a:cubicBezTo>
                  <a:pt x="278606" y="25172"/>
                  <a:pt x="541073" y="1095"/>
                  <a:pt x="566738" y="37"/>
                </a:cubicBezTo>
                <a:cubicBezTo>
                  <a:pt x="592403" y="-1021"/>
                  <a:pt x="338138" y="20674"/>
                  <a:pt x="338138" y="20674"/>
                </a:cubicBezTo>
                <a:lnTo>
                  <a:pt x="0" y="1114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447DCEE8-FEE5-459D-97EC-3C3743ABEBC0}"/>
              </a:ext>
            </a:extLst>
          </p:cNvPr>
          <p:cNvSpPr/>
          <p:nvPr/>
        </p:nvSpPr>
        <p:spPr>
          <a:xfrm>
            <a:off x="5026661" y="4200476"/>
            <a:ext cx="610589" cy="68358"/>
          </a:xfrm>
          <a:custGeom>
            <a:avLst/>
            <a:gdLst>
              <a:gd name="connsiteX0" fmla="*/ 5714 w 610589"/>
              <a:gd name="connsiteY0" fmla="*/ 49262 h 68358"/>
              <a:gd name="connsiteX1" fmla="*/ 94614 w 610589"/>
              <a:gd name="connsiteY1" fmla="*/ 52437 h 68358"/>
              <a:gd name="connsiteX2" fmla="*/ 415289 w 610589"/>
              <a:gd name="connsiteY2" fmla="*/ 44499 h 68358"/>
              <a:gd name="connsiteX3" fmla="*/ 610552 w 610589"/>
              <a:gd name="connsiteY3" fmla="*/ 49 h 68358"/>
              <a:gd name="connsiteX4" fmla="*/ 401002 w 610589"/>
              <a:gd name="connsiteY4" fmla="*/ 54024 h 68358"/>
              <a:gd name="connsiteX5" fmla="*/ 224789 w 610589"/>
              <a:gd name="connsiteY5" fmla="*/ 68312 h 68358"/>
              <a:gd name="connsiteX6" fmla="*/ 5714 w 610589"/>
              <a:gd name="connsiteY6" fmla="*/ 49262 h 68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0589" h="68358">
                <a:moveTo>
                  <a:pt x="5714" y="49262"/>
                </a:moveTo>
                <a:cubicBezTo>
                  <a:pt x="-15982" y="46616"/>
                  <a:pt x="26352" y="53231"/>
                  <a:pt x="94614" y="52437"/>
                </a:cubicBezTo>
                <a:cubicBezTo>
                  <a:pt x="162876" y="51643"/>
                  <a:pt x="329299" y="53230"/>
                  <a:pt x="415289" y="44499"/>
                </a:cubicBezTo>
                <a:cubicBezTo>
                  <a:pt x="501279" y="35768"/>
                  <a:pt x="612933" y="-1539"/>
                  <a:pt x="610552" y="49"/>
                </a:cubicBezTo>
                <a:cubicBezTo>
                  <a:pt x="608171" y="1636"/>
                  <a:pt x="465296" y="42647"/>
                  <a:pt x="401002" y="54024"/>
                </a:cubicBezTo>
                <a:cubicBezTo>
                  <a:pt x="336708" y="65401"/>
                  <a:pt x="285908" y="67254"/>
                  <a:pt x="224789" y="68312"/>
                </a:cubicBezTo>
                <a:cubicBezTo>
                  <a:pt x="163670" y="69370"/>
                  <a:pt x="27410" y="51908"/>
                  <a:pt x="5714" y="49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48E5EC19-6FEA-480F-9240-E62D6A7F8FE4}"/>
              </a:ext>
            </a:extLst>
          </p:cNvPr>
          <p:cNvSpPr/>
          <p:nvPr/>
        </p:nvSpPr>
        <p:spPr>
          <a:xfrm>
            <a:off x="4706162" y="3703169"/>
            <a:ext cx="94377" cy="824834"/>
          </a:xfrm>
          <a:custGeom>
            <a:avLst/>
            <a:gdLst>
              <a:gd name="connsiteX0" fmla="*/ 776 w 94377"/>
              <a:gd name="connsiteY0" fmla="*/ 2056 h 824834"/>
              <a:gd name="connsiteX1" fmla="*/ 38876 w 94377"/>
              <a:gd name="connsiteY1" fmla="*/ 383056 h 824834"/>
              <a:gd name="connsiteX2" fmla="*/ 61101 w 94377"/>
              <a:gd name="connsiteY2" fmla="*/ 641819 h 824834"/>
              <a:gd name="connsiteX3" fmla="*/ 92851 w 94377"/>
              <a:gd name="connsiteY3" fmla="*/ 821206 h 824834"/>
              <a:gd name="connsiteX4" fmla="*/ 88088 w 94377"/>
              <a:gd name="connsiteY4" fmla="*/ 746594 h 824834"/>
              <a:gd name="connsiteX5" fmla="*/ 76976 w 94377"/>
              <a:gd name="connsiteY5" fmla="*/ 562444 h 824834"/>
              <a:gd name="connsiteX6" fmla="*/ 776 w 94377"/>
              <a:gd name="connsiteY6" fmla="*/ 2056 h 824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377" h="824834">
                <a:moveTo>
                  <a:pt x="776" y="2056"/>
                </a:moveTo>
                <a:cubicBezTo>
                  <a:pt x="-5574" y="-27842"/>
                  <a:pt x="28822" y="276429"/>
                  <a:pt x="38876" y="383056"/>
                </a:cubicBezTo>
                <a:cubicBezTo>
                  <a:pt x="48930" y="489683"/>
                  <a:pt x="52105" y="568794"/>
                  <a:pt x="61101" y="641819"/>
                </a:cubicBezTo>
                <a:cubicBezTo>
                  <a:pt x="70097" y="714844"/>
                  <a:pt x="88353" y="803744"/>
                  <a:pt x="92851" y="821206"/>
                </a:cubicBezTo>
                <a:cubicBezTo>
                  <a:pt x="97349" y="838668"/>
                  <a:pt x="90734" y="789721"/>
                  <a:pt x="88088" y="746594"/>
                </a:cubicBezTo>
                <a:cubicBezTo>
                  <a:pt x="85442" y="703467"/>
                  <a:pt x="88353" y="686004"/>
                  <a:pt x="76976" y="562444"/>
                </a:cubicBezTo>
                <a:cubicBezTo>
                  <a:pt x="65599" y="438884"/>
                  <a:pt x="7126" y="31954"/>
                  <a:pt x="776" y="20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ACF211C5-A59C-4B33-B4D3-DE6FEEA03F82}"/>
              </a:ext>
            </a:extLst>
          </p:cNvPr>
          <p:cNvSpPr/>
          <p:nvPr/>
        </p:nvSpPr>
        <p:spPr>
          <a:xfrm>
            <a:off x="4631062" y="2953266"/>
            <a:ext cx="84211" cy="760779"/>
          </a:xfrm>
          <a:custGeom>
            <a:avLst/>
            <a:gdLst>
              <a:gd name="connsiteX0" fmla="*/ 77463 w 84211"/>
              <a:gd name="connsiteY0" fmla="*/ 747197 h 760779"/>
              <a:gd name="connsiteX1" fmla="*/ 75876 w 84211"/>
              <a:gd name="connsiteY1" fmla="*/ 651947 h 760779"/>
              <a:gd name="connsiteX2" fmla="*/ 6026 w 84211"/>
              <a:gd name="connsiteY2" fmla="*/ 23297 h 760779"/>
              <a:gd name="connsiteX3" fmla="*/ 6026 w 84211"/>
              <a:gd name="connsiteY3" fmla="*/ 169347 h 760779"/>
              <a:gd name="connsiteX4" fmla="*/ 26663 w 84211"/>
              <a:gd name="connsiteY4" fmla="*/ 497959 h 760779"/>
              <a:gd name="connsiteX5" fmla="*/ 77463 w 84211"/>
              <a:gd name="connsiteY5" fmla="*/ 747197 h 760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211" h="760779">
                <a:moveTo>
                  <a:pt x="77463" y="747197"/>
                </a:moveTo>
                <a:cubicBezTo>
                  <a:pt x="85665" y="772862"/>
                  <a:pt x="87782" y="772597"/>
                  <a:pt x="75876" y="651947"/>
                </a:cubicBezTo>
                <a:cubicBezTo>
                  <a:pt x="63970" y="531297"/>
                  <a:pt x="17668" y="103730"/>
                  <a:pt x="6026" y="23297"/>
                </a:cubicBezTo>
                <a:cubicBezTo>
                  <a:pt x="-5616" y="-57136"/>
                  <a:pt x="2586" y="90237"/>
                  <a:pt x="6026" y="169347"/>
                </a:cubicBezTo>
                <a:cubicBezTo>
                  <a:pt x="9465" y="248457"/>
                  <a:pt x="15021" y="397153"/>
                  <a:pt x="26663" y="497959"/>
                </a:cubicBezTo>
                <a:cubicBezTo>
                  <a:pt x="38305" y="598765"/>
                  <a:pt x="69261" y="721532"/>
                  <a:pt x="77463" y="747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4F2E6BD3-FE1A-48AA-8C3A-5DCE2D5656F0}"/>
              </a:ext>
            </a:extLst>
          </p:cNvPr>
          <p:cNvSpPr/>
          <p:nvPr/>
        </p:nvSpPr>
        <p:spPr>
          <a:xfrm>
            <a:off x="4544510" y="2168518"/>
            <a:ext cx="85219" cy="797065"/>
          </a:xfrm>
          <a:custGeom>
            <a:avLst/>
            <a:gdLst>
              <a:gd name="connsiteX0" fmla="*/ 503 w 85219"/>
              <a:gd name="connsiteY0" fmla="*/ 15882 h 797065"/>
              <a:gd name="connsiteX1" fmla="*/ 75115 w 85219"/>
              <a:gd name="connsiteY1" fmla="*/ 701682 h 797065"/>
              <a:gd name="connsiteX2" fmla="*/ 81465 w 85219"/>
              <a:gd name="connsiteY2" fmla="*/ 793757 h 797065"/>
              <a:gd name="connsiteX3" fmla="*/ 46540 w 85219"/>
              <a:gd name="connsiteY3" fmla="*/ 725495 h 797065"/>
              <a:gd name="connsiteX4" fmla="*/ 503 w 85219"/>
              <a:gd name="connsiteY4" fmla="*/ 636595 h 797065"/>
              <a:gd name="connsiteX5" fmla="*/ 78290 w 85219"/>
              <a:gd name="connsiteY5" fmla="*/ 395295 h 797065"/>
              <a:gd name="connsiteX6" fmla="*/ 44953 w 85219"/>
              <a:gd name="connsiteY6" fmla="*/ 231782 h 797065"/>
              <a:gd name="connsiteX7" fmla="*/ 503 w 85219"/>
              <a:gd name="connsiteY7" fmla="*/ 15882 h 797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219" h="797065">
                <a:moveTo>
                  <a:pt x="503" y="15882"/>
                </a:moveTo>
                <a:cubicBezTo>
                  <a:pt x="5530" y="94199"/>
                  <a:pt x="61621" y="572036"/>
                  <a:pt x="75115" y="701682"/>
                </a:cubicBezTo>
                <a:cubicBezTo>
                  <a:pt x="88609" y="831328"/>
                  <a:pt x="86227" y="789788"/>
                  <a:pt x="81465" y="793757"/>
                </a:cubicBezTo>
                <a:cubicBezTo>
                  <a:pt x="76703" y="797726"/>
                  <a:pt x="60034" y="751689"/>
                  <a:pt x="46540" y="725495"/>
                </a:cubicBezTo>
                <a:cubicBezTo>
                  <a:pt x="33046" y="699301"/>
                  <a:pt x="-4789" y="691628"/>
                  <a:pt x="503" y="636595"/>
                </a:cubicBezTo>
                <a:cubicBezTo>
                  <a:pt x="5795" y="581562"/>
                  <a:pt x="70882" y="462764"/>
                  <a:pt x="78290" y="395295"/>
                </a:cubicBezTo>
                <a:cubicBezTo>
                  <a:pt x="85698" y="327826"/>
                  <a:pt x="59240" y="292372"/>
                  <a:pt x="44953" y="231782"/>
                </a:cubicBezTo>
                <a:cubicBezTo>
                  <a:pt x="30666" y="171192"/>
                  <a:pt x="-4524" y="-62435"/>
                  <a:pt x="503" y="158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FF48F139-D0F4-44D6-B913-FDA0D766D5F0}"/>
              </a:ext>
            </a:extLst>
          </p:cNvPr>
          <p:cNvSpPr/>
          <p:nvPr/>
        </p:nvSpPr>
        <p:spPr>
          <a:xfrm>
            <a:off x="4557378" y="2145983"/>
            <a:ext cx="1206984" cy="86946"/>
          </a:xfrm>
          <a:custGeom>
            <a:avLst/>
            <a:gdLst>
              <a:gd name="connsiteX0" fmla="*/ 1922 w 1206984"/>
              <a:gd name="connsiteY0" fmla="*/ 30480 h 86946"/>
              <a:gd name="connsiteX1" fmla="*/ 428960 w 1206984"/>
              <a:gd name="connsiteY1" fmla="*/ 59055 h 86946"/>
              <a:gd name="connsiteX2" fmla="*/ 884572 w 1206984"/>
              <a:gd name="connsiteY2" fmla="*/ 55880 h 86946"/>
              <a:gd name="connsiteX3" fmla="*/ 1197310 w 1206984"/>
              <a:gd name="connsiteY3" fmla="*/ 317 h 86946"/>
              <a:gd name="connsiteX4" fmla="*/ 1109997 w 1206984"/>
              <a:gd name="connsiteY4" fmla="*/ 35242 h 86946"/>
              <a:gd name="connsiteX5" fmla="*/ 933785 w 1206984"/>
              <a:gd name="connsiteY5" fmla="*/ 78105 h 86946"/>
              <a:gd name="connsiteX6" fmla="*/ 298785 w 1206984"/>
              <a:gd name="connsiteY6" fmla="*/ 82867 h 86946"/>
              <a:gd name="connsiteX7" fmla="*/ 1922 w 1206984"/>
              <a:gd name="connsiteY7" fmla="*/ 30480 h 8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6984" h="86946">
                <a:moveTo>
                  <a:pt x="1922" y="30480"/>
                </a:moveTo>
                <a:cubicBezTo>
                  <a:pt x="23618" y="26511"/>
                  <a:pt x="281852" y="54822"/>
                  <a:pt x="428960" y="59055"/>
                </a:cubicBezTo>
                <a:cubicBezTo>
                  <a:pt x="576068" y="63288"/>
                  <a:pt x="756514" y="65670"/>
                  <a:pt x="884572" y="55880"/>
                </a:cubicBezTo>
                <a:cubicBezTo>
                  <a:pt x="1012630" y="46090"/>
                  <a:pt x="1159739" y="3757"/>
                  <a:pt x="1197310" y="317"/>
                </a:cubicBezTo>
                <a:cubicBezTo>
                  <a:pt x="1234881" y="-3123"/>
                  <a:pt x="1153918" y="22277"/>
                  <a:pt x="1109997" y="35242"/>
                </a:cubicBezTo>
                <a:cubicBezTo>
                  <a:pt x="1066076" y="48207"/>
                  <a:pt x="1068987" y="70168"/>
                  <a:pt x="933785" y="78105"/>
                </a:cubicBezTo>
                <a:cubicBezTo>
                  <a:pt x="798583" y="86042"/>
                  <a:pt x="451450" y="90805"/>
                  <a:pt x="298785" y="82867"/>
                </a:cubicBezTo>
                <a:cubicBezTo>
                  <a:pt x="146120" y="74930"/>
                  <a:pt x="-19774" y="34449"/>
                  <a:pt x="1922" y="304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A14D0571-C14E-47D3-B8A7-03CC5D0BA132}"/>
              </a:ext>
            </a:extLst>
          </p:cNvPr>
          <p:cNvSpPr/>
          <p:nvPr/>
        </p:nvSpPr>
        <p:spPr>
          <a:xfrm>
            <a:off x="4558610" y="2090524"/>
            <a:ext cx="1146829" cy="101939"/>
          </a:xfrm>
          <a:custGeom>
            <a:avLst/>
            <a:gdLst>
              <a:gd name="connsiteX0" fmla="*/ 690 w 1146829"/>
              <a:gd name="connsiteY0" fmla="*/ 101814 h 101939"/>
              <a:gd name="connsiteX1" fmla="*/ 167378 w 1146829"/>
              <a:gd name="connsiteY1" fmla="*/ 41489 h 101939"/>
              <a:gd name="connsiteX2" fmla="*/ 494403 w 1146829"/>
              <a:gd name="connsiteY2" fmla="*/ 12914 h 101939"/>
              <a:gd name="connsiteX3" fmla="*/ 1034153 w 1146829"/>
              <a:gd name="connsiteY3" fmla="*/ 11326 h 101939"/>
              <a:gd name="connsiteX4" fmla="*/ 1142103 w 1146829"/>
              <a:gd name="connsiteY4" fmla="*/ 44664 h 101939"/>
              <a:gd name="connsiteX5" fmla="*/ 946840 w 1146829"/>
              <a:gd name="connsiteY5" fmla="*/ 35139 h 101939"/>
              <a:gd name="connsiteX6" fmla="*/ 516628 w 1146829"/>
              <a:gd name="connsiteY6" fmla="*/ 214 h 101939"/>
              <a:gd name="connsiteX7" fmla="*/ 126103 w 1146829"/>
              <a:gd name="connsiteY7" fmla="*/ 24026 h 101939"/>
              <a:gd name="connsiteX8" fmla="*/ 690 w 1146829"/>
              <a:gd name="connsiteY8" fmla="*/ 101814 h 101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6829" h="101939">
                <a:moveTo>
                  <a:pt x="690" y="101814"/>
                </a:moveTo>
                <a:cubicBezTo>
                  <a:pt x="7569" y="104725"/>
                  <a:pt x="85092" y="56306"/>
                  <a:pt x="167378" y="41489"/>
                </a:cubicBezTo>
                <a:cubicBezTo>
                  <a:pt x="249664" y="26672"/>
                  <a:pt x="349941" y="17941"/>
                  <a:pt x="494403" y="12914"/>
                </a:cubicBezTo>
                <a:cubicBezTo>
                  <a:pt x="638865" y="7887"/>
                  <a:pt x="926203" y="6034"/>
                  <a:pt x="1034153" y="11326"/>
                </a:cubicBezTo>
                <a:cubicBezTo>
                  <a:pt x="1142103" y="16618"/>
                  <a:pt x="1156655" y="40695"/>
                  <a:pt x="1142103" y="44664"/>
                </a:cubicBezTo>
                <a:cubicBezTo>
                  <a:pt x="1127551" y="48633"/>
                  <a:pt x="1051086" y="42547"/>
                  <a:pt x="946840" y="35139"/>
                </a:cubicBezTo>
                <a:cubicBezTo>
                  <a:pt x="842594" y="27731"/>
                  <a:pt x="653417" y="2066"/>
                  <a:pt x="516628" y="214"/>
                </a:cubicBezTo>
                <a:cubicBezTo>
                  <a:pt x="379839" y="-1638"/>
                  <a:pt x="213680" y="8680"/>
                  <a:pt x="126103" y="24026"/>
                </a:cubicBezTo>
                <a:cubicBezTo>
                  <a:pt x="38526" y="39372"/>
                  <a:pt x="-6189" y="98903"/>
                  <a:pt x="690" y="1018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E89FB9BC-1421-4B09-AB12-201801B36D9D}"/>
              </a:ext>
            </a:extLst>
          </p:cNvPr>
          <p:cNvSpPr/>
          <p:nvPr/>
        </p:nvSpPr>
        <p:spPr>
          <a:xfrm>
            <a:off x="5702280" y="2172154"/>
            <a:ext cx="38682" cy="1251411"/>
          </a:xfrm>
          <a:custGeom>
            <a:avLst/>
            <a:gdLst>
              <a:gd name="connsiteX0" fmla="*/ 38120 w 38682"/>
              <a:gd name="connsiteY0" fmla="*/ 1663 h 1251411"/>
              <a:gd name="connsiteX1" fmla="*/ 27537 w 38682"/>
              <a:gd name="connsiteY1" fmla="*/ 613379 h 1251411"/>
              <a:gd name="connsiteX2" fmla="*/ 8487 w 38682"/>
              <a:gd name="connsiteY2" fmla="*/ 1214513 h 1251411"/>
              <a:gd name="connsiteX3" fmla="*/ 20 w 38682"/>
              <a:gd name="connsiteY3" fmla="*/ 1106563 h 1251411"/>
              <a:gd name="connsiteX4" fmla="*/ 10603 w 38682"/>
              <a:gd name="connsiteY4" fmla="*/ 454629 h 1251411"/>
              <a:gd name="connsiteX5" fmla="*/ 38120 w 38682"/>
              <a:gd name="connsiteY5" fmla="*/ 1663 h 1251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682" h="1251411">
                <a:moveTo>
                  <a:pt x="38120" y="1663"/>
                </a:moveTo>
                <a:cubicBezTo>
                  <a:pt x="40942" y="28121"/>
                  <a:pt x="32476" y="411237"/>
                  <a:pt x="27537" y="613379"/>
                </a:cubicBezTo>
                <a:cubicBezTo>
                  <a:pt x="22598" y="815521"/>
                  <a:pt x="13073" y="1132316"/>
                  <a:pt x="8487" y="1214513"/>
                </a:cubicBezTo>
                <a:cubicBezTo>
                  <a:pt x="3901" y="1296710"/>
                  <a:pt x="-333" y="1233210"/>
                  <a:pt x="20" y="1106563"/>
                </a:cubicBezTo>
                <a:cubicBezTo>
                  <a:pt x="373" y="979916"/>
                  <a:pt x="7781" y="638779"/>
                  <a:pt x="10603" y="454629"/>
                </a:cubicBezTo>
                <a:cubicBezTo>
                  <a:pt x="13425" y="270479"/>
                  <a:pt x="35298" y="-24795"/>
                  <a:pt x="38120" y="16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5249FB6B-CB8B-4D67-A8FF-DD5A5C383C25}"/>
              </a:ext>
            </a:extLst>
          </p:cNvPr>
          <p:cNvSpPr/>
          <p:nvPr/>
        </p:nvSpPr>
        <p:spPr>
          <a:xfrm>
            <a:off x="4602478" y="2571565"/>
            <a:ext cx="1085271" cy="45396"/>
          </a:xfrm>
          <a:custGeom>
            <a:avLst/>
            <a:gdLst>
              <a:gd name="connsiteX0" fmla="*/ 1272 w 1085271"/>
              <a:gd name="connsiteY0" fmla="*/ 44635 h 45396"/>
              <a:gd name="connsiteX1" fmla="*/ 390739 w 1085271"/>
              <a:gd name="connsiteY1" fmla="*/ 38285 h 45396"/>
              <a:gd name="connsiteX2" fmla="*/ 826772 w 1085271"/>
              <a:gd name="connsiteY2" fmla="*/ 38285 h 45396"/>
              <a:gd name="connsiteX3" fmla="*/ 1085005 w 1085271"/>
              <a:gd name="connsiteY3" fmla="*/ 185 h 45396"/>
              <a:gd name="connsiteX4" fmla="*/ 869105 w 1085271"/>
              <a:gd name="connsiteY4" fmla="*/ 23468 h 45396"/>
              <a:gd name="connsiteX5" fmla="*/ 553722 w 1085271"/>
              <a:gd name="connsiteY5" fmla="*/ 17118 h 45396"/>
              <a:gd name="connsiteX6" fmla="*/ 1272 w 1085271"/>
              <a:gd name="connsiteY6" fmla="*/ 44635 h 45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5271" h="45396">
                <a:moveTo>
                  <a:pt x="1272" y="44635"/>
                </a:moveTo>
                <a:cubicBezTo>
                  <a:pt x="-25892" y="48163"/>
                  <a:pt x="390739" y="38285"/>
                  <a:pt x="390739" y="38285"/>
                </a:cubicBezTo>
                <a:cubicBezTo>
                  <a:pt x="528322" y="37227"/>
                  <a:pt x="711061" y="44635"/>
                  <a:pt x="826772" y="38285"/>
                </a:cubicBezTo>
                <a:cubicBezTo>
                  <a:pt x="942483" y="31935"/>
                  <a:pt x="1077950" y="2654"/>
                  <a:pt x="1085005" y="185"/>
                </a:cubicBezTo>
                <a:cubicBezTo>
                  <a:pt x="1092060" y="-2284"/>
                  <a:pt x="957652" y="20646"/>
                  <a:pt x="869105" y="23468"/>
                </a:cubicBezTo>
                <a:cubicBezTo>
                  <a:pt x="780558" y="26290"/>
                  <a:pt x="697302" y="17118"/>
                  <a:pt x="553722" y="17118"/>
                </a:cubicBezTo>
                <a:cubicBezTo>
                  <a:pt x="410142" y="17118"/>
                  <a:pt x="28436" y="41107"/>
                  <a:pt x="1272" y="446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4353CB98-3613-4F6C-8510-3CD1251CC6B9}"/>
              </a:ext>
            </a:extLst>
          </p:cNvPr>
          <p:cNvSpPr/>
          <p:nvPr/>
        </p:nvSpPr>
        <p:spPr>
          <a:xfrm>
            <a:off x="4501158" y="3144729"/>
            <a:ext cx="186829" cy="393096"/>
          </a:xfrm>
          <a:custGeom>
            <a:avLst/>
            <a:gdLst>
              <a:gd name="connsiteX0" fmla="*/ 151805 w 186829"/>
              <a:gd name="connsiteY0" fmla="*/ 109 h 393096"/>
              <a:gd name="connsiteX1" fmla="*/ 13692 w 186829"/>
              <a:gd name="connsiteY1" fmla="*/ 136634 h 393096"/>
              <a:gd name="connsiteX2" fmla="*/ 7342 w 186829"/>
              <a:gd name="connsiteY2" fmla="*/ 211246 h 393096"/>
              <a:gd name="connsiteX3" fmla="*/ 34330 w 186829"/>
              <a:gd name="connsiteY3" fmla="*/ 328721 h 393096"/>
              <a:gd name="connsiteX4" fmla="*/ 75605 w 186829"/>
              <a:gd name="connsiteY4" fmla="*/ 381109 h 393096"/>
              <a:gd name="connsiteX5" fmla="*/ 105767 w 186829"/>
              <a:gd name="connsiteY5" fmla="*/ 390634 h 393096"/>
              <a:gd name="connsiteX6" fmla="*/ 186730 w 186829"/>
              <a:gd name="connsiteY6" fmla="*/ 346184 h 393096"/>
              <a:gd name="connsiteX7" fmla="*/ 121642 w 186829"/>
              <a:gd name="connsiteY7" fmla="*/ 376346 h 393096"/>
              <a:gd name="connsiteX8" fmla="*/ 86717 w 186829"/>
              <a:gd name="connsiteY8" fmla="*/ 374759 h 393096"/>
              <a:gd name="connsiteX9" fmla="*/ 58142 w 186829"/>
              <a:gd name="connsiteY9" fmla="*/ 338246 h 393096"/>
              <a:gd name="connsiteX10" fmla="*/ 24805 w 186829"/>
              <a:gd name="connsiteY10" fmla="*/ 200134 h 393096"/>
              <a:gd name="connsiteX11" fmla="*/ 24805 w 186829"/>
              <a:gd name="connsiteY11" fmla="*/ 160446 h 393096"/>
              <a:gd name="connsiteX12" fmla="*/ 151805 w 186829"/>
              <a:gd name="connsiteY12" fmla="*/ 109 h 393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6829" h="393096">
                <a:moveTo>
                  <a:pt x="151805" y="109"/>
                </a:moveTo>
                <a:cubicBezTo>
                  <a:pt x="149953" y="-3860"/>
                  <a:pt x="37769" y="101444"/>
                  <a:pt x="13692" y="136634"/>
                </a:cubicBezTo>
                <a:cubicBezTo>
                  <a:pt x="-10385" y="171824"/>
                  <a:pt x="3902" y="179232"/>
                  <a:pt x="7342" y="211246"/>
                </a:cubicBezTo>
                <a:cubicBezTo>
                  <a:pt x="10782" y="243261"/>
                  <a:pt x="22953" y="300411"/>
                  <a:pt x="34330" y="328721"/>
                </a:cubicBezTo>
                <a:cubicBezTo>
                  <a:pt x="45707" y="357031"/>
                  <a:pt x="63699" y="370790"/>
                  <a:pt x="75605" y="381109"/>
                </a:cubicBezTo>
                <a:cubicBezTo>
                  <a:pt x="87511" y="391428"/>
                  <a:pt x="87246" y="396455"/>
                  <a:pt x="105767" y="390634"/>
                </a:cubicBezTo>
                <a:cubicBezTo>
                  <a:pt x="124288" y="384813"/>
                  <a:pt x="184084" y="348565"/>
                  <a:pt x="186730" y="346184"/>
                </a:cubicBezTo>
                <a:cubicBezTo>
                  <a:pt x="189376" y="343803"/>
                  <a:pt x="138311" y="371584"/>
                  <a:pt x="121642" y="376346"/>
                </a:cubicBezTo>
                <a:cubicBezTo>
                  <a:pt x="104973" y="381109"/>
                  <a:pt x="97300" y="381109"/>
                  <a:pt x="86717" y="374759"/>
                </a:cubicBezTo>
                <a:cubicBezTo>
                  <a:pt x="76134" y="368409"/>
                  <a:pt x="68461" y="367350"/>
                  <a:pt x="58142" y="338246"/>
                </a:cubicBezTo>
                <a:cubicBezTo>
                  <a:pt x="47823" y="309142"/>
                  <a:pt x="30361" y="229767"/>
                  <a:pt x="24805" y="200134"/>
                </a:cubicBezTo>
                <a:cubicBezTo>
                  <a:pt x="19249" y="170501"/>
                  <a:pt x="7078" y="188757"/>
                  <a:pt x="24805" y="160446"/>
                </a:cubicBezTo>
                <a:cubicBezTo>
                  <a:pt x="42532" y="132135"/>
                  <a:pt x="153657" y="4078"/>
                  <a:pt x="151805" y="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427BCE1E-75B2-4141-B564-731E76446A6D}"/>
              </a:ext>
            </a:extLst>
          </p:cNvPr>
          <p:cNvSpPr/>
          <p:nvPr/>
        </p:nvSpPr>
        <p:spPr>
          <a:xfrm>
            <a:off x="4539864" y="3314617"/>
            <a:ext cx="109938" cy="189118"/>
          </a:xfrm>
          <a:custGeom>
            <a:avLst/>
            <a:gdLst>
              <a:gd name="connsiteX0" fmla="*/ 35311 w 109938"/>
              <a:gd name="connsiteY0" fmla="*/ 83 h 189118"/>
              <a:gd name="connsiteX1" fmla="*/ 386 w 109938"/>
              <a:gd name="connsiteY1" fmla="*/ 96921 h 189118"/>
              <a:gd name="connsiteX2" fmla="*/ 17849 w 109938"/>
              <a:gd name="connsiteY2" fmla="*/ 157246 h 189118"/>
              <a:gd name="connsiteX3" fmla="*/ 36899 w 109938"/>
              <a:gd name="connsiteY3" fmla="*/ 188996 h 189118"/>
              <a:gd name="connsiteX4" fmla="*/ 41661 w 109938"/>
              <a:gd name="connsiteY4" fmla="*/ 165183 h 189118"/>
              <a:gd name="connsiteX5" fmla="*/ 109924 w 109938"/>
              <a:gd name="connsiteY5" fmla="*/ 95333 h 189118"/>
              <a:gd name="connsiteX6" fmla="*/ 35311 w 109938"/>
              <a:gd name="connsiteY6" fmla="*/ 136608 h 189118"/>
              <a:gd name="connsiteX7" fmla="*/ 27374 w 109938"/>
              <a:gd name="connsiteY7" fmla="*/ 114383 h 189118"/>
              <a:gd name="connsiteX8" fmla="*/ 35311 w 109938"/>
              <a:gd name="connsiteY8" fmla="*/ 83 h 189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938" h="189118">
                <a:moveTo>
                  <a:pt x="35311" y="83"/>
                </a:moveTo>
                <a:cubicBezTo>
                  <a:pt x="30813" y="-2827"/>
                  <a:pt x="3296" y="70727"/>
                  <a:pt x="386" y="96921"/>
                </a:cubicBezTo>
                <a:cubicBezTo>
                  <a:pt x="-2524" y="123115"/>
                  <a:pt x="11764" y="141900"/>
                  <a:pt x="17849" y="157246"/>
                </a:cubicBezTo>
                <a:cubicBezTo>
                  <a:pt x="23934" y="172592"/>
                  <a:pt x="32930" y="187673"/>
                  <a:pt x="36899" y="188996"/>
                </a:cubicBezTo>
                <a:cubicBezTo>
                  <a:pt x="40868" y="190319"/>
                  <a:pt x="29490" y="180794"/>
                  <a:pt x="41661" y="165183"/>
                </a:cubicBezTo>
                <a:cubicBezTo>
                  <a:pt x="53832" y="149573"/>
                  <a:pt x="110982" y="100095"/>
                  <a:pt x="109924" y="95333"/>
                </a:cubicBezTo>
                <a:cubicBezTo>
                  <a:pt x="108866" y="90571"/>
                  <a:pt x="49069" y="133433"/>
                  <a:pt x="35311" y="136608"/>
                </a:cubicBezTo>
                <a:cubicBezTo>
                  <a:pt x="21553" y="139783"/>
                  <a:pt x="28432" y="129729"/>
                  <a:pt x="27374" y="114383"/>
                </a:cubicBezTo>
                <a:cubicBezTo>
                  <a:pt x="26316" y="99037"/>
                  <a:pt x="39809" y="2993"/>
                  <a:pt x="35311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B7D860B4-7941-419A-B6D8-31F711DE0C9A}"/>
              </a:ext>
            </a:extLst>
          </p:cNvPr>
          <p:cNvSpPr/>
          <p:nvPr/>
        </p:nvSpPr>
        <p:spPr>
          <a:xfrm>
            <a:off x="4589326" y="3321012"/>
            <a:ext cx="58761" cy="93752"/>
          </a:xfrm>
          <a:custGeom>
            <a:avLst/>
            <a:gdLst>
              <a:gd name="connsiteX0" fmla="*/ 137 w 58761"/>
              <a:gd name="connsiteY0" fmla="*/ 38 h 93752"/>
              <a:gd name="connsiteX1" fmla="*/ 41412 w 58761"/>
              <a:gd name="connsiteY1" fmla="*/ 47663 h 93752"/>
              <a:gd name="connsiteX2" fmla="*/ 46174 w 58761"/>
              <a:gd name="connsiteY2" fmla="*/ 93701 h 93752"/>
              <a:gd name="connsiteX3" fmla="*/ 57287 w 58761"/>
              <a:gd name="connsiteY3" fmla="*/ 55601 h 93752"/>
              <a:gd name="connsiteX4" fmla="*/ 137 w 58761"/>
              <a:gd name="connsiteY4" fmla="*/ 38 h 93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761" h="93752">
                <a:moveTo>
                  <a:pt x="137" y="38"/>
                </a:moveTo>
                <a:cubicBezTo>
                  <a:pt x="-2509" y="-1285"/>
                  <a:pt x="33739" y="32053"/>
                  <a:pt x="41412" y="47663"/>
                </a:cubicBezTo>
                <a:cubicBezTo>
                  <a:pt x="49085" y="63273"/>
                  <a:pt x="43528" y="92378"/>
                  <a:pt x="46174" y="93701"/>
                </a:cubicBezTo>
                <a:cubicBezTo>
                  <a:pt x="48820" y="95024"/>
                  <a:pt x="63372" y="70418"/>
                  <a:pt x="57287" y="55601"/>
                </a:cubicBezTo>
                <a:cubicBezTo>
                  <a:pt x="51202" y="40784"/>
                  <a:pt x="2783" y="1361"/>
                  <a:pt x="137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6C16105A-49F5-4175-82A8-E7F1F2A82033}"/>
              </a:ext>
            </a:extLst>
          </p:cNvPr>
          <p:cNvSpPr/>
          <p:nvPr/>
        </p:nvSpPr>
        <p:spPr>
          <a:xfrm>
            <a:off x="4459160" y="3301045"/>
            <a:ext cx="143430" cy="547562"/>
          </a:xfrm>
          <a:custGeom>
            <a:avLst/>
            <a:gdLst>
              <a:gd name="connsiteX0" fmla="*/ 58865 w 143430"/>
              <a:gd name="connsiteY0" fmla="*/ 2543 h 547562"/>
              <a:gd name="connsiteX1" fmla="*/ 128 w 143430"/>
              <a:gd name="connsiteY1" fmla="*/ 116843 h 547562"/>
              <a:gd name="connsiteX2" fmla="*/ 77915 w 143430"/>
              <a:gd name="connsiteY2" fmla="*/ 375605 h 547562"/>
              <a:gd name="connsiteX3" fmla="*/ 95378 w 143430"/>
              <a:gd name="connsiteY3" fmla="*/ 475618 h 547562"/>
              <a:gd name="connsiteX4" fmla="*/ 143003 w 143430"/>
              <a:gd name="connsiteY4" fmla="*/ 545468 h 547562"/>
              <a:gd name="connsiteX5" fmla="*/ 112840 w 143430"/>
              <a:gd name="connsiteY5" fmla="*/ 394655 h 547562"/>
              <a:gd name="connsiteX6" fmla="*/ 17590 w 143430"/>
              <a:gd name="connsiteY6" fmla="*/ 158118 h 547562"/>
              <a:gd name="connsiteX7" fmla="*/ 31878 w 143430"/>
              <a:gd name="connsiteY7" fmla="*/ 45405 h 547562"/>
              <a:gd name="connsiteX8" fmla="*/ 58865 w 143430"/>
              <a:gd name="connsiteY8" fmla="*/ 2543 h 547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430" h="547562">
                <a:moveTo>
                  <a:pt x="58865" y="2543"/>
                </a:moveTo>
                <a:cubicBezTo>
                  <a:pt x="53573" y="14449"/>
                  <a:pt x="-3047" y="54666"/>
                  <a:pt x="128" y="116843"/>
                </a:cubicBezTo>
                <a:cubicBezTo>
                  <a:pt x="3303" y="179020"/>
                  <a:pt x="62040" y="315809"/>
                  <a:pt x="77915" y="375605"/>
                </a:cubicBezTo>
                <a:cubicBezTo>
                  <a:pt x="93790" y="435401"/>
                  <a:pt x="84530" y="447308"/>
                  <a:pt x="95378" y="475618"/>
                </a:cubicBezTo>
                <a:cubicBezTo>
                  <a:pt x="106226" y="503928"/>
                  <a:pt x="140093" y="558962"/>
                  <a:pt x="143003" y="545468"/>
                </a:cubicBezTo>
                <a:cubicBezTo>
                  <a:pt x="145913" y="531974"/>
                  <a:pt x="133742" y="459213"/>
                  <a:pt x="112840" y="394655"/>
                </a:cubicBezTo>
                <a:cubicBezTo>
                  <a:pt x="91938" y="330097"/>
                  <a:pt x="31084" y="216326"/>
                  <a:pt x="17590" y="158118"/>
                </a:cubicBezTo>
                <a:cubicBezTo>
                  <a:pt x="4096" y="99910"/>
                  <a:pt x="28174" y="67630"/>
                  <a:pt x="31878" y="45405"/>
                </a:cubicBezTo>
                <a:cubicBezTo>
                  <a:pt x="35582" y="23180"/>
                  <a:pt x="64157" y="-9363"/>
                  <a:pt x="58865" y="2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1AE0ECDE-2C48-4F91-BA82-0CBDE73ABD10}"/>
              </a:ext>
            </a:extLst>
          </p:cNvPr>
          <p:cNvSpPr/>
          <p:nvPr/>
        </p:nvSpPr>
        <p:spPr>
          <a:xfrm>
            <a:off x="4583359" y="3824240"/>
            <a:ext cx="137879" cy="49319"/>
          </a:xfrm>
          <a:custGeom>
            <a:avLst/>
            <a:gdLst>
              <a:gd name="connsiteX0" fmla="*/ 137866 w 137879"/>
              <a:gd name="connsiteY0" fmla="*/ 48 h 49319"/>
              <a:gd name="connsiteX1" fmla="*/ 79129 w 137879"/>
              <a:gd name="connsiteY1" fmla="*/ 46085 h 49319"/>
              <a:gd name="connsiteX2" fmla="*/ 17216 w 137879"/>
              <a:gd name="connsiteY2" fmla="*/ 42910 h 49319"/>
              <a:gd name="connsiteX3" fmla="*/ 4516 w 137879"/>
              <a:gd name="connsiteY3" fmla="*/ 22273 h 49319"/>
              <a:gd name="connsiteX4" fmla="*/ 83891 w 137879"/>
              <a:gd name="connsiteY4" fmla="*/ 36560 h 49319"/>
              <a:gd name="connsiteX5" fmla="*/ 137866 w 137879"/>
              <a:gd name="connsiteY5" fmla="*/ 48 h 49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879" h="49319">
                <a:moveTo>
                  <a:pt x="137866" y="48"/>
                </a:moveTo>
                <a:cubicBezTo>
                  <a:pt x="137072" y="1636"/>
                  <a:pt x="99237" y="38941"/>
                  <a:pt x="79129" y="46085"/>
                </a:cubicBezTo>
                <a:cubicBezTo>
                  <a:pt x="59021" y="53229"/>
                  <a:pt x="29651" y="46879"/>
                  <a:pt x="17216" y="42910"/>
                </a:cubicBezTo>
                <a:cubicBezTo>
                  <a:pt x="4781" y="38941"/>
                  <a:pt x="-6596" y="23331"/>
                  <a:pt x="4516" y="22273"/>
                </a:cubicBezTo>
                <a:cubicBezTo>
                  <a:pt x="15628" y="21215"/>
                  <a:pt x="63518" y="36825"/>
                  <a:pt x="83891" y="36560"/>
                </a:cubicBezTo>
                <a:cubicBezTo>
                  <a:pt x="104264" y="36295"/>
                  <a:pt x="138660" y="-1540"/>
                  <a:pt x="137866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3CF48A55-62D6-402F-B8A6-9702708E099A}"/>
              </a:ext>
            </a:extLst>
          </p:cNvPr>
          <p:cNvSpPr/>
          <p:nvPr/>
        </p:nvSpPr>
        <p:spPr>
          <a:xfrm>
            <a:off x="4562463" y="3601962"/>
            <a:ext cx="145261" cy="257275"/>
          </a:xfrm>
          <a:custGeom>
            <a:avLst/>
            <a:gdLst>
              <a:gd name="connsiteX0" fmla="*/ 50812 w 145261"/>
              <a:gd name="connsiteY0" fmla="*/ 257251 h 257275"/>
              <a:gd name="connsiteX1" fmla="*/ 73037 w 145261"/>
              <a:gd name="connsiteY1" fmla="*/ 188988 h 257275"/>
              <a:gd name="connsiteX2" fmla="*/ 142887 w 145261"/>
              <a:gd name="connsiteY2" fmla="*/ 150888 h 257275"/>
              <a:gd name="connsiteX3" fmla="*/ 122250 w 145261"/>
              <a:gd name="connsiteY3" fmla="*/ 123901 h 257275"/>
              <a:gd name="connsiteX4" fmla="*/ 57162 w 145261"/>
              <a:gd name="connsiteY4" fmla="*/ 3251 h 257275"/>
              <a:gd name="connsiteX5" fmla="*/ 50812 w 145261"/>
              <a:gd name="connsiteY5" fmla="*/ 39763 h 257275"/>
              <a:gd name="connsiteX6" fmla="*/ 12 w 145261"/>
              <a:gd name="connsiteY6" fmla="*/ 96913 h 257275"/>
              <a:gd name="connsiteX7" fmla="*/ 46050 w 145261"/>
              <a:gd name="connsiteY7" fmla="*/ 61988 h 257275"/>
              <a:gd name="connsiteX8" fmla="*/ 60337 w 145261"/>
              <a:gd name="connsiteY8" fmla="*/ 57226 h 257275"/>
              <a:gd name="connsiteX9" fmla="*/ 100025 w 145261"/>
              <a:gd name="connsiteY9" fmla="*/ 120726 h 257275"/>
              <a:gd name="connsiteX10" fmla="*/ 109550 w 145261"/>
              <a:gd name="connsiteY10" fmla="*/ 142951 h 257275"/>
              <a:gd name="connsiteX11" fmla="*/ 69862 w 145261"/>
              <a:gd name="connsiteY11" fmla="*/ 181051 h 257275"/>
              <a:gd name="connsiteX12" fmla="*/ 50812 w 145261"/>
              <a:gd name="connsiteY12" fmla="*/ 257251 h 257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5261" h="257275">
                <a:moveTo>
                  <a:pt x="50812" y="257251"/>
                </a:moveTo>
                <a:cubicBezTo>
                  <a:pt x="51341" y="258574"/>
                  <a:pt x="57691" y="206715"/>
                  <a:pt x="73037" y="188988"/>
                </a:cubicBezTo>
                <a:cubicBezTo>
                  <a:pt x="88383" y="171261"/>
                  <a:pt x="134685" y="161736"/>
                  <a:pt x="142887" y="150888"/>
                </a:cubicBezTo>
                <a:cubicBezTo>
                  <a:pt x="151089" y="140040"/>
                  <a:pt x="136538" y="148507"/>
                  <a:pt x="122250" y="123901"/>
                </a:cubicBezTo>
                <a:cubicBezTo>
                  <a:pt x="107962" y="99295"/>
                  <a:pt x="69068" y="17274"/>
                  <a:pt x="57162" y="3251"/>
                </a:cubicBezTo>
                <a:cubicBezTo>
                  <a:pt x="45256" y="-10772"/>
                  <a:pt x="60337" y="24153"/>
                  <a:pt x="50812" y="39763"/>
                </a:cubicBezTo>
                <a:cubicBezTo>
                  <a:pt x="41287" y="55373"/>
                  <a:pt x="806" y="93209"/>
                  <a:pt x="12" y="96913"/>
                </a:cubicBezTo>
                <a:cubicBezTo>
                  <a:pt x="-782" y="100617"/>
                  <a:pt x="35996" y="68602"/>
                  <a:pt x="46050" y="61988"/>
                </a:cubicBezTo>
                <a:cubicBezTo>
                  <a:pt x="56104" y="55374"/>
                  <a:pt x="51341" y="47436"/>
                  <a:pt x="60337" y="57226"/>
                </a:cubicBezTo>
                <a:cubicBezTo>
                  <a:pt x="69333" y="67016"/>
                  <a:pt x="91823" y="106438"/>
                  <a:pt x="100025" y="120726"/>
                </a:cubicBezTo>
                <a:cubicBezTo>
                  <a:pt x="108227" y="135014"/>
                  <a:pt x="114577" y="132897"/>
                  <a:pt x="109550" y="142951"/>
                </a:cubicBezTo>
                <a:cubicBezTo>
                  <a:pt x="104523" y="153005"/>
                  <a:pt x="79123" y="168086"/>
                  <a:pt x="69862" y="181051"/>
                </a:cubicBezTo>
                <a:cubicBezTo>
                  <a:pt x="60602" y="194015"/>
                  <a:pt x="50283" y="255928"/>
                  <a:pt x="50812" y="2572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825EAA4C-D823-4872-BA03-B2AA10431D31}"/>
              </a:ext>
            </a:extLst>
          </p:cNvPr>
          <p:cNvSpPr/>
          <p:nvPr/>
        </p:nvSpPr>
        <p:spPr>
          <a:xfrm>
            <a:off x="4621183" y="3525834"/>
            <a:ext cx="38257" cy="103721"/>
          </a:xfrm>
          <a:custGeom>
            <a:avLst/>
            <a:gdLst>
              <a:gd name="connsiteX0" fmla="*/ 28605 w 38257"/>
              <a:gd name="connsiteY0" fmla="*/ 4 h 103721"/>
              <a:gd name="connsiteX1" fmla="*/ 15905 w 38257"/>
              <a:gd name="connsiteY1" fmla="*/ 55566 h 103721"/>
              <a:gd name="connsiteX2" fmla="*/ 38130 w 38257"/>
              <a:gd name="connsiteY2" fmla="*/ 103191 h 103721"/>
              <a:gd name="connsiteX3" fmla="*/ 23842 w 38257"/>
              <a:gd name="connsiteY3" fmla="*/ 79379 h 103721"/>
              <a:gd name="connsiteX4" fmla="*/ 30 w 38257"/>
              <a:gd name="connsiteY4" fmla="*/ 52391 h 103721"/>
              <a:gd name="connsiteX5" fmla="*/ 28605 w 38257"/>
              <a:gd name="connsiteY5" fmla="*/ 4 h 103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257" h="103721">
                <a:moveTo>
                  <a:pt x="28605" y="4"/>
                </a:moveTo>
                <a:cubicBezTo>
                  <a:pt x="31251" y="533"/>
                  <a:pt x="14317" y="38368"/>
                  <a:pt x="15905" y="55566"/>
                </a:cubicBezTo>
                <a:cubicBezTo>
                  <a:pt x="17492" y="72764"/>
                  <a:pt x="36807" y="99222"/>
                  <a:pt x="38130" y="103191"/>
                </a:cubicBezTo>
                <a:cubicBezTo>
                  <a:pt x="39453" y="107160"/>
                  <a:pt x="30192" y="87846"/>
                  <a:pt x="23842" y="79379"/>
                </a:cubicBezTo>
                <a:cubicBezTo>
                  <a:pt x="17492" y="70912"/>
                  <a:pt x="1088" y="62710"/>
                  <a:pt x="30" y="52391"/>
                </a:cubicBezTo>
                <a:cubicBezTo>
                  <a:pt x="-1028" y="42072"/>
                  <a:pt x="25959" y="-525"/>
                  <a:pt x="28605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4FBC4D63-F163-4E75-A9DD-0DDB9328D0AA}"/>
              </a:ext>
            </a:extLst>
          </p:cNvPr>
          <p:cNvSpPr/>
          <p:nvPr/>
        </p:nvSpPr>
        <p:spPr>
          <a:xfrm>
            <a:off x="4447217" y="3649524"/>
            <a:ext cx="75783" cy="197043"/>
          </a:xfrm>
          <a:custGeom>
            <a:avLst/>
            <a:gdLst>
              <a:gd name="connsiteX0" fmla="*/ 75571 w 75783"/>
              <a:gd name="connsiteY0" fmla="*/ 139 h 197043"/>
              <a:gd name="connsiteX1" fmla="*/ 21596 w 75783"/>
              <a:gd name="connsiteY1" fmla="*/ 81101 h 197043"/>
              <a:gd name="connsiteX2" fmla="*/ 958 w 75783"/>
              <a:gd name="connsiteY2" fmla="*/ 139839 h 197043"/>
              <a:gd name="connsiteX3" fmla="*/ 4133 w 75783"/>
              <a:gd name="connsiteY3" fmla="*/ 196989 h 197043"/>
              <a:gd name="connsiteX4" fmla="*/ 10483 w 75783"/>
              <a:gd name="connsiteY4" fmla="*/ 149364 h 197043"/>
              <a:gd name="connsiteX5" fmla="*/ 39058 w 75783"/>
              <a:gd name="connsiteY5" fmla="*/ 101739 h 197043"/>
              <a:gd name="connsiteX6" fmla="*/ 75571 w 75783"/>
              <a:gd name="connsiteY6" fmla="*/ 139 h 197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783" h="197043">
                <a:moveTo>
                  <a:pt x="75571" y="139"/>
                </a:moveTo>
                <a:cubicBezTo>
                  <a:pt x="72661" y="-3301"/>
                  <a:pt x="34031" y="57818"/>
                  <a:pt x="21596" y="81101"/>
                </a:cubicBezTo>
                <a:cubicBezTo>
                  <a:pt x="9161" y="104384"/>
                  <a:pt x="3868" y="120524"/>
                  <a:pt x="958" y="139839"/>
                </a:cubicBezTo>
                <a:cubicBezTo>
                  <a:pt x="-1953" y="159154"/>
                  <a:pt x="2546" y="195402"/>
                  <a:pt x="4133" y="196989"/>
                </a:cubicBezTo>
                <a:cubicBezTo>
                  <a:pt x="5720" y="198576"/>
                  <a:pt x="4662" y="165239"/>
                  <a:pt x="10483" y="149364"/>
                </a:cubicBezTo>
                <a:cubicBezTo>
                  <a:pt x="16304" y="133489"/>
                  <a:pt x="27416" y="122112"/>
                  <a:pt x="39058" y="101739"/>
                </a:cubicBezTo>
                <a:cubicBezTo>
                  <a:pt x="50700" y="81366"/>
                  <a:pt x="78481" y="3579"/>
                  <a:pt x="75571" y="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44CCDDA9-8D1E-4A34-8E96-198CDEAE9056}"/>
              </a:ext>
            </a:extLst>
          </p:cNvPr>
          <p:cNvSpPr/>
          <p:nvPr/>
        </p:nvSpPr>
        <p:spPr>
          <a:xfrm>
            <a:off x="4440850" y="3829024"/>
            <a:ext cx="173545" cy="304040"/>
          </a:xfrm>
          <a:custGeom>
            <a:avLst/>
            <a:gdLst>
              <a:gd name="connsiteX0" fmla="*/ 975 w 173545"/>
              <a:gd name="connsiteY0" fmla="*/ 3201 h 304040"/>
              <a:gd name="connsiteX1" fmla="*/ 166075 w 173545"/>
              <a:gd name="connsiteY1" fmla="*/ 293714 h 304040"/>
              <a:gd name="connsiteX2" fmla="*/ 140675 w 173545"/>
              <a:gd name="connsiteY2" fmla="*/ 230214 h 304040"/>
              <a:gd name="connsiteX3" fmla="*/ 99400 w 173545"/>
              <a:gd name="connsiteY3" fmla="*/ 144489 h 304040"/>
              <a:gd name="connsiteX4" fmla="*/ 975 w 173545"/>
              <a:gd name="connsiteY4" fmla="*/ 3201 h 304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545" h="304040">
                <a:moveTo>
                  <a:pt x="975" y="3201"/>
                </a:moveTo>
                <a:cubicBezTo>
                  <a:pt x="12087" y="28072"/>
                  <a:pt x="142792" y="255879"/>
                  <a:pt x="166075" y="293714"/>
                </a:cubicBezTo>
                <a:cubicBezTo>
                  <a:pt x="189358" y="331549"/>
                  <a:pt x="151787" y="255085"/>
                  <a:pt x="140675" y="230214"/>
                </a:cubicBezTo>
                <a:cubicBezTo>
                  <a:pt x="129563" y="205343"/>
                  <a:pt x="121890" y="183647"/>
                  <a:pt x="99400" y="144489"/>
                </a:cubicBezTo>
                <a:cubicBezTo>
                  <a:pt x="76910" y="105331"/>
                  <a:pt x="-10137" y="-21670"/>
                  <a:pt x="975" y="32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9C86345F-25EA-4811-B7C9-814A016C0E23}"/>
              </a:ext>
            </a:extLst>
          </p:cNvPr>
          <p:cNvSpPr/>
          <p:nvPr/>
        </p:nvSpPr>
        <p:spPr>
          <a:xfrm>
            <a:off x="4605090" y="4116387"/>
            <a:ext cx="143147" cy="61288"/>
          </a:xfrm>
          <a:custGeom>
            <a:avLst/>
            <a:gdLst>
              <a:gd name="connsiteX0" fmla="*/ 143123 w 143147"/>
              <a:gd name="connsiteY0" fmla="*/ 1 h 61288"/>
              <a:gd name="connsiteX1" fmla="*/ 114548 w 143147"/>
              <a:gd name="connsiteY1" fmla="*/ 52388 h 61288"/>
              <a:gd name="connsiteX2" fmla="*/ 78035 w 143147"/>
              <a:gd name="connsiteY2" fmla="*/ 58738 h 61288"/>
              <a:gd name="connsiteX3" fmla="*/ 3423 w 143147"/>
              <a:gd name="connsiteY3" fmla="*/ 25401 h 61288"/>
              <a:gd name="connsiteX4" fmla="*/ 22473 w 143147"/>
              <a:gd name="connsiteY4" fmla="*/ 31751 h 61288"/>
              <a:gd name="connsiteX5" fmla="*/ 109785 w 143147"/>
              <a:gd name="connsiteY5" fmla="*/ 53976 h 61288"/>
              <a:gd name="connsiteX6" fmla="*/ 143123 w 143147"/>
              <a:gd name="connsiteY6" fmla="*/ 1 h 6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147" h="61288">
                <a:moveTo>
                  <a:pt x="143123" y="1"/>
                </a:moveTo>
                <a:cubicBezTo>
                  <a:pt x="143917" y="-264"/>
                  <a:pt x="125396" y="42599"/>
                  <a:pt x="114548" y="52388"/>
                </a:cubicBezTo>
                <a:cubicBezTo>
                  <a:pt x="103700" y="62178"/>
                  <a:pt x="96556" y="63236"/>
                  <a:pt x="78035" y="58738"/>
                </a:cubicBezTo>
                <a:cubicBezTo>
                  <a:pt x="59514" y="54240"/>
                  <a:pt x="12683" y="29899"/>
                  <a:pt x="3423" y="25401"/>
                </a:cubicBezTo>
                <a:cubicBezTo>
                  <a:pt x="-5837" y="20903"/>
                  <a:pt x="4746" y="26988"/>
                  <a:pt x="22473" y="31751"/>
                </a:cubicBezTo>
                <a:cubicBezTo>
                  <a:pt x="40200" y="36514"/>
                  <a:pt x="90471" y="54505"/>
                  <a:pt x="109785" y="53976"/>
                </a:cubicBezTo>
                <a:cubicBezTo>
                  <a:pt x="129099" y="53447"/>
                  <a:pt x="142329" y="266"/>
                  <a:pt x="143123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2BC3E5B1-7E30-444B-A56D-AF586E5E5665}"/>
              </a:ext>
            </a:extLst>
          </p:cNvPr>
          <p:cNvSpPr/>
          <p:nvPr/>
        </p:nvSpPr>
        <p:spPr>
          <a:xfrm>
            <a:off x="4635410" y="3982526"/>
            <a:ext cx="79101" cy="148609"/>
          </a:xfrm>
          <a:custGeom>
            <a:avLst/>
            <a:gdLst>
              <a:gd name="connsiteX0" fmla="*/ 77878 w 79101"/>
              <a:gd name="connsiteY0" fmla="*/ 512 h 148609"/>
              <a:gd name="connsiteX1" fmla="*/ 66765 w 79101"/>
              <a:gd name="connsiteY1" fmla="*/ 68774 h 148609"/>
              <a:gd name="connsiteX2" fmla="*/ 44540 w 79101"/>
              <a:gd name="connsiteY2" fmla="*/ 94174 h 148609"/>
              <a:gd name="connsiteX3" fmla="*/ 90 w 79101"/>
              <a:gd name="connsiteY3" fmla="*/ 148149 h 148609"/>
              <a:gd name="connsiteX4" fmla="*/ 57240 w 79101"/>
              <a:gd name="connsiteY4" fmla="*/ 119574 h 148609"/>
              <a:gd name="connsiteX5" fmla="*/ 74703 w 79101"/>
              <a:gd name="connsiteY5" fmla="*/ 108462 h 148609"/>
              <a:gd name="connsiteX6" fmla="*/ 77878 w 79101"/>
              <a:gd name="connsiteY6" fmla="*/ 512 h 148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01" h="148609">
                <a:moveTo>
                  <a:pt x="77878" y="512"/>
                </a:moveTo>
                <a:cubicBezTo>
                  <a:pt x="76555" y="-6103"/>
                  <a:pt x="72321" y="53164"/>
                  <a:pt x="66765" y="68774"/>
                </a:cubicBezTo>
                <a:cubicBezTo>
                  <a:pt x="61209" y="84384"/>
                  <a:pt x="44540" y="94174"/>
                  <a:pt x="44540" y="94174"/>
                </a:cubicBezTo>
                <a:cubicBezTo>
                  <a:pt x="33428" y="107403"/>
                  <a:pt x="-2027" y="143916"/>
                  <a:pt x="90" y="148149"/>
                </a:cubicBezTo>
                <a:cubicBezTo>
                  <a:pt x="2207" y="152382"/>
                  <a:pt x="44804" y="126189"/>
                  <a:pt x="57240" y="119574"/>
                </a:cubicBezTo>
                <a:cubicBezTo>
                  <a:pt x="69675" y="112960"/>
                  <a:pt x="68618" y="122220"/>
                  <a:pt x="74703" y="108462"/>
                </a:cubicBezTo>
                <a:cubicBezTo>
                  <a:pt x="80788" y="94704"/>
                  <a:pt x="79201" y="7127"/>
                  <a:pt x="77878" y="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76D2ED62-7491-42F7-B575-D9E67D486654}"/>
              </a:ext>
            </a:extLst>
          </p:cNvPr>
          <p:cNvSpPr/>
          <p:nvPr/>
        </p:nvSpPr>
        <p:spPr>
          <a:xfrm>
            <a:off x="4674965" y="3865522"/>
            <a:ext cx="51594" cy="119410"/>
          </a:xfrm>
          <a:custGeom>
            <a:avLst/>
            <a:gdLst>
              <a:gd name="connsiteX0" fmla="*/ 22448 w 51594"/>
              <a:gd name="connsiteY0" fmla="*/ 41 h 119410"/>
              <a:gd name="connsiteX1" fmla="*/ 19273 w 51594"/>
              <a:gd name="connsiteY1" fmla="*/ 61953 h 119410"/>
              <a:gd name="connsiteX2" fmla="*/ 51023 w 51594"/>
              <a:gd name="connsiteY2" fmla="*/ 117516 h 119410"/>
              <a:gd name="connsiteX3" fmla="*/ 36735 w 51594"/>
              <a:gd name="connsiteY3" fmla="*/ 103228 h 119410"/>
              <a:gd name="connsiteX4" fmla="*/ 223 w 51594"/>
              <a:gd name="connsiteY4" fmla="*/ 71478 h 119410"/>
              <a:gd name="connsiteX5" fmla="*/ 22448 w 51594"/>
              <a:gd name="connsiteY5" fmla="*/ 41 h 11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594" h="119410">
                <a:moveTo>
                  <a:pt x="22448" y="41"/>
                </a:moveTo>
                <a:cubicBezTo>
                  <a:pt x="25623" y="-1546"/>
                  <a:pt x="14511" y="42374"/>
                  <a:pt x="19273" y="61953"/>
                </a:cubicBezTo>
                <a:cubicBezTo>
                  <a:pt x="24035" y="81532"/>
                  <a:pt x="48113" y="110637"/>
                  <a:pt x="51023" y="117516"/>
                </a:cubicBezTo>
                <a:cubicBezTo>
                  <a:pt x="53933" y="124395"/>
                  <a:pt x="45202" y="110901"/>
                  <a:pt x="36735" y="103228"/>
                </a:cubicBezTo>
                <a:cubicBezTo>
                  <a:pt x="28268" y="95555"/>
                  <a:pt x="2869" y="85501"/>
                  <a:pt x="223" y="71478"/>
                </a:cubicBezTo>
                <a:cubicBezTo>
                  <a:pt x="-2423" y="57455"/>
                  <a:pt x="19273" y="1628"/>
                  <a:pt x="22448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CAC4DF29-A364-4833-8F7D-0953448F0018}"/>
              </a:ext>
            </a:extLst>
          </p:cNvPr>
          <p:cNvSpPr/>
          <p:nvPr/>
        </p:nvSpPr>
        <p:spPr>
          <a:xfrm>
            <a:off x="4622292" y="3944934"/>
            <a:ext cx="72586" cy="191182"/>
          </a:xfrm>
          <a:custGeom>
            <a:avLst/>
            <a:gdLst>
              <a:gd name="connsiteX0" fmla="*/ 21146 w 72586"/>
              <a:gd name="connsiteY0" fmla="*/ 4 h 191182"/>
              <a:gd name="connsiteX1" fmla="*/ 71946 w 72586"/>
              <a:gd name="connsiteY1" fmla="*/ 63504 h 191182"/>
              <a:gd name="connsiteX2" fmla="*/ 48133 w 72586"/>
              <a:gd name="connsiteY2" fmla="*/ 98429 h 191182"/>
              <a:gd name="connsiteX3" fmla="*/ 24321 w 72586"/>
              <a:gd name="connsiteY3" fmla="*/ 139704 h 191182"/>
              <a:gd name="connsiteX4" fmla="*/ 8446 w 72586"/>
              <a:gd name="connsiteY4" fmla="*/ 190504 h 191182"/>
              <a:gd name="connsiteX5" fmla="*/ 2096 w 72586"/>
              <a:gd name="connsiteY5" fmla="*/ 163516 h 191182"/>
              <a:gd name="connsiteX6" fmla="*/ 44958 w 72586"/>
              <a:gd name="connsiteY6" fmla="*/ 88904 h 191182"/>
              <a:gd name="connsiteX7" fmla="*/ 65596 w 72586"/>
              <a:gd name="connsiteY7" fmla="*/ 60329 h 191182"/>
              <a:gd name="connsiteX8" fmla="*/ 21146 w 72586"/>
              <a:gd name="connsiteY8" fmla="*/ 4 h 191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586" h="191182">
                <a:moveTo>
                  <a:pt x="21146" y="4"/>
                </a:moveTo>
                <a:cubicBezTo>
                  <a:pt x="22204" y="533"/>
                  <a:pt x="67448" y="47100"/>
                  <a:pt x="71946" y="63504"/>
                </a:cubicBezTo>
                <a:cubicBezTo>
                  <a:pt x="76444" y="79908"/>
                  <a:pt x="56070" y="85729"/>
                  <a:pt x="48133" y="98429"/>
                </a:cubicBezTo>
                <a:cubicBezTo>
                  <a:pt x="40196" y="111129"/>
                  <a:pt x="30935" y="124358"/>
                  <a:pt x="24321" y="139704"/>
                </a:cubicBezTo>
                <a:cubicBezTo>
                  <a:pt x="17707" y="155050"/>
                  <a:pt x="12150" y="186535"/>
                  <a:pt x="8446" y="190504"/>
                </a:cubicBezTo>
                <a:cubicBezTo>
                  <a:pt x="4742" y="194473"/>
                  <a:pt x="-3989" y="180449"/>
                  <a:pt x="2096" y="163516"/>
                </a:cubicBezTo>
                <a:cubicBezTo>
                  <a:pt x="8181" y="146583"/>
                  <a:pt x="34375" y="106102"/>
                  <a:pt x="44958" y="88904"/>
                </a:cubicBezTo>
                <a:cubicBezTo>
                  <a:pt x="55541" y="71706"/>
                  <a:pt x="67448" y="74352"/>
                  <a:pt x="65596" y="60329"/>
                </a:cubicBezTo>
                <a:cubicBezTo>
                  <a:pt x="63744" y="46306"/>
                  <a:pt x="20088" y="-525"/>
                  <a:pt x="21146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439DF194-55FE-4872-BBEE-C2DC151CF00B}"/>
              </a:ext>
            </a:extLst>
          </p:cNvPr>
          <p:cNvSpPr/>
          <p:nvPr/>
        </p:nvSpPr>
        <p:spPr>
          <a:xfrm>
            <a:off x="4562415" y="3941737"/>
            <a:ext cx="82615" cy="196613"/>
          </a:xfrm>
          <a:custGeom>
            <a:avLst/>
            <a:gdLst>
              <a:gd name="connsiteX0" fmla="*/ 82610 w 82615"/>
              <a:gd name="connsiteY0" fmla="*/ 26 h 196613"/>
              <a:gd name="connsiteX1" fmla="*/ 23873 w 82615"/>
              <a:gd name="connsiteY1" fmla="*/ 68288 h 196613"/>
              <a:gd name="connsiteX2" fmla="*/ 23873 w 82615"/>
              <a:gd name="connsiteY2" fmla="*/ 100038 h 196613"/>
              <a:gd name="connsiteX3" fmla="*/ 52448 w 82615"/>
              <a:gd name="connsiteY3" fmla="*/ 195288 h 196613"/>
              <a:gd name="connsiteX4" fmla="*/ 33398 w 82615"/>
              <a:gd name="connsiteY4" fmla="*/ 150838 h 196613"/>
              <a:gd name="connsiteX5" fmla="*/ 60 w 82615"/>
              <a:gd name="connsiteY5" fmla="*/ 82576 h 196613"/>
              <a:gd name="connsiteX6" fmla="*/ 27048 w 82615"/>
              <a:gd name="connsiteY6" fmla="*/ 60351 h 196613"/>
              <a:gd name="connsiteX7" fmla="*/ 82610 w 82615"/>
              <a:gd name="connsiteY7" fmla="*/ 26 h 1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615" h="196613">
                <a:moveTo>
                  <a:pt x="82610" y="26"/>
                </a:moveTo>
                <a:cubicBezTo>
                  <a:pt x="82081" y="1349"/>
                  <a:pt x="33662" y="51619"/>
                  <a:pt x="23873" y="68288"/>
                </a:cubicBezTo>
                <a:cubicBezTo>
                  <a:pt x="14084" y="84957"/>
                  <a:pt x="19111" y="78871"/>
                  <a:pt x="23873" y="100038"/>
                </a:cubicBezTo>
                <a:cubicBezTo>
                  <a:pt x="28635" y="121205"/>
                  <a:pt x="50861" y="186821"/>
                  <a:pt x="52448" y="195288"/>
                </a:cubicBezTo>
                <a:cubicBezTo>
                  <a:pt x="54035" y="203755"/>
                  <a:pt x="42129" y="169623"/>
                  <a:pt x="33398" y="150838"/>
                </a:cubicBezTo>
                <a:cubicBezTo>
                  <a:pt x="24667" y="132053"/>
                  <a:pt x="1118" y="97657"/>
                  <a:pt x="60" y="82576"/>
                </a:cubicBezTo>
                <a:cubicBezTo>
                  <a:pt x="-998" y="67495"/>
                  <a:pt x="11967" y="73845"/>
                  <a:pt x="27048" y="60351"/>
                </a:cubicBezTo>
                <a:cubicBezTo>
                  <a:pt x="42129" y="46857"/>
                  <a:pt x="83139" y="-1297"/>
                  <a:pt x="82610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837C7CC2-C716-4A17-B39D-152AE8064A3A}"/>
              </a:ext>
            </a:extLst>
          </p:cNvPr>
          <p:cNvSpPr/>
          <p:nvPr/>
        </p:nvSpPr>
        <p:spPr>
          <a:xfrm>
            <a:off x="4564063" y="3949501"/>
            <a:ext cx="89921" cy="67091"/>
          </a:xfrm>
          <a:custGeom>
            <a:avLst/>
            <a:gdLst>
              <a:gd name="connsiteX0" fmla="*/ 0 w 89921"/>
              <a:gd name="connsiteY0" fmla="*/ 66874 h 67091"/>
              <a:gd name="connsiteX1" fmla="*/ 80962 w 89921"/>
              <a:gd name="connsiteY1" fmla="*/ 20837 h 67091"/>
              <a:gd name="connsiteX2" fmla="*/ 82550 w 89921"/>
              <a:gd name="connsiteY2" fmla="*/ 199 h 67091"/>
              <a:gd name="connsiteX3" fmla="*/ 0 w 89921"/>
              <a:gd name="connsiteY3" fmla="*/ 66874 h 67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921" h="67091">
                <a:moveTo>
                  <a:pt x="0" y="66874"/>
                </a:moveTo>
                <a:cubicBezTo>
                  <a:pt x="-265" y="70314"/>
                  <a:pt x="67204" y="31950"/>
                  <a:pt x="80962" y="20837"/>
                </a:cubicBezTo>
                <a:cubicBezTo>
                  <a:pt x="94720" y="9724"/>
                  <a:pt x="90488" y="-1653"/>
                  <a:pt x="82550" y="199"/>
                </a:cubicBezTo>
                <a:cubicBezTo>
                  <a:pt x="74613" y="2051"/>
                  <a:pt x="265" y="63434"/>
                  <a:pt x="0" y="668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E0683D56-16AF-4D83-A064-88CD7CC35240}"/>
              </a:ext>
            </a:extLst>
          </p:cNvPr>
          <p:cNvSpPr/>
          <p:nvPr/>
        </p:nvSpPr>
        <p:spPr>
          <a:xfrm>
            <a:off x="4511962" y="4121140"/>
            <a:ext cx="255347" cy="263200"/>
          </a:xfrm>
          <a:custGeom>
            <a:avLst/>
            <a:gdLst>
              <a:gd name="connsiteX0" fmla="*/ 94963 w 255347"/>
              <a:gd name="connsiteY0" fmla="*/ 10 h 263200"/>
              <a:gd name="connsiteX1" fmla="*/ 6063 w 255347"/>
              <a:gd name="connsiteY1" fmla="*/ 114310 h 263200"/>
              <a:gd name="connsiteX2" fmla="*/ 28288 w 255347"/>
              <a:gd name="connsiteY2" fmla="*/ 195273 h 263200"/>
              <a:gd name="connsiteX3" fmla="*/ 191801 w 255347"/>
              <a:gd name="connsiteY3" fmla="*/ 261948 h 263200"/>
              <a:gd name="connsiteX4" fmla="*/ 255301 w 255347"/>
              <a:gd name="connsiteY4" fmla="*/ 239723 h 263200"/>
              <a:gd name="connsiteX5" fmla="*/ 183863 w 255347"/>
              <a:gd name="connsiteY5" fmla="*/ 250835 h 263200"/>
              <a:gd name="connsiteX6" fmla="*/ 44163 w 255347"/>
              <a:gd name="connsiteY6" fmla="*/ 193685 h 263200"/>
              <a:gd name="connsiteX7" fmla="*/ 23526 w 255347"/>
              <a:gd name="connsiteY7" fmla="*/ 169873 h 263200"/>
              <a:gd name="connsiteX8" fmla="*/ 37813 w 255347"/>
              <a:gd name="connsiteY8" fmla="*/ 120660 h 263200"/>
              <a:gd name="connsiteX9" fmla="*/ 94963 w 255347"/>
              <a:gd name="connsiteY9" fmla="*/ 10 h 26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5347" h="263200">
                <a:moveTo>
                  <a:pt x="94963" y="10"/>
                </a:moveTo>
                <a:cubicBezTo>
                  <a:pt x="89672" y="-1048"/>
                  <a:pt x="17175" y="81766"/>
                  <a:pt x="6063" y="114310"/>
                </a:cubicBezTo>
                <a:cubicBezTo>
                  <a:pt x="-5049" y="146854"/>
                  <a:pt x="-2668" y="170667"/>
                  <a:pt x="28288" y="195273"/>
                </a:cubicBezTo>
                <a:cubicBezTo>
                  <a:pt x="59244" y="219879"/>
                  <a:pt x="153966" y="254540"/>
                  <a:pt x="191801" y="261948"/>
                </a:cubicBezTo>
                <a:cubicBezTo>
                  <a:pt x="229636" y="269356"/>
                  <a:pt x="256624" y="241575"/>
                  <a:pt x="255301" y="239723"/>
                </a:cubicBezTo>
                <a:cubicBezTo>
                  <a:pt x="253978" y="237871"/>
                  <a:pt x="219053" y="258508"/>
                  <a:pt x="183863" y="250835"/>
                </a:cubicBezTo>
                <a:cubicBezTo>
                  <a:pt x="148673" y="243162"/>
                  <a:pt x="70886" y="207179"/>
                  <a:pt x="44163" y="193685"/>
                </a:cubicBezTo>
                <a:cubicBezTo>
                  <a:pt x="17440" y="180191"/>
                  <a:pt x="24584" y="182044"/>
                  <a:pt x="23526" y="169873"/>
                </a:cubicBezTo>
                <a:cubicBezTo>
                  <a:pt x="22468" y="157702"/>
                  <a:pt x="28553" y="145795"/>
                  <a:pt x="37813" y="120660"/>
                </a:cubicBezTo>
                <a:cubicBezTo>
                  <a:pt x="47073" y="95525"/>
                  <a:pt x="100254" y="1068"/>
                  <a:pt x="94963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754D72A2-B35C-4776-9899-BC5F23E83C59}"/>
              </a:ext>
            </a:extLst>
          </p:cNvPr>
          <p:cNvSpPr/>
          <p:nvPr/>
        </p:nvSpPr>
        <p:spPr>
          <a:xfrm>
            <a:off x="4627051" y="4148056"/>
            <a:ext cx="143676" cy="85998"/>
          </a:xfrm>
          <a:custGeom>
            <a:avLst/>
            <a:gdLst>
              <a:gd name="connsiteX0" fmla="*/ 512 w 143676"/>
              <a:gd name="connsiteY0" fmla="*/ 82 h 85998"/>
              <a:gd name="connsiteX1" fmla="*/ 140212 w 143676"/>
              <a:gd name="connsiteY1" fmla="*/ 82632 h 85998"/>
              <a:gd name="connsiteX2" fmla="*/ 94174 w 143676"/>
              <a:gd name="connsiteY2" fmla="*/ 66757 h 85998"/>
              <a:gd name="connsiteX3" fmla="*/ 512 w 143676"/>
              <a:gd name="connsiteY3" fmla="*/ 82 h 85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676" h="85998">
                <a:moveTo>
                  <a:pt x="512" y="82"/>
                </a:moveTo>
                <a:cubicBezTo>
                  <a:pt x="8185" y="2728"/>
                  <a:pt x="124602" y="71519"/>
                  <a:pt x="140212" y="82632"/>
                </a:cubicBezTo>
                <a:cubicBezTo>
                  <a:pt x="155822" y="93745"/>
                  <a:pt x="114811" y="74430"/>
                  <a:pt x="94174" y="66757"/>
                </a:cubicBezTo>
                <a:cubicBezTo>
                  <a:pt x="73537" y="59084"/>
                  <a:pt x="-7161" y="-2564"/>
                  <a:pt x="512" y="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8483511C-2CA9-4614-8694-10E9A2A2F9AA}"/>
              </a:ext>
            </a:extLst>
          </p:cNvPr>
          <p:cNvSpPr/>
          <p:nvPr/>
        </p:nvSpPr>
        <p:spPr>
          <a:xfrm>
            <a:off x="4641807" y="4209690"/>
            <a:ext cx="100434" cy="173126"/>
          </a:xfrm>
          <a:custGeom>
            <a:avLst/>
            <a:gdLst>
              <a:gd name="connsiteX0" fmla="*/ 43 w 100434"/>
              <a:gd name="connsiteY0" fmla="*/ 360 h 173126"/>
              <a:gd name="connsiteX1" fmla="*/ 95293 w 100434"/>
              <a:gd name="connsiteY1" fmla="*/ 46398 h 173126"/>
              <a:gd name="connsiteX2" fmla="*/ 85768 w 100434"/>
              <a:gd name="connsiteY2" fmla="*/ 97198 h 173126"/>
              <a:gd name="connsiteX3" fmla="*/ 69893 w 100434"/>
              <a:gd name="connsiteY3" fmla="*/ 170223 h 173126"/>
              <a:gd name="connsiteX4" fmla="*/ 58781 w 100434"/>
              <a:gd name="connsiteY4" fmla="*/ 152760 h 173126"/>
              <a:gd name="connsiteX5" fmla="*/ 73068 w 100434"/>
              <a:gd name="connsiteY5" fmla="*/ 98785 h 173126"/>
              <a:gd name="connsiteX6" fmla="*/ 82593 w 100434"/>
              <a:gd name="connsiteY6" fmla="*/ 71798 h 173126"/>
              <a:gd name="connsiteX7" fmla="*/ 43 w 100434"/>
              <a:gd name="connsiteY7" fmla="*/ 360 h 17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434" h="173126">
                <a:moveTo>
                  <a:pt x="43" y="360"/>
                </a:moveTo>
                <a:cubicBezTo>
                  <a:pt x="2160" y="-3873"/>
                  <a:pt x="81006" y="30258"/>
                  <a:pt x="95293" y="46398"/>
                </a:cubicBezTo>
                <a:cubicBezTo>
                  <a:pt x="109581" y="62538"/>
                  <a:pt x="90001" y="76561"/>
                  <a:pt x="85768" y="97198"/>
                </a:cubicBezTo>
                <a:cubicBezTo>
                  <a:pt x="81535" y="117835"/>
                  <a:pt x="74391" y="160963"/>
                  <a:pt x="69893" y="170223"/>
                </a:cubicBezTo>
                <a:cubicBezTo>
                  <a:pt x="65395" y="179483"/>
                  <a:pt x="58252" y="164666"/>
                  <a:pt x="58781" y="152760"/>
                </a:cubicBezTo>
                <a:cubicBezTo>
                  <a:pt x="59310" y="140854"/>
                  <a:pt x="69099" y="112279"/>
                  <a:pt x="73068" y="98785"/>
                </a:cubicBezTo>
                <a:cubicBezTo>
                  <a:pt x="77037" y="85291"/>
                  <a:pt x="90795" y="87408"/>
                  <a:pt x="82593" y="71798"/>
                </a:cubicBezTo>
                <a:cubicBezTo>
                  <a:pt x="74391" y="56188"/>
                  <a:pt x="-2074" y="4593"/>
                  <a:pt x="43" y="3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70B00337-3612-430E-92A8-D237CA7FB590}"/>
              </a:ext>
            </a:extLst>
          </p:cNvPr>
          <p:cNvSpPr/>
          <p:nvPr/>
        </p:nvSpPr>
        <p:spPr>
          <a:xfrm>
            <a:off x="4576192" y="4205219"/>
            <a:ext cx="120778" cy="169360"/>
          </a:xfrm>
          <a:custGeom>
            <a:avLst/>
            <a:gdLst>
              <a:gd name="connsiteX0" fmla="*/ 57721 w 120778"/>
              <a:gd name="connsiteY0" fmla="*/ 69 h 169360"/>
              <a:gd name="connsiteX1" fmla="*/ 2158 w 120778"/>
              <a:gd name="connsiteY1" fmla="*/ 92144 h 169360"/>
              <a:gd name="connsiteX2" fmla="*/ 19621 w 120778"/>
              <a:gd name="connsiteY2" fmla="*/ 125481 h 169360"/>
              <a:gd name="connsiteX3" fmla="*/ 95821 w 120778"/>
              <a:gd name="connsiteY3" fmla="*/ 158819 h 169360"/>
              <a:gd name="connsiteX4" fmla="*/ 119633 w 120778"/>
              <a:gd name="connsiteY4" fmla="*/ 168344 h 169360"/>
              <a:gd name="connsiteX5" fmla="*/ 65658 w 120778"/>
              <a:gd name="connsiteY5" fmla="*/ 138181 h 169360"/>
              <a:gd name="connsiteX6" fmla="*/ 24383 w 120778"/>
              <a:gd name="connsiteY6" fmla="*/ 108019 h 169360"/>
              <a:gd name="connsiteX7" fmla="*/ 57721 w 120778"/>
              <a:gd name="connsiteY7" fmla="*/ 69 h 169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778" h="169360">
                <a:moveTo>
                  <a:pt x="57721" y="69"/>
                </a:moveTo>
                <a:cubicBezTo>
                  <a:pt x="54017" y="-2577"/>
                  <a:pt x="8508" y="71242"/>
                  <a:pt x="2158" y="92144"/>
                </a:cubicBezTo>
                <a:cubicBezTo>
                  <a:pt x="-4192" y="113046"/>
                  <a:pt x="4011" y="114369"/>
                  <a:pt x="19621" y="125481"/>
                </a:cubicBezTo>
                <a:cubicBezTo>
                  <a:pt x="35231" y="136593"/>
                  <a:pt x="79152" y="151675"/>
                  <a:pt x="95821" y="158819"/>
                </a:cubicBezTo>
                <a:cubicBezTo>
                  <a:pt x="112490" y="165963"/>
                  <a:pt x="124660" y="171784"/>
                  <a:pt x="119633" y="168344"/>
                </a:cubicBezTo>
                <a:cubicBezTo>
                  <a:pt x="114606" y="164904"/>
                  <a:pt x="81533" y="148235"/>
                  <a:pt x="65658" y="138181"/>
                </a:cubicBezTo>
                <a:cubicBezTo>
                  <a:pt x="49783" y="128127"/>
                  <a:pt x="24912" y="129186"/>
                  <a:pt x="24383" y="108019"/>
                </a:cubicBezTo>
                <a:cubicBezTo>
                  <a:pt x="23854" y="86852"/>
                  <a:pt x="61425" y="2715"/>
                  <a:pt x="57721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DC75EFB3-858C-4201-B4FF-29E8943477FE}"/>
              </a:ext>
            </a:extLst>
          </p:cNvPr>
          <p:cNvSpPr/>
          <p:nvPr/>
        </p:nvSpPr>
        <p:spPr>
          <a:xfrm>
            <a:off x="5750252" y="3879412"/>
            <a:ext cx="124437" cy="91420"/>
          </a:xfrm>
          <a:custGeom>
            <a:avLst/>
            <a:gdLst>
              <a:gd name="connsiteX0" fmla="*/ 731 w 124437"/>
              <a:gd name="connsiteY0" fmla="*/ 438 h 91420"/>
              <a:gd name="connsiteX1" fmla="*/ 108681 w 124437"/>
              <a:gd name="connsiteY1" fmla="*/ 82988 h 91420"/>
              <a:gd name="connsiteX2" fmla="*/ 119265 w 124437"/>
              <a:gd name="connsiteY2" fmla="*/ 85105 h 91420"/>
              <a:gd name="connsiteX3" fmla="*/ 64231 w 124437"/>
              <a:gd name="connsiteY3" fmla="*/ 51238 h 91420"/>
              <a:gd name="connsiteX4" fmla="*/ 731 w 124437"/>
              <a:gd name="connsiteY4" fmla="*/ 438 h 91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437" h="91420">
                <a:moveTo>
                  <a:pt x="731" y="438"/>
                </a:moveTo>
                <a:cubicBezTo>
                  <a:pt x="8139" y="5730"/>
                  <a:pt x="88925" y="68877"/>
                  <a:pt x="108681" y="82988"/>
                </a:cubicBezTo>
                <a:cubicBezTo>
                  <a:pt x="128437" y="97099"/>
                  <a:pt x="126673" y="90397"/>
                  <a:pt x="119265" y="85105"/>
                </a:cubicBezTo>
                <a:cubicBezTo>
                  <a:pt x="111857" y="79813"/>
                  <a:pt x="64231" y="51238"/>
                  <a:pt x="64231" y="51238"/>
                </a:cubicBezTo>
                <a:cubicBezTo>
                  <a:pt x="44123" y="39244"/>
                  <a:pt x="-6677" y="-4854"/>
                  <a:pt x="731" y="4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A283E973-42D0-49FA-BC50-83B9A10AB70D}"/>
              </a:ext>
            </a:extLst>
          </p:cNvPr>
          <p:cNvSpPr/>
          <p:nvPr/>
        </p:nvSpPr>
        <p:spPr>
          <a:xfrm>
            <a:off x="4548547" y="3516941"/>
            <a:ext cx="113386" cy="63621"/>
          </a:xfrm>
          <a:custGeom>
            <a:avLst/>
            <a:gdLst>
              <a:gd name="connsiteX0" fmla="*/ 112353 w 113386"/>
              <a:gd name="connsiteY0" fmla="*/ 959 h 63621"/>
              <a:gd name="connsiteX1" fmla="*/ 48853 w 113386"/>
              <a:gd name="connsiteY1" fmla="*/ 24242 h 63621"/>
              <a:gd name="connsiteX2" fmla="*/ 170 w 113386"/>
              <a:gd name="connsiteY2" fmla="*/ 15776 h 63621"/>
              <a:gd name="connsiteX3" fmla="*/ 65786 w 113386"/>
              <a:gd name="connsiteY3" fmla="*/ 47526 h 63621"/>
              <a:gd name="connsiteX4" fmla="*/ 86953 w 113386"/>
              <a:gd name="connsiteY4" fmla="*/ 62342 h 63621"/>
              <a:gd name="connsiteX5" fmla="*/ 112353 w 113386"/>
              <a:gd name="connsiteY5" fmla="*/ 959 h 63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386" h="63621">
                <a:moveTo>
                  <a:pt x="112353" y="959"/>
                </a:moveTo>
                <a:cubicBezTo>
                  <a:pt x="106003" y="-5391"/>
                  <a:pt x="67550" y="21773"/>
                  <a:pt x="48853" y="24242"/>
                </a:cubicBezTo>
                <a:cubicBezTo>
                  <a:pt x="30156" y="26712"/>
                  <a:pt x="-2652" y="11895"/>
                  <a:pt x="170" y="15776"/>
                </a:cubicBezTo>
                <a:cubicBezTo>
                  <a:pt x="2992" y="19657"/>
                  <a:pt x="51322" y="39765"/>
                  <a:pt x="65786" y="47526"/>
                </a:cubicBezTo>
                <a:cubicBezTo>
                  <a:pt x="80250" y="55287"/>
                  <a:pt x="79897" y="67634"/>
                  <a:pt x="86953" y="62342"/>
                </a:cubicBezTo>
                <a:cubicBezTo>
                  <a:pt x="94009" y="57050"/>
                  <a:pt x="118703" y="7309"/>
                  <a:pt x="112353" y="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6D0F25FB-8745-45F0-A399-831807BF09F6}"/>
              </a:ext>
            </a:extLst>
          </p:cNvPr>
          <p:cNvSpPr/>
          <p:nvPr/>
        </p:nvSpPr>
        <p:spPr>
          <a:xfrm>
            <a:off x="4623517" y="3840968"/>
            <a:ext cx="92488" cy="60075"/>
          </a:xfrm>
          <a:custGeom>
            <a:avLst/>
            <a:gdLst>
              <a:gd name="connsiteX0" fmla="*/ 92416 w 92488"/>
              <a:gd name="connsiteY0" fmla="*/ 782 h 60075"/>
              <a:gd name="connsiteX1" fmla="*/ 18333 w 92488"/>
              <a:gd name="connsiteY1" fmla="*/ 28299 h 60075"/>
              <a:gd name="connsiteX2" fmla="*/ 3516 w 92488"/>
              <a:gd name="connsiteY2" fmla="*/ 60049 h 60075"/>
              <a:gd name="connsiteX3" fmla="*/ 92416 w 92488"/>
              <a:gd name="connsiteY3" fmla="*/ 782 h 6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488" h="60075">
                <a:moveTo>
                  <a:pt x="92416" y="782"/>
                </a:moveTo>
                <a:cubicBezTo>
                  <a:pt x="94886" y="-4510"/>
                  <a:pt x="33150" y="18421"/>
                  <a:pt x="18333" y="28299"/>
                </a:cubicBezTo>
                <a:cubicBezTo>
                  <a:pt x="3516" y="38177"/>
                  <a:pt x="-5303" y="58638"/>
                  <a:pt x="3516" y="60049"/>
                </a:cubicBezTo>
                <a:cubicBezTo>
                  <a:pt x="12335" y="61460"/>
                  <a:pt x="89946" y="6074"/>
                  <a:pt x="92416" y="7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09E274DF-00A8-43A1-B2AB-86DDCB33F7E1}"/>
              </a:ext>
            </a:extLst>
          </p:cNvPr>
          <p:cNvSpPr/>
          <p:nvPr/>
        </p:nvSpPr>
        <p:spPr>
          <a:xfrm>
            <a:off x="4484667" y="3781425"/>
            <a:ext cx="36533" cy="65519"/>
          </a:xfrm>
          <a:custGeom>
            <a:avLst/>
            <a:gdLst>
              <a:gd name="connsiteX0" fmla="*/ 36533 w 36533"/>
              <a:gd name="connsiteY0" fmla="*/ 0 h 65519"/>
              <a:gd name="connsiteX1" fmla="*/ 21 w 36533"/>
              <a:gd name="connsiteY1" fmla="*/ 65088 h 65519"/>
              <a:gd name="connsiteX2" fmla="*/ 36533 w 36533"/>
              <a:gd name="connsiteY2" fmla="*/ 0 h 65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533" h="65519">
                <a:moveTo>
                  <a:pt x="36533" y="0"/>
                </a:moveTo>
                <a:cubicBezTo>
                  <a:pt x="36533" y="0"/>
                  <a:pt x="-1037" y="58473"/>
                  <a:pt x="21" y="65088"/>
                </a:cubicBezTo>
                <a:cubicBezTo>
                  <a:pt x="1079" y="71703"/>
                  <a:pt x="36533" y="0"/>
                  <a:pt x="3653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1BF22A92-85D0-4AE9-BC0A-8DF4906CD79A}"/>
              </a:ext>
            </a:extLst>
          </p:cNvPr>
          <p:cNvSpPr/>
          <p:nvPr/>
        </p:nvSpPr>
        <p:spPr>
          <a:xfrm>
            <a:off x="5029179" y="3174346"/>
            <a:ext cx="127504" cy="211907"/>
          </a:xfrm>
          <a:custGeom>
            <a:avLst/>
            <a:gdLst>
              <a:gd name="connsiteX0" fmla="*/ 21 w 127504"/>
              <a:gd name="connsiteY0" fmla="*/ 2242 h 211907"/>
              <a:gd name="connsiteX1" fmla="*/ 41296 w 127504"/>
              <a:gd name="connsiteY1" fmla="*/ 194329 h 211907"/>
              <a:gd name="connsiteX2" fmla="*/ 127021 w 127504"/>
              <a:gd name="connsiteY2" fmla="*/ 202267 h 211907"/>
              <a:gd name="connsiteX3" fmla="*/ 74634 w 127504"/>
              <a:gd name="connsiteY3" fmla="*/ 186392 h 211907"/>
              <a:gd name="connsiteX4" fmla="*/ 42884 w 127504"/>
              <a:gd name="connsiteY4" fmla="*/ 162579 h 211907"/>
              <a:gd name="connsiteX5" fmla="*/ 58759 w 127504"/>
              <a:gd name="connsiteY5" fmla="*/ 116542 h 211907"/>
              <a:gd name="connsiteX6" fmla="*/ 112734 w 127504"/>
              <a:gd name="connsiteY6" fmla="*/ 84792 h 211907"/>
              <a:gd name="connsiteX7" fmla="*/ 46059 w 127504"/>
              <a:gd name="connsiteY7" fmla="*/ 87967 h 211907"/>
              <a:gd name="connsiteX8" fmla="*/ 21 w 127504"/>
              <a:gd name="connsiteY8" fmla="*/ 2242 h 211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504" h="211907">
                <a:moveTo>
                  <a:pt x="21" y="2242"/>
                </a:moveTo>
                <a:cubicBezTo>
                  <a:pt x="-773" y="19969"/>
                  <a:pt x="20129" y="160992"/>
                  <a:pt x="41296" y="194329"/>
                </a:cubicBezTo>
                <a:cubicBezTo>
                  <a:pt x="62463" y="227666"/>
                  <a:pt x="121465" y="203590"/>
                  <a:pt x="127021" y="202267"/>
                </a:cubicBezTo>
                <a:cubicBezTo>
                  <a:pt x="132577" y="200944"/>
                  <a:pt x="88657" y="193007"/>
                  <a:pt x="74634" y="186392"/>
                </a:cubicBezTo>
                <a:cubicBezTo>
                  <a:pt x="60611" y="179777"/>
                  <a:pt x="45530" y="174221"/>
                  <a:pt x="42884" y="162579"/>
                </a:cubicBezTo>
                <a:cubicBezTo>
                  <a:pt x="40238" y="150937"/>
                  <a:pt x="47118" y="129506"/>
                  <a:pt x="58759" y="116542"/>
                </a:cubicBezTo>
                <a:cubicBezTo>
                  <a:pt x="70400" y="103578"/>
                  <a:pt x="114851" y="89554"/>
                  <a:pt x="112734" y="84792"/>
                </a:cubicBezTo>
                <a:cubicBezTo>
                  <a:pt x="110617" y="80030"/>
                  <a:pt x="59288" y="98550"/>
                  <a:pt x="46059" y="87967"/>
                </a:cubicBezTo>
                <a:cubicBezTo>
                  <a:pt x="32830" y="77384"/>
                  <a:pt x="815" y="-15485"/>
                  <a:pt x="21" y="22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356B95FC-5184-4CA1-BE6C-E052A5B606BC}"/>
              </a:ext>
            </a:extLst>
          </p:cNvPr>
          <p:cNvSpPr/>
          <p:nvPr/>
        </p:nvSpPr>
        <p:spPr>
          <a:xfrm>
            <a:off x="5083157" y="3176207"/>
            <a:ext cx="62728" cy="71568"/>
          </a:xfrm>
          <a:custGeom>
            <a:avLst/>
            <a:gdLst>
              <a:gd name="connsiteX0" fmla="*/ 18 w 62728"/>
              <a:gd name="connsiteY0" fmla="*/ 381 h 71568"/>
              <a:gd name="connsiteX1" fmla="*/ 53993 w 62728"/>
              <a:gd name="connsiteY1" fmla="*/ 70231 h 71568"/>
              <a:gd name="connsiteX2" fmla="*/ 60343 w 62728"/>
              <a:gd name="connsiteY2" fmla="*/ 43243 h 71568"/>
              <a:gd name="connsiteX3" fmla="*/ 18 w 62728"/>
              <a:gd name="connsiteY3" fmla="*/ 381 h 71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728" h="71568">
                <a:moveTo>
                  <a:pt x="18" y="381"/>
                </a:moveTo>
                <a:cubicBezTo>
                  <a:pt x="-1040" y="4879"/>
                  <a:pt x="43939" y="63087"/>
                  <a:pt x="53993" y="70231"/>
                </a:cubicBezTo>
                <a:cubicBezTo>
                  <a:pt x="64047" y="77375"/>
                  <a:pt x="64312" y="54091"/>
                  <a:pt x="60343" y="43243"/>
                </a:cubicBezTo>
                <a:cubicBezTo>
                  <a:pt x="56374" y="32395"/>
                  <a:pt x="1076" y="-4117"/>
                  <a:pt x="18" y="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フリーフォーム: 図形 227">
            <a:extLst>
              <a:ext uri="{FF2B5EF4-FFF2-40B4-BE49-F238E27FC236}">
                <a16:creationId xmlns:a16="http://schemas.microsoft.com/office/drawing/2014/main" id="{B2212D23-2F0A-4249-A527-ACAA416C5D88}"/>
              </a:ext>
            </a:extLst>
          </p:cNvPr>
          <p:cNvSpPr/>
          <p:nvPr/>
        </p:nvSpPr>
        <p:spPr>
          <a:xfrm>
            <a:off x="5122844" y="3160332"/>
            <a:ext cx="62728" cy="71568"/>
          </a:xfrm>
          <a:custGeom>
            <a:avLst/>
            <a:gdLst>
              <a:gd name="connsiteX0" fmla="*/ 18 w 62728"/>
              <a:gd name="connsiteY0" fmla="*/ 381 h 71568"/>
              <a:gd name="connsiteX1" fmla="*/ 53993 w 62728"/>
              <a:gd name="connsiteY1" fmla="*/ 70231 h 71568"/>
              <a:gd name="connsiteX2" fmla="*/ 60343 w 62728"/>
              <a:gd name="connsiteY2" fmla="*/ 43243 h 71568"/>
              <a:gd name="connsiteX3" fmla="*/ 18 w 62728"/>
              <a:gd name="connsiteY3" fmla="*/ 381 h 71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728" h="71568">
                <a:moveTo>
                  <a:pt x="18" y="381"/>
                </a:moveTo>
                <a:cubicBezTo>
                  <a:pt x="-1040" y="4879"/>
                  <a:pt x="43939" y="63087"/>
                  <a:pt x="53993" y="70231"/>
                </a:cubicBezTo>
                <a:cubicBezTo>
                  <a:pt x="64047" y="77375"/>
                  <a:pt x="64312" y="54091"/>
                  <a:pt x="60343" y="43243"/>
                </a:cubicBezTo>
                <a:cubicBezTo>
                  <a:pt x="56374" y="32395"/>
                  <a:pt x="1076" y="-4117"/>
                  <a:pt x="18" y="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A65CE1BF-C41B-4BAE-8655-2054DC53246C}"/>
              </a:ext>
            </a:extLst>
          </p:cNvPr>
          <p:cNvSpPr/>
          <p:nvPr/>
        </p:nvSpPr>
        <p:spPr>
          <a:xfrm>
            <a:off x="5149723" y="3265482"/>
            <a:ext cx="118040" cy="46636"/>
          </a:xfrm>
          <a:custGeom>
            <a:avLst/>
            <a:gdLst>
              <a:gd name="connsiteX0" fmla="*/ 127 w 118040"/>
              <a:gd name="connsiteY0" fmla="*/ 3181 h 46636"/>
              <a:gd name="connsiteX1" fmla="*/ 112840 w 118040"/>
              <a:gd name="connsiteY1" fmla="*/ 7943 h 46636"/>
              <a:gd name="connsiteX2" fmla="*/ 90615 w 118040"/>
              <a:gd name="connsiteY2" fmla="*/ 46043 h 46636"/>
              <a:gd name="connsiteX3" fmla="*/ 127 w 118040"/>
              <a:gd name="connsiteY3" fmla="*/ 3181 h 46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040" h="46636">
                <a:moveTo>
                  <a:pt x="127" y="3181"/>
                </a:moveTo>
                <a:cubicBezTo>
                  <a:pt x="3831" y="-3169"/>
                  <a:pt x="97759" y="799"/>
                  <a:pt x="112840" y="7943"/>
                </a:cubicBezTo>
                <a:cubicBezTo>
                  <a:pt x="127921" y="15087"/>
                  <a:pt x="107019" y="39958"/>
                  <a:pt x="90615" y="46043"/>
                </a:cubicBezTo>
                <a:cubicBezTo>
                  <a:pt x="74211" y="52129"/>
                  <a:pt x="-3577" y="9531"/>
                  <a:pt x="127" y="3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4BF3EB5C-C158-42FA-A21D-CAF47852D720}"/>
              </a:ext>
            </a:extLst>
          </p:cNvPr>
          <p:cNvSpPr/>
          <p:nvPr/>
        </p:nvSpPr>
        <p:spPr>
          <a:xfrm>
            <a:off x="5222691" y="3193740"/>
            <a:ext cx="101088" cy="169249"/>
          </a:xfrm>
          <a:custGeom>
            <a:avLst/>
            <a:gdLst>
              <a:gd name="connsiteX0" fmla="*/ 85909 w 101088"/>
              <a:gd name="connsiteY0" fmla="*/ 310 h 169249"/>
              <a:gd name="connsiteX1" fmla="*/ 93847 w 101088"/>
              <a:gd name="connsiteY1" fmla="*/ 135248 h 169249"/>
              <a:gd name="connsiteX2" fmla="*/ 93847 w 101088"/>
              <a:gd name="connsiteY2" fmla="*/ 163823 h 169249"/>
              <a:gd name="connsiteX3" fmla="*/ 184 w 101088"/>
              <a:gd name="connsiteY3" fmla="*/ 166998 h 169249"/>
              <a:gd name="connsiteX4" fmla="*/ 70034 w 101088"/>
              <a:gd name="connsiteY4" fmla="*/ 138423 h 169249"/>
              <a:gd name="connsiteX5" fmla="*/ 74797 w 101088"/>
              <a:gd name="connsiteY5" fmla="*/ 98735 h 169249"/>
              <a:gd name="connsiteX6" fmla="*/ 85909 w 101088"/>
              <a:gd name="connsiteY6" fmla="*/ 310 h 169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088" h="169249">
                <a:moveTo>
                  <a:pt x="85909" y="310"/>
                </a:moveTo>
                <a:cubicBezTo>
                  <a:pt x="89084" y="6395"/>
                  <a:pt x="92524" y="107996"/>
                  <a:pt x="93847" y="135248"/>
                </a:cubicBezTo>
                <a:cubicBezTo>
                  <a:pt x="95170" y="162500"/>
                  <a:pt x="109457" y="158531"/>
                  <a:pt x="93847" y="163823"/>
                </a:cubicBezTo>
                <a:cubicBezTo>
                  <a:pt x="78237" y="169115"/>
                  <a:pt x="4153" y="171231"/>
                  <a:pt x="184" y="166998"/>
                </a:cubicBezTo>
                <a:cubicBezTo>
                  <a:pt x="-3785" y="162765"/>
                  <a:pt x="57598" y="149800"/>
                  <a:pt x="70034" y="138423"/>
                </a:cubicBezTo>
                <a:cubicBezTo>
                  <a:pt x="82470" y="127046"/>
                  <a:pt x="75061" y="118050"/>
                  <a:pt x="74797" y="98735"/>
                </a:cubicBezTo>
                <a:cubicBezTo>
                  <a:pt x="74532" y="79420"/>
                  <a:pt x="82734" y="-5775"/>
                  <a:pt x="85909" y="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8A40C79B-22FC-4134-B308-76B6630BD4F1}"/>
              </a:ext>
            </a:extLst>
          </p:cNvPr>
          <p:cNvSpPr/>
          <p:nvPr/>
        </p:nvSpPr>
        <p:spPr>
          <a:xfrm>
            <a:off x="5331262" y="3191914"/>
            <a:ext cx="85381" cy="168968"/>
          </a:xfrm>
          <a:custGeom>
            <a:avLst/>
            <a:gdLst>
              <a:gd name="connsiteX0" fmla="*/ 7501 w 85381"/>
              <a:gd name="connsiteY0" fmla="*/ 549 h 168968"/>
              <a:gd name="connsiteX1" fmla="*/ 2738 w 85381"/>
              <a:gd name="connsiteY1" fmla="*/ 156124 h 168968"/>
              <a:gd name="connsiteX2" fmla="*/ 47188 w 85381"/>
              <a:gd name="connsiteY2" fmla="*/ 159299 h 168968"/>
              <a:gd name="connsiteX3" fmla="*/ 85288 w 85381"/>
              <a:gd name="connsiteY3" fmla="*/ 151361 h 168968"/>
              <a:gd name="connsiteX4" fmla="*/ 36076 w 85381"/>
              <a:gd name="connsiteY4" fmla="*/ 141836 h 168968"/>
              <a:gd name="connsiteX5" fmla="*/ 29726 w 85381"/>
              <a:gd name="connsiteY5" fmla="*/ 105324 h 168968"/>
              <a:gd name="connsiteX6" fmla="*/ 7501 w 85381"/>
              <a:gd name="connsiteY6" fmla="*/ 549 h 168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381" h="168968">
                <a:moveTo>
                  <a:pt x="7501" y="549"/>
                </a:moveTo>
                <a:cubicBezTo>
                  <a:pt x="3003" y="9016"/>
                  <a:pt x="-3876" y="129666"/>
                  <a:pt x="2738" y="156124"/>
                </a:cubicBezTo>
                <a:cubicBezTo>
                  <a:pt x="9352" y="182582"/>
                  <a:pt x="33430" y="160093"/>
                  <a:pt x="47188" y="159299"/>
                </a:cubicBezTo>
                <a:cubicBezTo>
                  <a:pt x="60946" y="158505"/>
                  <a:pt x="87140" y="154271"/>
                  <a:pt x="85288" y="151361"/>
                </a:cubicBezTo>
                <a:cubicBezTo>
                  <a:pt x="83436" y="148451"/>
                  <a:pt x="45336" y="149509"/>
                  <a:pt x="36076" y="141836"/>
                </a:cubicBezTo>
                <a:cubicBezTo>
                  <a:pt x="26816" y="134163"/>
                  <a:pt x="32901" y="126755"/>
                  <a:pt x="29726" y="105324"/>
                </a:cubicBezTo>
                <a:cubicBezTo>
                  <a:pt x="26551" y="83893"/>
                  <a:pt x="11999" y="-7918"/>
                  <a:pt x="7501" y="5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2A981DE0-71E3-454E-91A5-931C86D0C3C3}"/>
              </a:ext>
            </a:extLst>
          </p:cNvPr>
          <p:cNvSpPr/>
          <p:nvPr/>
        </p:nvSpPr>
        <p:spPr>
          <a:xfrm>
            <a:off x="4886841" y="3198674"/>
            <a:ext cx="49344" cy="127727"/>
          </a:xfrm>
          <a:custGeom>
            <a:avLst/>
            <a:gdLst>
              <a:gd name="connsiteX0" fmla="*/ 13772 w 49344"/>
              <a:gd name="connsiteY0" fmla="*/ 139 h 127727"/>
              <a:gd name="connsiteX1" fmla="*/ 15359 w 49344"/>
              <a:gd name="connsiteY1" fmla="*/ 109676 h 127727"/>
              <a:gd name="connsiteX2" fmla="*/ 1072 w 49344"/>
              <a:gd name="connsiteY2" fmla="*/ 125551 h 127727"/>
              <a:gd name="connsiteX3" fmla="*/ 48697 w 49344"/>
              <a:gd name="connsiteY3" fmla="*/ 87451 h 127727"/>
              <a:gd name="connsiteX4" fmla="*/ 13772 w 49344"/>
              <a:gd name="connsiteY4" fmla="*/ 139 h 127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344" h="127727">
                <a:moveTo>
                  <a:pt x="13772" y="139"/>
                </a:moveTo>
                <a:cubicBezTo>
                  <a:pt x="8216" y="3843"/>
                  <a:pt x="17476" y="88774"/>
                  <a:pt x="15359" y="109676"/>
                </a:cubicBezTo>
                <a:cubicBezTo>
                  <a:pt x="13242" y="130578"/>
                  <a:pt x="-4484" y="129255"/>
                  <a:pt x="1072" y="125551"/>
                </a:cubicBezTo>
                <a:cubicBezTo>
                  <a:pt x="6628" y="121847"/>
                  <a:pt x="42876" y="107559"/>
                  <a:pt x="48697" y="87451"/>
                </a:cubicBezTo>
                <a:cubicBezTo>
                  <a:pt x="54518" y="67343"/>
                  <a:pt x="19328" y="-3565"/>
                  <a:pt x="13772" y="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65783F7A-1D3C-4E4D-9DCC-21B8FE65C768}"/>
              </a:ext>
            </a:extLst>
          </p:cNvPr>
          <p:cNvSpPr/>
          <p:nvPr/>
        </p:nvSpPr>
        <p:spPr>
          <a:xfrm>
            <a:off x="4903788" y="3234929"/>
            <a:ext cx="112597" cy="32679"/>
          </a:xfrm>
          <a:custGeom>
            <a:avLst/>
            <a:gdLst>
              <a:gd name="connsiteX0" fmla="*/ 0 w 112597"/>
              <a:gd name="connsiteY0" fmla="*/ 3571 h 32679"/>
              <a:gd name="connsiteX1" fmla="*/ 101600 w 112597"/>
              <a:gd name="connsiteY1" fmla="*/ 3571 h 32679"/>
              <a:gd name="connsiteX2" fmla="*/ 100012 w 112597"/>
              <a:gd name="connsiteY2" fmla="*/ 32146 h 32679"/>
              <a:gd name="connsiteX3" fmla="*/ 0 w 112597"/>
              <a:gd name="connsiteY3" fmla="*/ 3571 h 32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597" h="32679">
                <a:moveTo>
                  <a:pt x="0" y="3571"/>
                </a:moveTo>
                <a:cubicBezTo>
                  <a:pt x="265" y="-1191"/>
                  <a:pt x="84931" y="-1192"/>
                  <a:pt x="101600" y="3571"/>
                </a:cubicBezTo>
                <a:cubicBezTo>
                  <a:pt x="118269" y="8334"/>
                  <a:pt x="114564" y="27383"/>
                  <a:pt x="100012" y="32146"/>
                </a:cubicBezTo>
                <a:cubicBezTo>
                  <a:pt x="85460" y="36909"/>
                  <a:pt x="-265" y="8333"/>
                  <a:pt x="0" y="3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95D17008-5D60-412D-B78A-103A3ED67246}"/>
              </a:ext>
            </a:extLst>
          </p:cNvPr>
          <p:cNvSpPr/>
          <p:nvPr/>
        </p:nvSpPr>
        <p:spPr>
          <a:xfrm>
            <a:off x="4910930" y="3271408"/>
            <a:ext cx="103981" cy="48233"/>
          </a:xfrm>
          <a:custGeom>
            <a:avLst/>
            <a:gdLst>
              <a:gd name="connsiteX0" fmla="*/ 795 w 103981"/>
              <a:gd name="connsiteY0" fmla="*/ 430 h 48233"/>
              <a:gd name="connsiteX1" fmla="*/ 102395 w 103981"/>
              <a:gd name="connsiteY1" fmla="*/ 25830 h 48233"/>
              <a:gd name="connsiteX2" fmla="*/ 57945 w 103981"/>
              <a:gd name="connsiteY2" fmla="*/ 48055 h 48233"/>
              <a:gd name="connsiteX3" fmla="*/ 795 w 103981"/>
              <a:gd name="connsiteY3" fmla="*/ 430 h 48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981" h="48233">
                <a:moveTo>
                  <a:pt x="795" y="430"/>
                </a:moveTo>
                <a:cubicBezTo>
                  <a:pt x="8203" y="-3274"/>
                  <a:pt x="92870" y="17893"/>
                  <a:pt x="102395" y="25830"/>
                </a:cubicBezTo>
                <a:cubicBezTo>
                  <a:pt x="111920" y="33767"/>
                  <a:pt x="76201" y="44616"/>
                  <a:pt x="57945" y="48055"/>
                </a:cubicBezTo>
                <a:cubicBezTo>
                  <a:pt x="39689" y="51495"/>
                  <a:pt x="-6613" y="4134"/>
                  <a:pt x="795" y="4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927E8981-E680-4BD2-88C4-074870A76219}"/>
              </a:ext>
            </a:extLst>
          </p:cNvPr>
          <p:cNvSpPr/>
          <p:nvPr/>
        </p:nvSpPr>
        <p:spPr>
          <a:xfrm>
            <a:off x="4904744" y="3338170"/>
            <a:ext cx="131028" cy="36968"/>
          </a:xfrm>
          <a:custGeom>
            <a:avLst/>
            <a:gdLst>
              <a:gd name="connsiteX0" fmla="*/ 631 w 131028"/>
              <a:gd name="connsiteY0" fmla="*/ 5105 h 36968"/>
              <a:gd name="connsiteX1" fmla="*/ 116519 w 131028"/>
              <a:gd name="connsiteY1" fmla="*/ 1930 h 36968"/>
              <a:gd name="connsiteX2" fmla="*/ 124456 w 131028"/>
              <a:gd name="connsiteY2" fmla="*/ 24155 h 36968"/>
              <a:gd name="connsiteX3" fmla="*/ 72069 w 131028"/>
              <a:gd name="connsiteY3" fmla="*/ 36855 h 36968"/>
              <a:gd name="connsiteX4" fmla="*/ 631 w 131028"/>
              <a:gd name="connsiteY4" fmla="*/ 5105 h 3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028" h="36968">
                <a:moveTo>
                  <a:pt x="631" y="5105"/>
                </a:moveTo>
                <a:cubicBezTo>
                  <a:pt x="8039" y="-716"/>
                  <a:pt x="95882" y="-1245"/>
                  <a:pt x="116519" y="1930"/>
                </a:cubicBezTo>
                <a:cubicBezTo>
                  <a:pt x="137157" y="5105"/>
                  <a:pt x="131864" y="18334"/>
                  <a:pt x="124456" y="24155"/>
                </a:cubicBezTo>
                <a:cubicBezTo>
                  <a:pt x="117048" y="29976"/>
                  <a:pt x="91119" y="34738"/>
                  <a:pt x="72069" y="36855"/>
                </a:cubicBezTo>
                <a:cubicBezTo>
                  <a:pt x="53019" y="38972"/>
                  <a:pt x="-6777" y="10926"/>
                  <a:pt x="631" y="5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2A81A24A-8870-4C57-96FF-247DC760BF45}"/>
              </a:ext>
            </a:extLst>
          </p:cNvPr>
          <p:cNvSpPr/>
          <p:nvPr/>
        </p:nvSpPr>
        <p:spPr>
          <a:xfrm>
            <a:off x="4941805" y="3192717"/>
            <a:ext cx="39214" cy="172605"/>
          </a:xfrm>
          <a:custGeom>
            <a:avLst/>
            <a:gdLst>
              <a:gd name="connsiteX0" fmla="*/ 25483 w 39214"/>
              <a:gd name="connsiteY0" fmla="*/ 2921 h 172605"/>
              <a:gd name="connsiteX1" fmla="*/ 33420 w 39214"/>
              <a:gd name="connsiteY1" fmla="*/ 137858 h 172605"/>
              <a:gd name="connsiteX2" fmla="*/ 38183 w 39214"/>
              <a:gd name="connsiteY2" fmla="*/ 171196 h 172605"/>
              <a:gd name="connsiteX3" fmla="*/ 12783 w 39214"/>
              <a:gd name="connsiteY3" fmla="*/ 164846 h 172605"/>
              <a:gd name="connsiteX4" fmla="*/ 1670 w 39214"/>
              <a:gd name="connsiteY4" fmla="*/ 150558 h 172605"/>
              <a:gd name="connsiteX5" fmla="*/ 8020 w 39214"/>
              <a:gd name="connsiteY5" fmla="*/ 104521 h 172605"/>
              <a:gd name="connsiteX6" fmla="*/ 83 w 39214"/>
              <a:gd name="connsiteY6" fmla="*/ 47371 h 172605"/>
              <a:gd name="connsiteX7" fmla="*/ 25483 w 39214"/>
              <a:gd name="connsiteY7" fmla="*/ 2921 h 172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214" h="172605">
                <a:moveTo>
                  <a:pt x="25483" y="2921"/>
                </a:moveTo>
                <a:cubicBezTo>
                  <a:pt x="31039" y="18002"/>
                  <a:pt x="31303" y="109812"/>
                  <a:pt x="33420" y="137858"/>
                </a:cubicBezTo>
                <a:cubicBezTo>
                  <a:pt x="35537" y="165904"/>
                  <a:pt x="41622" y="166698"/>
                  <a:pt x="38183" y="171196"/>
                </a:cubicBezTo>
                <a:cubicBezTo>
                  <a:pt x="34744" y="175694"/>
                  <a:pt x="18868" y="168286"/>
                  <a:pt x="12783" y="164846"/>
                </a:cubicBezTo>
                <a:cubicBezTo>
                  <a:pt x="6698" y="161406"/>
                  <a:pt x="2464" y="160612"/>
                  <a:pt x="1670" y="150558"/>
                </a:cubicBezTo>
                <a:cubicBezTo>
                  <a:pt x="876" y="140504"/>
                  <a:pt x="8284" y="121719"/>
                  <a:pt x="8020" y="104521"/>
                </a:cubicBezTo>
                <a:cubicBezTo>
                  <a:pt x="7756" y="87323"/>
                  <a:pt x="1670" y="59277"/>
                  <a:pt x="83" y="47371"/>
                </a:cubicBezTo>
                <a:cubicBezTo>
                  <a:pt x="-1504" y="35465"/>
                  <a:pt x="19927" y="-12160"/>
                  <a:pt x="25483" y="29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3EDB012B-6960-4955-8FCF-B641BA39C27E}"/>
              </a:ext>
            </a:extLst>
          </p:cNvPr>
          <p:cNvSpPr/>
          <p:nvPr/>
        </p:nvSpPr>
        <p:spPr>
          <a:xfrm>
            <a:off x="5778903" y="4023775"/>
            <a:ext cx="173707" cy="53075"/>
          </a:xfrm>
          <a:custGeom>
            <a:avLst/>
            <a:gdLst>
              <a:gd name="connsiteX0" fmla="*/ 5947 w 173707"/>
              <a:gd name="connsiteY0" fmla="*/ 8 h 53075"/>
              <a:gd name="connsiteX1" fmla="*/ 171047 w 173707"/>
              <a:gd name="connsiteY1" fmla="*/ 50808 h 53075"/>
              <a:gd name="connsiteX2" fmla="*/ 103314 w 173707"/>
              <a:gd name="connsiteY2" fmla="*/ 44458 h 53075"/>
              <a:gd name="connsiteX3" fmla="*/ 41930 w 173707"/>
              <a:gd name="connsiteY3" fmla="*/ 46575 h 53075"/>
              <a:gd name="connsiteX4" fmla="*/ 5947 w 173707"/>
              <a:gd name="connsiteY4" fmla="*/ 8 h 53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707" h="53075">
                <a:moveTo>
                  <a:pt x="5947" y="8"/>
                </a:moveTo>
                <a:cubicBezTo>
                  <a:pt x="27466" y="713"/>
                  <a:pt x="154819" y="43400"/>
                  <a:pt x="171047" y="50808"/>
                </a:cubicBezTo>
                <a:cubicBezTo>
                  <a:pt x="187275" y="58216"/>
                  <a:pt x="124833" y="45163"/>
                  <a:pt x="103314" y="44458"/>
                </a:cubicBezTo>
                <a:cubicBezTo>
                  <a:pt x="81795" y="43753"/>
                  <a:pt x="56747" y="50456"/>
                  <a:pt x="41930" y="46575"/>
                </a:cubicBezTo>
                <a:cubicBezTo>
                  <a:pt x="27113" y="42695"/>
                  <a:pt x="-15572" y="-697"/>
                  <a:pt x="5947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7C51FB9B-5F84-46F7-ACE9-52F0BAB7C557}"/>
              </a:ext>
            </a:extLst>
          </p:cNvPr>
          <p:cNvSpPr/>
          <p:nvPr/>
        </p:nvSpPr>
        <p:spPr>
          <a:xfrm>
            <a:off x="5674691" y="4466987"/>
            <a:ext cx="163484" cy="148034"/>
          </a:xfrm>
          <a:custGeom>
            <a:avLst/>
            <a:gdLst>
              <a:gd name="connsiteX0" fmla="*/ 92 w 163484"/>
              <a:gd name="connsiteY0" fmla="*/ 1296 h 148034"/>
              <a:gd name="connsiteX1" fmla="*/ 103809 w 163484"/>
              <a:gd name="connsiteY1" fmla="*/ 41513 h 148034"/>
              <a:gd name="connsiteX2" fmla="*/ 163076 w 163484"/>
              <a:gd name="connsiteY2" fmla="*/ 147346 h 148034"/>
              <a:gd name="connsiteX3" fmla="*/ 122859 w 163484"/>
              <a:gd name="connsiteY3" fmla="*/ 83846 h 148034"/>
              <a:gd name="connsiteX4" fmla="*/ 92 w 163484"/>
              <a:gd name="connsiteY4" fmla="*/ 1296 h 148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484" h="148034">
                <a:moveTo>
                  <a:pt x="92" y="1296"/>
                </a:moveTo>
                <a:cubicBezTo>
                  <a:pt x="-3083" y="-5760"/>
                  <a:pt x="76645" y="17171"/>
                  <a:pt x="103809" y="41513"/>
                </a:cubicBezTo>
                <a:cubicBezTo>
                  <a:pt x="130973" y="65855"/>
                  <a:pt x="159901" y="140291"/>
                  <a:pt x="163076" y="147346"/>
                </a:cubicBezTo>
                <a:cubicBezTo>
                  <a:pt x="166251" y="154402"/>
                  <a:pt x="150729" y="105365"/>
                  <a:pt x="122859" y="83846"/>
                </a:cubicBezTo>
                <a:cubicBezTo>
                  <a:pt x="94990" y="62327"/>
                  <a:pt x="3267" y="8352"/>
                  <a:pt x="92" y="12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2560BF98-E7B0-4233-9B3B-B483BC9AA45A}"/>
              </a:ext>
            </a:extLst>
          </p:cNvPr>
          <p:cNvSpPr/>
          <p:nvPr/>
        </p:nvSpPr>
        <p:spPr>
          <a:xfrm>
            <a:off x="5617708" y="4521012"/>
            <a:ext cx="201018" cy="220480"/>
          </a:xfrm>
          <a:custGeom>
            <a:avLst/>
            <a:gdLst>
              <a:gd name="connsiteX0" fmla="*/ 2042 w 201018"/>
              <a:gd name="connsiteY0" fmla="*/ 188 h 220480"/>
              <a:gd name="connsiteX1" fmla="*/ 129042 w 201018"/>
              <a:gd name="connsiteY1" fmla="*/ 110255 h 220480"/>
              <a:gd name="connsiteX2" fmla="*/ 201009 w 201018"/>
              <a:gd name="connsiteY2" fmla="*/ 220321 h 220480"/>
              <a:gd name="connsiteX3" fmla="*/ 124809 w 201018"/>
              <a:gd name="connsiteY3" fmla="*/ 133538 h 220480"/>
              <a:gd name="connsiteX4" fmla="*/ 54959 w 201018"/>
              <a:gd name="connsiteY4" fmla="*/ 84855 h 220480"/>
              <a:gd name="connsiteX5" fmla="*/ 2042 w 201018"/>
              <a:gd name="connsiteY5" fmla="*/ 188 h 22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018" h="220480">
                <a:moveTo>
                  <a:pt x="2042" y="188"/>
                </a:moveTo>
                <a:cubicBezTo>
                  <a:pt x="14389" y="4421"/>
                  <a:pt x="95881" y="73566"/>
                  <a:pt x="129042" y="110255"/>
                </a:cubicBezTo>
                <a:cubicBezTo>
                  <a:pt x="162203" y="146944"/>
                  <a:pt x="201714" y="216441"/>
                  <a:pt x="201009" y="220321"/>
                </a:cubicBezTo>
                <a:cubicBezTo>
                  <a:pt x="200304" y="224201"/>
                  <a:pt x="149151" y="156116"/>
                  <a:pt x="124809" y="133538"/>
                </a:cubicBezTo>
                <a:cubicBezTo>
                  <a:pt x="100467" y="110960"/>
                  <a:pt x="73304" y="105316"/>
                  <a:pt x="54959" y="84855"/>
                </a:cubicBezTo>
                <a:cubicBezTo>
                  <a:pt x="36615" y="64394"/>
                  <a:pt x="-10305" y="-4045"/>
                  <a:pt x="2042" y="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3742201A-8039-47E1-A7BC-B60A411BACAD}"/>
              </a:ext>
            </a:extLst>
          </p:cNvPr>
          <p:cNvSpPr/>
          <p:nvPr/>
        </p:nvSpPr>
        <p:spPr>
          <a:xfrm>
            <a:off x="5856897" y="4546333"/>
            <a:ext cx="216173" cy="133954"/>
          </a:xfrm>
          <a:custGeom>
            <a:avLst/>
            <a:gdLst>
              <a:gd name="connsiteX0" fmla="*/ 215820 w 216173"/>
              <a:gd name="connsiteY0" fmla="*/ 267 h 133954"/>
              <a:gd name="connsiteX1" fmla="*/ 59186 w 216173"/>
              <a:gd name="connsiteY1" fmla="*/ 44717 h 133954"/>
              <a:gd name="connsiteX2" fmla="*/ 31670 w 216173"/>
              <a:gd name="connsiteY2" fmla="*/ 131500 h 133954"/>
              <a:gd name="connsiteX3" fmla="*/ 27436 w 216173"/>
              <a:gd name="connsiteY3" fmla="*/ 106100 h 133954"/>
              <a:gd name="connsiteX4" fmla="*/ 10503 w 216173"/>
              <a:gd name="connsiteY4" fmla="*/ 63767 h 133954"/>
              <a:gd name="connsiteX5" fmla="*/ 215820 w 216173"/>
              <a:gd name="connsiteY5" fmla="*/ 267 h 133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173" h="133954">
                <a:moveTo>
                  <a:pt x="215820" y="267"/>
                </a:moveTo>
                <a:cubicBezTo>
                  <a:pt x="223934" y="-2908"/>
                  <a:pt x="89878" y="22845"/>
                  <a:pt x="59186" y="44717"/>
                </a:cubicBezTo>
                <a:cubicBezTo>
                  <a:pt x="28494" y="66589"/>
                  <a:pt x="36962" y="121270"/>
                  <a:pt x="31670" y="131500"/>
                </a:cubicBezTo>
                <a:cubicBezTo>
                  <a:pt x="26378" y="141730"/>
                  <a:pt x="30964" y="117389"/>
                  <a:pt x="27436" y="106100"/>
                </a:cubicBezTo>
                <a:cubicBezTo>
                  <a:pt x="23908" y="94811"/>
                  <a:pt x="-19483" y="84228"/>
                  <a:pt x="10503" y="63767"/>
                </a:cubicBezTo>
                <a:cubicBezTo>
                  <a:pt x="40489" y="43306"/>
                  <a:pt x="207706" y="3442"/>
                  <a:pt x="215820" y="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B62D2232-77DD-45F5-A086-BC33D38E2C2C}"/>
              </a:ext>
            </a:extLst>
          </p:cNvPr>
          <p:cNvSpPr/>
          <p:nvPr/>
        </p:nvSpPr>
        <p:spPr>
          <a:xfrm>
            <a:off x="5859658" y="4796223"/>
            <a:ext cx="125728" cy="509144"/>
          </a:xfrm>
          <a:custGeom>
            <a:avLst/>
            <a:gdLst>
              <a:gd name="connsiteX0" fmla="*/ 26792 w 125728"/>
              <a:gd name="connsiteY0" fmla="*/ 144 h 509144"/>
              <a:gd name="connsiteX1" fmla="*/ 33142 w 125728"/>
              <a:gd name="connsiteY1" fmla="*/ 129260 h 509144"/>
              <a:gd name="connsiteX2" fmla="*/ 119925 w 125728"/>
              <a:gd name="connsiteY2" fmla="*/ 497560 h 509144"/>
              <a:gd name="connsiteX3" fmla="*/ 107225 w 125728"/>
              <a:gd name="connsiteY3" fmla="*/ 404427 h 509144"/>
              <a:gd name="connsiteX4" fmla="*/ 22559 w 125728"/>
              <a:gd name="connsiteY4" fmla="*/ 279544 h 509144"/>
              <a:gd name="connsiteX5" fmla="*/ 1392 w 125728"/>
              <a:gd name="connsiteY5" fmla="*/ 148310 h 509144"/>
              <a:gd name="connsiteX6" fmla="*/ 26792 w 125728"/>
              <a:gd name="connsiteY6" fmla="*/ 144 h 509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728" h="509144">
                <a:moveTo>
                  <a:pt x="26792" y="144"/>
                </a:moveTo>
                <a:cubicBezTo>
                  <a:pt x="32084" y="-3031"/>
                  <a:pt x="17620" y="46357"/>
                  <a:pt x="33142" y="129260"/>
                </a:cubicBezTo>
                <a:cubicBezTo>
                  <a:pt x="48664" y="212163"/>
                  <a:pt x="107578" y="451699"/>
                  <a:pt x="119925" y="497560"/>
                </a:cubicBezTo>
                <a:cubicBezTo>
                  <a:pt x="132272" y="543421"/>
                  <a:pt x="123453" y="440763"/>
                  <a:pt x="107225" y="404427"/>
                </a:cubicBezTo>
                <a:cubicBezTo>
                  <a:pt x="90997" y="368091"/>
                  <a:pt x="40198" y="322230"/>
                  <a:pt x="22559" y="279544"/>
                </a:cubicBezTo>
                <a:cubicBezTo>
                  <a:pt x="4920" y="236858"/>
                  <a:pt x="-3547" y="196641"/>
                  <a:pt x="1392" y="148310"/>
                </a:cubicBezTo>
                <a:cubicBezTo>
                  <a:pt x="6331" y="99979"/>
                  <a:pt x="21500" y="3319"/>
                  <a:pt x="26792" y="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E46D09A9-0140-4E24-9582-89817EA9CAB3}"/>
              </a:ext>
            </a:extLst>
          </p:cNvPr>
          <p:cNvSpPr/>
          <p:nvPr/>
        </p:nvSpPr>
        <p:spPr>
          <a:xfrm>
            <a:off x="6933901" y="2263514"/>
            <a:ext cx="852559" cy="353479"/>
          </a:xfrm>
          <a:custGeom>
            <a:avLst/>
            <a:gdLst>
              <a:gd name="connsiteX0" fmla="*/ 299 w 852559"/>
              <a:gd name="connsiteY0" fmla="*/ 216161 h 353479"/>
              <a:gd name="connsiteX1" fmla="*/ 403524 w 852559"/>
              <a:gd name="connsiteY1" fmla="*/ 6611 h 353479"/>
              <a:gd name="connsiteX2" fmla="*/ 505124 w 852559"/>
              <a:gd name="connsiteY2" fmla="*/ 60586 h 353479"/>
              <a:gd name="connsiteX3" fmla="*/ 848024 w 852559"/>
              <a:gd name="connsiteY3" fmla="*/ 143136 h 353479"/>
              <a:gd name="connsiteX4" fmla="*/ 695624 w 852559"/>
              <a:gd name="connsiteY4" fmla="*/ 143136 h 353479"/>
              <a:gd name="connsiteX5" fmla="*/ 606724 w 852559"/>
              <a:gd name="connsiteY5" fmla="*/ 298711 h 353479"/>
              <a:gd name="connsiteX6" fmla="*/ 473374 w 852559"/>
              <a:gd name="connsiteY6" fmla="*/ 349511 h 353479"/>
              <a:gd name="connsiteX7" fmla="*/ 299 w 852559"/>
              <a:gd name="connsiteY7" fmla="*/ 216161 h 353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2559" h="353479">
                <a:moveTo>
                  <a:pt x="299" y="216161"/>
                </a:moveTo>
                <a:cubicBezTo>
                  <a:pt x="-11343" y="159011"/>
                  <a:pt x="319387" y="32540"/>
                  <a:pt x="403524" y="6611"/>
                </a:cubicBezTo>
                <a:cubicBezTo>
                  <a:pt x="487661" y="-19318"/>
                  <a:pt x="431041" y="37832"/>
                  <a:pt x="505124" y="60586"/>
                </a:cubicBezTo>
                <a:cubicBezTo>
                  <a:pt x="579207" y="83340"/>
                  <a:pt x="816274" y="129378"/>
                  <a:pt x="848024" y="143136"/>
                </a:cubicBezTo>
                <a:cubicBezTo>
                  <a:pt x="879774" y="156894"/>
                  <a:pt x="735841" y="117207"/>
                  <a:pt x="695624" y="143136"/>
                </a:cubicBezTo>
                <a:cubicBezTo>
                  <a:pt x="655407" y="169065"/>
                  <a:pt x="643766" y="264315"/>
                  <a:pt x="606724" y="298711"/>
                </a:cubicBezTo>
                <a:cubicBezTo>
                  <a:pt x="569682" y="333107"/>
                  <a:pt x="568624" y="364857"/>
                  <a:pt x="473374" y="349511"/>
                </a:cubicBezTo>
                <a:cubicBezTo>
                  <a:pt x="378124" y="334165"/>
                  <a:pt x="11941" y="273311"/>
                  <a:pt x="299" y="216161"/>
                </a:cubicBezTo>
                <a:close/>
              </a:path>
            </a:pathLst>
          </a:custGeom>
          <a:solidFill>
            <a:srgbClr val="FF0000">
              <a:alpha val="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D3FD0F2F-E61B-4750-805C-140B35F7B432}"/>
              </a:ext>
            </a:extLst>
          </p:cNvPr>
          <p:cNvSpPr/>
          <p:nvPr/>
        </p:nvSpPr>
        <p:spPr>
          <a:xfrm>
            <a:off x="7384789" y="685430"/>
            <a:ext cx="361583" cy="772508"/>
          </a:xfrm>
          <a:custGeom>
            <a:avLst/>
            <a:gdLst>
              <a:gd name="connsiteX0" fmla="*/ 70111 w 361583"/>
              <a:gd name="connsiteY0" fmla="*/ 370 h 772508"/>
              <a:gd name="connsiteX1" fmla="*/ 65878 w 361583"/>
              <a:gd name="connsiteY1" fmla="*/ 284003 h 772508"/>
              <a:gd name="connsiteX2" fmla="*/ 125144 w 361583"/>
              <a:gd name="connsiteY2" fmla="*/ 489320 h 772508"/>
              <a:gd name="connsiteX3" fmla="*/ 266961 w 361583"/>
              <a:gd name="connsiteY3" fmla="*/ 641720 h 772508"/>
              <a:gd name="connsiteX4" fmla="*/ 360094 w 361583"/>
              <a:gd name="connsiteY4" fmla="*/ 768720 h 772508"/>
              <a:gd name="connsiteX5" fmla="*/ 300828 w 361583"/>
              <a:gd name="connsiteY5" fmla="*/ 724270 h 772508"/>
              <a:gd name="connsiteX6" fmla="*/ 21428 w 361583"/>
              <a:gd name="connsiteY6" fmla="*/ 573987 h 772508"/>
              <a:gd name="connsiteX7" fmla="*/ 25661 w 361583"/>
              <a:gd name="connsiteY7" fmla="*/ 231087 h 772508"/>
              <a:gd name="connsiteX8" fmla="*/ 70111 w 361583"/>
              <a:gd name="connsiteY8" fmla="*/ 370 h 772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1583" h="772508">
                <a:moveTo>
                  <a:pt x="70111" y="370"/>
                </a:moveTo>
                <a:cubicBezTo>
                  <a:pt x="76814" y="9189"/>
                  <a:pt x="56706" y="202511"/>
                  <a:pt x="65878" y="284003"/>
                </a:cubicBezTo>
                <a:cubicBezTo>
                  <a:pt x="75050" y="365495"/>
                  <a:pt x="91630" y="429701"/>
                  <a:pt x="125144" y="489320"/>
                </a:cubicBezTo>
                <a:cubicBezTo>
                  <a:pt x="158658" y="548939"/>
                  <a:pt x="227803" y="595153"/>
                  <a:pt x="266961" y="641720"/>
                </a:cubicBezTo>
                <a:cubicBezTo>
                  <a:pt x="306119" y="688287"/>
                  <a:pt x="354450" y="754962"/>
                  <a:pt x="360094" y="768720"/>
                </a:cubicBezTo>
                <a:cubicBezTo>
                  <a:pt x="365738" y="782478"/>
                  <a:pt x="357272" y="756726"/>
                  <a:pt x="300828" y="724270"/>
                </a:cubicBezTo>
                <a:cubicBezTo>
                  <a:pt x="244384" y="691815"/>
                  <a:pt x="67289" y="656184"/>
                  <a:pt x="21428" y="573987"/>
                </a:cubicBezTo>
                <a:cubicBezTo>
                  <a:pt x="-24433" y="491790"/>
                  <a:pt x="16136" y="319987"/>
                  <a:pt x="25661" y="231087"/>
                </a:cubicBezTo>
                <a:cubicBezTo>
                  <a:pt x="35186" y="142187"/>
                  <a:pt x="63408" y="-8449"/>
                  <a:pt x="70111" y="37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F2B55F68-5871-4E2D-95BE-8C6EB198EB7E}"/>
              </a:ext>
            </a:extLst>
          </p:cNvPr>
          <p:cNvSpPr/>
          <p:nvPr/>
        </p:nvSpPr>
        <p:spPr>
          <a:xfrm>
            <a:off x="7246365" y="3305146"/>
            <a:ext cx="1085644" cy="491908"/>
          </a:xfrm>
          <a:custGeom>
            <a:avLst/>
            <a:gdLst>
              <a:gd name="connsiteX0" fmla="*/ 1084835 w 1085644"/>
              <a:gd name="connsiteY0" fmla="*/ 24371 h 491908"/>
              <a:gd name="connsiteX1" fmla="*/ 481585 w 1085644"/>
              <a:gd name="connsiteY1" fmla="*/ 26487 h 491908"/>
              <a:gd name="connsiteX2" fmla="*/ 240285 w 1085644"/>
              <a:gd name="connsiteY2" fmla="*/ 159837 h 491908"/>
              <a:gd name="connsiteX3" fmla="*/ 7452 w 1085644"/>
              <a:gd name="connsiteY3" fmla="*/ 481571 h 491908"/>
              <a:gd name="connsiteX4" fmla="*/ 83652 w 1085644"/>
              <a:gd name="connsiteY4" fmla="*/ 401137 h 491908"/>
              <a:gd name="connsiteX5" fmla="*/ 341885 w 1085644"/>
              <a:gd name="connsiteY5" fmla="*/ 284721 h 491908"/>
              <a:gd name="connsiteX6" fmla="*/ 1084835 w 1085644"/>
              <a:gd name="connsiteY6" fmla="*/ 24371 h 491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5644" h="491908">
                <a:moveTo>
                  <a:pt x="1084835" y="24371"/>
                </a:moveTo>
                <a:cubicBezTo>
                  <a:pt x="1108118" y="-18668"/>
                  <a:pt x="622343" y="3909"/>
                  <a:pt x="481585" y="26487"/>
                </a:cubicBezTo>
                <a:cubicBezTo>
                  <a:pt x="340827" y="49065"/>
                  <a:pt x="319307" y="83990"/>
                  <a:pt x="240285" y="159837"/>
                </a:cubicBezTo>
                <a:cubicBezTo>
                  <a:pt x="161263" y="235684"/>
                  <a:pt x="33557" y="441354"/>
                  <a:pt x="7452" y="481571"/>
                </a:cubicBezTo>
                <a:cubicBezTo>
                  <a:pt x="-18653" y="521788"/>
                  <a:pt x="27913" y="433945"/>
                  <a:pt x="83652" y="401137"/>
                </a:cubicBezTo>
                <a:cubicBezTo>
                  <a:pt x="139391" y="368329"/>
                  <a:pt x="179960" y="346810"/>
                  <a:pt x="341885" y="284721"/>
                </a:cubicBezTo>
                <a:cubicBezTo>
                  <a:pt x="503810" y="222632"/>
                  <a:pt x="1061552" y="67410"/>
                  <a:pt x="1084835" y="2437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668A0AE6-782A-4BFF-9A42-B6C501805623}"/>
              </a:ext>
            </a:extLst>
          </p:cNvPr>
          <p:cNvSpPr/>
          <p:nvPr/>
        </p:nvSpPr>
        <p:spPr>
          <a:xfrm>
            <a:off x="6443775" y="3206625"/>
            <a:ext cx="335186" cy="167699"/>
          </a:xfrm>
          <a:custGeom>
            <a:avLst/>
            <a:gdLst>
              <a:gd name="connsiteX0" fmla="*/ 1475 w 335186"/>
              <a:gd name="connsiteY0" fmla="*/ 125 h 167699"/>
              <a:gd name="connsiteX1" fmla="*/ 152288 w 335186"/>
              <a:gd name="connsiteY1" fmla="*/ 77913 h 167699"/>
              <a:gd name="connsiteX2" fmla="*/ 331675 w 335186"/>
              <a:gd name="connsiteY2" fmla="*/ 79500 h 167699"/>
              <a:gd name="connsiteX3" fmla="*/ 268175 w 335186"/>
              <a:gd name="connsiteY3" fmla="*/ 85850 h 167699"/>
              <a:gd name="connsiteX4" fmla="*/ 230075 w 335186"/>
              <a:gd name="connsiteY4" fmla="*/ 96963 h 167699"/>
              <a:gd name="connsiteX5" fmla="*/ 184038 w 335186"/>
              <a:gd name="connsiteY5" fmla="*/ 146175 h 167699"/>
              <a:gd name="connsiteX6" fmla="*/ 95138 w 335186"/>
              <a:gd name="connsiteY6" fmla="*/ 166813 h 167699"/>
              <a:gd name="connsiteX7" fmla="*/ 90375 w 335186"/>
              <a:gd name="connsiteY7" fmla="*/ 119188 h 167699"/>
              <a:gd name="connsiteX8" fmla="*/ 74500 w 335186"/>
              <a:gd name="connsiteY8" fmla="*/ 60450 h 167699"/>
              <a:gd name="connsiteX9" fmla="*/ 1475 w 335186"/>
              <a:gd name="connsiteY9" fmla="*/ 125 h 167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5186" h="167699">
                <a:moveTo>
                  <a:pt x="1475" y="125"/>
                </a:moveTo>
                <a:cubicBezTo>
                  <a:pt x="14440" y="3036"/>
                  <a:pt x="97255" y="64684"/>
                  <a:pt x="152288" y="77913"/>
                </a:cubicBezTo>
                <a:cubicBezTo>
                  <a:pt x="207321" y="91142"/>
                  <a:pt x="312361" y="78177"/>
                  <a:pt x="331675" y="79500"/>
                </a:cubicBezTo>
                <a:cubicBezTo>
                  <a:pt x="350990" y="80823"/>
                  <a:pt x="285108" y="82940"/>
                  <a:pt x="268175" y="85850"/>
                </a:cubicBezTo>
                <a:cubicBezTo>
                  <a:pt x="251242" y="88760"/>
                  <a:pt x="244098" y="86909"/>
                  <a:pt x="230075" y="96963"/>
                </a:cubicBezTo>
                <a:cubicBezTo>
                  <a:pt x="216052" y="107017"/>
                  <a:pt x="206527" y="134533"/>
                  <a:pt x="184038" y="146175"/>
                </a:cubicBezTo>
                <a:cubicBezTo>
                  <a:pt x="161549" y="157817"/>
                  <a:pt x="110749" y="171311"/>
                  <a:pt x="95138" y="166813"/>
                </a:cubicBezTo>
                <a:cubicBezTo>
                  <a:pt x="79528" y="162315"/>
                  <a:pt x="93815" y="136915"/>
                  <a:pt x="90375" y="119188"/>
                </a:cubicBezTo>
                <a:cubicBezTo>
                  <a:pt x="86935" y="101461"/>
                  <a:pt x="84025" y="75267"/>
                  <a:pt x="74500" y="60450"/>
                </a:cubicBezTo>
                <a:cubicBezTo>
                  <a:pt x="64975" y="45633"/>
                  <a:pt x="-11490" y="-2786"/>
                  <a:pt x="1475" y="12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D21E8E49-06EE-4968-B659-59AF513D49CE}"/>
              </a:ext>
            </a:extLst>
          </p:cNvPr>
          <p:cNvSpPr/>
          <p:nvPr/>
        </p:nvSpPr>
        <p:spPr>
          <a:xfrm>
            <a:off x="6400134" y="2600259"/>
            <a:ext cx="229387" cy="55673"/>
          </a:xfrm>
          <a:custGeom>
            <a:avLst/>
            <a:gdLst>
              <a:gd name="connsiteX0" fmla="*/ 666 w 229387"/>
              <a:gd name="connsiteY0" fmla="*/ 34991 h 55673"/>
              <a:gd name="connsiteX1" fmla="*/ 113379 w 229387"/>
              <a:gd name="connsiteY1" fmla="*/ 66 h 55673"/>
              <a:gd name="connsiteX2" fmla="*/ 224504 w 229387"/>
              <a:gd name="connsiteY2" fmla="*/ 44516 h 55673"/>
              <a:gd name="connsiteX3" fmla="*/ 205454 w 229387"/>
              <a:gd name="connsiteY3" fmla="*/ 44516 h 55673"/>
              <a:gd name="connsiteX4" fmla="*/ 167354 w 229387"/>
              <a:gd name="connsiteY4" fmla="*/ 55629 h 55673"/>
              <a:gd name="connsiteX5" fmla="*/ 666 w 229387"/>
              <a:gd name="connsiteY5" fmla="*/ 34991 h 55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387" h="55673">
                <a:moveTo>
                  <a:pt x="666" y="34991"/>
                </a:moveTo>
                <a:cubicBezTo>
                  <a:pt x="-8330" y="25730"/>
                  <a:pt x="76073" y="-1522"/>
                  <a:pt x="113379" y="66"/>
                </a:cubicBezTo>
                <a:cubicBezTo>
                  <a:pt x="150685" y="1653"/>
                  <a:pt x="209158" y="37108"/>
                  <a:pt x="224504" y="44516"/>
                </a:cubicBezTo>
                <a:cubicBezTo>
                  <a:pt x="239850" y="51924"/>
                  <a:pt x="214979" y="42664"/>
                  <a:pt x="205454" y="44516"/>
                </a:cubicBezTo>
                <a:cubicBezTo>
                  <a:pt x="195929" y="46368"/>
                  <a:pt x="197781" y="56423"/>
                  <a:pt x="167354" y="55629"/>
                </a:cubicBezTo>
                <a:cubicBezTo>
                  <a:pt x="136927" y="54835"/>
                  <a:pt x="9662" y="44252"/>
                  <a:pt x="666" y="3499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649F3B9C-786B-4EEE-9553-B8220A4CCE15}"/>
              </a:ext>
            </a:extLst>
          </p:cNvPr>
          <p:cNvSpPr/>
          <p:nvPr/>
        </p:nvSpPr>
        <p:spPr>
          <a:xfrm>
            <a:off x="6460960" y="3444221"/>
            <a:ext cx="903644" cy="315787"/>
          </a:xfrm>
          <a:custGeom>
            <a:avLst/>
            <a:gdLst>
              <a:gd name="connsiteX0" fmla="*/ 49907 w 903644"/>
              <a:gd name="connsiteY0" fmla="*/ 82146 h 315787"/>
              <a:gd name="connsiteX1" fmla="*/ 433023 w 903644"/>
              <a:gd name="connsiteY1" fmla="*/ 196446 h 315787"/>
              <a:gd name="connsiteX2" fmla="*/ 896573 w 903644"/>
              <a:gd name="connsiteY2" fmla="*/ 75796 h 315787"/>
              <a:gd name="connsiteX3" fmla="*/ 691257 w 903644"/>
              <a:gd name="connsiteY3" fmla="*/ 151996 h 315787"/>
              <a:gd name="connsiteX4" fmla="*/ 390690 w 903644"/>
              <a:gd name="connsiteY4" fmla="*/ 312862 h 315787"/>
              <a:gd name="connsiteX5" fmla="*/ 68957 w 903644"/>
              <a:gd name="connsiteY5" fmla="*/ 236662 h 315787"/>
              <a:gd name="connsiteX6" fmla="*/ 3340 w 903644"/>
              <a:gd name="connsiteY6" fmla="*/ 3829 h 315787"/>
              <a:gd name="connsiteX7" fmla="*/ 49907 w 903644"/>
              <a:gd name="connsiteY7" fmla="*/ 82146 h 315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3644" h="315787">
                <a:moveTo>
                  <a:pt x="49907" y="82146"/>
                </a:moveTo>
                <a:cubicBezTo>
                  <a:pt x="121521" y="114249"/>
                  <a:pt x="291912" y="197504"/>
                  <a:pt x="433023" y="196446"/>
                </a:cubicBezTo>
                <a:cubicBezTo>
                  <a:pt x="574134" y="195388"/>
                  <a:pt x="853534" y="83204"/>
                  <a:pt x="896573" y="75796"/>
                </a:cubicBezTo>
                <a:cubicBezTo>
                  <a:pt x="939612" y="68388"/>
                  <a:pt x="775571" y="112485"/>
                  <a:pt x="691257" y="151996"/>
                </a:cubicBezTo>
                <a:cubicBezTo>
                  <a:pt x="606943" y="191507"/>
                  <a:pt x="494407" y="298751"/>
                  <a:pt x="390690" y="312862"/>
                </a:cubicBezTo>
                <a:cubicBezTo>
                  <a:pt x="286973" y="326973"/>
                  <a:pt x="133515" y="288167"/>
                  <a:pt x="68957" y="236662"/>
                </a:cubicBezTo>
                <a:cubicBezTo>
                  <a:pt x="4399" y="185157"/>
                  <a:pt x="1223" y="24290"/>
                  <a:pt x="3340" y="3829"/>
                </a:cubicBezTo>
                <a:cubicBezTo>
                  <a:pt x="5457" y="-16632"/>
                  <a:pt x="-21707" y="50043"/>
                  <a:pt x="49907" y="8214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07262DE7-37D8-4EFF-98BF-A71A032E1B1A}"/>
              </a:ext>
            </a:extLst>
          </p:cNvPr>
          <p:cNvSpPr/>
          <p:nvPr/>
        </p:nvSpPr>
        <p:spPr>
          <a:xfrm>
            <a:off x="6155568" y="2091192"/>
            <a:ext cx="188738" cy="772766"/>
          </a:xfrm>
          <a:custGeom>
            <a:avLst/>
            <a:gdLst>
              <a:gd name="connsiteX0" fmla="*/ 188082 w 188738"/>
              <a:gd name="connsiteY0" fmla="*/ 75 h 772766"/>
              <a:gd name="connsiteX1" fmla="*/ 82249 w 188738"/>
              <a:gd name="connsiteY1" fmla="*/ 243491 h 772766"/>
              <a:gd name="connsiteX2" fmla="*/ 35682 w 188738"/>
              <a:gd name="connsiteY2" fmla="*/ 440341 h 772766"/>
              <a:gd name="connsiteX3" fmla="*/ 75899 w 188738"/>
              <a:gd name="connsiteY3" fmla="*/ 628725 h 772766"/>
              <a:gd name="connsiteX4" fmla="*/ 147865 w 188738"/>
              <a:gd name="connsiteY4" fmla="*/ 770541 h 772766"/>
              <a:gd name="connsiteX5" fmla="*/ 103415 w 188738"/>
              <a:gd name="connsiteY5" fmla="*/ 694341 h 772766"/>
              <a:gd name="connsiteX6" fmla="*/ 6049 w 188738"/>
              <a:gd name="connsiteY6" fmla="*/ 427641 h 772766"/>
              <a:gd name="connsiteX7" fmla="*/ 27215 w 188738"/>
              <a:gd name="connsiteY7" fmla="*/ 268891 h 772766"/>
              <a:gd name="connsiteX8" fmla="*/ 188082 w 188738"/>
              <a:gd name="connsiteY8" fmla="*/ 75 h 772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738" h="772766">
                <a:moveTo>
                  <a:pt x="188082" y="75"/>
                </a:moveTo>
                <a:cubicBezTo>
                  <a:pt x="197254" y="-4158"/>
                  <a:pt x="107649" y="170113"/>
                  <a:pt x="82249" y="243491"/>
                </a:cubicBezTo>
                <a:cubicBezTo>
                  <a:pt x="56849" y="316869"/>
                  <a:pt x="36740" y="376135"/>
                  <a:pt x="35682" y="440341"/>
                </a:cubicBezTo>
                <a:cubicBezTo>
                  <a:pt x="34624" y="504547"/>
                  <a:pt x="57202" y="573692"/>
                  <a:pt x="75899" y="628725"/>
                </a:cubicBezTo>
                <a:cubicBezTo>
                  <a:pt x="94596" y="683758"/>
                  <a:pt x="143279" y="759605"/>
                  <a:pt x="147865" y="770541"/>
                </a:cubicBezTo>
                <a:cubicBezTo>
                  <a:pt x="152451" y="781477"/>
                  <a:pt x="127051" y="751491"/>
                  <a:pt x="103415" y="694341"/>
                </a:cubicBezTo>
                <a:cubicBezTo>
                  <a:pt x="79779" y="637191"/>
                  <a:pt x="18749" y="498549"/>
                  <a:pt x="6049" y="427641"/>
                </a:cubicBezTo>
                <a:cubicBezTo>
                  <a:pt x="-6651" y="356733"/>
                  <a:pt x="757" y="336977"/>
                  <a:pt x="27215" y="268891"/>
                </a:cubicBezTo>
                <a:cubicBezTo>
                  <a:pt x="53673" y="200805"/>
                  <a:pt x="178910" y="4308"/>
                  <a:pt x="188082" y="7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1BD860C3-CAD4-44BC-AC34-EA5E73FD5D42}"/>
              </a:ext>
            </a:extLst>
          </p:cNvPr>
          <p:cNvSpPr/>
          <p:nvPr/>
        </p:nvSpPr>
        <p:spPr>
          <a:xfrm>
            <a:off x="6376607" y="584916"/>
            <a:ext cx="881811" cy="850873"/>
          </a:xfrm>
          <a:custGeom>
            <a:avLst/>
            <a:gdLst>
              <a:gd name="connsiteX0" fmla="*/ 881443 w 881811"/>
              <a:gd name="connsiteY0" fmla="*/ 9867 h 850873"/>
              <a:gd name="connsiteX1" fmla="*/ 623210 w 881811"/>
              <a:gd name="connsiteY1" fmla="*/ 111467 h 850873"/>
              <a:gd name="connsiteX2" fmla="*/ 392493 w 881811"/>
              <a:gd name="connsiteY2" fmla="*/ 314667 h 850873"/>
              <a:gd name="connsiteX3" fmla="*/ 182943 w 881811"/>
              <a:gd name="connsiteY3" fmla="*/ 649101 h 850873"/>
              <a:gd name="connsiteX4" fmla="*/ 115210 w 881811"/>
              <a:gd name="connsiteY4" fmla="*/ 693551 h 850873"/>
              <a:gd name="connsiteX5" fmla="*/ 83460 w 881811"/>
              <a:gd name="connsiteY5" fmla="*/ 801501 h 850873"/>
              <a:gd name="connsiteX6" fmla="*/ 910 w 881811"/>
              <a:gd name="connsiteY6" fmla="*/ 837484 h 850873"/>
              <a:gd name="connsiteX7" fmla="*/ 142726 w 881811"/>
              <a:gd name="connsiteY7" fmla="*/ 579251 h 850873"/>
              <a:gd name="connsiteX8" fmla="*/ 373443 w 881811"/>
              <a:gd name="connsiteY8" fmla="*/ 295617 h 850873"/>
              <a:gd name="connsiteX9" fmla="*/ 468693 w 881811"/>
              <a:gd name="connsiteY9" fmla="*/ 172851 h 850873"/>
              <a:gd name="connsiteX10" fmla="*/ 566060 w 881811"/>
              <a:gd name="connsiteY10" fmla="*/ 103001 h 850873"/>
              <a:gd name="connsiteX11" fmla="*/ 661310 w 881811"/>
              <a:gd name="connsiteY11" fmla="*/ 47967 h 850873"/>
              <a:gd name="connsiteX12" fmla="*/ 680360 w 881811"/>
              <a:gd name="connsiteY12" fmla="*/ 7751 h 850873"/>
              <a:gd name="connsiteX13" fmla="*/ 881443 w 881811"/>
              <a:gd name="connsiteY13" fmla="*/ 9867 h 850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81811" h="850873">
                <a:moveTo>
                  <a:pt x="881443" y="9867"/>
                </a:moveTo>
                <a:cubicBezTo>
                  <a:pt x="871918" y="27153"/>
                  <a:pt x="704702" y="60667"/>
                  <a:pt x="623210" y="111467"/>
                </a:cubicBezTo>
                <a:cubicBezTo>
                  <a:pt x="541718" y="162267"/>
                  <a:pt x="465871" y="225061"/>
                  <a:pt x="392493" y="314667"/>
                </a:cubicBezTo>
                <a:cubicBezTo>
                  <a:pt x="319115" y="404273"/>
                  <a:pt x="229157" y="585954"/>
                  <a:pt x="182943" y="649101"/>
                </a:cubicBezTo>
                <a:cubicBezTo>
                  <a:pt x="136729" y="712248"/>
                  <a:pt x="131790" y="668151"/>
                  <a:pt x="115210" y="693551"/>
                </a:cubicBezTo>
                <a:cubicBezTo>
                  <a:pt x="98630" y="718951"/>
                  <a:pt x="102510" y="777512"/>
                  <a:pt x="83460" y="801501"/>
                </a:cubicBezTo>
                <a:cubicBezTo>
                  <a:pt x="64410" y="825490"/>
                  <a:pt x="-8968" y="874526"/>
                  <a:pt x="910" y="837484"/>
                </a:cubicBezTo>
                <a:cubicBezTo>
                  <a:pt x="10788" y="800442"/>
                  <a:pt x="80637" y="669562"/>
                  <a:pt x="142726" y="579251"/>
                </a:cubicBezTo>
                <a:cubicBezTo>
                  <a:pt x="204815" y="488940"/>
                  <a:pt x="319115" y="363350"/>
                  <a:pt x="373443" y="295617"/>
                </a:cubicBezTo>
                <a:cubicBezTo>
                  <a:pt x="427771" y="227884"/>
                  <a:pt x="436590" y="204954"/>
                  <a:pt x="468693" y="172851"/>
                </a:cubicBezTo>
                <a:cubicBezTo>
                  <a:pt x="500796" y="140748"/>
                  <a:pt x="533957" y="123815"/>
                  <a:pt x="566060" y="103001"/>
                </a:cubicBezTo>
                <a:cubicBezTo>
                  <a:pt x="598163" y="82187"/>
                  <a:pt x="642260" y="63842"/>
                  <a:pt x="661310" y="47967"/>
                </a:cubicBezTo>
                <a:cubicBezTo>
                  <a:pt x="680360" y="32092"/>
                  <a:pt x="647552" y="13395"/>
                  <a:pt x="680360" y="7751"/>
                </a:cubicBezTo>
                <a:cubicBezTo>
                  <a:pt x="713168" y="2107"/>
                  <a:pt x="890968" y="-7419"/>
                  <a:pt x="881443" y="986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: 図形 193">
            <a:extLst>
              <a:ext uri="{FF2B5EF4-FFF2-40B4-BE49-F238E27FC236}">
                <a16:creationId xmlns:a16="http://schemas.microsoft.com/office/drawing/2014/main" id="{B74753EE-CE97-4415-9251-20D6447B9068}"/>
              </a:ext>
            </a:extLst>
          </p:cNvPr>
          <p:cNvSpPr/>
          <p:nvPr/>
        </p:nvSpPr>
        <p:spPr>
          <a:xfrm>
            <a:off x="5602305" y="3427579"/>
            <a:ext cx="136325" cy="129844"/>
          </a:xfrm>
          <a:custGeom>
            <a:avLst/>
            <a:gdLst>
              <a:gd name="connsiteX0" fmla="*/ 4745 w 136325"/>
              <a:gd name="connsiteY0" fmla="*/ 1421 h 129844"/>
              <a:gd name="connsiteX1" fmla="*/ 30145 w 136325"/>
              <a:gd name="connsiteY1" fmla="*/ 119954 h 129844"/>
              <a:gd name="connsiteX2" fmla="*/ 114812 w 136325"/>
              <a:gd name="connsiteY2" fmla="*/ 119954 h 129844"/>
              <a:gd name="connsiteX3" fmla="*/ 135978 w 136325"/>
              <a:gd name="connsiteY3" fmla="*/ 92438 h 129844"/>
              <a:gd name="connsiteX4" fmla="*/ 116928 w 136325"/>
              <a:gd name="connsiteY4" fmla="*/ 56454 h 129844"/>
              <a:gd name="connsiteX5" fmla="*/ 4745 w 136325"/>
              <a:gd name="connsiteY5" fmla="*/ 1421 h 129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325" h="129844">
                <a:moveTo>
                  <a:pt x="4745" y="1421"/>
                </a:moveTo>
                <a:cubicBezTo>
                  <a:pt x="-9719" y="12004"/>
                  <a:pt x="11801" y="100199"/>
                  <a:pt x="30145" y="119954"/>
                </a:cubicBezTo>
                <a:cubicBezTo>
                  <a:pt x="48489" y="139709"/>
                  <a:pt x="97173" y="124540"/>
                  <a:pt x="114812" y="119954"/>
                </a:cubicBezTo>
                <a:cubicBezTo>
                  <a:pt x="132451" y="115368"/>
                  <a:pt x="135625" y="103021"/>
                  <a:pt x="135978" y="92438"/>
                </a:cubicBezTo>
                <a:cubicBezTo>
                  <a:pt x="136331" y="81855"/>
                  <a:pt x="139506" y="70565"/>
                  <a:pt x="116928" y="56454"/>
                </a:cubicBezTo>
                <a:cubicBezTo>
                  <a:pt x="94350" y="42343"/>
                  <a:pt x="19209" y="-9162"/>
                  <a:pt x="4745" y="1421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: 図形 194">
            <a:extLst>
              <a:ext uri="{FF2B5EF4-FFF2-40B4-BE49-F238E27FC236}">
                <a16:creationId xmlns:a16="http://schemas.microsoft.com/office/drawing/2014/main" id="{FBFEAEA6-62ED-47D7-ABAE-D696877756A4}"/>
              </a:ext>
            </a:extLst>
          </p:cNvPr>
          <p:cNvSpPr/>
          <p:nvPr/>
        </p:nvSpPr>
        <p:spPr>
          <a:xfrm>
            <a:off x="4573951" y="3341768"/>
            <a:ext cx="85858" cy="100045"/>
          </a:xfrm>
          <a:custGeom>
            <a:avLst/>
            <a:gdLst>
              <a:gd name="connsiteX0" fmla="*/ 10749 w 85858"/>
              <a:gd name="connsiteY0" fmla="*/ 449 h 100045"/>
              <a:gd name="connsiteX1" fmla="*/ 6516 w 85858"/>
              <a:gd name="connsiteY1" fmla="*/ 97815 h 100045"/>
              <a:gd name="connsiteX2" fmla="*/ 72132 w 85858"/>
              <a:gd name="connsiteY2" fmla="*/ 68182 h 100045"/>
              <a:gd name="connsiteX3" fmla="*/ 80599 w 85858"/>
              <a:gd name="connsiteY3" fmla="*/ 61832 h 100045"/>
              <a:gd name="connsiteX4" fmla="*/ 10749 w 85858"/>
              <a:gd name="connsiteY4" fmla="*/ 449 h 100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858" h="100045">
                <a:moveTo>
                  <a:pt x="10749" y="449"/>
                </a:moveTo>
                <a:cubicBezTo>
                  <a:pt x="-1598" y="6446"/>
                  <a:pt x="-3714" y="86526"/>
                  <a:pt x="6516" y="97815"/>
                </a:cubicBezTo>
                <a:cubicBezTo>
                  <a:pt x="16746" y="109104"/>
                  <a:pt x="59785" y="74179"/>
                  <a:pt x="72132" y="68182"/>
                </a:cubicBezTo>
                <a:cubicBezTo>
                  <a:pt x="84479" y="62185"/>
                  <a:pt x="91182" y="73474"/>
                  <a:pt x="80599" y="61832"/>
                </a:cubicBezTo>
                <a:cubicBezTo>
                  <a:pt x="70016" y="50190"/>
                  <a:pt x="23096" y="-5548"/>
                  <a:pt x="10749" y="449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: 図形 195">
            <a:extLst>
              <a:ext uri="{FF2B5EF4-FFF2-40B4-BE49-F238E27FC236}">
                <a16:creationId xmlns:a16="http://schemas.microsoft.com/office/drawing/2014/main" id="{4A0AA8D9-1A76-45B1-8226-936C62D1CE68}"/>
              </a:ext>
            </a:extLst>
          </p:cNvPr>
          <p:cNvSpPr/>
          <p:nvPr/>
        </p:nvSpPr>
        <p:spPr>
          <a:xfrm>
            <a:off x="4554271" y="3631788"/>
            <a:ext cx="113043" cy="204796"/>
          </a:xfrm>
          <a:custGeom>
            <a:avLst/>
            <a:gdLst>
              <a:gd name="connsiteX0" fmla="*/ 74879 w 113043"/>
              <a:gd name="connsiteY0" fmla="*/ 412 h 204796"/>
              <a:gd name="connsiteX1" fmla="*/ 112979 w 113043"/>
              <a:gd name="connsiteY1" fmla="*/ 108362 h 204796"/>
              <a:gd name="connsiteX2" fmla="*/ 66412 w 113043"/>
              <a:gd name="connsiteY2" fmla="*/ 157045 h 204796"/>
              <a:gd name="connsiteX3" fmla="*/ 62179 w 113043"/>
              <a:gd name="connsiteY3" fmla="*/ 203612 h 204796"/>
              <a:gd name="connsiteX4" fmla="*/ 7146 w 113043"/>
              <a:gd name="connsiteY4" fmla="*/ 106245 h 204796"/>
              <a:gd name="connsiteX5" fmla="*/ 7146 w 113043"/>
              <a:gd name="connsiteY5" fmla="*/ 72379 h 204796"/>
              <a:gd name="connsiteX6" fmla="*/ 74879 w 113043"/>
              <a:gd name="connsiteY6" fmla="*/ 412 h 204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043" h="204796">
                <a:moveTo>
                  <a:pt x="74879" y="412"/>
                </a:moveTo>
                <a:cubicBezTo>
                  <a:pt x="92518" y="6409"/>
                  <a:pt x="114390" y="82257"/>
                  <a:pt x="112979" y="108362"/>
                </a:cubicBezTo>
                <a:cubicBezTo>
                  <a:pt x="111568" y="134467"/>
                  <a:pt x="74879" y="141170"/>
                  <a:pt x="66412" y="157045"/>
                </a:cubicBezTo>
                <a:cubicBezTo>
                  <a:pt x="57945" y="172920"/>
                  <a:pt x="72057" y="212079"/>
                  <a:pt x="62179" y="203612"/>
                </a:cubicBezTo>
                <a:cubicBezTo>
                  <a:pt x="52301" y="195145"/>
                  <a:pt x="16318" y="128117"/>
                  <a:pt x="7146" y="106245"/>
                </a:cubicBezTo>
                <a:cubicBezTo>
                  <a:pt x="-2026" y="84373"/>
                  <a:pt x="-2732" y="89312"/>
                  <a:pt x="7146" y="72379"/>
                </a:cubicBezTo>
                <a:cubicBezTo>
                  <a:pt x="17024" y="55446"/>
                  <a:pt x="57240" y="-5585"/>
                  <a:pt x="74879" y="412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フリーフォーム: 図形 196">
            <a:extLst>
              <a:ext uri="{FF2B5EF4-FFF2-40B4-BE49-F238E27FC236}">
                <a16:creationId xmlns:a16="http://schemas.microsoft.com/office/drawing/2014/main" id="{CEBF94F8-CF55-4C3E-ADA8-5081D5099BBA}"/>
              </a:ext>
            </a:extLst>
          </p:cNvPr>
          <p:cNvSpPr/>
          <p:nvPr/>
        </p:nvSpPr>
        <p:spPr>
          <a:xfrm>
            <a:off x="4575329" y="3966630"/>
            <a:ext cx="104017" cy="169907"/>
          </a:xfrm>
          <a:custGeom>
            <a:avLst/>
            <a:gdLst>
              <a:gd name="connsiteX0" fmla="*/ 904 w 104017"/>
              <a:gd name="connsiteY0" fmla="*/ 57153 h 169907"/>
              <a:gd name="connsiteX1" fmla="*/ 94038 w 104017"/>
              <a:gd name="connsiteY1" fmla="*/ 3 h 169907"/>
              <a:gd name="connsiteX2" fmla="*/ 96154 w 104017"/>
              <a:gd name="connsiteY2" fmla="*/ 59270 h 169907"/>
              <a:gd name="connsiteX3" fmla="*/ 47471 w 104017"/>
              <a:gd name="connsiteY3" fmla="*/ 139703 h 169907"/>
              <a:gd name="connsiteX4" fmla="*/ 47471 w 104017"/>
              <a:gd name="connsiteY4" fmla="*/ 165103 h 169907"/>
              <a:gd name="connsiteX5" fmla="*/ 904 w 104017"/>
              <a:gd name="connsiteY5" fmla="*/ 57153 h 169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017" h="169907">
                <a:moveTo>
                  <a:pt x="904" y="57153"/>
                </a:moveTo>
                <a:cubicBezTo>
                  <a:pt x="8665" y="29636"/>
                  <a:pt x="78163" y="-350"/>
                  <a:pt x="94038" y="3"/>
                </a:cubicBezTo>
                <a:cubicBezTo>
                  <a:pt x="109913" y="356"/>
                  <a:pt x="103915" y="35987"/>
                  <a:pt x="96154" y="59270"/>
                </a:cubicBezTo>
                <a:cubicBezTo>
                  <a:pt x="88393" y="82553"/>
                  <a:pt x="55585" y="122064"/>
                  <a:pt x="47471" y="139703"/>
                </a:cubicBezTo>
                <a:cubicBezTo>
                  <a:pt x="39357" y="157342"/>
                  <a:pt x="57349" y="179920"/>
                  <a:pt x="47471" y="165103"/>
                </a:cubicBezTo>
                <a:cubicBezTo>
                  <a:pt x="37593" y="150286"/>
                  <a:pt x="-6857" y="84670"/>
                  <a:pt x="904" y="57153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フリーフォーム: 図形 197">
            <a:extLst>
              <a:ext uri="{FF2B5EF4-FFF2-40B4-BE49-F238E27FC236}">
                <a16:creationId xmlns:a16="http://schemas.microsoft.com/office/drawing/2014/main" id="{5F9D3BC9-F9D7-4DDA-98F6-F82A8EDC662A}"/>
              </a:ext>
            </a:extLst>
          </p:cNvPr>
          <p:cNvSpPr/>
          <p:nvPr/>
        </p:nvSpPr>
        <p:spPr>
          <a:xfrm>
            <a:off x="4590845" y="4225249"/>
            <a:ext cx="133358" cy="152458"/>
          </a:xfrm>
          <a:custGeom>
            <a:avLst/>
            <a:gdLst>
              <a:gd name="connsiteX0" fmla="*/ 4438 w 133358"/>
              <a:gd name="connsiteY0" fmla="*/ 94868 h 152458"/>
              <a:gd name="connsiteX1" fmla="*/ 34072 w 133358"/>
              <a:gd name="connsiteY1" fmla="*/ 5968 h 152458"/>
              <a:gd name="connsiteX2" fmla="*/ 110272 w 133358"/>
              <a:gd name="connsiteY2" fmla="*/ 14434 h 152458"/>
              <a:gd name="connsiteX3" fmla="*/ 120855 w 133358"/>
              <a:gd name="connsiteY3" fmla="*/ 65234 h 152458"/>
              <a:gd name="connsiteX4" fmla="*/ 125088 w 133358"/>
              <a:gd name="connsiteY4" fmla="*/ 152018 h 152458"/>
              <a:gd name="connsiteX5" fmla="*/ 4438 w 133358"/>
              <a:gd name="connsiteY5" fmla="*/ 94868 h 152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358" h="152458">
                <a:moveTo>
                  <a:pt x="4438" y="94868"/>
                </a:moveTo>
                <a:cubicBezTo>
                  <a:pt x="-10731" y="70526"/>
                  <a:pt x="16433" y="19374"/>
                  <a:pt x="34072" y="5968"/>
                </a:cubicBezTo>
                <a:cubicBezTo>
                  <a:pt x="51711" y="-7438"/>
                  <a:pt x="95808" y="4556"/>
                  <a:pt x="110272" y="14434"/>
                </a:cubicBezTo>
                <a:cubicBezTo>
                  <a:pt x="124736" y="24312"/>
                  <a:pt x="118386" y="42303"/>
                  <a:pt x="120855" y="65234"/>
                </a:cubicBezTo>
                <a:cubicBezTo>
                  <a:pt x="123324" y="88165"/>
                  <a:pt x="144844" y="147079"/>
                  <a:pt x="125088" y="152018"/>
                </a:cubicBezTo>
                <a:cubicBezTo>
                  <a:pt x="105333" y="156957"/>
                  <a:pt x="19607" y="119210"/>
                  <a:pt x="4438" y="94868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AD30AAD8-72FB-4DC9-A361-6F3C7E115E4A}"/>
              </a:ext>
            </a:extLst>
          </p:cNvPr>
          <p:cNvSpPr/>
          <p:nvPr/>
        </p:nvSpPr>
        <p:spPr>
          <a:xfrm>
            <a:off x="6603969" y="3333745"/>
            <a:ext cx="210617" cy="85415"/>
          </a:xfrm>
          <a:custGeom>
            <a:avLst/>
            <a:gdLst>
              <a:gd name="connsiteX0" fmla="*/ 31 w 210617"/>
              <a:gd name="connsiteY0" fmla="*/ 82555 h 85415"/>
              <a:gd name="connsiteX1" fmla="*/ 139731 w 210617"/>
              <a:gd name="connsiteY1" fmla="*/ 53980 h 85415"/>
              <a:gd name="connsiteX2" fmla="*/ 209581 w 210617"/>
              <a:gd name="connsiteY2" fmla="*/ 5 h 85415"/>
              <a:gd name="connsiteX3" fmla="*/ 177831 w 210617"/>
              <a:gd name="connsiteY3" fmla="*/ 50805 h 85415"/>
              <a:gd name="connsiteX4" fmla="*/ 127031 w 210617"/>
              <a:gd name="connsiteY4" fmla="*/ 79380 h 85415"/>
              <a:gd name="connsiteX5" fmla="*/ 31 w 210617"/>
              <a:gd name="connsiteY5" fmla="*/ 82555 h 85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617" h="85415">
                <a:moveTo>
                  <a:pt x="31" y="82555"/>
                </a:moveTo>
                <a:cubicBezTo>
                  <a:pt x="2148" y="78322"/>
                  <a:pt x="104806" y="67738"/>
                  <a:pt x="139731" y="53980"/>
                </a:cubicBezTo>
                <a:cubicBezTo>
                  <a:pt x="174656" y="40222"/>
                  <a:pt x="203231" y="534"/>
                  <a:pt x="209581" y="5"/>
                </a:cubicBezTo>
                <a:cubicBezTo>
                  <a:pt x="215931" y="-524"/>
                  <a:pt x="191589" y="37576"/>
                  <a:pt x="177831" y="50805"/>
                </a:cubicBezTo>
                <a:cubicBezTo>
                  <a:pt x="164073" y="64034"/>
                  <a:pt x="149785" y="71972"/>
                  <a:pt x="127031" y="79380"/>
                </a:cubicBezTo>
                <a:cubicBezTo>
                  <a:pt x="104277" y="86788"/>
                  <a:pt x="-2086" y="86788"/>
                  <a:pt x="31" y="825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F9BFD665-36E3-4D3D-9997-BA5A31E69774}"/>
              </a:ext>
            </a:extLst>
          </p:cNvPr>
          <p:cNvSpPr/>
          <p:nvPr/>
        </p:nvSpPr>
        <p:spPr>
          <a:xfrm>
            <a:off x="6284225" y="2702983"/>
            <a:ext cx="42492" cy="53393"/>
          </a:xfrm>
          <a:custGeom>
            <a:avLst/>
            <a:gdLst>
              <a:gd name="connsiteX0" fmla="*/ 42492 w 42492"/>
              <a:gd name="connsiteY0" fmla="*/ 0 h 53393"/>
              <a:gd name="connsiteX1" fmla="*/ 158 w 42492"/>
              <a:gd name="connsiteY1" fmla="*/ 52917 h 53393"/>
              <a:gd name="connsiteX2" fmla="*/ 42492 w 42492"/>
              <a:gd name="connsiteY2" fmla="*/ 0 h 5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492" h="53393">
                <a:moveTo>
                  <a:pt x="42492" y="0"/>
                </a:moveTo>
                <a:cubicBezTo>
                  <a:pt x="42492" y="0"/>
                  <a:pt x="3333" y="46567"/>
                  <a:pt x="158" y="52917"/>
                </a:cubicBezTo>
                <a:cubicBezTo>
                  <a:pt x="-3017" y="59267"/>
                  <a:pt x="42492" y="0"/>
                  <a:pt x="42492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5AF3352E-3D55-4D74-A0DE-2CE3DC26BEE9}"/>
              </a:ext>
            </a:extLst>
          </p:cNvPr>
          <p:cNvSpPr/>
          <p:nvPr/>
        </p:nvSpPr>
        <p:spPr>
          <a:xfrm>
            <a:off x="6369082" y="2804583"/>
            <a:ext cx="679973" cy="158767"/>
          </a:xfrm>
          <a:custGeom>
            <a:avLst/>
            <a:gdLst>
              <a:gd name="connsiteX0" fmla="*/ 14785 w 679973"/>
              <a:gd name="connsiteY0" fmla="*/ 0 h 158767"/>
              <a:gd name="connsiteX1" fmla="*/ 182001 w 679973"/>
              <a:gd name="connsiteY1" fmla="*/ 74084 h 158767"/>
              <a:gd name="connsiteX2" fmla="*/ 404251 w 679973"/>
              <a:gd name="connsiteY2" fmla="*/ 124884 h 158767"/>
              <a:gd name="connsiteX3" fmla="*/ 527018 w 679973"/>
              <a:gd name="connsiteY3" fmla="*/ 148167 h 158767"/>
              <a:gd name="connsiteX4" fmla="*/ 677301 w 679973"/>
              <a:gd name="connsiteY4" fmla="*/ 152400 h 158767"/>
              <a:gd name="connsiteX5" fmla="*/ 603218 w 679973"/>
              <a:gd name="connsiteY5" fmla="*/ 158750 h 158767"/>
              <a:gd name="connsiteX6" fmla="*/ 359801 w 679973"/>
              <a:gd name="connsiteY6" fmla="*/ 150284 h 158767"/>
              <a:gd name="connsiteX7" fmla="*/ 228568 w 679973"/>
              <a:gd name="connsiteY7" fmla="*/ 133350 h 158767"/>
              <a:gd name="connsiteX8" fmla="*/ 50768 w 679973"/>
              <a:gd name="connsiteY8" fmla="*/ 101600 h 158767"/>
              <a:gd name="connsiteX9" fmla="*/ 14785 w 679973"/>
              <a:gd name="connsiteY9" fmla="*/ 74084 h 158767"/>
              <a:gd name="connsiteX10" fmla="*/ 14785 w 679973"/>
              <a:gd name="connsiteY10" fmla="*/ 0 h 158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79973" h="158767">
                <a:moveTo>
                  <a:pt x="14785" y="0"/>
                </a:moveTo>
                <a:cubicBezTo>
                  <a:pt x="42654" y="0"/>
                  <a:pt x="117090" y="53270"/>
                  <a:pt x="182001" y="74084"/>
                </a:cubicBezTo>
                <a:cubicBezTo>
                  <a:pt x="246912" y="94898"/>
                  <a:pt x="346748" y="112537"/>
                  <a:pt x="404251" y="124884"/>
                </a:cubicBezTo>
                <a:cubicBezTo>
                  <a:pt x="461754" y="137231"/>
                  <a:pt x="481510" y="143581"/>
                  <a:pt x="527018" y="148167"/>
                </a:cubicBezTo>
                <a:cubicBezTo>
                  <a:pt x="572526" y="152753"/>
                  <a:pt x="664601" y="150636"/>
                  <a:pt x="677301" y="152400"/>
                </a:cubicBezTo>
                <a:cubicBezTo>
                  <a:pt x="690001" y="154164"/>
                  <a:pt x="656135" y="159103"/>
                  <a:pt x="603218" y="158750"/>
                </a:cubicBezTo>
                <a:cubicBezTo>
                  <a:pt x="550301" y="158397"/>
                  <a:pt x="422243" y="154517"/>
                  <a:pt x="359801" y="150284"/>
                </a:cubicBezTo>
                <a:cubicBezTo>
                  <a:pt x="297359" y="146051"/>
                  <a:pt x="280074" y="141464"/>
                  <a:pt x="228568" y="133350"/>
                </a:cubicBezTo>
                <a:cubicBezTo>
                  <a:pt x="177062" y="125236"/>
                  <a:pt x="86398" y="111478"/>
                  <a:pt x="50768" y="101600"/>
                </a:cubicBezTo>
                <a:cubicBezTo>
                  <a:pt x="15138" y="91722"/>
                  <a:pt x="24310" y="97014"/>
                  <a:pt x="14785" y="74084"/>
                </a:cubicBezTo>
                <a:cubicBezTo>
                  <a:pt x="5260" y="51154"/>
                  <a:pt x="-13084" y="0"/>
                  <a:pt x="14785" y="0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275CB396-52AD-4888-B7A9-828B9DE099E5}"/>
              </a:ext>
            </a:extLst>
          </p:cNvPr>
          <p:cNvSpPr/>
          <p:nvPr/>
        </p:nvSpPr>
        <p:spPr>
          <a:xfrm>
            <a:off x="6444947" y="3024145"/>
            <a:ext cx="660907" cy="198683"/>
          </a:xfrm>
          <a:custGeom>
            <a:avLst/>
            <a:gdLst>
              <a:gd name="connsiteX0" fmla="*/ 23586 w 660907"/>
              <a:gd name="connsiteY0" fmla="*/ 32322 h 198683"/>
              <a:gd name="connsiteX1" fmla="*/ 167520 w 660907"/>
              <a:gd name="connsiteY1" fmla="*/ 83122 h 198683"/>
              <a:gd name="connsiteX2" fmla="*/ 345320 w 660907"/>
              <a:gd name="connsiteY2" fmla="*/ 74655 h 198683"/>
              <a:gd name="connsiteX3" fmla="*/ 508303 w 660907"/>
              <a:gd name="connsiteY3" fmla="*/ 53488 h 198683"/>
              <a:gd name="connsiteX4" fmla="*/ 658586 w 660907"/>
              <a:gd name="connsiteY4" fmla="*/ 572 h 198683"/>
              <a:gd name="connsiteX5" fmla="*/ 586620 w 660907"/>
              <a:gd name="connsiteY5" fmla="*/ 32322 h 198683"/>
              <a:gd name="connsiteX6" fmla="*/ 415170 w 660907"/>
              <a:gd name="connsiteY6" fmla="*/ 133922 h 198683"/>
              <a:gd name="connsiteX7" fmla="*/ 241603 w 660907"/>
              <a:gd name="connsiteY7" fmla="*/ 188955 h 198683"/>
              <a:gd name="connsiteX8" fmla="*/ 148470 w 660907"/>
              <a:gd name="connsiteY8" fmla="*/ 197422 h 198683"/>
              <a:gd name="connsiteX9" fmla="*/ 8770 w 660907"/>
              <a:gd name="connsiteY9" fmla="*/ 174138 h 198683"/>
              <a:gd name="connsiteX10" fmla="*/ 15120 w 660907"/>
              <a:gd name="connsiteY10" fmla="*/ 138155 h 198683"/>
              <a:gd name="connsiteX11" fmla="*/ 23586 w 660907"/>
              <a:gd name="connsiteY11" fmla="*/ 32322 h 198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0907" h="198683">
                <a:moveTo>
                  <a:pt x="23586" y="32322"/>
                </a:moveTo>
                <a:cubicBezTo>
                  <a:pt x="48986" y="23150"/>
                  <a:pt x="113898" y="76067"/>
                  <a:pt x="167520" y="83122"/>
                </a:cubicBezTo>
                <a:cubicBezTo>
                  <a:pt x="221142" y="90177"/>
                  <a:pt x="288523" y="79594"/>
                  <a:pt x="345320" y="74655"/>
                </a:cubicBezTo>
                <a:cubicBezTo>
                  <a:pt x="402117" y="69716"/>
                  <a:pt x="456092" y="65835"/>
                  <a:pt x="508303" y="53488"/>
                </a:cubicBezTo>
                <a:cubicBezTo>
                  <a:pt x="560514" y="41141"/>
                  <a:pt x="645533" y="4100"/>
                  <a:pt x="658586" y="572"/>
                </a:cubicBezTo>
                <a:cubicBezTo>
                  <a:pt x="671639" y="-2956"/>
                  <a:pt x="627189" y="10097"/>
                  <a:pt x="586620" y="32322"/>
                </a:cubicBezTo>
                <a:cubicBezTo>
                  <a:pt x="546051" y="54547"/>
                  <a:pt x="472673" y="107817"/>
                  <a:pt x="415170" y="133922"/>
                </a:cubicBezTo>
                <a:cubicBezTo>
                  <a:pt x="357667" y="160027"/>
                  <a:pt x="286053" y="178372"/>
                  <a:pt x="241603" y="188955"/>
                </a:cubicBezTo>
                <a:cubicBezTo>
                  <a:pt x="197153" y="199538"/>
                  <a:pt x="187275" y="199891"/>
                  <a:pt x="148470" y="197422"/>
                </a:cubicBezTo>
                <a:cubicBezTo>
                  <a:pt x="109665" y="194953"/>
                  <a:pt x="30995" y="184016"/>
                  <a:pt x="8770" y="174138"/>
                </a:cubicBezTo>
                <a:cubicBezTo>
                  <a:pt x="-13455" y="164260"/>
                  <a:pt x="13356" y="155088"/>
                  <a:pt x="15120" y="138155"/>
                </a:cubicBezTo>
                <a:cubicBezTo>
                  <a:pt x="16884" y="121222"/>
                  <a:pt x="-1814" y="41494"/>
                  <a:pt x="23586" y="32322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055C0040-D134-4B6C-B868-67642E61D921}"/>
              </a:ext>
            </a:extLst>
          </p:cNvPr>
          <p:cNvSpPr/>
          <p:nvPr/>
        </p:nvSpPr>
        <p:spPr>
          <a:xfrm>
            <a:off x="6498165" y="3100022"/>
            <a:ext cx="226742" cy="74061"/>
          </a:xfrm>
          <a:custGeom>
            <a:avLst/>
            <a:gdLst>
              <a:gd name="connsiteX0" fmla="*/ 2 w 226742"/>
              <a:gd name="connsiteY0" fmla="*/ 895 h 74061"/>
              <a:gd name="connsiteX1" fmla="*/ 63502 w 226742"/>
              <a:gd name="connsiteY1" fmla="*/ 30528 h 74061"/>
              <a:gd name="connsiteX2" fmla="*/ 137585 w 226742"/>
              <a:gd name="connsiteY2" fmla="*/ 41111 h 74061"/>
              <a:gd name="connsiteX3" fmla="*/ 226485 w 226742"/>
              <a:gd name="connsiteY3" fmla="*/ 26295 h 74061"/>
              <a:gd name="connsiteX4" fmla="*/ 162985 w 226742"/>
              <a:gd name="connsiteY4" fmla="*/ 49578 h 74061"/>
              <a:gd name="connsiteX5" fmla="*/ 114302 w 226742"/>
              <a:gd name="connsiteY5" fmla="*/ 70745 h 74061"/>
              <a:gd name="connsiteX6" fmla="*/ 65618 w 226742"/>
              <a:gd name="connsiteY6" fmla="*/ 68628 h 74061"/>
              <a:gd name="connsiteX7" fmla="*/ 2 w 226742"/>
              <a:gd name="connsiteY7" fmla="*/ 895 h 7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6742" h="74061">
                <a:moveTo>
                  <a:pt x="2" y="895"/>
                </a:moveTo>
                <a:cubicBezTo>
                  <a:pt x="-351" y="-5455"/>
                  <a:pt x="40571" y="23825"/>
                  <a:pt x="63502" y="30528"/>
                </a:cubicBezTo>
                <a:cubicBezTo>
                  <a:pt x="86433" y="37231"/>
                  <a:pt x="110421" y="41816"/>
                  <a:pt x="137585" y="41111"/>
                </a:cubicBezTo>
                <a:cubicBezTo>
                  <a:pt x="164749" y="40406"/>
                  <a:pt x="222252" y="24884"/>
                  <a:pt x="226485" y="26295"/>
                </a:cubicBezTo>
                <a:cubicBezTo>
                  <a:pt x="230718" y="27706"/>
                  <a:pt x="181682" y="42170"/>
                  <a:pt x="162985" y="49578"/>
                </a:cubicBezTo>
                <a:cubicBezTo>
                  <a:pt x="144288" y="56986"/>
                  <a:pt x="130530" y="67570"/>
                  <a:pt x="114302" y="70745"/>
                </a:cubicBezTo>
                <a:cubicBezTo>
                  <a:pt x="98074" y="73920"/>
                  <a:pt x="81493" y="77095"/>
                  <a:pt x="65618" y="68628"/>
                </a:cubicBezTo>
                <a:cubicBezTo>
                  <a:pt x="49743" y="60161"/>
                  <a:pt x="355" y="7245"/>
                  <a:pt x="2" y="8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DABBB9F5-90A7-429B-BB70-D7B3C59C72DE}"/>
              </a:ext>
            </a:extLst>
          </p:cNvPr>
          <p:cNvSpPr/>
          <p:nvPr/>
        </p:nvSpPr>
        <p:spPr>
          <a:xfrm>
            <a:off x="6438900" y="2866947"/>
            <a:ext cx="241540" cy="65630"/>
          </a:xfrm>
          <a:custGeom>
            <a:avLst/>
            <a:gdLst>
              <a:gd name="connsiteX0" fmla="*/ 0 w 241540"/>
              <a:gd name="connsiteY0" fmla="*/ 78 h 65630"/>
              <a:gd name="connsiteX1" fmla="*/ 111125 w 241540"/>
              <a:gd name="connsiteY1" fmla="*/ 39766 h 65630"/>
              <a:gd name="connsiteX2" fmla="*/ 238125 w 241540"/>
              <a:gd name="connsiteY2" fmla="*/ 60403 h 65630"/>
              <a:gd name="connsiteX3" fmla="*/ 207963 w 241540"/>
              <a:gd name="connsiteY3" fmla="*/ 61991 h 65630"/>
              <a:gd name="connsiteX4" fmla="*/ 161925 w 241540"/>
              <a:gd name="connsiteY4" fmla="*/ 65166 h 65630"/>
              <a:gd name="connsiteX5" fmla="*/ 111125 w 241540"/>
              <a:gd name="connsiteY5" fmla="*/ 50878 h 65630"/>
              <a:gd name="connsiteX6" fmla="*/ 0 w 241540"/>
              <a:gd name="connsiteY6" fmla="*/ 78 h 65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540" h="65630">
                <a:moveTo>
                  <a:pt x="0" y="78"/>
                </a:moveTo>
                <a:cubicBezTo>
                  <a:pt x="0" y="-1774"/>
                  <a:pt x="71438" y="29712"/>
                  <a:pt x="111125" y="39766"/>
                </a:cubicBezTo>
                <a:cubicBezTo>
                  <a:pt x="150812" y="49820"/>
                  <a:pt x="221985" y="56699"/>
                  <a:pt x="238125" y="60403"/>
                </a:cubicBezTo>
                <a:cubicBezTo>
                  <a:pt x="254265" y="64107"/>
                  <a:pt x="207963" y="61991"/>
                  <a:pt x="207963" y="61991"/>
                </a:cubicBezTo>
                <a:cubicBezTo>
                  <a:pt x="195263" y="62785"/>
                  <a:pt x="178065" y="67018"/>
                  <a:pt x="161925" y="65166"/>
                </a:cubicBezTo>
                <a:cubicBezTo>
                  <a:pt x="145785" y="63314"/>
                  <a:pt x="133350" y="59080"/>
                  <a:pt x="111125" y="50878"/>
                </a:cubicBezTo>
                <a:cubicBezTo>
                  <a:pt x="88900" y="42676"/>
                  <a:pt x="0" y="1930"/>
                  <a:pt x="0" y="7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7729EFC3-95FD-4FA4-AC0E-86D98DBDD517}"/>
              </a:ext>
            </a:extLst>
          </p:cNvPr>
          <p:cNvSpPr/>
          <p:nvPr/>
        </p:nvSpPr>
        <p:spPr>
          <a:xfrm>
            <a:off x="6313421" y="1750192"/>
            <a:ext cx="189321" cy="115974"/>
          </a:xfrm>
          <a:custGeom>
            <a:avLst/>
            <a:gdLst>
              <a:gd name="connsiteX0" fmla="*/ 67 w 189321"/>
              <a:gd name="connsiteY0" fmla="*/ 821 h 115974"/>
              <a:gd name="connsiteX1" fmla="*/ 82617 w 189321"/>
              <a:gd name="connsiteY1" fmla="*/ 24633 h 115974"/>
              <a:gd name="connsiteX2" fmla="*/ 142942 w 189321"/>
              <a:gd name="connsiteY2" fmla="*/ 57971 h 115974"/>
              <a:gd name="connsiteX3" fmla="*/ 188979 w 189321"/>
              <a:gd name="connsiteY3" fmla="*/ 115121 h 115974"/>
              <a:gd name="connsiteX4" fmla="*/ 160404 w 189321"/>
              <a:gd name="connsiteY4" fmla="*/ 89721 h 115974"/>
              <a:gd name="connsiteX5" fmla="*/ 96904 w 189321"/>
              <a:gd name="connsiteY5" fmla="*/ 54796 h 115974"/>
              <a:gd name="connsiteX6" fmla="*/ 67 w 189321"/>
              <a:gd name="connsiteY6" fmla="*/ 821 h 11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321" h="115974">
                <a:moveTo>
                  <a:pt x="67" y="821"/>
                </a:moveTo>
                <a:cubicBezTo>
                  <a:pt x="-2314" y="-4206"/>
                  <a:pt x="58805" y="15108"/>
                  <a:pt x="82617" y="24633"/>
                </a:cubicBezTo>
                <a:cubicBezTo>
                  <a:pt x="106430" y="34158"/>
                  <a:pt x="125215" y="42890"/>
                  <a:pt x="142942" y="57971"/>
                </a:cubicBezTo>
                <a:cubicBezTo>
                  <a:pt x="160669" y="73052"/>
                  <a:pt x="186069" y="109829"/>
                  <a:pt x="188979" y="115121"/>
                </a:cubicBezTo>
                <a:cubicBezTo>
                  <a:pt x="191889" y="120413"/>
                  <a:pt x="175750" y="99775"/>
                  <a:pt x="160404" y="89721"/>
                </a:cubicBezTo>
                <a:cubicBezTo>
                  <a:pt x="145058" y="79667"/>
                  <a:pt x="120981" y="66702"/>
                  <a:pt x="96904" y="54796"/>
                </a:cubicBezTo>
                <a:cubicBezTo>
                  <a:pt x="72827" y="42890"/>
                  <a:pt x="2448" y="5848"/>
                  <a:pt x="67" y="821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B84BB23B-1A15-43C8-881F-2D93E0D3C251}"/>
              </a:ext>
            </a:extLst>
          </p:cNvPr>
          <p:cNvSpPr/>
          <p:nvPr/>
        </p:nvSpPr>
        <p:spPr>
          <a:xfrm>
            <a:off x="6838702" y="1820825"/>
            <a:ext cx="462846" cy="112898"/>
          </a:xfrm>
          <a:custGeom>
            <a:avLst/>
            <a:gdLst>
              <a:gd name="connsiteX0" fmla="*/ 248 w 462846"/>
              <a:gd name="connsiteY0" fmla="*/ 44488 h 112898"/>
              <a:gd name="connsiteX1" fmla="*/ 173286 w 462846"/>
              <a:gd name="connsiteY1" fmla="*/ 38 h 112898"/>
              <a:gd name="connsiteX2" fmla="*/ 314573 w 462846"/>
              <a:gd name="connsiteY2" fmla="*/ 38138 h 112898"/>
              <a:gd name="connsiteX3" fmla="*/ 452686 w 462846"/>
              <a:gd name="connsiteY3" fmla="*/ 109575 h 112898"/>
              <a:gd name="connsiteX4" fmla="*/ 425698 w 462846"/>
              <a:gd name="connsiteY4" fmla="*/ 93700 h 112898"/>
              <a:gd name="connsiteX5" fmla="*/ 212973 w 462846"/>
              <a:gd name="connsiteY5" fmla="*/ 28613 h 112898"/>
              <a:gd name="connsiteX6" fmla="*/ 248 w 462846"/>
              <a:gd name="connsiteY6" fmla="*/ 44488 h 112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2846" h="112898">
                <a:moveTo>
                  <a:pt x="248" y="44488"/>
                </a:moveTo>
                <a:cubicBezTo>
                  <a:pt x="-6366" y="39726"/>
                  <a:pt x="120899" y="1096"/>
                  <a:pt x="173286" y="38"/>
                </a:cubicBezTo>
                <a:cubicBezTo>
                  <a:pt x="225673" y="-1020"/>
                  <a:pt x="268006" y="19882"/>
                  <a:pt x="314573" y="38138"/>
                </a:cubicBezTo>
                <a:cubicBezTo>
                  <a:pt x="361140" y="56394"/>
                  <a:pt x="434165" y="100315"/>
                  <a:pt x="452686" y="109575"/>
                </a:cubicBezTo>
                <a:cubicBezTo>
                  <a:pt x="471207" y="118835"/>
                  <a:pt x="465650" y="107194"/>
                  <a:pt x="425698" y="93700"/>
                </a:cubicBezTo>
                <a:cubicBezTo>
                  <a:pt x="385746" y="80206"/>
                  <a:pt x="279383" y="37344"/>
                  <a:pt x="212973" y="28613"/>
                </a:cubicBezTo>
                <a:cubicBezTo>
                  <a:pt x="146563" y="19882"/>
                  <a:pt x="6862" y="49250"/>
                  <a:pt x="248" y="44488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6236AA32-4B2D-42B1-9451-A3A43F9813DB}"/>
              </a:ext>
            </a:extLst>
          </p:cNvPr>
          <p:cNvSpPr/>
          <p:nvPr/>
        </p:nvSpPr>
        <p:spPr>
          <a:xfrm>
            <a:off x="6665315" y="1572619"/>
            <a:ext cx="756758" cy="188772"/>
          </a:xfrm>
          <a:custGeom>
            <a:avLst/>
            <a:gdLst>
              <a:gd name="connsiteX0" fmla="*/ 68 w 756758"/>
              <a:gd name="connsiteY0" fmla="*/ 16998 h 188772"/>
              <a:gd name="connsiteX1" fmla="*/ 55102 w 756758"/>
              <a:gd name="connsiteY1" fmla="*/ 91081 h 188772"/>
              <a:gd name="connsiteX2" fmla="*/ 57218 w 756758"/>
              <a:gd name="connsiteY2" fmla="*/ 124948 h 188772"/>
              <a:gd name="connsiteX3" fmla="*/ 262535 w 756758"/>
              <a:gd name="connsiteY3" fmla="*/ 120714 h 188772"/>
              <a:gd name="connsiteX4" fmla="*/ 421285 w 756758"/>
              <a:gd name="connsiteY4" fmla="*/ 97431 h 188772"/>
              <a:gd name="connsiteX5" fmla="*/ 586385 w 756758"/>
              <a:gd name="connsiteY5" fmla="*/ 129181 h 188772"/>
              <a:gd name="connsiteX6" fmla="*/ 749368 w 756758"/>
              <a:gd name="connsiteY6" fmla="*/ 188448 h 188772"/>
              <a:gd name="connsiteX7" fmla="*/ 723968 w 756758"/>
              <a:gd name="connsiteY7" fmla="*/ 150348 h 188772"/>
              <a:gd name="connsiteX8" fmla="*/ 679518 w 756758"/>
              <a:gd name="connsiteY8" fmla="*/ 95314 h 188772"/>
              <a:gd name="connsiteX9" fmla="*/ 531352 w 756758"/>
              <a:gd name="connsiteY9" fmla="*/ 21231 h 188772"/>
              <a:gd name="connsiteX10" fmla="*/ 317568 w 756758"/>
              <a:gd name="connsiteY10" fmla="*/ 4298 h 188772"/>
              <a:gd name="connsiteX11" fmla="*/ 122835 w 756758"/>
              <a:gd name="connsiteY11" fmla="*/ 64 h 188772"/>
              <a:gd name="connsiteX12" fmla="*/ 91085 w 756758"/>
              <a:gd name="connsiteY12" fmla="*/ 6414 h 188772"/>
              <a:gd name="connsiteX13" fmla="*/ 67802 w 756758"/>
              <a:gd name="connsiteY13" fmla="*/ 29698 h 188772"/>
              <a:gd name="connsiteX14" fmla="*/ 68 w 756758"/>
              <a:gd name="connsiteY14" fmla="*/ 16998 h 188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56758" h="188772">
                <a:moveTo>
                  <a:pt x="68" y="16998"/>
                </a:moveTo>
                <a:cubicBezTo>
                  <a:pt x="-2049" y="27228"/>
                  <a:pt x="45577" y="73089"/>
                  <a:pt x="55102" y="91081"/>
                </a:cubicBezTo>
                <a:cubicBezTo>
                  <a:pt x="64627" y="109073"/>
                  <a:pt x="22646" y="120009"/>
                  <a:pt x="57218" y="124948"/>
                </a:cubicBezTo>
                <a:cubicBezTo>
                  <a:pt x="91790" y="129887"/>
                  <a:pt x="201857" y="125300"/>
                  <a:pt x="262535" y="120714"/>
                </a:cubicBezTo>
                <a:cubicBezTo>
                  <a:pt x="323213" y="116128"/>
                  <a:pt x="367310" y="96020"/>
                  <a:pt x="421285" y="97431"/>
                </a:cubicBezTo>
                <a:cubicBezTo>
                  <a:pt x="475260" y="98842"/>
                  <a:pt x="531705" y="114012"/>
                  <a:pt x="586385" y="129181"/>
                </a:cubicBezTo>
                <a:cubicBezTo>
                  <a:pt x="641065" y="144350"/>
                  <a:pt x="726438" y="184920"/>
                  <a:pt x="749368" y="188448"/>
                </a:cubicBezTo>
                <a:cubicBezTo>
                  <a:pt x="772298" y="191976"/>
                  <a:pt x="735610" y="165870"/>
                  <a:pt x="723968" y="150348"/>
                </a:cubicBezTo>
                <a:cubicBezTo>
                  <a:pt x="712326" y="134826"/>
                  <a:pt x="711621" y="116833"/>
                  <a:pt x="679518" y="95314"/>
                </a:cubicBezTo>
                <a:cubicBezTo>
                  <a:pt x="647415" y="73795"/>
                  <a:pt x="591677" y="36400"/>
                  <a:pt x="531352" y="21231"/>
                </a:cubicBezTo>
                <a:cubicBezTo>
                  <a:pt x="471027" y="6062"/>
                  <a:pt x="385654" y="7826"/>
                  <a:pt x="317568" y="4298"/>
                </a:cubicBezTo>
                <a:cubicBezTo>
                  <a:pt x="249482" y="770"/>
                  <a:pt x="160582" y="-289"/>
                  <a:pt x="122835" y="64"/>
                </a:cubicBezTo>
                <a:cubicBezTo>
                  <a:pt x="85088" y="417"/>
                  <a:pt x="100257" y="1475"/>
                  <a:pt x="91085" y="6414"/>
                </a:cubicBezTo>
                <a:cubicBezTo>
                  <a:pt x="81913" y="11353"/>
                  <a:pt x="80149" y="26523"/>
                  <a:pt x="67802" y="29698"/>
                </a:cubicBezTo>
                <a:cubicBezTo>
                  <a:pt x="55455" y="32873"/>
                  <a:pt x="2185" y="6768"/>
                  <a:pt x="68" y="16998"/>
                </a:cubicBezTo>
                <a:close/>
              </a:path>
            </a:pathLst>
          </a:custGeom>
          <a:solidFill>
            <a:srgbClr val="0070C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2AE9B6DF-E3FD-45D5-8894-0D903F4C94EF}"/>
              </a:ext>
            </a:extLst>
          </p:cNvPr>
          <p:cNvSpPr/>
          <p:nvPr/>
        </p:nvSpPr>
        <p:spPr>
          <a:xfrm>
            <a:off x="6255454" y="1509150"/>
            <a:ext cx="234364" cy="177987"/>
          </a:xfrm>
          <a:custGeom>
            <a:avLst/>
            <a:gdLst>
              <a:gd name="connsiteX0" fmla="*/ 67029 w 234364"/>
              <a:gd name="connsiteY0" fmla="*/ 33 h 177987"/>
              <a:gd name="connsiteX1" fmla="*/ 147463 w 234364"/>
              <a:gd name="connsiteY1" fmla="*/ 63533 h 177987"/>
              <a:gd name="connsiteX2" fmla="*/ 185563 w 234364"/>
              <a:gd name="connsiteY2" fmla="*/ 127033 h 177987"/>
              <a:gd name="connsiteX3" fmla="*/ 234246 w 234364"/>
              <a:gd name="connsiteY3" fmla="*/ 177833 h 177987"/>
              <a:gd name="connsiteX4" fmla="*/ 170746 w 234364"/>
              <a:gd name="connsiteY4" fmla="*/ 141850 h 177987"/>
              <a:gd name="connsiteX5" fmla="*/ 64913 w 234364"/>
              <a:gd name="connsiteY5" fmla="*/ 114333 h 177987"/>
              <a:gd name="connsiteX6" fmla="*/ 1413 w 234364"/>
              <a:gd name="connsiteY6" fmla="*/ 103750 h 177987"/>
              <a:gd name="connsiteX7" fmla="*/ 24696 w 234364"/>
              <a:gd name="connsiteY7" fmla="*/ 72000 h 177987"/>
              <a:gd name="connsiteX8" fmla="*/ 67029 w 234364"/>
              <a:gd name="connsiteY8" fmla="*/ 33 h 177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364" h="177987">
                <a:moveTo>
                  <a:pt x="67029" y="33"/>
                </a:moveTo>
                <a:cubicBezTo>
                  <a:pt x="87490" y="-1378"/>
                  <a:pt x="127707" y="42366"/>
                  <a:pt x="147463" y="63533"/>
                </a:cubicBezTo>
                <a:cubicBezTo>
                  <a:pt x="167219" y="84700"/>
                  <a:pt x="171099" y="107983"/>
                  <a:pt x="185563" y="127033"/>
                </a:cubicBezTo>
                <a:cubicBezTo>
                  <a:pt x="200027" y="146083"/>
                  <a:pt x="236715" y="175364"/>
                  <a:pt x="234246" y="177833"/>
                </a:cubicBezTo>
                <a:cubicBezTo>
                  <a:pt x="231777" y="180302"/>
                  <a:pt x="198968" y="152433"/>
                  <a:pt x="170746" y="141850"/>
                </a:cubicBezTo>
                <a:cubicBezTo>
                  <a:pt x="142524" y="131267"/>
                  <a:pt x="93135" y="120683"/>
                  <a:pt x="64913" y="114333"/>
                </a:cubicBezTo>
                <a:cubicBezTo>
                  <a:pt x="36691" y="107983"/>
                  <a:pt x="8116" y="110805"/>
                  <a:pt x="1413" y="103750"/>
                </a:cubicBezTo>
                <a:cubicBezTo>
                  <a:pt x="-5290" y="96695"/>
                  <a:pt x="13407" y="84700"/>
                  <a:pt x="24696" y="72000"/>
                </a:cubicBezTo>
                <a:cubicBezTo>
                  <a:pt x="35985" y="59300"/>
                  <a:pt x="46568" y="1444"/>
                  <a:pt x="67029" y="33"/>
                </a:cubicBezTo>
                <a:close/>
              </a:path>
            </a:pathLst>
          </a:custGeom>
          <a:solidFill>
            <a:srgbClr val="0070C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: 図形 198">
            <a:extLst>
              <a:ext uri="{FF2B5EF4-FFF2-40B4-BE49-F238E27FC236}">
                <a16:creationId xmlns:a16="http://schemas.microsoft.com/office/drawing/2014/main" id="{8F5AA2D7-ACE0-4464-8E7B-7144284207BC}"/>
              </a:ext>
            </a:extLst>
          </p:cNvPr>
          <p:cNvSpPr/>
          <p:nvPr/>
        </p:nvSpPr>
        <p:spPr>
          <a:xfrm>
            <a:off x="6243448" y="1884363"/>
            <a:ext cx="63690" cy="11777"/>
          </a:xfrm>
          <a:custGeom>
            <a:avLst/>
            <a:gdLst>
              <a:gd name="connsiteX0" fmla="*/ 63690 w 63690"/>
              <a:gd name="connsiteY0" fmla="*/ 0 h 11777"/>
              <a:gd name="connsiteX1" fmla="*/ 190 w 63690"/>
              <a:gd name="connsiteY1" fmla="*/ 11112 h 11777"/>
              <a:gd name="connsiteX2" fmla="*/ 63690 w 63690"/>
              <a:gd name="connsiteY2" fmla="*/ 0 h 11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690" h="11777">
                <a:moveTo>
                  <a:pt x="63690" y="0"/>
                </a:moveTo>
                <a:cubicBezTo>
                  <a:pt x="63690" y="0"/>
                  <a:pt x="4423" y="7143"/>
                  <a:pt x="190" y="11112"/>
                </a:cubicBezTo>
                <a:cubicBezTo>
                  <a:pt x="-4043" y="15081"/>
                  <a:pt x="63690" y="0"/>
                  <a:pt x="63690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フリーフォーム: 図形 199">
            <a:extLst>
              <a:ext uri="{FF2B5EF4-FFF2-40B4-BE49-F238E27FC236}">
                <a16:creationId xmlns:a16="http://schemas.microsoft.com/office/drawing/2014/main" id="{F2DB75F7-9910-440C-B9CE-74D779E846DA}"/>
              </a:ext>
            </a:extLst>
          </p:cNvPr>
          <p:cNvSpPr/>
          <p:nvPr/>
        </p:nvSpPr>
        <p:spPr>
          <a:xfrm>
            <a:off x="6246137" y="1892299"/>
            <a:ext cx="72348" cy="39597"/>
          </a:xfrm>
          <a:custGeom>
            <a:avLst/>
            <a:gdLst>
              <a:gd name="connsiteX0" fmla="*/ 72113 w 72348"/>
              <a:gd name="connsiteY0" fmla="*/ 1 h 39597"/>
              <a:gd name="connsiteX1" fmla="*/ 22901 w 72348"/>
              <a:gd name="connsiteY1" fmla="*/ 36514 h 39597"/>
              <a:gd name="connsiteX2" fmla="*/ 676 w 72348"/>
              <a:gd name="connsiteY2" fmla="*/ 38101 h 39597"/>
              <a:gd name="connsiteX3" fmla="*/ 72113 w 72348"/>
              <a:gd name="connsiteY3" fmla="*/ 1 h 39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348" h="39597">
                <a:moveTo>
                  <a:pt x="72113" y="1"/>
                </a:moveTo>
                <a:cubicBezTo>
                  <a:pt x="75817" y="-263"/>
                  <a:pt x="34807" y="30164"/>
                  <a:pt x="22901" y="36514"/>
                </a:cubicBezTo>
                <a:cubicBezTo>
                  <a:pt x="10995" y="42864"/>
                  <a:pt x="-3293" y="37307"/>
                  <a:pt x="676" y="38101"/>
                </a:cubicBezTo>
                <a:cubicBezTo>
                  <a:pt x="4645" y="38895"/>
                  <a:pt x="68409" y="265"/>
                  <a:pt x="72113" y="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フリーフォーム: 図形 200">
            <a:extLst>
              <a:ext uri="{FF2B5EF4-FFF2-40B4-BE49-F238E27FC236}">
                <a16:creationId xmlns:a16="http://schemas.microsoft.com/office/drawing/2014/main" id="{F2CE9C4E-7C51-4EA2-B374-37CFC9B84698}"/>
              </a:ext>
            </a:extLst>
          </p:cNvPr>
          <p:cNvSpPr/>
          <p:nvPr/>
        </p:nvSpPr>
        <p:spPr>
          <a:xfrm>
            <a:off x="6942906" y="1828341"/>
            <a:ext cx="7169" cy="60784"/>
          </a:xfrm>
          <a:custGeom>
            <a:avLst/>
            <a:gdLst>
              <a:gd name="connsiteX0" fmla="*/ 7169 w 7169"/>
              <a:gd name="connsiteY0" fmla="*/ 60784 h 60784"/>
              <a:gd name="connsiteX1" fmla="*/ 819 w 7169"/>
              <a:gd name="connsiteY1" fmla="*/ 459 h 60784"/>
              <a:gd name="connsiteX2" fmla="*/ 7169 w 7169"/>
              <a:gd name="connsiteY2" fmla="*/ 60784 h 60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69" h="60784">
                <a:moveTo>
                  <a:pt x="7169" y="60784"/>
                </a:moveTo>
                <a:cubicBezTo>
                  <a:pt x="7169" y="60784"/>
                  <a:pt x="4523" y="7073"/>
                  <a:pt x="819" y="459"/>
                </a:cubicBezTo>
                <a:cubicBezTo>
                  <a:pt x="-2885" y="-6155"/>
                  <a:pt x="7169" y="60784"/>
                  <a:pt x="7169" y="6078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フリーフォーム: 図形 201">
            <a:extLst>
              <a:ext uri="{FF2B5EF4-FFF2-40B4-BE49-F238E27FC236}">
                <a16:creationId xmlns:a16="http://schemas.microsoft.com/office/drawing/2014/main" id="{9A130BD4-8754-4331-A2C5-37C9B8FBCD09}"/>
              </a:ext>
            </a:extLst>
          </p:cNvPr>
          <p:cNvSpPr/>
          <p:nvPr/>
        </p:nvSpPr>
        <p:spPr>
          <a:xfrm>
            <a:off x="6875031" y="1860446"/>
            <a:ext cx="59178" cy="39330"/>
          </a:xfrm>
          <a:custGeom>
            <a:avLst/>
            <a:gdLst>
              <a:gd name="connsiteX0" fmla="*/ 59169 w 59178"/>
              <a:gd name="connsiteY0" fmla="*/ 38204 h 39330"/>
              <a:gd name="connsiteX1" fmla="*/ 3607 w 59178"/>
              <a:gd name="connsiteY1" fmla="*/ 104 h 39330"/>
              <a:gd name="connsiteX2" fmla="*/ 8369 w 59178"/>
              <a:gd name="connsiteY2" fmla="*/ 27092 h 39330"/>
              <a:gd name="connsiteX3" fmla="*/ 59169 w 59178"/>
              <a:gd name="connsiteY3" fmla="*/ 38204 h 39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178" h="39330">
                <a:moveTo>
                  <a:pt x="59169" y="38204"/>
                </a:moveTo>
                <a:cubicBezTo>
                  <a:pt x="58375" y="33706"/>
                  <a:pt x="12074" y="1956"/>
                  <a:pt x="3607" y="104"/>
                </a:cubicBezTo>
                <a:cubicBezTo>
                  <a:pt x="-4860" y="-1748"/>
                  <a:pt x="3606" y="21536"/>
                  <a:pt x="8369" y="27092"/>
                </a:cubicBezTo>
                <a:cubicBezTo>
                  <a:pt x="13131" y="32648"/>
                  <a:pt x="59963" y="42702"/>
                  <a:pt x="59169" y="3820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フリーフォーム: 図形 202">
            <a:extLst>
              <a:ext uri="{FF2B5EF4-FFF2-40B4-BE49-F238E27FC236}">
                <a16:creationId xmlns:a16="http://schemas.microsoft.com/office/drawing/2014/main" id="{8C8376EB-C8A4-4407-9DF6-2C110A18560A}"/>
              </a:ext>
            </a:extLst>
          </p:cNvPr>
          <p:cNvSpPr/>
          <p:nvPr/>
        </p:nvSpPr>
        <p:spPr>
          <a:xfrm>
            <a:off x="6827394" y="1876332"/>
            <a:ext cx="52831" cy="41368"/>
          </a:xfrm>
          <a:custGeom>
            <a:avLst/>
            <a:gdLst>
              <a:gd name="connsiteX0" fmla="*/ 52831 w 52831"/>
              <a:gd name="connsiteY0" fmla="*/ 41368 h 41368"/>
              <a:gd name="connsiteX1" fmla="*/ 444 w 52831"/>
              <a:gd name="connsiteY1" fmla="*/ 93 h 41368"/>
              <a:gd name="connsiteX2" fmla="*/ 52831 w 52831"/>
              <a:gd name="connsiteY2" fmla="*/ 41368 h 41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831" h="41368">
                <a:moveTo>
                  <a:pt x="52831" y="41368"/>
                </a:moveTo>
                <a:cubicBezTo>
                  <a:pt x="52831" y="41368"/>
                  <a:pt x="6529" y="2474"/>
                  <a:pt x="444" y="93"/>
                </a:cubicBezTo>
                <a:cubicBezTo>
                  <a:pt x="-5641" y="-2288"/>
                  <a:pt x="52831" y="41368"/>
                  <a:pt x="52831" y="413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フリーフォーム: 図形 203">
            <a:extLst>
              <a:ext uri="{FF2B5EF4-FFF2-40B4-BE49-F238E27FC236}">
                <a16:creationId xmlns:a16="http://schemas.microsoft.com/office/drawing/2014/main" id="{62B9C037-F9CD-4A22-B90A-958C21BF3DFD}"/>
              </a:ext>
            </a:extLst>
          </p:cNvPr>
          <p:cNvSpPr/>
          <p:nvPr/>
        </p:nvSpPr>
        <p:spPr>
          <a:xfrm>
            <a:off x="6980238" y="1844145"/>
            <a:ext cx="49423" cy="51330"/>
          </a:xfrm>
          <a:custGeom>
            <a:avLst/>
            <a:gdLst>
              <a:gd name="connsiteX0" fmla="*/ 0 w 49423"/>
              <a:gd name="connsiteY0" fmla="*/ 51330 h 51330"/>
              <a:gd name="connsiteX1" fmla="*/ 49212 w 49423"/>
              <a:gd name="connsiteY1" fmla="*/ 530 h 51330"/>
              <a:gd name="connsiteX2" fmla="*/ 0 w 49423"/>
              <a:gd name="connsiteY2" fmla="*/ 51330 h 5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23" h="51330">
                <a:moveTo>
                  <a:pt x="0" y="51330"/>
                </a:moveTo>
                <a:cubicBezTo>
                  <a:pt x="0" y="51330"/>
                  <a:pt x="45243" y="7144"/>
                  <a:pt x="49212" y="530"/>
                </a:cubicBezTo>
                <a:cubicBezTo>
                  <a:pt x="53181" y="-6085"/>
                  <a:pt x="0" y="51330"/>
                  <a:pt x="0" y="5133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フリーフォーム: 図形 204">
            <a:extLst>
              <a:ext uri="{FF2B5EF4-FFF2-40B4-BE49-F238E27FC236}">
                <a16:creationId xmlns:a16="http://schemas.microsoft.com/office/drawing/2014/main" id="{2CCC42AE-A02A-487E-97CA-887431503EC2}"/>
              </a:ext>
            </a:extLst>
          </p:cNvPr>
          <p:cNvSpPr/>
          <p:nvPr/>
        </p:nvSpPr>
        <p:spPr>
          <a:xfrm>
            <a:off x="6835271" y="1876320"/>
            <a:ext cx="54479" cy="36618"/>
          </a:xfrm>
          <a:custGeom>
            <a:avLst/>
            <a:gdLst>
              <a:gd name="connsiteX0" fmla="*/ 54479 w 54479"/>
              <a:gd name="connsiteY0" fmla="*/ 36618 h 36618"/>
              <a:gd name="connsiteX1" fmla="*/ 504 w 54479"/>
              <a:gd name="connsiteY1" fmla="*/ 105 h 36618"/>
              <a:gd name="connsiteX2" fmla="*/ 54479 w 54479"/>
              <a:gd name="connsiteY2" fmla="*/ 36618 h 36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479" h="36618">
                <a:moveTo>
                  <a:pt x="54479" y="36618"/>
                </a:moveTo>
                <a:cubicBezTo>
                  <a:pt x="54479" y="36618"/>
                  <a:pt x="7118" y="2486"/>
                  <a:pt x="504" y="105"/>
                </a:cubicBezTo>
                <a:cubicBezTo>
                  <a:pt x="-6110" y="-2276"/>
                  <a:pt x="54479" y="36618"/>
                  <a:pt x="54479" y="3661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フリーフォーム: 図形 205">
            <a:extLst>
              <a:ext uri="{FF2B5EF4-FFF2-40B4-BE49-F238E27FC236}">
                <a16:creationId xmlns:a16="http://schemas.microsoft.com/office/drawing/2014/main" id="{158DC697-B2B4-4B98-83EC-A34A746D5477}"/>
              </a:ext>
            </a:extLst>
          </p:cNvPr>
          <p:cNvSpPr/>
          <p:nvPr/>
        </p:nvSpPr>
        <p:spPr>
          <a:xfrm>
            <a:off x="6935696" y="1822816"/>
            <a:ext cx="25518" cy="64759"/>
          </a:xfrm>
          <a:custGeom>
            <a:avLst/>
            <a:gdLst>
              <a:gd name="connsiteX0" fmla="*/ 25492 w 25518"/>
              <a:gd name="connsiteY0" fmla="*/ 64722 h 64759"/>
              <a:gd name="connsiteX1" fmla="*/ 4854 w 25518"/>
              <a:gd name="connsiteY1" fmla="*/ 2809 h 64759"/>
              <a:gd name="connsiteX2" fmla="*/ 92 w 25518"/>
              <a:gd name="connsiteY2" fmla="*/ 12334 h 64759"/>
              <a:gd name="connsiteX3" fmla="*/ 25492 w 25518"/>
              <a:gd name="connsiteY3" fmla="*/ 64722 h 64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18" h="64759">
                <a:moveTo>
                  <a:pt x="25492" y="64722"/>
                </a:moveTo>
                <a:cubicBezTo>
                  <a:pt x="26286" y="63134"/>
                  <a:pt x="9087" y="11540"/>
                  <a:pt x="4854" y="2809"/>
                </a:cubicBezTo>
                <a:cubicBezTo>
                  <a:pt x="621" y="-5922"/>
                  <a:pt x="1944" y="8101"/>
                  <a:pt x="92" y="12334"/>
                </a:cubicBezTo>
                <a:cubicBezTo>
                  <a:pt x="-1760" y="16567"/>
                  <a:pt x="24698" y="66310"/>
                  <a:pt x="25492" y="6472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フリーフォーム: 図形 206">
            <a:extLst>
              <a:ext uri="{FF2B5EF4-FFF2-40B4-BE49-F238E27FC236}">
                <a16:creationId xmlns:a16="http://schemas.microsoft.com/office/drawing/2014/main" id="{B6D92CDA-FCAD-4926-9630-DB5FFBAD154D}"/>
              </a:ext>
            </a:extLst>
          </p:cNvPr>
          <p:cNvSpPr/>
          <p:nvPr/>
        </p:nvSpPr>
        <p:spPr>
          <a:xfrm>
            <a:off x="6972246" y="1828208"/>
            <a:ext cx="62540" cy="66272"/>
          </a:xfrm>
          <a:custGeom>
            <a:avLst/>
            <a:gdLst>
              <a:gd name="connsiteX0" fmla="*/ 54 w 62540"/>
              <a:gd name="connsiteY0" fmla="*/ 65680 h 66272"/>
              <a:gd name="connsiteX1" fmla="*/ 58792 w 62540"/>
              <a:gd name="connsiteY1" fmla="*/ 2180 h 66272"/>
              <a:gd name="connsiteX2" fmla="*/ 55617 w 62540"/>
              <a:gd name="connsiteY2" fmla="*/ 16467 h 66272"/>
              <a:gd name="connsiteX3" fmla="*/ 47679 w 62540"/>
              <a:gd name="connsiteY3" fmla="*/ 33930 h 66272"/>
              <a:gd name="connsiteX4" fmla="*/ 54 w 62540"/>
              <a:gd name="connsiteY4" fmla="*/ 65680 h 66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540" h="66272">
                <a:moveTo>
                  <a:pt x="54" y="65680"/>
                </a:moveTo>
                <a:cubicBezTo>
                  <a:pt x="1906" y="60388"/>
                  <a:pt x="49532" y="10382"/>
                  <a:pt x="58792" y="2180"/>
                </a:cubicBezTo>
                <a:cubicBezTo>
                  <a:pt x="68053" y="-6022"/>
                  <a:pt x="57469" y="11175"/>
                  <a:pt x="55617" y="16467"/>
                </a:cubicBezTo>
                <a:cubicBezTo>
                  <a:pt x="53765" y="21759"/>
                  <a:pt x="51119" y="28638"/>
                  <a:pt x="47679" y="33930"/>
                </a:cubicBezTo>
                <a:cubicBezTo>
                  <a:pt x="44239" y="39222"/>
                  <a:pt x="-1798" y="70972"/>
                  <a:pt x="54" y="6568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フリーフォーム: 図形 207">
            <a:extLst>
              <a:ext uri="{FF2B5EF4-FFF2-40B4-BE49-F238E27FC236}">
                <a16:creationId xmlns:a16="http://schemas.microsoft.com/office/drawing/2014/main" id="{FCEE95B1-4AE6-4664-B9FD-60B36D0EF46F}"/>
              </a:ext>
            </a:extLst>
          </p:cNvPr>
          <p:cNvSpPr/>
          <p:nvPr/>
        </p:nvSpPr>
        <p:spPr>
          <a:xfrm>
            <a:off x="6681220" y="2698678"/>
            <a:ext cx="56047" cy="92222"/>
          </a:xfrm>
          <a:custGeom>
            <a:avLst/>
            <a:gdLst>
              <a:gd name="connsiteX0" fmla="*/ 54543 w 56047"/>
              <a:gd name="connsiteY0" fmla="*/ 72 h 92222"/>
              <a:gd name="connsiteX1" fmla="*/ 46605 w 56047"/>
              <a:gd name="connsiteY1" fmla="*/ 61985 h 92222"/>
              <a:gd name="connsiteX2" fmla="*/ 568 w 56047"/>
              <a:gd name="connsiteY2" fmla="*/ 92147 h 92222"/>
              <a:gd name="connsiteX3" fmla="*/ 21205 w 56047"/>
              <a:gd name="connsiteY3" fmla="*/ 69922 h 92222"/>
              <a:gd name="connsiteX4" fmla="*/ 25968 w 56047"/>
              <a:gd name="connsiteY4" fmla="*/ 49285 h 92222"/>
              <a:gd name="connsiteX5" fmla="*/ 54543 w 56047"/>
              <a:gd name="connsiteY5" fmla="*/ 72 h 92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047" h="92222">
                <a:moveTo>
                  <a:pt x="54543" y="72"/>
                </a:moveTo>
                <a:cubicBezTo>
                  <a:pt x="57983" y="2189"/>
                  <a:pt x="55601" y="46639"/>
                  <a:pt x="46605" y="61985"/>
                </a:cubicBezTo>
                <a:cubicBezTo>
                  <a:pt x="37609" y="77331"/>
                  <a:pt x="4801" y="90824"/>
                  <a:pt x="568" y="92147"/>
                </a:cubicBezTo>
                <a:cubicBezTo>
                  <a:pt x="-3665" y="93470"/>
                  <a:pt x="16972" y="77066"/>
                  <a:pt x="21205" y="69922"/>
                </a:cubicBezTo>
                <a:cubicBezTo>
                  <a:pt x="25438" y="62778"/>
                  <a:pt x="22264" y="55899"/>
                  <a:pt x="25968" y="49285"/>
                </a:cubicBezTo>
                <a:cubicBezTo>
                  <a:pt x="29672" y="42671"/>
                  <a:pt x="51103" y="-2045"/>
                  <a:pt x="54543" y="7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フリーフォーム: 図形 208">
            <a:extLst>
              <a:ext uri="{FF2B5EF4-FFF2-40B4-BE49-F238E27FC236}">
                <a16:creationId xmlns:a16="http://schemas.microsoft.com/office/drawing/2014/main" id="{5E669584-8AA3-4F45-858D-53EFC2F352D8}"/>
              </a:ext>
            </a:extLst>
          </p:cNvPr>
          <p:cNvSpPr/>
          <p:nvPr/>
        </p:nvSpPr>
        <p:spPr>
          <a:xfrm>
            <a:off x="6606005" y="2447257"/>
            <a:ext cx="194176" cy="260107"/>
          </a:xfrm>
          <a:custGeom>
            <a:avLst/>
            <a:gdLst>
              <a:gd name="connsiteX0" fmla="*/ 112295 w 194176"/>
              <a:gd name="connsiteY0" fmla="*/ 668 h 260107"/>
              <a:gd name="connsiteX1" fmla="*/ 180558 w 194176"/>
              <a:gd name="connsiteY1" fmla="*/ 105443 h 260107"/>
              <a:gd name="connsiteX2" fmla="*/ 193258 w 194176"/>
              <a:gd name="connsiteY2" fmla="*/ 173706 h 260107"/>
              <a:gd name="connsiteX3" fmla="*/ 166270 w 194176"/>
              <a:gd name="connsiteY3" fmla="*/ 202281 h 260107"/>
              <a:gd name="connsiteX4" fmla="*/ 88483 w 194176"/>
              <a:gd name="connsiteY4" fmla="*/ 230856 h 260107"/>
              <a:gd name="connsiteX5" fmla="*/ 1170 w 194176"/>
              <a:gd name="connsiteY5" fmla="*/ 259431 h 260107"/>
              <a:gd name="connsiteX6" fmla="*/ 44033 w 194176"/>
              <a:gd name="connsiteY6" fmla="*/ 246731 h 260107"/>
              <a:gd name="connsiteX7" fmla="*/ 126583 w 194176"/>
              <a:gd name="connsiteY7" fmla="*/ 199106 h 260107"/>
              <a:gd name="connsiteX8" fmla="*/ 134520 w 194176"/>
              <a:gd name="connsiteY8" fmla="*/ 141956 h 260107"/>
              <a:gd name="connsiteX9" fmla="*/ 124995 w 194176"/>
              <a:gd name="connsiteY9" fmla="*/ 62581 h 260107"/>
              <a:gd name="connsiteX10" fmla="*/ 112295 w 194176"/>
              <a:gd name="connsiteY10" fmla="*/ 668 h 260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4176" h="260107">
                <a:moveTo>
                  <a:pt x="112295" y="668"/>
                </a:moveTo>
                <a:cubicBezTo>
                  <a:pt x="121555" y="7812"/>
                  <a:pt x="167064" y="76603"/>
                  <a:pt x="180558" y="105443"/>
                </a:cubicBezTo>
                <a:cubicBezTo>
                  <a:pt x="194052" y="134283"/>
                  <a:pt x="195639" y="157566"/>
                  <a:pt x="193258" y="173706"/>
                </a:cubicBezTo>
                <a:cubicBezTo>
                  <a:pt x="190877" y="189846"/>
                  <a:pt x="183733" y="192756"/>
                  <a:pt x="166270" y="202281"/>
                </a:cubicBezTo>
                <a:cubicBezTo>
                  <a:pt x="148808" y="211806"/>
                  <a:pt x="116000" y="221331"/>
                  <a:pt x="88483" y="230856"/>
                </a:cubicBezTo>
                <a:cubicBezTo>
                  <a:pt x="60966" y="240381"/>
                  <a:pt x="8578" y="256785"/>
                  <a:pt x="1170" y="259431"/>
                </a:cubicBezTo>
                <a:cubicBezTo>
                  <a:pt x="-6238" y="262077"/>
                  <a:pt x="23131" y="256785"/>
                  <a:pt x="44033" y="246731"/>
                </a:cubicBezTo>
                <a:cubicBezTo>
                  <a:pt x="64935" y="236677"/>
                  <a:pt x="111502" y="216568"/>
                  <a:pt x="126583" y="199106"/>
                </a:cubicBezTo>
                <a:cubicBezTo>
                  <a:pt x="141664" y="181644"/>
                  <a:pt x="134785" y="164710"/>
                  <a:pt x="134520" y="141956"/>
                </a:cubicBezTo>
                <a:cubicBezTo>
                  <a:pt x="134255" y="119202"/>
                  <a:pt x="127376" y="79514"/>
                  <a:pt x="124995" y="62581"/>
                </a:cubicBezTo>
                <a:cubicBezTo>
                  <a:pt x="122614" y="45648"/>
                  <a:pt x="103035" y="-6476"/>
                  <a:pt x="112295" y="668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フリーフォーム: 図形 209">
            <a:extLst>
              <a:ext uri="{FF2B5EF4-FFF2-40B4-BE49-F238E27FC236}">
                <a16:creationId xmlns:a16="http://schemas.microsoft.com/office/drawing/2014/main" id="{62EBF07B-1871-4A3F-BD4D-F989D5CC9553}"/>
              </a:ext>
            </a:extLst>
          </p:cNvPr>
          <p:cNvSpPr/>
          <p:nvPr/>
        </p:nvSpPr>
        <p:spPr>
          <a:xfrm>
            <a:off x="6315074" y="1778463"/>
            <a:ext cx="44476" cy="48762"/>
          </a:xfrm>
          <a:custGeom>
            <a:avLst/>
            <a:gdLst>
              <a:gd name="connsiteX0" fmla="*/ 44451 w 44476"/>
              <a:gd name="connsiteY0" fmla="*/ 48750 h 48762"/>
              <a:gd name="connsiteX1" fmla="*/ 6351 w 44476"/>
              <a:gd name="connsiteY1" fmla="*/ 2712 h 48762"/>
              <a:gd name="connsiteX2" fmla="*/ 1 w 44476"/>
              <a:gd name="connsiteY2" fmla="*/ 7475 h 48762"/>
              <a:gd name="connsiteX3" fmla="*/ 44451 w 44476"/>
              <a:gd name="connsiteY3" fmla="*/ 48750 h 48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476" h="48762">
                <a:moveTo>
                  <a:pt x="44451" y="48750"/>
                </a:moveTo>
                <a:cubicBezTo>
                  <a:pt x="45509" y="47956"/>
                  <a:pt x="13759" y="9591"/>
                  <a:pt x="6351" y="2712"/>
                </a:cubicBezTo>
                <a:cubicBezTo>
                  <a:pt x="-1057" y="-4167"/>
                  <a:pt x="265" y="3771"/>
                  <a:pt x="1" y="7475"/>
                </a:cubicBezTo>
                <a:cubicBezTo>
                  <a:pt x="-263" y="11179"/>
                  <a:pt x="43393" y="49544"/>
                  <a:pt x="44451" y="487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フリーフォーム: 図形 210">
            <a:extLst>
              <a:ext uri="{FF2B5EF4-FFF2-40B4-BE49-F238E27FC236}">
                <a16:creationId xmlns:a16="http://schemas.microsoft.com/office/drawing/2014/main" id="{0240D1EA-82B8-4BD5-AAF9-99FA0A85FD21}"/>
              </a:ext>
            </a:extLst>
          </p:cNvPr>
          <p:cNvSpPr/>
          <p:nvPr/>
        </p:nvSpPr>
        <p:spPr>
          <a:xfrm>
            <a:off x="6359525" y="1768028"/>
            <a:ext cx="36666" cy="63965"/>
          </a:xfrm>
          <a:custGeom>
            <a:avLst/>
            <a:gdLst>
              <a:gd name="connsiteX0" fmla="*/ 36513 w 36666"/>
              <a:gd name="connsiteY0" fmla="*/ 63947 h 63965"/>
              <a:gd name="connsiteX1" fmla="*/ 12700 w 36666"/>
              <a:gd name="connsiteY1" fmla="*/ 9972 h 63965"/>
              <a:gd name="connsiteX2" fmla="*/ 3175 w 36666"/>
              <a:gd name="connsiteY2" fmla="*/ 447 h 63965"/>
              <a:gd name="connsiteX3" fmla="*/ 0 w 36666"/>
              <a:gd name="connsiteY3" fmla="*/ 16322 h 63965"/>
              <a:gd name="connsiteX4" fmla="*/ 36513 w 36666"/>
              <a:gd name="connsiteY4" fmla="*/ 63947 h 63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666" h="63965">
                <a:moveTo>
                  <a:pt x="36513" y="63947"/>
                </a:moveTo>
                <a:cubicBezTo>
                  <a:pt x="38630" y="62889"/>
                  <a:pt x="18256" y="20555"/>
                  <a:pt x="12700" y="9972"/>
                </a:cubicBezTo>
                <a:cubicBezTo>
                  <a:pt x="7144" y="-611"/>
                  <a:pt x="5292" y="-611"/>
                  <a:pt x="3175" y="447"/>
                </a:cubicBezTo>
                <a:cubicBezTo>
                  <a:pt x="1058" y="1505"/>
                  <a:pt x="0" y="11824"/>
                  <a:pt x="0" y="16322"/>
                </a:cubicBezTo>
                <a:cubicBezTo>
                  <a:pt x="0" y="20820"/>
                  <a:pt x="34396" y="65005"/>
                  <a:pt x="36513" y="6394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フリーフォーム: 図形 211">
            <a:extLst>
              <a:ext uri="{FF2B5EF4-FFF2-40B4-BE49-F238E27FC236}">
                <a16:creationId xmlns:a16="http://schemas.microsoft.com/office/drawing/2014/main" id="{D075CBC2-FF6E-4A5F-B02D-7D306A7E19B9}"/>
              </a:ext>
            </a:extLst>
          </p:cNvPr>
          <p:cNvSpPr/>
          <p:nvPr/>
        </p:nvSpPr>
        <p:spPr>
          <a:xfrm>
            <a:off x="6283042" y="1783550"/>
            <a:ext cx="57518" cy="59719"/>
          </a:xfrm>
          <a:custGeom>
            <a:avLst/>
            <a:gdLst>
              <a:gd name="connsiteX0" fmla="*/ 57433 w 57518"/>
              <a:gd name="connsiteY0" fmla="*/ 59538 h 59719"/>
              <a:gd name="connsiteX1" fmla="*/ 20921 w 57518"/>
              <a:gd name="connsiteY1" fmla="*/ 11913 h 59719"/>
              <a:gd name="connsiteX2" fmla="*/ 283 w 57518"/>
              <a:gd name="connsiteY2" fmla="*/ 800 h 59719"/>
              <a:gd name="connsiteX3" fmla="*/ 9808 w 57518"/>
              <a:gd name="connsiteY3" fmla="*/ 27788 h 59719"/>
              <a:gd name="connsiteX4" fmla="*/ 57433 w 57518"/>
              <a:gd name="connsiteY4" fmla="*/ 59538 h 59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518" h="59719">
                <a:moveTo>
                  <a:pt x="57433" y="59538"/>
                </a:moveTo>
                <a:cubicBezTo>
                  <a:pt x="59285" y="56892"/>
                  <a:pt x="30446" y="21703"/>
                  <a:pt x="20921" y="11913"/>
                </a:cubicBezTo>
                <a:cubicBezTo>
                  <a:pt x="11396" y="2123"/>
                  <a:pt x="2135" y="-1846"/>
                  <a:pt x="283" y="800"/>
                </a:cubicBezTo>
                <a:cubicBezTo>
                  <a:pt x="-1569" y="3446"/>
                  <a:pt x="6104" y="20380"/>
                  <a:pt x="9808" y="27788"/>
                </a:cubicBezTo>
                <a:cubicBezTo>
                  <a:pt x="13512" y="35196"/>
                  <a:pt x="55581" y="62184"/>
                  <a:pt x="57433" y="5953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フリーフォーム: 図形 212">
            <a:extLst>
              <a:ext uri="{FF2B5EF4-FFF2-40B4-BE49-F238E27FC236}">
                <a16:creationId xmlns:a16="http://schemas.microsoft.com/office/drawing/2014/main" id="{31BFF2F2-00DF-49CA-95FF-C82300692F4B}"/>
              </a:ext>
            </a:extLst>
          </p:cNvPr>
          <p:cNvSpPr/>
          <p:nvPr/>
        </p:nvSpPr>
        <p:spPr>
          <a:xfrm>
            <a:off x="6497313" y="2749546"/>
            <a:ext cx="26982" cy="73049"/>
          </a:xfrm>
          <a:custGeom>
            <a:avLst/>
            <a:gdLst>
              <a:gd name="connsiteX0" fmla="*/ 13025 w 26982"/>
              <a:gd name="connsiteY0" fmla="*/ 4 h 73049"/>
              <a:gd name="connsiteX1" fmla="*/ 11437 w 26982"/>
              <a:gd name="connsiteY1" fmla="*/ 55567 h 73049"/>
              <a:gd name="connsiteX2" fmla="*/ 325 w 26982"/>
              <a:gd name="connsiteY2" fmla="*/ 73029 h 73049"/>
              <a:gd name="connsiteX3" fmla="*/ 25725 w 26982"/>
              <a:gd name="connsiteY3" fmla="*/ 58742 h 73049"/>
              <a:gd name="connsiteX4" fmla="*/ 13025 w 26982"/>
              <a:gd name="connsiteY4" fmla="*/ 4 h 7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982" h="73049">
                <a:moveTo>
                  <a:pt x="13025" y="4"/>
                </a:moveTo>
                <a:cubicBezTo>
                  <a:pt x="10644" y="-525"/>
                  <a:pt x="13554" y="43396"/>
                  <a:pt x="11437" y="55567"/>
                </a:cubicBezTo>
                <a:cubicBezTo>
                  <a:pt x="9320" y="67738"/>
                  <a:pt x="-2056" y="72500"/>
                  <a:pt x="325" y="73029"/>
                </a:cubicBezTo>
                <a:cubicBezTo>
                  <a:pt x="2706" y="73558"/>
                  <a:pt x="19904" y="63504"/>
                  <a:pt x="25725" y="58742"/>
                </a:cubicBezTo>
                <a:cubicBezTo>
                  <a:pt x="31546" y="53980"/>
                  <a:pt x="15406" y="533"/>
                  <a:pt x="13025" y="4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フリーフォーム: 図形 213">
            <a:extLst>
              <a:ext uri="{FF2B5EF4-FFF2-40B4-BE49-F238E27FC236}">
                <a16:creationId xmlns:a16="http://schemas.microsoft.com/office/drawing/2014/main" id="{FD18CD60-3396-4DEC-8A79-03C5C410435B}"/>
              </a:ext>
            </a:extLst>
          </p:cNvPr>
          <p:cNvSpPr/>
          <p:nvPr/>
        </p:nvSpPr>
        <p:spPr>
          <a:xfrm>
            <a:off x="6418227" y="2735259"/>
            <a:ext cx="38601" cy="68295"/>
          </a:xfrm>
          <a:custGeom>
            <a:avLst/>
            <a:gdLst>
              <a:gd name="connsiteX0" fmla="*/ 38136 w 38601"/>
              <a:gd name="connsiteY0" fmla="*/ 4 h 68295"/>
              <a:gd name="connsiteX1" fmla="*/ 1623 w 38601"/>
              <a:gd name="connsiteY1" fmla="*/ 50804 h 68295"/>
              <a:gd name="connsiteX2" fmla="*/ 7973 w 38601"/>
              <a:gd name="connsiteY2" fmla="*/ 68266 h 68295"/>
              <a:gd name="connsiteX3" fmla="*/ 22261 w 38601"/>
              <a:gd name="connsiteY3" fmla="*/ 47629 h 68295"/>
              <a:gd name="connsiteX4" fmla="*/ 38136 w 38601"/>
              <a:gd name="connsiteY4" fmla="*/ 4 h 68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601" h="68295">
                <a:moveTo>
                  <a:pt x="38136" y="4"/>
                </a:moveTo>
                <a:cubicBezTo>
                  <a:pt x="34696" y="533"/>
                  <a:pt x="6650" y="39427"/>
                  <a:pt x="1623" y="50804"/>
                </a:cubicBezTo>
                <a:cubicBezTo>
                  <a:pt x="-3404" y="62181"/>
                  <a:pt x="4533" y="68795"/>
                  <a:pt x="7973" y="68266"/>
                </a:cubicBezTo>
                <a:cubicBezTo>
                  <a:pt x="11413" y="67737"/>
                  <a:pt x="19615" y="53979"/>
                  <a:pt x="22261" y="47629"/>
                </a:cubicBezTo>
                <a:cubicBezTo>
                  <a:pt x="24907" y="41279"/>
                  <a:pt x="41576" y="-525"/>
                  <a:pt x="38136" y="4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215EB349-5A82-4C14-BE73-E4B974BAF5D5}"/>
              </a:ext>
            </a:extLst>
          </p:cNvPr>
          <p:cNvSpPr/>
          <p:nvPr/>
        </p:nvSpPr>
        <p:spPr>
          <a:xfrm>
            <a:off x="8580423" y="2281831"/>
            <a:ext cx="207300" cy="301327"/>
          </a:xfrm>
          <a:custGeom>
            <a:avLst/>
            <a:gdLst>
              <a:gd name="connsiteX0" fmla="*/ 127015 w 207300"/>
              <a:gd name="connsiteY0" fmla="*/ 2582 h 301327"/>
              <a:gd name="connsiteX1" fmla="*/ 187340 w 207300"/>
              <a:gd name="connsiteY1" fmla="*/ 21632 h 301327"/>
              <a:gd name="connsiteX2" fmla="*/ 154002 w 207300"/>
              <a:gd name="connsiteY2" fmla="*/ 137519 h 301327"/>
              <a:gd name="connsiteX3" fmla="*/ 63515 w 207300"/>
              <a:gd name="connsiteY3" fmla="*/ 253407 h 301327"/>
              <a:gd name="connsiteX4" fmla="*/ 15 w 207300"/>
              <a:gd name="connsiteY4" fmla="*/ 301032 h 301327"/>
              <a:gd name="connsiteX5" fmla="*/ 58752 w 207300"/>
              <a:gd name="connsiteY5" fmla="*/ 266107 h 301327"/>
              <a:gd name="connsiteX6" fmla="*/ 174640 w 207300"/>
              <a:gd name="connsiteY6" fmla="*/ 132757 h 301327"/>
              <a:gd name="connsiteX7" fmla="*/ 206390 w 207300"/>
              <a:gd name="connsiteY7" fmla="*/ 47032 h 301327"/>
              <a:gd name="connsiteX8" fmla="*/ 195277 w 207300"/>
              <a:gd name="connsiteY8" fmla="*/ 5757 h 301327"/>
              <a:gd name="connsiteX9" fmla="*/ 127015 w 207300"/>
              <a:gd name="connsiteY9" fmla="*/ 2582 h 301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7300" h="301327">
                <a:moveTo>
                  <a:pt x="127015" y="2582"/>
                </a:moveTo>
                <a:cubicBezTo>
                  <a:pt x="125692" y="5228"/>
                  <a:pt x="182842" y="-858"/>
                  <a:pt x="187340" y="21632"/>
                </a:cubicBezTo>
                <a:cubicBezTo>
                  <a:pt x="191838" y="44122"/>
                  <a:pt x="174640" y="98890"/>
                  <a:pt x="154002" y="137519"/>
                </a:cubicBezTo>
                <a:cubicBezTo>
                  <a:pt x="133364" y="176148"/>
                  <a:pt x="89179" y="226155"/>
                  <a:pt x="63515" y="253407"/>
                </a:cubicBezTo>
                <a:cubicBezTo>
                  <a:pt x="37850" y="280659"/>
                  <a:pt x="809" y="298915"/>
                  <a:pt x="15" y="301032"/>
                </a:cubicBezTo>
                <a:cubicBezTo>
                  <a:pt x="-779" y="303149"/>
                  <a:pt x="29648" y="294153"/>
                  <a:pt x="58752" y="266107"/>
                </a:cubicBezTo>
                <a:cubicBezTo>
                  <a:pt x="87856" y="238061"/>
                  <a:pt x="150034" y="169270"/>
                  <a:pt x="174640" y="132757"/>
                </a:cubicBezTo>
                <a:cubicBezTo>
                  <a:pt x="199246" y="96245"/>
                  <a:pt x="202950" y="68199"/>
                  <a:pt x="206390" y="47032"/>
                </a:cubicBezTo>
                <a:cubicBezTo>
                  <a:pt x="209830" y="25865"/>
                  <a:pt x="202950" y="14224"/>
                  <a:pt x="195277" y="5757"/>
                </a:cubicBezTo>
                <a:cubicBezTo>
                  <a:pt x="187604" y="-2710"/>
                  <a:pt x="128338" y="-64"/>
                  <a:pt x="127015" y="258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フリーフォーム: 図形 215">
            <a:extLst>
              <a:ext uri="{FF2B5EF4-FFF2-40B4-BE49-F238E27FC236}">
                <a16:creationId xmlns:a16="http://schemas.microsoft.com/office/drawing/2014/main" id="{0E2412AE-B51B-485D-9761-60F54B1C4411}"/>
              </a:ext>
            </a:extLst>
          </p:cNvPr>
          <p:cNvSpPr/>
          <p:nvPr/>
        </p:nvSpPr>
        <p:spPr>
          <a:xfrm>
            <a:off x="8372090" y="2766996"/>
            <a:ext cx="142320" cy="128901"/>
          </a:xfrm>
          <a:custGeom>
            <a:avLst/>
            <a:gdLst>
              <a:gd name="connsiteX0" fmla="*/ 385 w 142320"/>
              <a:gd name="connsiteY0" fmla="*/ 17 h 128901"/>
              <a:gd name="connsiteX1" fmla="*/ 121035 w 142320"/>
              <a:gd name="connsiteY1" fmla="*/ 58754 h 128901"/>
              <a:gd name="connsiteX2" fmla="*/ 141673 w 142320"/>
              <a:gd name="connsiteY2" fmla="*/ 57167 h 128901"/>
              <a:gd name="connsiteX3" fmla="*/ 113098 w 142320"/>
              <a:gd name="connsiteY3" fmla="*/ 73042 h 128901"/>
              <a:gd name="connsiteX4" fmla="*/ 25785 w 142320"/>
              <a:gd name="connsiteY4" fmla="*/ 128604 h 128901"/>
              <a:gd name="connsiteX5" fmla="*/ 59123 w 142320"/>
              <a:gd name="connsiteY5" fmla="*/ 93679 h 128901"/>
              <a:gd name="connsiteX6" fmla="*/ 97223 w 142320"/>
              <a:gd name="connsiteY6" fmla="*/ 61929 h 128901"/>
              <a:gd name="connsiteX7" fmla="*/ 82935 w 142320"/>
              <a:gd name="connsiteY7" fmla="*/ 52404 h 128901"/>
              <a:gd name="connsiteX8" fmla="*/ 385 w 142320"/>
              <a:gd name="connsiteY8" fmla="*/ 17 h 12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320" h="128901">
                <a:moveTo>
                  <a:pt x="385" y="17"/>
                </a:moveTo>
                <a:cubicBezTo>
                  <a:pt x="6735" y="1075"/>
                  <a:pt x="97487" y="49229"/>
                  <a:pt x="121035" y="58754"/>
                </a:cubicBezTo>
                <a:cubicBezTo>
                  <a:pt x="144583" y="68279"/>
                  <a:pt x="142996" y="54786"/>
                  <a:pt x="141673" y="57167"/>
                </a:cubicBezTo>
                <a:cubicBezTo>
                  <a:pt x="140350" y="59548"/>
                  <a:pt x="132413" y="61136"/>
                  <a:pt x="113098" y="73042"/>
                </a:cubicBezTo>
                <a:cubicBezTo>
                  <a:pt x="93783" y="84948"/>
                  <a:pt x="34781" y="125165"/>
                  <a:pt x="25785" y="128604"/>
                </a:cubicBezTo>
                <a:cubicBezTo>
                  <a:pt x="16789" y="132043"/>
                  <a:pt x="47217" y="104791"/>
                  <a:pt x="59123" y="93679"/>
                </a:cubicBezTo>
                <a:cubicBezTo>
                  <a:pt x="71029" y="82567"/>
                  <a:pt x="93254" y="68808"/>
                  <a:pt x="97223" y="61929"/>
                </a:cubicBezTo>
                <a:cubicBezTo>
                  <a:pt x="101192" y="55050"/>
                  <a:pt x="97752" y="59283"/>
                  <a:pt x="82935" y="52404"/>
                </a:cubicBezTo>
                <a:cubicBezTo>
                  <a:pt x="68118" y="45525"/>
                  <a:pt x="-5965" y="-1041"/>
                  <a:pt x="385" y="1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フリーフォーム: 図形 216">
            <a:extLst>
              <a:ext uri="{FF2B5EF4-FFF2-40B4-BE49-F238E27FC236}">
                <a16:creationId xmlns:a16="http://schemas.microsoft.com/office/drawing/2014/main" id="{1C9A8B51-F083-4F29-A3E0-7B0483ADECD4}"/>
              </a:ext>
            </a:extLst>
          </p:cNvPr>
          <p:cNvSpPr/>
          <p:nvPr/>
        </p:nvSpPr>
        <p:spPr>
          <a:xfrm>
            <a:off x="8384653" y="2763209"/>
            <a:ext cx="22946" cy="139213"/>
          </a:xfrm>
          <a:custGeom>
            <a:avLst/>
            <a:gdLst>
              <a:gd name="connsiteX0" fmla="*/ 6872 w 22946"/>
              <a:gd name="connsiteY0" fmla="*/ 629 h 139213"/>
              <a:gd name="connsiteX1" fmla="*/ 22747 w 22946"/>
              <a:gd name="connsiteY1" fmla="*/ 132391 h 139213"/>
              <a:gd name="connsiteX2" fmla="*/ 14810 w 22946"/>
              <a:gd name="connsiteY2" fmla="*/ 116516 h 139213"/>
              <a:gd name="connsiteX3" fmla="*/ 522 w 22946"/>
              <a:gd name="connsiteY3" fmla="*/ 83179 h 139213"/>
              <a:gd name="connsiteX4" fmla="*/ 6872 w 22946"/>
              <a:gd name="connsiteY4" fmla="*/ 629 h 139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46" h="139213">
                <a:moveTo>
                  <a:pt x="6872" y="629"/>
                </a:moveTo>
                <a:cubicBezTo>
                  <a:pt x="10576" y="8831"/>
                  <a:pt x="21424" y="113077"/>
                  <a:pt x="22747" y="132391"/>
                </a:cubicBezTo>
                <a:cubicBezTo>
                  <a:pt x="24070" y="151706"/>
                  <a:pt x="18514" y="124718"/>
                  <a:pt x="14810" y="116516"/>
                </a:cubicBezTo>
                <a:cubicBezTo>
                  <a:pt x="11106" y="108314"/>
                  <a:pt x="2639" y="99583"/>
                  <a:pt x="522" y="83179"/>
                </a:cubicBezTo>
                <a:cubicBezTo>
                  <a:pt x="-1595" y="66775"/>
                  <a:pt x="3168" y="-7573"/>
                  <a:pt x="6872" y="62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161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新垣結衣、初ビールCM 晩酌するか聞かれ「当たり前じゃないですかー!(笑)」 | マイナビニュース" hidden="1">
            <a:extLst>
              <a:ext uri="{FF2B5EF4-FFF2-40B4-BE49-F238E27FC236}">
                <a16:creationId xmlns:a16="http://schemas.microsoft.com/office/drawing/2014/main" id="{35FE8225-DE1D-41CD-82E2-BE4A375BD0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0"/>
            <a:ext cx="10287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864C631D-D0FF-48B7-B12B-32180AB4CFFE}"/>
              </a:ext>
            </a:extLst>
          </p:cNvPr>
          <p:cNvSpPr/>
          <p:nvPr/>
        </p:nvSpPr>
        <p:spPr>
          <a:xfrm>
            <a:off x="6839859" y="1842450"/>
            <a:ext cx="426779" cy="128692"/>
          </a:xfrm>
          <a:custGeom>
            <a:avLst/>
            <a:gdLst>
              <a:gd name="connsiteX0" fmla="*/ 679 w 426779"/>
              <a:gd name="connsiteY0" fmla="*/ 75250 h 128692"/>
              <a:gd name="connsiteX1" fmla="*/ 89579 w 426779"/>
              <a:gd name="connsiteY1" fmla="*/ 24450 h 128692"/>
              <a:gd name="connsiteX2" fmla="*/ 200704 w 426779"/>
              <a:gd name="connsiteY2" fmla="*/ 32388 h 128692"/>
              <a:gd name="connsiteX3" fmla="*/ 411841 w 426779"/>
              <a:gd name="connsiteY3" fmla="*/ 124463 h 128692"/>
              <a:gd name="connsiteX4" fmla="*/ 400729 w 426779"/>
              <a:gd name="connsiteY4" fmla="*/ 108588 h 128692"/>
              <a:gd name="connsiteX5" fmla="*/ 330879 w 426779"/>
              <a:gd name="connsiteY5" fmla="*/ 67313 h 128692"/>
              <a:gd name="connsiteX6" fmla="*/ 246741 w 426779"/>
              <a:gd name="connsiteY6" fmla="*/ 27625 h 128692"/>
              <a:gd name="connsiteX7" fmla="*/ 137204 w 426779"/>
              <a:gd name="connsiteY7" fmla="*/ 638 h 128692"/>
              <a:gd name="connsiteX8" fmla="*/ 679 w 426779"/>
              <a:gd name="connsiteY8" fmla="*/ 75250 h 12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6779" h="128692">
                <a:moveTo>
                  <a:pt x="679" y="75250"/>
                </a:moveTo>
                <a:cubicBezTo>
                  <a:pt x="-7258" y="79219"/>
                  <a:pt x="56242" y="31594"/>
                  <a:pt x="89579" y="24450"/>
                </a:cubicBezTo>
                <a:cubicBezTo>
                  <a:pt x="122916" y="17306"/>
                  <a:pt x="146994" y="15719"/>
                  <a:pt x="200704" y="32388"/>
                </a:cubicBezTo>
                <a:cubicBezTo>
                  <a:pt x="254414" y="49057"/>
                  <a:pt x="378504" y="111763"/>
                  <a:pt x="411841" y="124463"/>
                </a:cubicBezTo>
                <a:cubicBezTo>
                  <a:pt x="445179" y="137163"/>
                  <a:pt x="414223" y="118113"/>
                  <a:pt x="400729" y="108588"/>
                </a:cubicBezTo>
                <a:cubicBezTo>
                  <a:pt x="387235" y="99063"/>
                  <a:pt x="356544" y="80807"/>
                  <a:pt x="330879" y="67313"/>
                </a:cubicBezTo>
                <a:cubicBezTo>
                  <a:pt x="305214" y="53819"/>
                  <a:pt x="279020" y="38737"/>
                  <a:pt x="246741" y="27625"/>
                </a:cubicBezTo>
                <a:cubicBezTo>
                  <a:pt x="214462" y="16512"/>
                  <a:pt x="174775" y="-3860"/>
                  <a:pt x="137204" y="638"/>
                </a:cubicBezTo>
                <a:cubicBezTo>
                  <a:pt x="99633" y="5136"/>
                  <a:pt x="8616" y="71281"/>
                  <a:pt x="679" y="75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C91D2397-6B9E-4B74-992F-C3ED8734A5D1}"/>
              </a:ext>
            </a:extLst>
          </p:cNvPr>
          <p:cNvSpPr/>
          <p:nvPr/>
        </p:nvSpPr>
        <p:spPr>
          <a:xfrm>
            <a:off x="6805613" y="1887512"/>
            <a:ext cx="561975" cy="142988"/>
          </a:xfrm>
          <a:custGeom>
            <a:avLst/>
            <a:gdLst>
              <a:gd name="connsiteX0" fmla="*/ 0 w 561975"/>
              <a:gd name="connsiteY0" fmla="*/ 138138 h 142988"/>
              <a:gd name="connsiteX1" fmla="*/ 61912 w 561975"/>
              <a:gd name="connsiteY1" fmla="*/ 36538 h 142988"/>
              <a:gd name="connsiteX2" fmla="*/ 166687 w 561975"/>
              <a:gd name="connsiteY2" fmla="*/ 26 h 142988"/>
              <a:gd name="connsiteX3" fmla="*/ 298450 w 561975"/>
              <a:gd name="connsiteY3" fmla="*/ 31776 h 142988"/>
              <a:gd name="connsiteX4" fmla="*/ 401637 w 561975"/>
              <a:gd name="connsiteY4" fmla="*/ 93688 h 142988"/>
              <a:gd name="connsiteX5" fmla="*/ 481012 w 561975"/>
              <a:gd name="connsiteY5" fmla="*/ 127026 h 142988"/>
              <a:gd name="connsiteX6" fmla="*/ 561975 w 561975"/>
              <a:gd name="connsiteY6" fmla="*/ 142901 h 142988"/>
              <a:gd name="connsiteX7" fmla="*/ 481012 w 561975"/>
              <a:gd name="connsiteY7" fmla="*/ 120676 h 142988"/>
              <a:gd name="connsiteX8" fmla="*/ 342900 w 561975"/>
              <a:gd name="connsiteY8" fmla="*/ 50826 h 142988"/>
              <a:gd name="connsiteX9" fmla="*/ 130175 w 561975"/>
              <a:gd name="connsiteY9" fmla="*/ 3201 h 142988"/>
              <a:gd name="connsiteX10" fmla="*/ 61912 w 561975"/>
              <a:gd name="connsiteY10" fmla="*/ 52413 h 142988"/>
              <a:gd name="connsiteX11" fmla="*/ 0 w 561975"/>
              <a:gd name="connsiteY11" fmla="*/ 138138 h 142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61975" h="142988">
                <a:moveTo>
                  <a:pt x="0" y="138138"/>
                </a:moveTo>
                <a:cubicBezTo>
                  <a:pt x="0" y="135492"/>
                  <a:pt x="34131" y="59557"/>
                  <a:pt x="61912" y="36538"/>
                </a:cubicBezTo>
                <a:cubicBezTo>
                  <a:pt x="89693" y="13519"/>
                  <a:pt x="127264" y="820"/>
                  <a:pt x="166687" y="26"/>
                </a:cubicBezTo>
                <a:cubicBezTo>
                  <a:pt x="206110" y="-768"/>
                  <a:pt x="259292" y="16166"/>
                  <a:pt x="298450" y="31776"/>
                </a:cubicBezTo>
                <a:cubicBezTo>
                  <a:pt x="337608" y="47386"/>
                  <a:pt x="371210" y="77813"/>
                  <a:pt x="401637" y="93688"/>
                </a:cubicBezTo>
                <a:cubicBezTo>
                  <a:pt x="432064" y="109563"/>
                  <a:pt x="454289" y="118824"/>
                  <a:pt x="481012" y="127026"/>
                </a:cubicBezTo>
                <a:cubicBezTo>
                  <a:pt x="507735" y="135228"/>
                  <a:pt x="561975" y="143959"/>
                  <a:pt x="561975" y="142901"/>
                </a:cubicBezTo>
                <a:cubicBezTo>
                  <a:pt x="561975" y="141843"/>
                  <a:pt x="517524" y="136022"/>
                  <a:pt x="481012" y="120676"/>
                </a:cubicBezTo>
                <a:cubicBezTo>
                  <a:pt x="444500" y="105330"/>
                  <a:pt x="401373" y="70405"/>
                  <a:pt x="342900" y="50826"/>
                </a:cubicBezTo>
                <a:cubicBezTo>
                  <a:pt x="284427" y="31247"/>
                  <a:pt x="177006" y="2936"/>
                  <a:pt x="130175" y="3201"/>
                </a:cubicBezTo>
                <a:cubicBezTo>
                  <a:pt x="83344" y="3465"/>
                  <a:pt x="83343" y="31246"/>
                  <a:pt x="61912" y="52413"/>
                </a:cubicBezTo>
                <a:cubicBezTo>
                  <a:pt x="40481" y="73580"/>
                  <a:pt x="0" y="140784"/>
                  <a:pt x="0" y="138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7929B398-0519-4B0A-8966-12DB3EA4C689}"/>
              </a:ext>
            </a:extLst>
          </p:cNvPr>
          <p:cNvSpPr/>
          <p:nvPr/>
        </p:nvSpPr>
        <p:spPr>
          <a:xfrm>
            <a:off x="6800732" y="1890681"/>
            <a:ext cx="167360" cy="141344"/>
          </a:xfrm>
          <a:custGeom>
            <a:avLst/>
            <a:gdLst>
              <a:gd name="connsiteX0" fmla="*/ 166806 w 167360"/>
              <a:gd name="connsiteY0" fmla="*/ 1619 h 141344"/>
              <a:gd name="connsiteX1" fmla="*/ 69968 w 167360"/>
              <a:gd name="connsiteY1" fmla="*/ 74644 h 141344"/>
              <a:gd name="connsiteX2" fmla="*/ 49331 w 167360"/>
              <a:gd name="connsiteY2" fmla="*/ 112744 h 141344"/>
              <a:gd name="connsiteX3" fmla="*/ 118 w 167360"/>
              <a:gd name="connsiteY3" fmla="*/ 141319 h 141344"/>
              <a:gd name="connsiteX4" fmla="*/ 36631 w 167360"/>
              <a:gd name="connsiteY4" fmla="*/ 107982 h 141344"/>
              <a:gd name="connsiteX5" fmla="*/ 71556 w 167360"/>
              <a:gd name="connsiteY5" fmla="*/ 65119 h 141344"/>
              <a:gd name="connsiteX6" fmla="*/ 108068 w 167360"/>
              <a:gd name="connsiteY6" fmla="*/ 27019 h 141344"/>
              <a:gd name="connsiteX7" fmla="*/ 166806 w 167360"/>
              <a:gd name="connsiteY7" fmla="*/ 1619 h 141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7360" h="141344">
                <a:moveTo>
                  <a:pt x="166806" y="1619"/>
                </a:moveTo>
                <a:cubicBezTo>
                  <a:pt x="160456" y="9556"/>
                  <a:pt x="89547" y="56123"/>
                  <a:pt x="69968" y="74644"/>
                </a:cubicBezTo>
                <a:cubicBezTo>
                  <a:pt x="50389" y="93165"/>
                  <a:pt x="60973" y="101632"/>
                  <a:pt x="49331" y="112744"/>
                </a:cubicBezTo>
                <a:cubicBezTo>
                  <a:pt x="37689" y="123857"/>
                  <a:pt x="2235" y="142113"/>
                  <a:pt x="118" y="141319"/>
                </a:cubicBezTo>
                <a:cubicBezTo>
                  <a:pt x="-1999" y="140525"/>
                  <a:pt x="24725" y="120682"/>
                  <a:pt x="36631" y="107982"/>
                </a:cubicBezTo>
                <a:cubicBezTo>
                  <a:pt x="48537" y="95282"/>
                  <a:pt x="59650" y="78613"/>
                  <a:pt x="71556" y="65119"/>
                </a:cubicBezTo>
                <a:cubicBezTo>
                  <a:pt x="83462" y="51625"/>
                  <a:pt x="92987" y="37073"/>
                  <a:pt x="108068" y="27019"/>
                </a:cubicBezTo>
                <a:cubicBezTo>
                  <a:pt x="123149" y="16965"/>
                  <a:pt x="173156" y="-6318"/>
                  <a:pt x="166806" y="16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233DD10B-27AA-4D0E-A487-20CB5017A577}"/>
              </a:ext>
            </a:extLst>
          </p:cNvPr>
          <p:cNvSpPr/>
          <p:nvPr/>
        </p:nvSpPr>
        <p:spPr>
          <a:xfrm>
            <a:off x="6892921" y="1923870"/>
            <a:ext cx="97232" cy="116529"/>
          </a:xfrm>
          <a:custGeom>
            <a:avLst/>
            <a:gdLst>
              <a:gd name="connsiteX0" fmla="*/ 30167 w 97232"/>
              <a:gd name="connsiteY0" fmla="*/ 180 h 116529"/>
              <a:gd name="connsiteX1" fmla="*/ 4 w 97232"/>
              <a:gd name="connsiteY1" fmla="*/ 50980 h 116529"/>
              <a:gd name="connsiteX2" fmla="*/ 28579 w 97232"/>
              <a:gd name="connsiteY2" fmla="*/ 85905 h 116529"/>
              <a:gd name="connsiteX3" fmla="*/ 96842 w 97232"/>
              <a:gd name="connsiteY3" fmla="*/ 116068 h 116529"/>
              <a:gd name="connsiteX4" fmla="*/ 53979 w 97232"/>
              <a:gd name="connsiteY4" fmla="*/ 101780 h 116529"/>
              <a:gd name="connsiteX5" fmla="*/ 1592 w 97232"/>
              <a:gd name="connsiteY5" fmla="*/ 70030 h 116529"/>
              <a:gd name="connsiteX6" fmla="*/ 30167 w 97232"/>
              <a:gd name="connsiteY6" fmla="*/ 180 h 116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232" h="116529">
                <a:moveTo>
                  <a:pt x="30167" y="180"/>
                </a:moveTo>
                <a:cubicBezTo>
                  <a:pt x="29902" y="-2995"/>
                  <a:pt x="269" y="36693"/>
                  <a:pt x="4" y="50980"/>
                </a:cubicBezTo>
                <a:cubicBezTo>
                  <a:pt x="-261" y="65267"/>
                  <a:pt x="12439" y="75057"/>
                  <a:pt x="28579" y="85905"/>
                </a:cubicBezTo>
                <a:cubicBezTo>
                  <a:pt x="44719" y="96753"/>
                  <a:pt x="92609" y="113422"/>
                  <a:pt x="96842" y="116068"/>
                </a:cubicBezTo>
                <a:cubicBezTo>
                  <a:pt x="101075" y="118714"/>
                  <a:pt x="69854" y="109453"/>
                  <a:pt x="53979" y="101780"/>
                </a:cubicBezTo>
                <a:cubicBezTo>
                  <a:pt x="38104" y="94107"/>
                  <a:pt x="8206" y="79555"/>
                  <a:pt x="1592" y="70030"/>
                </a:cubicBezTo>
                <a:cubicBezTo>
                  <a:pt x="-5022" y="60505"/>
                  <a:pt x="30432" y="3355"/>
                  <a:pt x="30167" y="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7352D13E-D99B-422E-8E5B-A40BF40F75B5}"/>
              </a:ext>
            </a:extLst>
          </p:cNvPr>
          <p:cNvSpPr/>
          <p:nvPr/>
        </p:nvSpPr>
        <p:spPr>
          <a:xfrm>
            <a:off x="6847602" y="1995487"/>
            <a:ext cx="257459" cy="49311"/>
          </a:xfrm>
          <a:custGeom>
            <a:avLst/>
            <a:gdLst>
              <a:gd name="connsiteX0" fmla="*/ 873 w 257459"/>
              <a:gd name="connsiteY0" fmla="*/ 1 h 49311"/>
              <a:gd name="connsiteX1" fmla="*/ 88186 w 257459"/>
              <a:gd name="connsiteY1" fmla="*/ 38101 h 49311"/>
              <a:gd name="connsiteX2" fmla="*/ 154861 w 257459"/>
              <a:gd name="connsiteY2" fmla="*/ 41276 h 49311"/>
              <a:gd name="connsiteX3" fmla="*/ 256461 w 257459"/>
              <a:gd name="connsiteY3" fmla="*/ 44451 h 49311"/>
              <a:gd name="connsiteX4" fmla="*/ 88186 w 257459"/>
              <a:gd name="connsiteY4" fmla="*/ 49213 h 49311"/>
              <a:gd name="connsiteX5" fmla="*/ 45323 w 257459"/>
              <a:gd name="connsiteY5" fmla="*/ 39688 h 49311"/>
              <a:gd name="connsiteX6" fmla="*/ 873 w 257459"/>
              <a:gd name="connsiteY6" fmla="*/ 1 h 49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459" h="49311">
                <a:moveTo>
                  <a:pt x="873" y="1"/>
                </a:moveTo>
                <a:cubicBezTo>
                  <a:pt x="8017" y="-263"/>
                  <a:pt x="62521" y="31222"/>
                  <a:pt x="88186" y="38101"/>
                </a:cubicBezTo>
                <a:cubicBezTo>
                  <a:pt x="113851" y="44980"/>
                  <a:pt x="154861" y="41276"/>
                  <a:pt x="154861" y="41276"/>
                </a:cubicBezTo>
                <a:cubicBezTo>
                  <a:pt x="182907" y="42334"/>
                  <a:pt x="267573" y="43128"/>
                  <a:pt x="256461" y="44451"/>
                </a:cubicBezTo>
                <a:cubicBezTo>
                  <a:pt x="245349" y="45774"/>
                  <a:pt x="123376" y="50007"/>
                  <a:pt x="88186" y="49213"/>
                </a:cubicBezTo>
                <a:cubicBezTo>
                  <a:pt x="52996" y="48419"/>
                  <a:pt x="58288" y="46303"/>
                  <a:pt x="45323" y="39688"/>
                </a:cubicBezTo>
                <a:cubicBezTo>
                  <a:pt x="32358" y="33074"/>
                  <a:pt x="-6271" y="265"/>
                  <a:pt x="873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BB62AA47-B814-4E7E-BDC0-FD7983434747}"/>
              </a:ext>
            </a:extLst>
          </p:cNvPr>
          <p:cNvSpPr/>
          <p:nvPr/>
        </p:nvSpPr>
        <p:spPr>
          <a:xfrm>
            <a:off x="6922734" y="1954158"/>
            <a:ext cx="241710" cy="60539"/>
          </a:xfrm>
          <a:custGeom>
            <a:avLst/>
            <a:gdLst>
              <a:gd name="connsiteX0" fmla="*/ 354 w 241710"/>
              <a:gd name="connsiteY0" fmla="*/ 55617 h 60539"/>
              <a:gd name="connsiteX1" fmla="*/ 125766 w 241710"/>
              <a:gd name="connsiteY1" fmla="*/ 60380 h 60539"/>
              <a:gd name="connsiteX2" fmla="*/ 197204 w 241710"/>
              <a:gd name="connsiteY2" fmla="*/ 49267 h 60539"/>
              <a:gd name="connsiteX3" fmla="*/ 227366 w 241710"/>
              <a:gd name="connsiteY3" fmla="*/ 36567 h 60539"/>
              <a:gd name="connsiteX4" fmla="*/ 241654 w 241710"/>
              <a:gd name="connsiteY4" fmla="*/ 55 h 60539"/>
              <a:gd name="connsiteX5" fmla="*/ 222604 w 241710"/>
              <a:gd name="connsiteY5" fmla="*/ 28630 h 60539"/>
              <a:gd name="connsiteX6" fmla="*/ 189266 w 241710"/>
              <a:gd name="connsiteY6" fmla="*/ 42917 h 60539"/>
              <a:gd name="connsiteX7" fmla="*/ 90841 w 241710"/>
              <a:gd name="connsiteY7" fmla="*/ 52442 h 60539"/>
              <a:gd name="connsiteX8" fmla="*/ 354 w 241710"/>
              <a:gd name="connsiteY8" fmla="*/ 55617 h 60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1710" h="60539">
                <a:moveTo>
                  <a:pt x="354" y="55617"/>
                </a:moveTo>
                <a:cubicBezTo>
                  <a:pt x="6175" y="56940"/>
                  <a:pt x="92958" y="61438"/>
                  <a:pt x="125766" y="60380"/>
                </a:cubicBezTo>
                <a:cubicBezTo>
                  <a:pt x="158574" y="59322"/>
                  <a:pt x="180271" y="53236"/>
                  <a:pt x="197204" y="49267"/>
                </a:cubicBezTo>
                <a:cubicBezTo>
                  <a:pt x="214137" y="45298"/>
                  <a:pt x="219958" y="44769"/>
                  <a:pt x="227366" y="36567"/>
                </a:cubicBezTo>
                <a:cubicBezTo>
                  <a:pt x="234774" y="28365"/>
                  <a:pt x="242448" y="1378"/>
                  <a:pt x="241654" y="55"/>
                </a:cubicBezTo>
                <a:cubicBezTo>
                  <a:pt x="240860" y="-1268"/>
                  <a:pt x="231335" y="21486"/>
                  <a:pt x="222604" y="28630"/>
                </a:cubicBezTo>
                <a:cubicBezTo>
                  <a:pt x="213873" y="35774"/>
                  <a:pt x="211227" y="38948"/>
                  <a:pt x="189266" y="42917"/>
                </a:cubicBezTo>
                <a:cubicBezTo>
                  <a:pt x="167306" y="46886"/>
                  <a:pt x="119680" y="52177"/>
                  <a:pt x="90841" y="52442"/>
                </a:cubicBezTo>
                <a:cubicBezTo>
                  <a:pt x="62002" y="52707"/>
                  <a:pt x="-5467" y="54294"/>
                  <a:pt x="354" y="556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AC734AD9-B388-43C2-B8BD-47A4142B8885}"/>
              </a:ext>
            </a:extLst>
          </p:cNvPr>
          <p:cNvSpPr/>
          <p:nvPr/>
        </p:nvSpPr>
        <p:spPr>
          <a:xfrm>
            <a:off x="7108814" y="2011088"/>
            <a:ext cx="319101" cy="60770"/>
          </a:xfrm>
          <a:custGeom>
            <a:avLst/>
            <a:gdLst>
              <a:gd name="connsiteX0" fmla="*/ 11 w 319101"/>
              <a:gd name="connsiteY0" fmla="*/ 275 h 60770"/>
              <a:gd name="connsiteX1" fmla="*/ 103199 w 319101"/>
              <a:gd name="connsiteY1" fmla="*/ 27262 h 60770"/>
              <a:gd name="connsiteX2" fmla="*/ 182574 w 319101"/>
              <a:gd name="connsiteY2" fmla="*/ 43137 h 60770"/>
              <a:gd name="connsiteX3" fmla="*/ 319099 w 319101"/>
              <a:gd name="connsiteY3" fmla="*/ 60600 h 60770"/>
              <a:gd name="connsiteX4" fmla="*/ 185749 w 319101"/>
              <a:gd name="connsiteY4" fmla="*/ 32025 h 60770"/>
              <a:gd name="connsiteX5" fmla="*/ 109549 w 319101"/>
              <a:gd name="connsiteY5" fmla="*/ 14562 h 60770"/>
              <a:gd name="connsiteX6" fmla="*/ 11 w 319101"/>
              <a:gd name="connsiteY6" fmla="*/ 275 h 60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9101" h="60770">
                <a:moveTo>
                  <a:pt x="11" y="275"/>
                </a:moveTo>
                <a:cubicBezTo>
                  <a:pt x="-1047" y="2392"/>
                  <a:pt x="72772" y="20118"/>
                  <a:pt x="103199" y="27262"/>
                </a:cubicBezTo>
                <a:cubicBezTo>
                  <a:pt x="133626" y="34406"/>
                  <a:pt x="146591" y="37581"/>
                  <a:pt x="182574" y="43137"/>
                </a:cubicBezTo>
                <a:cubicBezTo>
                  <a:pt x="218557" y="48693"/>
                  <a:pt x="318570" y="62452"/>
                  <a:pt x="319099" y="60600"/>
                </a:cubicBezTo>
                <a:cubicBezTo>
                  <a:pt x="319628" y="58748"/>
                  <a:pt x="220674" y="39698"/>
                  <a:pt x="185749" y="32025"/>
                </a:cubicBezTo>
                <a:cubicBezTo>
                  <a:pt x="150824" y="24352"/>
                  <a:pt x="140505" y="20383"/>
                  <a:pt x="109549" y="14562"/>
                </a:cubicBezTo>
                <a:cubicBezTo>
                  <a:pt x="78593" y="8741"/>
                  <a:pt x="1069" y="-1842"/>
                  <a:pt x="11" y="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02E3F900-E613-4885-9CC7-60EE9CB4515C}"/>
              </a:ext>
            </a:extLst>
          </p:cNvPr>
          <p:cNvSpPr/>
          <p:nvPr/>
        </p:nvSpPr>
        <p:spPr>
          <a:xfrm>
            <a:off x="6769438" y="1841500"/>
            <a:ext cx="225087" cy="149262"/>
          </a:xfrm>
          <a:custGeom>
            <a:avLst/>
            <a:gdLst>
              <a:gd name="connsiteX0" fmla="*/ 1250 w 225087"/>
              <a:gd name="connsiteY0" fmla="*/ 147638 h 149262"/>
              <a:gd name="connsiteX1" fmla="*/ 90150 w 225087"/>
              <a:gd name="connsiteY1" fmla="*/ 46038 h 149262"/>
              <a:gd name="connsiteX2" fmla="*/ 182225 w 225087"/>
              <a:gd name="connsiteY2" fmla="*/ 9525 h 149262"/>
              <a:gd name="connsiteX3" fmla="*/ 225087 w 225087"/>
              <a:gd name="connsiteY3" fmla="*/ 0 h 149262"/>
              <a:gd name="connsiteX4" fmla="*/ 120312 w 225087"/>
              <a:gd name="connsiteY4" fmla="*/ 25400 h 149262"/>
              <a:gd name="connsiteX5" fmla="*/ 42525 w 225087"/>
              <a:gd name="connsiteY5" fmla="*/ 103188 h 149262"/>
              <a:gd name="connsiteX6" fmla="*/ 1250 w 225087"/>
              <a:gd name="connsiteY6" fmla="*/ 147638 h 149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087" h="149262">
                <a:moveTo>
                  <a:pt x="1250" y="147638"/>
                </a:moveTo>
                <a:cubicBezTo>
                  <a:pt x="9187" y="138113"/>
                  <a:pt x="59988" y="69057"/>
                  <a:pt x="90150" y="46038"/>
                </a:cubicBezTo>
                <a:cubicBezTo>
                  <a:pt x="120312" y="23019"/>
                  <a:pt x="159736" y="17198"/>
                  <a:pt x="182225" y="9525"/>
                </a:cubicBezTo>
                <a:cubicBezTo>
                  <a:pt x="204715" y="1852"/>
                  <a:pt x="225087" y="0"/>
                  <a:pt x="225087" y="0"/>
                </a:cubicBezTo>
                <a:cubicBezTo>
                  <a:pt x="214768" y="2646"/>
                  <a:pt x="150739" y="8202"/>
                  <a:pt x="120312" y="25400"/>
                </a:cubicBezTo>
                <a:cubicBezTo>
                  <a:pt x="89885" y="42598"/>
                  <a:pt x="59988" y="83873"/>
                  <a:pt x="42525" y="103188"/>
                </a:cubicBezTo>
                <a:cubicBezTo>
                  <a:pt x="25062" y="122503"/>
                  <a:pt x="-6687" y="157163"/>
                  <a:pt x="1250" y="1476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F79AC54F-C8B8-410B-A40D-5DDC5738B07C}"/>
              </a:ext>
            </a:extLst>
          </p:cNvPr>
          <p:cNvSpPr/>
          <p:nvPr/>
        </p:nvSpPr>
        <p:spPr>
          <a:xfrm>
            <a:off x="6921424" y="1896960"/>
            <a:ext cx="179709" cy="128696"/>
          </a:xfrm>
          <a:custGeom>
            <a:avLst/>
            <a:gdLst>
              <a:gd name="connsiteX0" fmla="*/ 30239 w 179709"/>
              <a:gd name="connsiteY0" fmla="*/ 1690 h 128696"/>
              <a:gd name="connsiteX1" fmla="*/ 154064 w 179709"/>
              <a:gd name="connsiteY1" fmla="*/ 22328 h 128696"/>
              <a:gd name="connsiteX2" fmla="*/ 165176 w 179709"/>
              <a:gd name="connsiteY2" fmla="*/ 57253 h 128696"/>
              <a:gd name="connsiteX3" fmla="*/ 179464 w 179709"/>
              <a:gd name="connsiteY3" fmla="*/ 101703 h 128696"/>
              <a:gd name="connsiteX4" fmla="*/ 152476 w 179709"/>
              <a:gd name="connsiteY4" fmla="*/ 74715 h 128696"/>
              <a:gd name="connsiteX5" fmla="*/ 142951 w 179709"/>
              <a:gd name="connsiteY5" fmla="*/ 100115 h 128696"/>
              <a:gd name="connsiteX6" fmla="*/ 138189 w 179709"/>
              <a:gd name="connsiteY6" fmla="*/ 115990 h 128696"/>
              <a:gd name="connsiteX7" fmla="*/ 50876 w 179709"/>
              <a:gd name="connsiteY7" fmla="*/ 128690 h 128696"/>
              <a:gd name="connsiteX8" fmla="*/ 20714 w 179709"/>
              <a:gd name="connsiteY8" fmla="*/ 114403 h 128696"/>
              <a:gd name="connsiteX9" fmla="*/ 4839 w 179709"/>
              <a:gd name="connsiteY9" fmla="*/ 95353 h 128696"/>
              <a:gd name="connsiteX10" fmla="*/ 1664 w 179709"/>
              <a:gd name="connsiteY10" fmla="*/ 66778 h 128696"/>
              <a:gd name="connsiteX11" fmla="*/ 30239 w 179709"/>
              <a:gd name="connsiteY11" fmla="*/ 1690 h 128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9709" h="128696">
                <a:moveTo>
                  <a:pt x="30239" y="1690"/>
                </a:moveTo>
                <a:cubicBezTo>
                  <a:pt x="55639" y="-5718"/>
                  <a:pt x="131575" y="13068"/>
                  <a:pt x="154064" y="22328"/>
                </a:cubicBezTo>
                <a:cubicBezTo>
                  <a:pt x="176553" y="31588"/>
                  <a:pt x="160943" y="44024"/>
                  <a:pt x="165176" y="57253"/>
                </a:cubicBezTo>
                <a:cubicBezTo>
                  <a:pt x="169409" y="70482"/>
                  <a:pt x="181581" y="98793"/>
                  <a:pt x="179464" y="101703"/>
                </a:cubicBezTo>
                <a:cubicBezTo>
                  <a:pt x="177347" y="104613"/>
                  <a:pt x="158561" y="74980"/>
                  <a:pt x="152476" y="74715"/>
                </a:cubicBezTo>
                <a:cubicBezTo>
                  <a:pt x="146391" y="74450"/>
                  <a:pt x="145332" y="93236"/>
                  <a:pt x="142951" y="100115"/>
                </a:cubicBezTo>
                <a:cubicBezTo>
                  <a:pt x="140570" y="106994"/>
                  <a:pt x="153535" y="111227"/>
                  <a:pt x="138189" y="115990"/>
                </a:cubicBezTo>
                <a:cubicBezTo>
                  <a:pt x="122843" y="120753"/>
                  <a:pt x="70455" y="128954"/>
                  <a:pt x="50876" y="128690"/>
                </a:cubicBezTo>
                <a:cubicBezTo>
                  <a:pt x="31297" y="128426"/>
                  <a:pt x="28387" y="119959"/>
                  <a:pt x="20714" y="114403"/>
                </a:cubicBezTo>
                <a:cubicBezTo>
                  <a:pt x="13041" y="108847"/>
                  <a:pt x="8014" y="103291"/>
                  <a:pt x="4839" y="95353"/>
                </a:cubicBezTo>
                <a:cubicBezTo>
                  <a:pt x="1664" y="87415"/>
                  <a:pt x="-2305" y="80801"/>
                  <a:pt x="1664" y="66778"/>
                </a:cubicBezTo>
                <a:cubicBezTo>
                  <a:pt x="5633" y="52755"/>
                  <a:pt x="4839" y="9098"/>
                  <a:pt x="30239" y="16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4684621D-2FF3-47A9-93F4-F2AC246B432C}"/>
              </a:ext>
            </a:extLst>
          </p:cNvPr>
          <p:cNvSpPr/>
          <p:nvPr/>
        </p:nvSpPr>
        <p:spPr>
          <a:xfrm>
            <a:off x="6972301" y="191452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月 17">
            <a:extLst>
              <a:ext uri="{FF2B5EF4-FFF2-40B4-BE49-F238E27FC236}">
                <a16:creationId xmlns:a16="http://schemas.microsoft.com/office/drawing/2014/main" id="{592CD05A-279D-4F94-B552-60026E2CAA70}"/>
              </a:ext>
            </a:extLst>
          </p:cNvPr>
          <p:cNvSpPr/>
          <p:nvPr/>
        </p:nvSpPr>
        <p:spPr>
          <a:xfrm>
            <a:off x="6938963" y="1909763"/>
            <a:ext cx="45719" cy="91438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9A55B92E-EF1B-411A-B883-A389A6C275D1}"/>
              </a:ext>
            </a:extLst>
          </p:cNvPr>
          <p:cNvSpPr/>
          <p:nvPr/>
        </p:nvSpPr>
        <p:spPr>
          <a:xfrm>
            <a:off x="6833082" y="2081205"/>
            <a:ext cx="273768" cy="85922"/>
          </a:xfrm>
          <a:custGeom>
            <a:avLst/>
            <a:gdLst>
              <a:gd name="connsiteX0" fmla="*/ 1106 w 273768"/>
              <a:gd name="connsiteY0" fmla="*/ 8 h 85922"/>
              <a:gd name="connsiteX1" fmla="*/ 148743 w 273768"/>
              <a:gd name="connsiteY1" fmla="*/ 71445 h 85922"/>
              <a:gd name="connsiteX2" fmla="*/ 272568 w 273768"/>
              <a:gd name="connsiteY2" fmla="*/ 46045 h 85922"/>
              <a:gd name="connsiteX3" fmla="*/ 207481 w 273768"/>
              <a:gd name="connsiteY3" fmla="*/ 74620 h 85922"/>
              <a:gd name="connsiteX4" fmla="*/ 139218 w 273768"/>
              <a:gd name="connsiteY4" fmla="*/ 85733 h 85922"/>
              <a:gd name="connsiteX5" fmla="*/ 83656 w 273768"/>
              <a:gd name="connsiteY5" fmla="*/ 66683 h 85922"/>
              <a:gd name="connsiteX6" fmla="*/ 1106 w 273768"/>
              <a:gd name="connsiteY6" fmla="*/ 8 h 85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3768" h="85922">
                <a:moveTo>
                  <a:pt x="1106" y="8"/>
                </a:moveTo>
                <a:cubicBezTo>
                  <a:pt x="11954" y="802"/>
                  <a:pt x="103499" y="63772"/>
                  <a:pt x="148743" y="71445"/>
                </a:cubicBezTo>
                <a:cubicBezTo>
                  <a:pt x="193987" y="79118"/>
                  <a:pt x="262778" y="45516"/>
                  <a:pt x="272568" y="46045"/>
                </a:cubicBezTo>
                <a:cubicBezTo>
                  <a:pt x="282358" y="46574"/>
                  <a:pt x="229706" y="68005"/>
                  <a:pt x="207481" y="74620"/>
                </a:cubicBezTo>
                <a:cubicBezTo>
                  <a:pt x="185256" y="81235"/>
                  <a:pt x="159856" y="87056"/>
                  <a:pt x="139218" y="85733"/>
                </a:cubicBezTo>
                <a:cubicBezTo>
                  <a:pt x="118580" y="84410"/>
                  <a:pt x="105087" y="78589"/>
                  <a:pt x="83656" y="66683"/>
                </a:cubicBezTo>
                <a:cubicBezTo>
                  <a:pt x="62225" y="54777"/>
                  <a:pt x="-9742" y="-786"/>
                  <a:pt x="1106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BA2E9D46-2377-47AE-8BF4-70410D95AE76}"/>
              </a:ext>
            </a:extLst>
          </p:cNvPr>
          <p:cNvSpPr/>
          <p:nvPr/>
        </p:nvSpPr>
        <p:spPr>
          <a:xfrm>
            <a:off x="6711950" y="1684338"/>
            <a:ext cx="357952" cy="25506"/>
          </a:xfrm>
          <a:custGeom>
            <a:avLst/>
            <a:gdLst>
              <a:gd name="connsiteX0" fmla="*/ 0 w 357952"/>
              <a:gd name="connsiteY0" fmla="*/ 14287 h 25506"/>
              <a:gd name="connsiteX1" fmla="*/ 200025 w 357952"/>
              <a:gd name="connsiteY1" fmla="*/ 17462 h 25506"/>
              <a:gd name="connsiteX2" fmla="*/ 354013 w 357952"/>
              <a:gd name="connsiteY2" fmla="*/ 25400 h 25506"/>
              <a:gd name="connsiteX3" fmla="*/ 304800 w 357952"/>
              <a:gd name="connsiteY3" fmla="*/ 11112 h 25506"/>
              <a:gd name="connsiteX4" fmla="*/ 223838 w 357952"/>
              <a:gd name="connsiteY4" fmla="*/ 0 h 25506"/>
              <a:gd name="connsiteX5" fmla="*/ 0 w 357952"/>
              <a:gd name="connsiteY5" fmla="*/ 14287 h 25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952" h="25506">
                <a:moveTo>
                  <a:pt x="0" y="14287"/>
                </a:moveTo>
                <a:lnTo>
                  <a:pt x="200025" y="17462"/>
                </a:lnTo>
                <a:cubicBezTo>
                  <a:pt x="259027" y="19314"/>
                  <a:pt x="336551" y="26458"/>
                  <a:pt x="354013" y="25400"/>
                </a:cubicBezTo>
                <a:cubicBezTo>
                  <a:pt x="371475" y="24342"/>
                  <a:pt x="326496" y="15345"/>
                  <a:pt x="304800" y="11112"/>
                </a:cubicBezTo>
                <a:cubicBezTo>
                  <a:pt x="283104" y="6879"/>
                  <a:pt x="223838" y="0"/>
                  <a:pt x="223838" y="0"/>
                </a:cubicBezTo>
                <a:lnTo>
                  <a:pt x="0" y="1428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8CD4D0CC-93CB-4D19-A5FE-E67FC1C483A5}"/>
              </a:ext>
            </a:extLst>
          </p:cNvPr>
          <p:cNvSpPr/>
          <p:nvPr/>
        </p:nvSpPr>
        <p:spPr>
          <a:xfrm>
            <a:off x="7042150" y="1672392"/>
            <a:ext cx="371815" cy="97693"/>
          </a:xfrm>
          <a:custGeom>
            <a:avLst/>
            <a:gdLst>
              <a:gd name="connsiteX0" fmla="*/ 0 w 371815"/>
              <a:gd name="connsiteY0" fmla="*/ 13533 h 97693"/>
              <a:gd name="connsiteX1" fmla="*/ 92075 w 371815"/>
              <a:gd name="connsiteY1" fmla="*/ 833 h 97693"/>
              <a:gd name="connsiteX2" fmla="*/ 223838 w 371815"/>
              <a:gd name="connsiteY2" fmla="*/ 42108 h 97693"/>
              <a:gd name="connsiteX3" fmla="*/ 292100 w 371815"/>
              <a:gd name="connsiteY3" fmla="*/ 69096 h 97693"/>
              <a:gd name="connsiteX4" fmla="*/ 371475 w 371815"/>
              <a:gd name="connsiteY4" fmla="*/ 97671 h 97693"/>
              <a:gd name="connsiteX5" fmla="*/ 315913 w 371815"/>
              <a:gd name="connsiteY5" fmla="*/ 64333 h 97693"/>
              <a:gd name="connsiteX6" fmla="*/ 203200 w 371815"/>
              <a:gd name="connsiteY6" fmla="*/ 16708 h 97693"/>
              <a:gd name="connsiteX7" fmla="*/ 92075 w 371815"/>
              <a:gd name="connsiteY7" fmla="*/ 2421 h 97693"/>
              <a:gd name="connsiteX8" fmla="*/ 0 w 371815"/>
              <a:gd name="connsiteY8" fmla="*/ 13533 h 97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1815" h="97693">
                <a:moveTo>
                  <a:pt x="0" y="13533"/>
                </a:moveTo>
                <a:cubicBezTo>
                  <a:pt x="0" y="13268"/>
                  <a:pt x="54769" y="-3930"/>
                  <a:pt x="92075" y="833"/>
                </a:cubicBezTo>
                <a:cubicBezTo>
                  <a:pt x="129381" y="5595"/>
                  <a:pt x="190501" y="30731"/>
                  <a:pt x="223838" y="42108"/>
                </a:cubicBezTo>
                <a:cubicBezTo>
                  <a:pt x="257175" y="53485"/>
                  <a:pt x="292100" y="69096"/>
                  <a:pt x="292100" y="69096"/>
                </a:cubicBezTo>
                <a:cubicBezTo>
                  <a:pt x="316706" y="78356"/>
                  <a:pt x="367506" y="98465"/>
                  <a:pt x="371475" y="97671"/>
                </a:cubicBezTo>
                <a:cubicBezTo>
                  <a:pt x="375444" y="96877"/>
                  <a:pt x="343959" y="77827"/>
                  <a:pt x="315913" y="64333"/>
                </a:cubicBezTo>
                <a:cubicBezTo>
                  <a:pt x="287867" y="50839"/>
                  <a:pt x="240506" y="27027"/>
                  <a:pt x="203200" y="16708"/>
                </a:cubicBezTo>
                <a:cubicBezTo>
                  <a:pt x="165894" y="6389"/>
                  <a:pt x="124090" y="4538"/>
                  <a:pt x="92075" y="2421"/>
                </a:cubicBezTo>
                <a:cubicBezTo>
                  <a:pt x="60061" y="304"/>
                  <a:pt x="0" y="13798"/>
                  <a:pt x="0" y="135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7992EE71-51D5-4EE8-A380-6318CFAAB90D}"/>
              </a:ext>
            </a:extLst>
          </p:cNvPr>
          <p:cNvSpPr/>
          <p:nvPr/>
        </p:nvSpPr>
        <p:spPr>
          <a:xfrm>
            <a:off x="6640048" y="1600013"/>
            <a:ext cx="81633" cy="106615"/>
          </a:xfrm>
          <a:custGeom>
            <a:avLst/>
            <a:gdLst>
              <a:gd name="connsiteX0" fmla="*/ 78252 w 81633"/>
              <a:gd name="connsiteY0" fmla="*/ 106550 h 106615"/>
              <a:gd name="connsiteX1" fmla="*/ 41740 w 81633"/>
              <a:gd name="connsiteY1" fmla="*/ 31937 h 106615"/>
              <a:gd name="connsiteX2" fmla="*/ 465 w 81633"/>
              <a:gd name="connsiteY2" fmla="*/ 187 h 106615"/>
              <a:gd name="connsiteX3" fmla="*/ 70315 w 81633"/>
              <a:gd name="connsiteY3" fmla="*/ 44637 h 106615"/>
              <a:gd name="connsiteX4" fmla="*/ 78252 w 81633"/>
              <a:gd name="connsiteY4" fmla="*/ 106550 h 106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633" h="106615">
                <a:moveTo>
                  <a:pt x="78252" y="106550"/>
                </a:moveTo>
                <a:cubicBezTo>
                  <a:pt x="73490" y="104433"/>
                  <a:pt x="54704" y="49664"/>
                  <a:pt x="41740" y="31937"/>
                </a:cubicBezTo>
                <a:cubicBezTo>
                  <a:pt x="28776" y="14210"/>
                  <a:pt x="-4297" y="-1930"/>
                  <a:pt x="465" y="187"/>
                </a:cubicBezTo>
                <a:cubicBezTo>
                  <a:pt x="5227" y="2304"/>
                  <a:pt x="56027" y="30614"/>
                  <a:pt x="70315" y="44637"/>
                </a:cubicBezTo>
                <a:cubicBezTo>
                  <a:pt x="84603" y="58660"/>
                  <a:pt x="83014" y="108667"/>
                  <a:pt x="78252" y="1065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BD599A20-FA47-4311-9148-D45B30D9F14E}"/>
              </a:ext>
            </a:extLst>
          </p:cNvPr>
          <p:cNvSpPr/>
          <p:nvPr/>
        </p:nvSpPr>
        <p:spPr>
          <a:xfrm>
            <a:off x="6692879" y="1563238"/>
            <a:ext cx="38121" cy="73475"/>
          </a:xfrm>
          <a:custGeom>
            <a:avLst/>
            <a:gdLst>
              <a:gd name="connsiteX0" fmla="*/ 38121 w 38121"/>
              <a:gd name="connsiteY0" fmla="*/ 73475 h 73475"/>
              <a:gd name="connsiteX1" fmla="*/ 21 w 38121"/>
              <a:gd name="connsiteY1" fmla="*/ 450 h 73475"/>
              <a:gd name="connsiteX2" fmla="*/ 38121 w 38121"/>
              <a:gd name="connsiteY2" fmla="*/ 73475 h 73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21" h="73475">
                <a:moveTo>
                  <a:pt x="38121" y="73475"/>
                </a:moveTo>
                <a:cubicBezTo>
                  <a:pt x="38121" y="73475"/>
                  <a:pt x="-1037" y="7594"/>
                  <a:pt x="21" y="450"/>
                </a:cubicBezTo>
                <a:cubicBezTo>
                  <a:pt x="1079" y="-6694"/>
                  <a:pt x="38121" y="73475"/>
                  <a:pt x="38121" y="73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11F82ED3-625A-4086-9E3D-1782ED334B57}"/>
              </a:ext>
            </a:extLst>
          </p:cNvPr>
          <p:cNvSpPr/>
          <p:nvPr/>
        </p:nvSpPr>
        <p:spPr>
          <a:xfrm>
            <a:off x="6725370" y="1521717"/>
            <a:ext cx="416798" cy="87941"/>
          </a:xfrm>
          <a:custGeom>
            <a:avLst/>
            <a:gdLst>
              <a:gd name="connsiteX0" fmla="*/ 5630 w 416798"/>
              <a:gd name="connsiteY0" fmla="*/ 86421 h 87941"/>
              <a:gd name="connsiteX1" fmla="*/ 140568 w 416798"/>
              <a:gd name="connsiteY1" fmla="*/ 2283 h 87941"/>
              <a:gd name="connsiteX2" fmla="*/ 92943 w 416798"/>
              <a:gd name="connsiteY2" fmla="*/ 26096 h 87941"/>
              <a:gd name="connsiteX3" fmla="*/ 86593 w 416798"/>
              <a:gd name="connsiteY3" fmla="*/ 49908 h 87941"/>
              <a:gd name="connsiteX4" fmla="*/ 159618 w 416798"/>
              <a:gd name="connsiteY4" fmla="*/ 51496 h 87941"/>
              <a:gd name="connsiteX5" fmla="*/ 281855 w 416798"/>
              <a:gd name="connsiteY5" fmla="*/ 51496 h 87941"/>
              <a:gd name="connsiteX6" fmla="*/ 416793 w 416798"/>
              <a:gd name="connsiteY6" fmla="*/ 61021 h 87941"/>
              <a:gd name="connsiteX7" fmla="*/ 277093 w 416798"/>
              <a:gd name="connsiteY7" fmla="*/ 61021 h 87941"/>
              <a:gd name="connsiteX8" fmla="*/ 50080 w 416798"/>
              <a:gd name="connsiteY8" fmla="*/ 57846 h 87941"/>
              <a:gd name="connsiteX9" fmla="*/ 5630 w 416798"/>
              <a:gd name="connsiteY9" fmla="*/ 86421 h 87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6798" h="87941">
                <a:moveTo>
                  <a:pt x="5630" y="86421"/>
                </a:moveTo>
                <a:lnTo>
                  <a:pt x="140568" y="2283"/>
                </a:lnTo>
                <a:cubicBezTo>
                  <a:pt x="155120" y="-7771"/>
                  <a:pt x="101939" y="18158"/>
                  <a:pt x="92943" y="26096"/>
                </a:cubicBezTo>
                <a:cubicBezTo>
                  <a:pt x="83947" y="34033"/>
                  <a:pt x="75481" y="45675"/>
                  <a:pt x="86593" y="49908"/>
                </a:cubicBezTo>
                <a:cubicBezTo>
                  <a:pt x="97706" y="54141"/>
                  <a:pt x="159618" y="51496"/>
                  <a:pt x="159618" y="51496"/>
                </a:cubicBezTo>
                <a:cubicBezTo>
                  <a:pt x="192162" y="51761"/>
                  <a:pt x="238993" y="49909"/>
                  <a:pt x="281855" y="51496"/>
                </a:cubicBezTo>
                <a:cubicBezTo>
                  <a:pt x="324717" y="53083"/>
                  <a:pt x="417587" y="59433"/>
                  <a:pt x="416793" y="61021"/>
                </a:cubicBezTo>
                <a:cubicBezTo>
                  <a:pt x="415999" y="62608"/>
                  <a:pt x="277093" y="61021"/>
                  <a:pt x="277093" y="61021"/>
                </a:cubicBezTo>
                <a:cubicBezTo>
                  <a:pt x="215974" y="60492"/>
                  <a:pt x="94265" y="55994"/>
                  <a:pt x="50080" y="57846"/>
                </a:cubicBezTo>
                <a:cubicBezTo>
                  <a:pt x="5895" y="59698"/>
                  <a:pt x="-9451" y="95681"/>
                  <a:pt x="5630" y="864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7342B0D5-DF49-4E20-B034-9AEC8A622EBE}"/>
              </a:ext>
            </a:extLst>
          </p:cNvPr>
          <p:cNvSpPr/>
          <p:nvPr/>
        </p:nvSpPr>
        <p:spPr>
          <a:xfrm>
            <a:off x="7159394" y="1587438"/>
            <a:ext cx="270607" cy="196748"/>
          </a:xfrm>
          <a:custGeom>
            <a:avLst/>
            <a:gdLst>
              <a:gd name="connsiteX0" fmla="*/ 231 w 270607"/>
              <a:gd name="connsiteY0" fmla="*/ 62 h 196748"/>
              <a:gd name="connsiteX1" fmla="*/ 160569 w 270607"/>
              <a:gd name="connsiteY1" fmla="*/ 65150 h 196748"/>
              <a:gd name="connsiteX2" fmla="*/ 263756 w 270607"/>
              <a:gd name="connsiteY2" fmla="*/ 192150 h 196748"/>
              <a:gd name="connsiteX3" fmla="*/ 257406 w 270607"/>
              <a:gd name="connsiteY3" fmla="*/ 163575 h 196748"/>
              <a:gd name="connsiteX4" fmla="*/ 228831 w 270607"/>
              <a:gd name="connsiteY4" fmla="*/ 112775 h 196748"/>
              <a:gd name="connsiteX5" fmla="*/ 127231 w 270607"/>
              <a:gd name="connsiteY5" fmla="*/ 54037 h 196748"/>
              <a:gd name="connsiteX6" fmla="*/ 231 w 270607"/>
              <a:gd name="connsiteY6" fmla="*/ 62 h 196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607" h="196748">
                <a:moveTo>
                  <a:pt x="231" y="62"/>
                </a:moveTo>
                <a:cubicBezTo>
                  <a:pt x="5787" y="1914"/>
                  <a:pt x="116648" y="33135"/>
                  <a:pt x="160569" y="65150"/>
                </a:cubicBezTo>
                <a:cubicBezTo>
                  <a:pt x="204490" y="97165"/>
                  <a:pt x="247617" y="175746"/>
                  <a:pt x="263756" y="192150"/>
                </a:cubicBezTo>
                <a:cubicBezTo>
                  <a:pt x="279895" y="208554"/>
                  <a:pt x="263227" y="176804"/>
                  <a:pt x="257406" y="163575"/>
                </a:cubicBezTo>
                <a:cubicBezTo>
                  <a:pt x="251585" y="150346"/>
                  <a:pt x="250527" y="131031"/>
                  <a:pt x="228831" y="112775"/>
                </a:cubicBezTo>
                <a:cubicBezTo>
                  <a:pt x="207135" y="94519"/>
                  <a:pt x="163744" y="70177"/>
                  <a:pt x="127231" y="54037"/>
                </a:cubicBezTo>
                <a:cubicBezTo>
                  <a:pt x="90718" y="37897"/>
                  <a:pt x="-5325" y="-1790"/>
                  <a:pt x="231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D3FAC220-C61F-482D-BEB6-AF8F582E835E}"/>
              </a:ext>
            </a:extLst>
          </p:cNvPr>
          <p:cNvSpPr/>
          <p:nvPr/>
        </p:nvSpPr>
        <p:spPr>
          <a:xfrm>
            <a:off x="6236225" y="1517668"/>
            <a:ext cx="99863" cy="94328"/>
          </a:xfrm>
          <a:custGeom>
            <a:avLst/>
            <a:gdLst>
              <a:gd name="connsiteX0" fmla="*/ 2650 w 99863"/>
              <a:gd name="connsiteY0" fmla="*/ 93645 h 94328"/>
              <a:gd name="connsiteX1" fmla="*/ 97900 w 99863"/>
              <a:gd name="connsiteY1" fmla="*/ 3157 h 94328"/>
              <a:gd name="connsiteX2" fmla="*/ 69325 w 99863"/>
              <a:gd name="connsiteY2" fmla="*/ 19032 h 94328"/>
              <a:gd name="connsiteX3" fmla="*/ 29638 w 99863"/>
              <a:gd name="connsiteY3" fmla="*/ 44432 h 94328"/>
              <a:gd name="connsiteX4" fmla="*/ 2650 w 99863"/>
              <a:gd name="connsiteY4" fmla="*/ 93645 h 94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863" h="94328">
                <a:moveTo>
                  <a:pt x="2650" y="93645"/>
                </a:moveTo>
                <a:cubicBezTo>
                  <a:pt x="14027" y="86766"/>
                  <a:pt x="86788" y="15592"/>
                  <a:pt x="97900" y="3157"/>
                </a:cubicBezTo>
                <a:cubicBezTo>
                  <a:pt x="109012" y="-9278"/>
                  <a:pt x="69325" y="19032"/>
                  <a:pt x="69325" y="19032"/>
                </a:cubicBezTo>
                <a:cubicBezTo>
                  <a:pt x="57948" y="25911"/>
                  <a:pt x="39692" y="35436"/>
                  <a:pt x="29638" y="44432"/>
                </a:cubicBezTo>
                <a:cubicBezTo>
                  <a:pt x="19584" y="53428"/>
                  <a:pt x="-8727" y="100524"/>
                  <a:pt x="2650" y="936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F404A060-EEF4-4CC4-8A5F-6700D696F152}"/>
              </a:ext>
            </a:extLst>
          </p:cNvPr>
          <p:cNvSpPr/>
          <p:nvPr/>
        </p:nvSpPr>
        <p:spPr>
          <a:xfrm>
            <a:off x="6357889" y="1522462"/>
            <a:ext cx="135979" cy="163042"/>
          </a:xfrm>
          <a:custGeom>
            <a:avLst/>
            <a:gdLst>
              <a:gd name="connsiteX0" fmla="*/ 49 w 135979"/>
              <a:gd name="connsiteY0" fmla="*/ 1538 h 163042"/>
              <a:gd name="connsiteX1" fmla="*/ 65136 w 135979"/>
              <a:gd name="connsiteY1" fmla="*/ 19001 h 163042"/>
              <a:gd name="connsiteX2" fmla="*/ 71486 w 135979"/>
              <a:gd name="connsiteY2" fmla="*/ 90438 h 163042"/>
              <a:gd name="connsiteX3" fmla="*/ 73074 w 135979"/>
              <a:gd name="connsiteY3" fmla="*/ 117426 h 163042"/>
              <a:gd name="connsiteX4" fmla="*/ 134986 w 135979"/>
              <a:gd name="connsiteY4" fmla="*/ 161876 h 163042"/>
              <a:gd name="connsiteX5" fmla="*/ 107999 w 135979"/>
              <a:gd name="connsiteY5" fmla="*/ 147588 h 163042"/>
              <a:gd name="connsiteX6" fmla="*/ 65136 w 135979"/>
              <a:gd name="connsiteY6" fmla="*/ 120601 h 163042"/>
              <a:gd name="connsiteX7" fmla="*/ 55611 w 135979"/>
              <a:gd name="connsiteY7" fmla="*/ 85676 h 163042"/>
              <a:gd name="connsiteX8" fmla="*/ 54024 w 135979"/>
              <a:gd name="connsiteY8" fmla="*/ 49163 h 163042"/>
              <a:gd name="connsiteX9" fmla="*/ 49 w 135979"/>
              <a:gd name="connsiteY9" fmla="*/ 1538 h 163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5979" h="163042">
                <a:moveTo>
                  <a:pt x="49" y="1538"/>
                </a:moveTo>
                <a:cubicBezTo>
                  <a:pt x="1901" y="-3489"/>
                  <a:pt x="53230" y="4184"/>
                  <a:pt x="65136" y="19001"/>
                </a:cubicBezTo>
                <a:cubicBezTo>
                  <a:pt x="77042" y="33818"/>
                  <a:pt x="70163" y="74034"/>
                  <a:pt x="71486" y="90438"/>
                </a:cubicBezTo>
                <a:cubicBezTo>
                  <a:pt x="72809" y="106842"/>
                  <a:pt x="62491" y="105520"/>
                  <a:pt x="73074" y="117426"/>
                </a:cubicBezTo>
                <a:cubicBezTo>
                  <a:pt x="83657" y="129332"/>
                  <a:pt x="129165" y="156849"/>
                  <a:pt x="134986" y="161876"/>
                </a:cubicBezTo>
                <a:cubicBezTo>
                  <a:pt x="140807" y="166903"/>
                  <a:pt x="119641" y="154467"/>
                  <a:pt x="107999" y="147588"/>
                </a:cubicBezTo>
                <a:cubicBezTo>
                  <a:pt x="96357" y="140709"/>
                  <a:pt x="73867" y="130920"/>
                  <a:pt x="65136" y="120601"/>
                </a:cubicBezTo>
                <a:cubicBezTo>
                  <a:pt x="56405" y="110282"/>
                  <a:pt x="57463" y="97582"/>
                  <a:pt x="55611" y="85676"/>
                </a:cubicBezTo>
                <a:cubicBezTo>
                  <a:pt x="53759" y="73770"/>
                  <a:pt x="59316" y="60805"/>
                  <a:pt x="54024" y="49163"/>
                </a:cubicBezTo>
                <a:cubicBezTo>
                  <a:pt x="48732" y="37521"/>
                  <a:pt x="-1803" y="6565"/>
                  <a:pt x="49" y="1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71AB86F0-2B6E-45E6-8855-9ED0E69FB236}"/>
              </a:ext>
            </a:extLst>
          </p:cNvPr>
          <p:cNvSpPr/>
          <p:nvPr/>
        </p:nvSpPr>
        <p:spPr>
          <a:xfrm>
            <a:off x="6245110" y="1615948"/>
            <a:ext cx="222109" cy="72051"/>
          </a:xfrm>
          <a:custGeom>
            <a:avLst/>
            <a:gdLst>
              <a:gd name="connsiteX0" fmla="*/ 115 w 222109"/>
              <a:gd name="connsiteY0" fmla="*/ 127 h 72051"/>
              <a:gd name="connsiteX1" fmla="*/ 133465 w 222109"/>
              <a:gd name="connsiteY1" fmla="*/ 23940 h 72051"/>
              <a:gd name="connsiteX2" fmla="*/ 220778 w 222109"/>
              <a:gd name="connsiteY2" fmla="*/ 71565 h 72051"/>
              <a:gd name="connsiteX3" fmla="*/ 181090 w 222109"/>
              <a:gd name="connsiteY3" fmla="*/ 47752 h 72051"/>
              <a:gd name="connsiteX4" fmla="*/ 111240 w 222109"/>
              <a:gd name="connsiteY4" fmla="*/ 33465 h 72051"/>
              <a:gd name="connsiteX5" fmla="*/ 115 w 222109"/>
              <a:gd name="connsiteY5" fmla="*/ 127 h 72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109" h="72051">
                <a:moveTo>
                  <a:pt x="115" y="127"/>
                </a:moveTo>
                <a:cubicBezTo>
                  <a:pt x="3819" y="-1460"/>
                  <a:pt x="96688" y="12034"/>
                  <a:pt x="133465" y="23940"/>
                </a:cubicBezTo>
                <a:cubicBezTo>
                  <a:pt x="170242" y="35846"/>
                  <a:pt x="212841" y="67596"/>
                  <a:pt x="220778" y="71565"/>
                </a:cubicBezTo>
                <a:cubicBezTo>
                  <a:pt x="228715" y="75534"/>
                  <a:pt x="199346" y="54102"/>
                  <a:pt x="181090" y="47752"/>
                </a:cubicBezTo>
                <a:cubicBezTo>
                  <a:pt x="162834" y="41402"/>
                  <a:pt x="139550" y="40873"/>
                  <a:pt x="111240" y="33465"/>
                </a:cubicBezTo>
                <a:cubicBezTo>
                  <a:pt x="82930" y="26057"/>
                  <a:pt x="-3589" y="1714"/>
                  <a:pt x="115" y="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03FD46E8-DF2B-40E3-BB8D-FB947017BFDF}"/>
              </a:ext>
            </a:extLst>
          </p:cNvPr>
          <p:cNvSpPr/>
          <p:nvPr/>
        </p:nvSpPr>
        <p:spPr>
          <a:xfrm>
            <a:off x="6273743" y="1799134"/>
            <a:ext cx="173337" cy="55239"/>
          </a:xfrm>
          <a:custGeom>
            <a:avLst/>
            <a:gdLst>
              <a:gd name="connsiteX0" fmla="*/ 57 w 173337"/>
              <a:gd name="connsiteY0" fmla="*/ 2679 h 55239"/>
              <a:gd name="connsiteX1" fmla="*/ 115945 w 173337"/>
              <a:gd name="connsiteY1" fmla="*/ 5854 h 55239"/>
              <a:gd name="connsiteX2" fmla="*/ 173095 w 173337"/>
              <a:gd name="connsiteY2" fmla="*/ 55066 h 55239"/>
              <a:gd name="connsiteX3" fmla="*/ 131820 w 173337"/>
              <a:gd name="connsiteY3" fmla="*/ 21729 h 55239"/>
              <a:gd name="connsiteX4" fmla="*/ 57 w 173337"/>
              <a:gd name="connsiteY4" fmla="*/ 2679 h 5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337" h="55239">
                <a:moveTo>
                  <a:pt x="57" y="2679"/>
                </a:moveTo>
                <a:cubicBezTo>
                  <a:pt x="-2589" y="33"/>
                  <a:pt x="87105" y="-2877"/>
                  <a:pt x="115945" y="5854"/>
                </a:cubicBezTo>
                <a:cubicBezTo>
                  <a:pt x="144785" y="14585"/>
                  <a:pt x="170449" y="52420"/>
                  <a:pt x="173095" y="55066"/>
                </a:cubicBezTo>
                <a:cubicBezTo>
                  <a:pt x="175741" y="57712"/>
                  <a:pt x="156426" y="29402"/>
                  <a:pt x="131820" y="21729"/>
                </a:cubicBezTo>
                <a:cubicBezTo>
                  <a:pt x="107214" y="14056"/>
                  <a:pt x="2703" y="5325"/>
                  <a:pt x="57" y="26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1AA50C28-6B04-428C-99BD-913E36E12A93}"/>
              </a:ext>
            </a:extLst>
          </p:cNvPr>
          <p:cNvSpPr/>
          <p:nvPr/>
        </p:nvSpPr>
        <p:spPr>
          <a:xfrm>
            <a:off x="6426197" y="1833475"/>
            <a:ext cx="89231" cy="185905"/>
          </a:xfrm>
          <a:custGeom>
            <a:avLst/>
            <a:gdLst>
              <a:gd name="connsiteX0" fmla="*/ 3 w 89231"/>
              <a:gd name="connsiteY0" fmla="*/ 88 h 185905"/>
              <a:gd name="connsiteX1" fmla="*/ 68266 w 89231"/>
              <a:gd name="connsiteY1" fmla="*/ 76288 h 185905"/>
              <a:gd name="connsiteX2" fmla="*/ 82553 w 89231"/>
              <a:gd name="connsiteY2" fmla="*/ 131850 h 185905"/>
              <a:gd name="connsiteX3" fmla="*/ 88903 w 89231"/>
              <a:gd name="connsiteY3" fmla="*/ 185825 h 185905"/>
              <a:gd name="connsiteX4" fmla="*/ 73028 w 89231"/>
              <a:gd name="connsiteY4" fmla="*/ 142963 h 185905"/>
              <a:gd name="connsiteX5" fmla="*/ 63503 w 89231"/>
              <a:gd name="connsiteY5" fmla="*/ 100100 h 185905"/>
              <a:gd name="connsiteX6" fmla="*/ 71441 w 89231"/>
              <a:gd name="connsiteY6" fmla="*/ 62000 h 185905"/>
              <a:gd name="connsiteX7" fmla="*/ 3 w 89231"/>
              <a:gd name="connsiteY7" fmla="*/ 88 h 185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231" h="185905">
                <a:moveTo>
                  <a:pt x="3" y="88"/>
                </a:moveTo>
                <a:cubicBezTo>
                  <a:pt x="-526" y="2469"/>
                  <a:pt x="54508" y="54328"/>
                  <a:pt x="68266" y="76288"/>
                </a:cubicBezTo>
                <a:cubicBezTo>
                  <a:pt x="82024" y="98248"/>
                  <a:pt x="79114" y="113594"/>
                  <a:pt x="82553" y="131850"/>
                </a:cubicBezTo>
                <a:cubicBezTo>
                  <a:pt x="85993" y="150106"/>
                  <a:pt x="90490" y="183973"/>
                  <a:pt x="88903" y="185825"/>
                </a:cubicBezTo>
                <a:cubicBezTo>
                  <a:pt x="87316" y="187677"/>
                  <a:pt x="77261" y="157250"/>
                  <a:pt x="73028" y="142963"/>
                </a:cubicBezTo>
                <a:cubicBezTo>
                  <a:pt x="68795" y="128676"/>
                  <a:pt x="63767" y="113594"/>
                  <a:pt x="63503" y="100100"/>
                </a:cubicBezTo>
                <a:cubicBezTo>
                  <a:pt x="63239" y="86606"/>
                  <a:pt x="79908" y="79727"/>
                  <a:pt x="71441" y="62000"/>
                </a:cubicBezTo>
                <a:cubicBezTo>
                  <a:pt x="62974" y="44273"/>
                  <a:pt x="532" y="-2293"/>
                  <a:pt x="3" y="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A8ED040E-5C7C-47FD-9A37-F493F45C2206}"/>
              </a:ext>
            </a:extLst>
          </p:cNvPr>
          <p:cNvSpPr/>
          <p:nvPr/>
        </p:nvSpPr>
        <p:spPr>
          <a:xfrm>
            <a:off x="6248380" y="1817688"/>
            <a:ext cx="257244" cy="90770"/>
          </a:xfrm>
          <a:custGeom>
            <a:avLst/>
            <a:gdLst>
              <a:gd name="connsiteX0" fmla="*/ 20 w 257244"/>
              <a:gd name="connsiteY0" fmla="*/ 0 h 90770"/>
              <a:gd name="connsiteX1" fmla="*/ 88920 w 257244"/>
              <a:gd name="connsiteY1" fmla="*/ 23812 h 90770"/>
              <a:gd name="connsiteX2" fmla="*/ 147658 w 257244"/>
              <a:gd name="connsiteY2" fmla="*/ 14287 h 90770"/>
              <a:gd name="connsiteX3" fmla="*/ 209570 w 257244"/>
              <a:gd name="connsiteY3" fmla="*/ 39687 h 90770"/>
              <a:gd name="connsiteX4" fmla="*/ 257195 w 257244"/>
              <a:gd name="connsiteY4" fmla="*/ 90487 h 90770"/>
              <a:gd name="connsiteX5" fmla="*/ 217508 w 257244"/>
              <a:gd name="connsiteY5" fmla="*/ 58737 h 90770"/>
              <a:gd name="connsiteX6" fmla="*/ 163533 w 257244"/>
              <a:gd name="connsiteY6" fmla="*/ 26987 h 90770"/>
              <a:gd name="connsiteX7" fmla="*/ 80983 w 257244"/>
              <a:gd name="connsiteY7" fmla="*/ 23812 h 90770"/>
              <a:gd name="connsiteX8" fmla="*/ 20 w 257244"/>
              <a:gd name="connsiteY8" fmla="*/ 0 h 90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7244" h="90770">
                <a:moveTo>
                  <a:pt x="20" y="0"/>
                </a:moveTo>
                <a:cubicBezTo>
                  <a:pt x="1343" y="0"/>
                  <a:pt x="64314" y="21431"/>
                  <a:pt x="88920" y="23812"/>
                </a:cubicBezTo>
                <a:cubicBezTo>
                  <a:pt x="113526" y="26193"/>
                  <a:pt x="127550" y="11641"/>
                  <a:pt x="147658" y="14287"/>
                </a:cubicBezTo>
                <a:cubicBezTo>
                  <a:pt x="167766" y="16933"/>
                  <a:pt x="191314" y="26987"/>
                  <a:pt x="209570" y="39687"/>
                </a:cubicBezTo>
                <a:cubicBezTo>
                  <a:pt x="227826" y="52387"/>
                  <a:pt x="255872" y="87312"/>
                  <a:pt x="257195" y="90487"/>
                </a:cubicBezTo>
                <a:cubicBezTo>
                  <a:pt x="258518" y="93662"/>
                  <a:pt x="233118" y="69320"/>
                  <a:pt x="217508" y="58737"/>
                </a:cubicBezTo>
                <a:cubicBezTo>
                  <a:pt x="201898" y="48154"/>
                  <a:pt x="186287" y="32808"/>
                  <a:pt x="163533" y="26987"/>
                </a:cubicBezTo>
                <a:cubicBezTo>
                  <a:pt x="140779" y="21166"/>
                  <a:pt x="101356" y="23812"/>
                  <a:pt x="80983" y="23812"/>
                </a:cubicBezTo>
                <a:cubicBezTo>
                  <a:pt x="60610" y="23812"/>
                  <a:pt x="-1303" y="0"/>
                  <a:pt x="2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2EBBDE2C-F45A-4D92-B17B-2C613F601380}"/>
              </a:ext>
            </a:extLst>
          </p:cNvPr>
          <p:cNvSpPr/>
          <p:nvPr/>
        </p:nvSpPr>
        <p:spPr>
          <a:xfrm>
            <a:off x="6279943" y="1958651"/>
            <a:ext cx="209761" cy="48701"/>
          </a:xfrm>
          <a:custGeom>
            <a:avLst/>
            <a:gdLst>
              <a:gd name="connsiteX0" fmla="*/ 209757 w 209761"/>
              <a:gd name="connsiteY0" fmla="*/ 324 h 48701"/>
              <a:gd name="connsiteX1" fmla="*/ 136732 w 209761"/>
              <a:gd name="connsiteY1" fmla="*/ 27312 h 48701"/>
              <a:gd name="connsiteX2" fmla="*/ 93870 w 209761"/>
              <a:gd name="connsiteY2" fmla="*/ 33662 h 48701"/>
              <a:gd name="connsiteX3" fmla="*/ 58945 w 209761"/>
              <a:gd name="connsiteY3" fmla="*/ 33662 h 48701"/>
              <a:gd name="connsiteX4" fmla="*/ 207 w 209761"/>
              <a:gd name="connsiteY4" fmla="*/ 25724 h 48701"/>
              <a:gd name="connsiteX5" fmla="*/ 81170 w 209761"/>
              <a:gd name="connsiteY5" fmla="*/ 38424 h 48701"/>
              <a:gd name="connsiteX6" fmla="*/ 139907 w 209761"/>
              <a:gd name="connsiteY6" fmla="*/ 47949 h 48701"/>
              <a:gd name="connsiteX7" fmla="*/ 209757 w 209761"/>
              <a:gd name="connsiteY7" fmla="*/ 324 h 48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761" h="48701">
                <a:moveTo>
                  <a:pt x="209757" y="324"/>
                </a:moveTo>
                <a:cubicBezTo>
                  <a:pt x="209228" y="-3115"/>
                  <a:pt x="156046" y="21756"/>
                  <a:pt x="136732" y="27312"/>
                </a:cubicBezTo>
                <a:cubicBezTo>
                  <a:pt x="117418" y="32868"/>
                  <a:pt x="106834" y="32604"/>
                  <a:pt x="93870" y="33662"/>
                </a:cubicBezTo>
                <a:cubicBezTo>
                  <a:pt x="80906" y="34720"/>
                  <a:pt x="74555" y="34985"/>
                  <a:pt x="58945" y="33662"/>
                </a:cubicBezTo>
                <a:cubicBezTo>
                  <a:pt x="43334" y="32339"/>
                  <a:pt x="-3497" y="24930"/>
                  <a:pt x="207" y="25724"/>
                </a:cubicBezTo>
                <a:cubicBezTo>
                  <a:pt x="3911" y="26518"/>
                  <a:pt x="81170" y="38424"/>
                  <a:pt x="81170" y="38424"/>
                </a:cubicBezTo>
                <a:cubicBezTo>
                  <a:pt x="104453" y="42128"/>
                  <a:pt x="117417" y="51389"/>
                  <a:pt x="139907" y="47949"/>
                </a:cubicBezTo>
                <a:cubicBezTo>
                  <a:pt x="162397" y="44509"/>
                  <a:pt x="210286" y="3763"/>
                  <a:pt x="209757" y="3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631B7A63-8169-4BD3-B64D-E29B14D2EAE3}"/>
              </a:ext>
            </a:extLst>
          </p:cNvPr>
          <p:cNvSpPr/>
          <p:nvPr/>
        </p:nvSpPr>
        <p:spPr>
          <a:xfrm>
            <a:off x="6235530" y="1849275"/>
            <a:ext cx="259234" cy="101077"/>
          </a:xfrm>
          <a:custGeom>
            <a:avLst/>
            <a:gdLst>
              <a:gd name="connsiteX0" fmla="*/ 258933 w 259234"/>
              <a:gd name="connsiteY0" fmla="*/ 98588 h 101077"/>
              <a:gd name="connsiteX1" fmla="*/ 158920 w 259234"/>
              <a:gd name="connsiteY1" fmla="*/ 98588 h 101077"/>
              <a:gd name="connsiteX2" fmla="*/ 104945 w 259234"/>
              <a:gd name="connsiteY2" fmla="*/ 81125 h 101077"/>
              <a:gd name="connsiteX3" fmla="*/ 76370 w 259234"/>
              <a:gd name="connsiteY3" fmla="*/ 28738 h 101077"/>
              <a:gd name="connsiteX4" fmla="*/ 58908 w 259234"/>
              <a:gd name="connsiteY4" fmla="*/ 8100 h 101077"/>
              <a:gd name="connsiteX5" fmla="*/ 170 w 259234"/>
              <a:gd name="connsiteY5" fmla="*/ 163 h 101077"/>
              <a:gd name="connsiteX6" fmla="*/ 79545 w 259234"/>
              <a:gd name="connsiteY6" fmla="*/ 14450 h 101077"/>
              <a:gd name="connsiteX7" fmla="*/ 123995 w 259234"/>
              <a:gd name="connsiteY7" fmla="*/ 76363 h 101077"/>
              <a:gd name="connsiteX8" fmla="*/ 258933 w 259234"/>
              <a:gd name="connsiteY8" fmla="*/ 98588 h 101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234" h="101077">
                <a:moveTo>
                  <a:pt x="258933" y="98588"/>
                </a:moveTo>
                <a:cubicBezTo>
                  <a:pt x="264754" y="102292"/>
                  <a:pt x="184585" y="101499"/>
                  <a:pt x="158920" y="98588"/>
                </a:cubicBezTo>
                <a:cubicBezTo>
                  <a:pt x="133255" y="95677"/>
                  <a:pt x="118703" y="92767"/>
                  <a:pt x="104945" y="81125"/>
                </a:cubicBezTo>
                <a:cubicBezTo>
                  <a:pt x="91187" y="69483"/>
                  <a:pt x="84043" y="40909"/>
                  <a:pt x="76370" y="28738"/>
                </a:cubicBezTo>
                <a:cubicBezTo>
                  <a:pt x="68697" y="16567"/>
                  <a:pt x="71608" y="12863"/>
                  <a:pt x="58908" y="8100"/>
                </a:cubicBezTo>
                <a:cubicBezTo>
                  <a:pt x="46208" y="3337"/>
                  <a:pt x="-3269" y="-895"/>
                  <a:pt x="170" y="163"/>
                </a:cubicBezTo>
                <a:cubicBezTo>
                  <a:pt x="3609" y="1221"/>
                  <a:pt x="58908" y="1750"/>
                  <a:pt x="79545" y="14450"/>
                </a:cubicBezTo>
                <a:cubicBezTo>
                  <a:pt x="100182" y="27150"/>
                  <a:pt x="102299" y="62869"/>
                  <a:pt x="123995" y="76363"/>
                </a:cubicBezTo>
                <a:cubicBezTo>
                  <a:pt x="145691" y="89857"/>
                  <a:pt x="253112" y="94884"/>
                  <a:pt x="258933" y="985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4DB37968-EBBF-4ABC-AF16-05CFB33FBC94}"/>
              </a:ext>
            </a:extLst>
          </p:cNvPr>
          <p:cNvSpPr/>
          <p:nvPr/>
        </p:nvSpPr>
        <p:spPr>
          <a:xfrm>
            <a:off x="6304032" y="1909745"/>
            <a:ext cx="173377" cy="66425"/>
          </a:xfrm>
          <a:custGeom>
            <a:avLst/>
            <a:gdLst>
              <a:gd name="connsiteX0" fmla="*/ 172968 w 173377"/>
              <a:gd name="connsiteY0" fmla="*/ 52405 h 66425"/>
              <a:gd name="connsiteX1" fmla="*/ 76131 w 173377"/>
              <a:gd name="connsiteY1" fmla="*/ 65105 h 66425"/>
              <a:gd name="connsiteX2" fmla="*/ 41206 w 173377"/>
              <a:gd name="connsiteY2" fmla="*/ 63518 h 66425"/>
              <a:gd name="connsiteX3" fmla="*/ 7868 w 173377"/>
              <a:gd name="connsiteY3" fmla="*/ 42880 h 66425"/>
              <a:gd name="connsiteX4" fmla="*/ 1518 w 173377"/>
              <a:gd name="connsiteY4" fmla="*/ 36530 h 66425"/>
              <a:gd name="connsiteX5" fmla="*/ 30093 w 173377"/>
              <a:gd name="connsiteY5" fmla="*/ 18 h 66425"/>
              <a:gd name="connsiteX6" fmla="*/ 17393 w 173377"/>
              <a:gd name="connsiteY6" fmla="*/ 31768 h 66425"/>
              <a:gd name="connsiteX7" fmla="*/ 34856 w 173377"/>
              <a:gd name="connsiteY7" fmla="*/ 47643 h 66425"/>
              <a:gd name="connsiteX8" fmla="*/ 172968 w 173377"/>
              <a:gd name="connsiteY8" fmla="*/ 52405 h 66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377" h="66425">
                <a:moveTo>
                  <a:pt x="172968" y="52405"/>
                </a:moveTo>
                <a:cubicBezTo>
                  <a:pt x="179847" y="55315"/>
                  <a:pt x="98091" y="63253"/>
                  <a:pt x="76131" y="65105"/>
                </a:cubicBezTo>
                <a:cubicBezTo>
                  <a:pt x="54171" y="66957"/>
                  <a:pt x="52583" y="67222"/>
                  <a:pt x="41206" y="63518"/>
                </a:cubicBezTo>
                <a:cubicBezTo>
                  <a:pt x="29829" y="59814"/>
                  <a:pt x="14483" y="47378"/>
                  <a:pt x="7868" y="42880"/>
                </a:cubicBezTo>
                <a:cubicBezTo>
                  <a:pt x="1253" y="38382"/>
                  <a:pt x="-2186" y="43674"/>
                  <a:pt x="1518" y="36530"/>
                </a:cubicBezTo>
                <a:cubicBezTo>
                  <a:pt x="5222" y="29386"/>
                  <a:pt x="27447" y="812"/>
                  <a:pt x="30093" y="18"/>
                </a:cubicBezTo>
                <a:cubicBezTo>
                  <a:pt x="32739" y="-776"/>
                  <a:pt x="16599" y="23831"/>
                  <a:pt x="17393" y="31768"/>
                </a:cubicBezTo>
                <a:cubicBezTo>
                  <a:pt x="18187" y="39705"/>
                  <a:pt x="11044" y="43674"/>
                  <a:pt x="34856" y="47643"/>
                </a:cubicBezTo>
                <a:cubicBezTo>
                  <a:pt x="58668" y="51612"/>
                  <a:pt x="166089" y="49495"/>
                  <a:pt x="172968" y="52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A5AC65EA-0D21-46A6-B1F0-2CEB52C535F2}"/>
              </a:ext>
            </a:extLst>
          </p:cNvPr>
          <p:cNvSpPr/>
          <p:nvPr/>
        </p:nvSpPr>
        <p:spPr>
          <a:xfrm>
            <a:off x="6214884" y="1824019"/>
            <a:ext cx="195589" cy="27657"/>
          </a:xfrm>
          <a:custGeom>
            <a:avLst/>
            <a:gdLst>
              <a:gd name="connsiteX0" fmla="*/ 195441 w 195589"/>
              <a:gd name="connsiteY0" fmla="*/ 15894 h 27657"/>
              <a:gd name="connsiteX1" fmla="*/ 124004 w 195589"/>
              <a:gd name="connsiteY1" fmla="*/ 19 h 27657"/>
              <a:gd name="connsiteX2" fmla="*/ 84316 w 195589"/>
              <a:gd name="connsiteY2" fmla="*/ 12719 h 27657"/>
              <a:gd name="connsiteX3" fmla="*/ 73204 w 195589"/>
              <a:gd name="connsiteY3" fmla="*/ 17481 h 27657"/>
              <a:gd name="connsiteX4" fmla="*/ 179 w 195589"/>
              <a:gd name="connsiteY4" fmla="*/ 19069 h 27657"/>
              <a:gd name="connsiteX5" fmla="*/ 97016 w 195589"/>
              <a:gd name="connsiteY5" fmla="*/ 27006 h 27657"/>
              <a:gd name="connsiteX6" fmla="*/ 141466 w 195589"/>
              <a:gd name="connsiteY6" fmla="*/ 27006 h 27657"/>
              <a:gd name="connsiteX7" fmla="*/ 195441 w 195589"/>
              <a:gd name="connsiteY7" fmla="*/ 15894 h 27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5589" h="27657">
                <a:moveTo>
                  <a:pt x="195441" y="15894"/>
                </a:moveTo>
                <a:cubicBezTo>
                  <a:pt x="192531" y="11396"/>
                  <a:pt x="142525" y="548"/>
                  <a:pt x="124004" y="19"/>
                </a:cubicBezTo>
                <a:cubicBezTo>
                  <a:pt x="105483" y="-510"/>
                  <a:pt x="92783" y="9809"/>
                  <a:pt x="84316" y="12719"/>
                </a:cubicBezTo>
                <a:cubicBezTo>
                  <a:pt x="75849" y="15629"/>
                  <a:pt x="87227" y="16423"/>
                  <a:pt x="73204" y="17481"/>
                </a:cubicBezTo>
                <a:cubicBezTo>
                  <a:pt x="59181" y="18539"/>
                  <a:pt x="-3790" y="17482"/>
                  <a:pt x="179" y="19069"/>
                </a:cubicBezTo>
                <a:cubicBezTo>
                  <a:pt x="4148" y="20656"/>
                  <a:pt x="73468" y="25683"/>
                  <a:pt x="97016" y="27006"/>
                </a:cubicBezTo>
                <a:cubicBezTo>
                  <a:pt x="120564" y="28329"/>
                  <a:pt x="125326" y="27270"/>
                  <a:pt x="141466" y="27006"/>
                </a:cubicBezTo>
                <a:cubicBezTo>
                  <a:pt x="157606" y="26742"/>
                  <a:pt x="198351" y="20392"/>
                  <a:pt x="195441" y="158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FD61850B-5C26-413E-BF6E-8F603A18F529}"/>
              </a:ext>
            </a:extLst>
          </p:cNvPr>
          <p:cNvSpPr/>
          <p:nvPr/>
        </p:nvSpPr>
        <p:spPr>
          <a:xfrm>
            <a:off x="6213470" y="1871663"/>
            <a:ext cx="90493" cy="5016"/>
          </a:xfrm>
          <a:custGeom>
            <a:avLst/>
            <a:gdLst>
              <a:gd name="connsiteX0" fmla="*/ 90493 w 90493"/>
              <a:gd name="connsiteY0" fmla="*/ 0 h 5016"/>
              <a:gd name="connsiteX1" fmla="*/ 5 w 90493"/>
              <a:gd name="connsiteY1" fmla="*/ 4762 h 5016"/>
              <a:gd name="connsiteX2" fmla="*/ 90493 w 90493"/>
              <a:gd name="connsiteY2" fmla="*/ 0 h 5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493" h="5016">
                <a:moveTo>
                  <a:pt x="90493" y="0"/>
                </a:moveTo>
                <a:cubicBezTo>
                  <a:pt x="90493" y="0"/>
                  <a:pt x="799" y="3175"/>
                  <a:pt x="5" y="4762"/>
                </a:cubicBezTo>
                <a:cubicBezTo>
                  <a:pt x="-789" y="6349"/>
                  <a:pt x="90493" y="0"/>
                  <a:pt x="9049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165D42D7-3C51-4757-BF14-DBAA4925E4A2}"/>
              </a:ext>
            </a:extLst>
          </p:cNvPr>
          <p:cNvSpPr/>
          <p:nvPr/>
        </p:nvSpPr>
        <p:spPr>
          <a:xfrm>
            <a:off x="6357847" y="1826265"/>
            <a:ext cx="148216" cy="111875"/>
          </a:xfrm>
          <a:custGeom>
            <a:avLst/>
            <a:gdLst>
              <a:gd name="connsiteX0" fmla="*/ 1678 w 148216"/>
              <a:gd name="connsiteY0" fmla="*/ 2535 h 111875"/>
              <a:gd name="connsiteX1" fmla="*/ 31841 w 148216"/>
              <a:gd name="connsiteY1" fmla="*/ 100960 h 111875"/>
              <a:gd name="connsiteX2" fmla="*/ 79466 w 148216"/>
              <a:gd name="connsiteY2" fmla="*/ 110485 h 111875"/>
              <a:gd name="connsiteX3" fmla="*/ 139791 w 148216"/>
              <a:gd name="connsiteY3" fmla="*/ 110485 h 111875"/>
              <a:gd name="connsiteX4" fmla="*/ 147728 w 148216"/>
              <a:gd name="connsiteY4" fmla="*/ 108898 h 111875"/>
              <a:gd name="connsiteX5" fmla="*/ 139791 w 148216"/>
              <a:gd name="connsiteY5" fmla="*/ 81910 h 111875"/>
              <a:gd name="connsiteX6" fmla="*/ 120741 w 148216"/>
              <a:gd name="connsiteY6" fmla="*/ 56510 h 111875"/>
              <a:gd name="connsiteX7" fmla="*/ 82641 w 148216"/>
              <a:gd name="connsiteY7" fmla="*/ 31110 h 111875"/>
              <a:gd name="connsiteX8" fmla="*/ 1678 w 148216"/>
              <a:gd name="connsiteY8" fmla="*/ 2535 h 111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216" h="111875">
                <a:moveTo>
                  <a:pt x="1678" y="2535"/>
                </a:moveTo>
                <a:cubicBezTo>
                  <a:pt x="-6789" y="14177"/>
                  <a:pt x="18876" y="82968"/>
                  <a:pt x="31841" y="100960"/>
                </a:cubicBezTo>
                <a:cubicBezTo>
                  <a:pt x="44806" y="118952"/>
                  <a:pt x="61474" y="108898"/>
                  <a:pt x="79466" y="110485"/>
                </a:cubicBezTo>
                <a:cubicBezTo>
                  <a:pt x="97458" y="112073"/>
                  <a:pt x="128414" y="110750"/>
                  <a:pt x="139791" y="110485"/>
                </a:cubicBezTo>
                <a:cubicBezTo>
                  <a:pt x="151168" y="110221"/>
                  <a:pt x="147728" y="113660"/>
                  <a:pt x="147728" y="108898"/>
                </a:cubicBezTo>
                <a:cubicBezTo>
                  <a:pt x="147728" y="104136"/>
                  <a:pt x="144289" y="90641"/>
                  <a:pt x="139791" y="81910"/>
                </a:cubicBezTo>
                <a:cubicBezTo>
                  <a:pt x="135293" y="73179"/>
                  <a:pt x="130266" y="64977"/>
                  <a:pt x="120741" y="56510"/>
                </a:cubicBezTo>
                <a:cubicBezTo>
                  <a:pt x="111216" y="48043"/>
                  <a:pt x="102749" y="39577"/>
                  <a:pt x="82641" y="31110"/>
                </a:cubicBezTo>
                <a:cubicBezTo>
                  <a:pt x="62533" y="22643"/>
                  <a:pt x="10145" y="-9107"/>
                  <a:pt x="1678" y="2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891355A3-9D34-4AB9-9BA4-45A209E0B3E0}"/>
              </a:ext>
            </a:extLst>
          </p:cNvPr>
          <p:cNvSpPr/>
          <p:nvPr/>
        </p:nvSpPr>
        <p:spPr>
          <a:xfrm>
            <a:off x="6399213" y="18669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11B381EE-962B-4D0C-A635-DE3A3E8A3F43}"/>
              </a:ext>
            </a:extLst>
          </p:cNvPr>
          <p:cNvSpPr/>
          <p:nvPr/>
        </p:nvSpPr>
        <p:spPr>
          <a:xfrm>
            <a:off x="6254402" y="1929014"/>
            <a:ext cx="292603" cy="737282"/>
          </a:xfrm>
          <a:custGeom>
            <a:avLst/>
            <a:gdLst>
              <a:gd name="connsiteX0" fmla="*/ 286098 w 292603"/>
              <a:gd name="connsiteY0" fmla="*/ 1386 h 737282"/>
              <a:gd name="connsiteX1" fmla="*/ 214661 w 292603"/>
              <a:gd name="connsiteY1" fmla="*/ 193474 h 737282"/>
              <a:gd name="connsiteX2" fmla="*/ 24161 w 292603"/>
              <a:gd name="connsiteY2" fmla="*/ 468111 h 737282"/>
              <a:gd name="connsiteX3" fmla="*/ 3523 w 292603"/>
              <a:gd name="connsiteY3" fmla="*/ 579236 h 737282"/>
              <a:gd name="connsiteX4" fmla="*/ 32098 w 292603"/>
              <a:gd name="connsiteY4" fmla="*/ 661786 h 737282"/>
              <a:gd name="connsiteX5" fmla="*/ 101948 w 292603"/>
              <a:gd name="connsiteY5" fmla="*/ 736399 h 737282"/>
              <a:gd name="connsiteX6" fmla="*/ 68611 w 292603"/>
              <a:gd name="connsiteY6" fmla="*/ 698299 h 737282"/>
              <a:gd name="connsiteX7" fmla="*/ 32098 w 292603"/>
              <a:gd name="connsiteY7" fmla="*/ 631624 h 737282"/>
              <a:gd name="connsiteX8" fmla="*/ 22573 w 292603"/>
              <a:gd name="connsiteY8" fmla="*/ 539549 h 737282"/>
              <a:gd name="connsiteX9" fmla="*/ 124173 w 292603"/>
              <a:gd name="connsiteY9" fmla="*/ 360161 h 737282"/>
              <a:gd name="connsiteX10" fmla="*/ 268636 w 292603"/>
              <a:gd name="connsiteY10" fmla="*/ 118861 h 737282"/>
              <a:gd name="connsiteX11" fmla="*/ 286098 w 292603"/>
              <a:gd name="connsiteY11" fmla="*/ 1386 h 737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2603" h="737282">
                <a:moveTo>
                  <a:pt x="286098" y="1386"/>
                </a:moveTo>
                <a:cubicBezTo>
                  <a:pt x="277102" y="13822"/>
                  <a:pt x="258317" y="115687"/>
                  <a:pt x="214661" y="193474"/>
                </a:cubicBezTo>
                <a:cubicBezTo>
                  <a:pt x="171005" y="271262"/>
                  <a:pt x="59351" y="403817"/>
                  <a:pt x="24161" y="468111"/>
                </a:cubicBezTo>
                <a:cubicBezTo>
                  <a:pt x="-11029" y="532405"/>
                  <a:pt x="2200" y="546957"/>
                  <a:pt x="3523" y="579236"/>
                </a:cubicBezTo>
                <a:cubicBezTo>
                  <a:pt x="4846" y="611515"/>
                  <a:pt x="15694" y="635592"/>
                  <a:pt x="32098" y="661786"/>
                </a:cubicBezTo>
                <a:cubicBezTo>
                  <a:pt x="48502" y="687980"/>
                  <a:pt x="95863" y="730314"/>
                  <a:pt x="101948" y="736399"/>
                </a:cubicBezTo>
                <a:cubicBezTo>
                  <a:pt x="108033" y="742484"/>
                  <a:pt x="80253" y="715761"/>
                  <a:pt x="68611" y="698299"/>
                </a:cubicBezTo>
                <a:cubicBezTo>
                  <a:pt x="56969" y="680837"/>
                  <a:pt x="39771" y="658082"/>
                  <a:pt x="32098" y="631624"/>
                </a:cubicBezTo>
                <a:cubicBezTo>
                  <a:pt x="24425" y="605166"/>
                  <a:pt x="7227" y="584793"/>
                  <a:pt x="22573" y="539549"/>
                </a:cubicBezTo>
                <a:cubicBezTo>
                  <a:pt x="37919" y="494305"/>
                  <a:pt x="83162" y="430276"/>
                  <a:pt x="124173" y="360161"/>
                </a:cubicBezTo>
                <a:cubicBezTo>
                  <a:pt x="165184" y="290046"/>
                  <a:pt x="238209" y="174953"/>
                  <a:pt x="268636" y="118861"/>
                </a:cubicBezTo>
                <a:cubicBezTo>
                  <a:pt x="299063" y="62769"/>
                  <a:pt x="295094" y="-11050"/>
                  <a:pt x="286098" y="13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15E82BE2-6EE9-430A-9A3C-DFB01F756076}"/>
              </a:ext>
            </a:extLst>
          </p:cNvPr>
          <p:cNvSpPr/>
          <p:nvPr/>
        </p:nvSpPr>
        <p:spPr>
          <a:xfrm>
            <a:off x="6608729" y="2435221"/>
            <a:ext cx="134293" cy="268478"/>
          </a:xfrm>
          <a:custGeom>
            <a:avLst/>
            <a:gdLst>
              <a:gd name="connsiteX0" fmla="*/ 36546 w 134293"/>
              <a:gd name="connsiteY0" fmla="*/ 4 h 268478"/>
              <a:gd name="connsiteX1" fmla="*/ 128621 w 134293"/>
              <a:gd name="connsiteY1" fmla="*/ 69854 h 268478"/>
              <a:gd name="connsiteX2" fmla="*/ 120684 w 134293"/>
              <a:gd name="connsiteY2" fmla="*/ 163517 h 268478"/>
              <a:gd name="connsiteX3" fmla="*/ 90521 w 134293"/>
              <a:gd name="connsiteY3" fmla="*/ 215904 h 268478"/>
              <a:gd name="connsiteX4" fmla="*/ 34 w 134293"/>
              <a:gd name="connsiteY4" fmla="*/ 268292 h 268478"/>
              <a:gd name="connsiteX5" fmla="*/ 101634 w 134293"/>
              <a:gd name="connsiteY5" fmla="*/ 196854 h 268478"/>
              <a:gd name="connsiteX6" fmla="*/ 117509 w 134293"/>
              <a:gd name="connsiteY6" fmla="*/ 131767 h 268478"/>
              <a:gd name="connsiteX7" fmla="*/ 100046 w 134293"/>
              <a:gd name="connsiteY7" fmla="*/ 66679 h 268478"/>
              <a:gd name="connsiteX8" fmla="*/ 36546 w 134293"/>
              <a:gd name="connsiteY8" fmla="*/ 4 h 26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293" h="268478">
                <a:moveTo>
                  <a:pt x="36546" y="4"/>
                </a:moveTo>
                <a:cubicBezTo>
                  <a:pt x="41309" y="533"/>
                  <a:pt x="114598" y="42602"/>
                  <a:pt x="128621" y="69854"/>
                </a:cubicBezTo>
                <a:cubicBezTo>
                  <a:pt x="142644" y="97106"/>
                  <a:pt x="127034" y="139175"/>
                  <a:pt x="120684" y="163517"/>
                </a:cubicBezTo>
                <a:cubicBezTo>
                  <a:pt x="114334" y="187859"/>
                  <a:pt x="110629" y="198442"/>
                  <a:pt x="90521" y="215904"/>
                </a:cubicBezTo>
                <a:cubicBezTo>
                  <a:pt x="70413" y="233366"/>
                  <a:pt x="-1818" y="271467"/>
                  <a:pt x="34" y="268292"/>
                </a:cubicBezTo>
                <a:cubicBezTo>
                  <a:pt x="1886" y="265117"/>
                  <a:pt x="82055" y="219608"/>
                  <a:pt x="101634" y="196854"/>
                </a:cubicBezTo>
                <a:cubicBezTo>
                  <a:pt x="121213" y="174100"/>
                  <a:pt x="117774" y="153463"/>
                  <a:pt x="117509" y="131767"/>
                </a:cubicBezTo>
                <a:cubicBezTo>
                  <a:pt x="117244" y="110071"/>
                  <a:pt x="107454" y="90227"/>
                  <a:pt x="100046" y="66679"/>
                </a:cubicBezTo>
                <a:cubicBezTo>
                  <a:pt x="92638" y="43131"/>
                  <a:pt x="31783" y="-525"/>
                  <a:pt x="36546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B63A6E99-874F-440C-AC76-D7D3A94757D5}"/>
              </a:ext>
            </a:extLst>
          </p:cNvPr>
          <p:cNvSpPr/>
          <p:nvPr/>
        </p:nvSpPr>
        <p:spPr>
          <a:xfrm>
            <a:off x="6392462" y="2587558"/>
            <a:ext cx="232784" cy="45053"/>
          </a:xfrm>
          <a:custGeom>
            <a:avLst/>
            <a:gdLst>
              <a:gd name="connsiteX0" fmla="*/ 401 w 232784"/>
              <a:gd name="connsiteY0" fmla="*/ 36580 h 45053"/>
              <a:gd name="connsiteX1" fmla="*/ 121051 w 232784"/>
              <a:gd name="connsiteY1" fmla="*/ 9592 h 45053"/>
              <a:gd name="connsiteX2" fmla="*/ 227413 w 232784"/>
              <a:gd name="connsiteY2" fmla="*/ 44517 h 45053"/>
              <a:gd name="connsiteX3" fmla="*/ 211538 w 232784"/>
              <a:gd name="connsiteY3" fmla="*/ 28642 h 45053"/>
              <a:gd name="connsiteX4" fmla="*/ 163913 w 232784"/>
              <a:gd name="connsiteY4" fmla="*/ 67 h 45053"/>
              <a:gd name="connsiteX5" fmla="*/ 401 w 232784"/>
              <a:gd name="connsiteY5" fmla="*/ 36580 h 45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784" h="45053">
                <a:moveTo>
                  <a:pt x="401" y="36580"/>
                </a:moveTo>
                <a:cubicBezTo>
                  <a:pt x="-6743" y="38168"/>
                  <a:pt x="83216" y="8269"/>
                  <a:pt x="121051" y="9592"/>
                </a:cubicBezTo>
                <a:cubicBezTo>
                  <a:pt x="158886" y="10915"/>
                  <a:pt x="212332" y="41342"/>
                  <a:pt x="227413" y="44517"/>
                </a:cubicBezTo>
                <a:cubicBezTo>
                  <a:pt x="242494" y="47692"/>
                  <a:pt x="222121" y="36050"/>
                  <a:pt x="211538" y="28642"/>
                </a:cubicBezTo>
                <a:cubicBezTo>
                  <a:pt x="200955" y="21234"/>
                  <a:pt x="195134" y="1919"/>
                  <a:pt x="163913" y="67"/>
                </a:cubicBezTo>
                <a:cubicBezTo>
                  <a:pt x="132692" y="-1785"/>
                  <a:pt x="7545" y="34992"/>
                  <a:pt x="401" y="365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652CE184-A892-47DE-8087-FBC515BF81AB}"/>
              </a:ext>
            </a:extLst>
          </p:cNvPr>
          <p:cNvSpPr/>
          <p:nvPr/>
        </p:nvSpPr>
        <p:spPr>
          <a:xfrm>
            <a:off x="6413500" y="2400258"/>
            <a:ext cx="174626" cy="61359"/>
          </a:xfrm>
          <a:custGeom>
            <a:avLst/>
            <a:gdLst>
              <a:gd name="connsiteX0" fmla="*/ 0 w 174626"/>
              <a:gd name="connsiteY0" fmla="*/ 42 h 61359"/>
              <a:gd name="connsiteX1" fmla="*/ 104775 w 174626"/>
              <a:gd name="connsiteY1" fmla="*/ 50842 h 61359"/>
              <a:gd name="connsiteX2" fmla="*/ 174625 w 174626"/>
              <a:gd name="connsiteY2" fmla="*/ 52430 h 61359"/>
              <a:gd name="connsiteX3" fmla="*/ 106363 w 174626"/>
              <a:gd name="connsiteY3" fmla="*/ 60367 h 61359"/>
              <a:gd name="connsiteX4" fmla="*/ 0 w 174626"/>
              <a:gd name="connsiteY4" fmla="*/ 42 h 61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626" h="61359">
                <a:moveTo>
                  <a:pt x="0" y="42"/>
                </a:moveTo>
                <a:cubicBezTo>
                  <a:pt x="-265" y="-1546"/>
                  <a:pt x="75671" y="42111"/>
                  <a:pt x="104775" y="50842"/>
                </a:cubicBezTo>
                <a:cubicBezTo>
                  <a:pt x="133879" y="59573"/>
                  <a:pt x="174360" y="50843"/>
                  <a:pt x="174625" y="52430"/>
                </a:cubicBezTo>
                <a:cubicBezTo>
                  <a:pt x="174890" y="54018"/>
                  <a:pt x="131498" y="64600"/>
                  <a:pt x="106363" y="60367"/>
                </a:cubicBezTo>
                <a:cubicBezTo>
                  <a:pt x="81228" y="56134"/>
                  <a:pt x="265" y="1630"/>
                  <a:pt x="0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99CAAEE5-308D-4541-A861-BAFE467EA411}"/>
              </a:ext>
            </a:extLst>
          </p:cNvPr>
          <p:cNvSpPr/>
          <p:nvPr/>
        </p:nvSpPr>
        <p:spPr>
          <a:xfrm>
            <a:off x="6405555" y="2430441"/>
            <a:ext cx="99519" cy="94042"/>
          </a:xfrm>
          <a:custGeom>
            <a:avLst/>
            <a:gdLst>
              <a:gd name="connsiteX0" fmla="*/ 12708 w 99519"/>
              <a:gd name="connsiteY0" fmla="*/ 22 h 94042"/>
              <a:gd name="connsiteX1" fmla="*/ 96845 w 99519"/>
              <a:gd name="connsiteY1" fmla="*/ 69872 h 94042"/>
              <a:gd name="connsiteX2" fmla="*/ 71445 w 99519"/>
              <a:gd name="connsiteY2" fmla="*/ 87334 h 94042"/>
              <a:gd name="connsiteX3" fmla="*/ 8 w 99519"/>
              <a:gd name="connsiteY3" fmla="*/ 93684 h 94042"/>
              <a:gd name="connsiteX4" fmla="*/ 76208 w 99519"/>
              <a:gd name="connsiteY4" fmla="*/ 77809 h 94042"/>
              <a:gd name="connsiteX5" fmla="*/ 12708 w 99519"/>
              <a:gd name="connsiteY5" fmla="*/ 22 h 94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519" h="94042">
                <a:moveTo>
                  <a:pt x="12708" y="22"/>
                </a:moveTo>
                <a:cubicBezTo>
                  <a:pt x="16147" y="-1301"/>
                  <a:pt x="87056" y="55320"/>
                  <a:pt x="96845" y="69872"/>
                </a:cubicBezTo>
                <a:cubicBezTo>
                  <a:pt x="106634" y="84424"/>
                  <a:pt x="87585" y="83365"/>
                  <a:pt x="71445" y="87334"/>
                </a:cubicBezTo>
                <a:cubicBezTo>
                  <a:pt x="55306" y="91303"/>
                  <a:pt x="-786" y="95271"/>
                  <a:pt x="8" y="93684"/>
                </a:cubicBezTo>
                <a:cubicBezTo>
                  <a:pt x="802" y="92097"/>
                  <a:pt x="69064" y="88392"/>
                  <a:pt x="76208" y="77809"/>
                </a:cubicBezTo>
                <a:cubicBezTo>
                  <a:pt x="83352" y="67226"/>
                  <a:pt x="9269" y="1345"/>
                  <a:pt x="12708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A726E922-771B-4923-B018-E564CEE034F8}"/>
              </a:ext>
            </a:extLst>
          </p:cNvPr>
          <p:cNvSpPr/>
          <p:nvPr/>
        </p:nvSpPr>
        <p:spPr>
          <a:xfrm>
            <a:off x="6608204" y="628649"/>
            <a:ext cx="445353" cy="399446"/>
          </a:xfrm>
          <a:custGeom>
            <a:avLst/>
            <a:gdLst>
              <a:gd name="connsiteX0" fmla="*/ 445059 w 445353"/>
              <a:gd name="connsiteY0" fmla="*/ 1 h 399446"/>
              <a:gd name="connsiteX1" fmla="*/ 175184 w 445353"/>
              <a:gd name="connsiteY1" fmla="*/ 169864 h 399446"/>
              <a:gd name="connsiteX2" fmla="*/ 5321 w 445353"/>
              <a:gd name="connsiteY2" fmla="*/ 393701 h 399446"/>
              <a:gd name="connsiteX3" fmla="*/ 59296 w 445353"/>
              <a:gd name="connsiteY3" fmla="*/ 319089 h 399446"/>
              <a:gd name="connsiteX4" fmla="*/ 224396 w 445353"/>
              <a:gd name="connsiteY4" fmla="*/ 166689 h 399446"/>
              <a:gd name="connsiteX5" fmla="*/ 445059 w 445353"/>
              <a:gd name="connsiteY5" fmla="*/ 1 h 399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5353" h="399446">
                <a:moveTo>
                  <a:pt x="445059" y="1"/>
                </a:moveTo>
                <a:cubicBezTo>
                  <a:pt x="436857" y="530"/>
                  <a:pt x="248474" y="104247"/>
                  <a:pt x="175184" y="169864"/>
                </a:cubicBezTo>
                <a:cubicBezTo>
                  <a:pt x="101894" y="235481"/>
                  <a:pt x="24636" y="368830"/>
                  <a:pt x="5321" y="393701"/>
                </a:cubicBezTo>
                <a:cubicBezTo>
                  <a:pt x="-13994" y="418572"/>
                  <a:pt x="22783" y="356924"/>
                  <a:pt x="59296" y="319089"/>
                </a:cubicBezTo>
                <a:cubicBezTo>
                  <a:pt x="95808" y="281254"/>
                  <a:pt x="160896" y="218018"/>
                  <a:pt x="224396" y="166689"/>
                </a:cubicBezTo>
                <a:cubicBezTo>
                  <a:pt x="287896" y="115360"/>
                  <a:pt x="453261" y="-528"/>
                  <a:pt x="445059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478F8786-B4A5-4B99-A22F-2FC81F282597}"/>
              </a:ext>
            </a:extLst>
          </p:cNvPr>
          <p:cNvSpPr/>
          <p:nvPr/>
        </p:nvSpPr>
        <p:spPr>
          <a:xfrm>
            <a:off x="6335525" y="928687"/>
            <a:ext cx="329101" cy="576490"/>
          </a:xfrm>
          <a:custGeom>
            <a:avLst/>
            <a:gdLst>
              <a:gd name="connsiteX0" fmla="*/ 328800 w 329101"/>
              <a:gd name="connsiteY0" fmla="*/ 1 h 576490"/>
              <a:gd name="connsiteX1" fmla="*/ 171638 w 329101"/>
              <a:gd name="connsiteY1" fmla="*/ 212726 h 576490"/>
              <a:gd name="connsiteX2" fmla="*/ 106550 w 329101"/>
              <a:gd name="connsiteY2" fmla="*/ 376238 h 576490"/>
              <a:gd name="connsiteX3" fmla="*/ 104963 w 329101"/>
              <a:gd name="connsiteY3" fmla="*/ 450851 h 576490"/>
              <a:gd name="connsiteX4" fmla="*/ 188 w 329101"/>
              <a:gd name="connsiteY4" fmla="*/ 576263 h 576490"/>
              <a:gd name="connsiteX5" fmla="*/ 82738 w 329101"/>
              <a:gd name="connsiteY5" fmla="*/ 417513 h 576490"/>
              <a:gd name="connsiteX6" fmla="*/ 208150 w 329101"/>
              <a:gd name="connsiteY6" fmla="*/ 215901 h 576490"/>
              <a:gd name="connsiteX7" fmla="*/ 328800 w 329101"/>
              <a:gd name="connsiteY7" fmla="*/ 1 h 576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9101" h="576490">
                <a:moveTo>
                  <a:pt x="328800" y="1"/>
                </a:moveTo>
                <a:cubicBezTo>
                  <a:pt x="322715" y="-528"/>
                  <a:pt x="208680" y="150020"/>
                  <a:pt x="171638" y="212726"/>
                </a:cubicBezTo>
                <a:cubicBezTo>
                  <a:pt x="134596" y="275432"/>
                  <a:pt x="117662" y="336551"/>
                  <a:pt x="106550" y="376238"/>
                </a:cubicBezTo>
                <a:cubicBezTo>
                  <a:pt x="95437" y="415926"/>
                  <a:pt x="122690" y="417514"/>
                  <a:pt x="104963" y="450851"/>
                </a:cubicBezTo>
                <a:cubicBezTo>
                  <a:pt x="87236" y="484189"/>
                  <a:pt x="3892" y="581819"/>
                  <a:pt x="188" y="576263"/>
                </a:cubicBezTo>
                <a:cubicBezTo>
                  <a:pt x="-3516" y="570707"/>
                  <a:pt x="48078" y="477573"/>
                  <a:pt x="82738" y="417513"/>
                </a:cubicBezTo>
                <a:cubicBezTo>
                  <a:pt x="117398" y="357453"/>
                  <a:pt x="168992" y="285486"/>
                  <a:pt x="208150" y="215901"/>
                </a:cubicBezTo>
                <a:cubicBezTo>
                  <a:pt x="247308" y="146316"/>
                  <a:pt x="334885" y="530"/>
                  <a:pt x="32880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7008778B-8A7E-4FC4-8D5B-A532C802B21A}"/>
              </a:ext>
            </a:extLst>
          </p:cNvPr>
          <p:cNvSpPr/>
          <p:nvPr/>
        </p:nvSpPr>
        <p:spPr>
          <a:xfrm>
            <a:off x="6289216" y="1628655"/>
            <a:ext cx="38613" cy="181321"/>
          </a:xfrm>
          <a:custGeom>
            <a:avLst/>
            <a:gdLst>
              <a:gd name="connsiteX0" fmla="*/ 14747 w 38613"/>
              <a:gd name="connsiteY0" fmla="*/ 120 h 181321"/>
              <a:gd name="connsiteX1" fmla="*/ 25859 w 38613"/>
              <a:gd name="connsiteY1" fmla="*/ 90608 h 181321"/>
              <a:gd name="connsiteX2" fmla="*/ 459 w 38613"/>
              <a:gd name="connsiteY2" fmla="*/ 135058 h 181321"/>
              <a:gd name="connsiteX3" fmla="*/ 9984 w 38613"/>
              <a:gd name="connsiteY3" fmla="*/ 181095 h 181321"/>
              <a:gd name="connsiteX4" fmla="*/ 16334 w 38613"/>
              <a:gd name="connsiteY4" fmla="*/ 150933 h 181321"/>
              <a:gd name="connsiteX5" fmla="*/ 38559 w 38613"/>
              <a:gd name="connsiteY5" fmla="*/ 111245 h 181321"/>
              <a:gd name="connsiteX6" fmla="*/ 14747 w 38613"/>
              <a:gd name="connsiteY6" fmla="*/ 120 h 181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13" h="181321">
                <a:moveTo>
                  <a:pt x="14747" y="120"/>
                </a:moveTo>
                <a:cubicBezTo>
                  <a:pt x="12630" y="-3320"/>
                  <a:pt x="28240" y="68118"/>
                  <a:pt x="25859" y="90608"/>
                </a:cubicBezTo>
                <a:cubicBezTo>
                  <a:pt x="23478" y="113098"/>
                  <a:pt x="3105" y="119977"/>
                  <a:pt x="459" y="135058"/>
                </a:cubicBezTo>
                <a:cubicBezTo>
                  <a:pt x="-2187" y="150139"/>
                  <a:pt x="7338" y="178449"/>
                  <a:pt x="9984" y="181095"/>
                </a:cubicBezTo>
                <a:cubicBezTo>
                  <a:pt x="12630" y="183741"/>
                  <a:pt x="11572" y="162575"/>
                  <a:pt x="16334" y="150933"/>
                </a:cubicBezTo>
                <a:cubicBezTo>
                  <a:pt x="21096" y="139291"/>
                  <a:pt x="37236" y="133205"/>
                  <a:pt x="38559" y="111245"/>
                </a:cubicBezTo>
                <a:cubicBezTo>
                  <a:pt x="39882" y="89285"/>
                  <a:pt x="16864" y="3560"/>
                  <a:pt x="14747" y="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9469B0B8-5299-4832-A141-2633BE342835}"/>
              </a:ext>
            </a:extLst>
          </p:cNvPr>
          <p:cNvSpPr/>
          <p:nvPr/>
        </p:nvSpPr>
        <p:spPr>
          <a:xfrm>
            <a:off x="6398816" y="2019911"/>
            <a:ext cx="94772" cy="78357"/>
          </a:xfrm>
          <a:custGeom>
            <a:avLst/>
            <a:gdLst>
              <a:gd name="connsiteX0" fmla="*/ 94059 w 94772"/>
              <a:gd name="connsiteY0" fmla="*/ 977 h 78357"/>
              <a:gd name="connsiteX1" fmla="*/ 35322 w 94772"/>
              <a:gd name="connsiteY1" fmla="*/ 34314 h 78357"/>
              <a:gd name="connsiteX2" fmla="*/ 397 w 94772"/>
              <a:gd name="connsiteY2" fmla="*/ 39077 h 78357"/>
              <a:gd name="connsiteX3" fmla="*/ 57547 w 94772"/>
              <a:gd name="connsiteY3" fmla="*/ 48602 h 78357"/>
              <a:gd name="connsiteX4" fmla="*/ 67072 w 94772"/>
              <a:gd name="connsiteY4" fmla="*/ 77177 h 78357"/>
              <a:gd name="connsiteX5" fmla="*/ 94059 w 94772"/>
              <a:gd name="connsiteY5" fmla="*/ 977 h 78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772" h="78357">
                <a:moveTo>
                  <a:pt x="94059" y="977"/>
                </a:moveTo>
                <a:cubicBezTo>
                  <a:pt x="88767" y="-6167"/>
                  <a:pt x="50932" y="27964"/>
                  <a:pt x="35322" y="34314"/>
                </a:cubicBezTo>
                <a:cubicBezTo>
                  <a:pt x="19712" y="40664"/>
                  <a:pt x="-3307" y="36696"/>
                  <a:pt x="397" y="39077"/>
                </a:cubicBezTo>
                <a:cubicBezTo>
                  <a:pt x="4101" y="41458"/>
                  <a:pt x="46435" y="42252"/>
                  <a:pt x="57547" y="48602"/>
                </a:cubicBezTo>
                <a:cubicBezTo>
                  <a:pt x="68659" y="54952"/>
                  <a:pt x="60458" y="84585"/>
                  <a:pt x="67072" y="77177"/>
                </a:cubicBezTo>
                <a:cubicBezTo>
                  <a:pt x="73686" y="69769"/>
                  <a:pt x="99351" y="8121"/>
                  <a:pt x="94059" y="9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34569735-1A55-4FDB-AA84-9582B43DD7B7}"/>
              </a:ext>
            </a:extLst>
          </p:cNvPr>
          <p:cNvSpPr/>
          <p:nvPr/>
        </p:nvSpPr>
        <p:spPr>
          <a:xfrm>
            <a:off x="6288084" y="2000940"/>
            <a:ext cx="69893" cy="110212"/>
          </a:xfrm>
          <a:custGeom>
            <a:avLst/>
            <a:gdLst>
              <a:gd name="connsiteX0" fmla="*/ 4 w 69893"/>
              <a:gd name="connsiteY0" fmla="*/ 898 h 110212"/>
              <a:gd name="connsiteX1" fmla="*/ 53979 w 69893"/>
              <a:gd name="connsiteY1" fmla="*/ 102498 h 110212"/>
              <a:gd name="connsiteX2" fmla="*/ 69854 w 69893"/>
              <a:gd name="connsiteY2" fmla="*/ 97735 h 110212"/>
              <a:gd name="connsiteX3" fmla="*/ 50804 w 69893"/>
              <a:gd name="connsiteY3" fmla="*/ 54873 h 110212"/>
              <a:gd name="connsiteX4" fmla="*/ 4 w 69893"/>
              <a:gd name="connsiteY4" fmla="*/ 898 h 110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893" h="110212">
                <a:moveTo>
                  <a:pt x="4" y="898"/>
                </a:moveTo>
                <a:cubicBezTo>
                  <a:pt x="533" y="8836"/>
                  <a:pt x="42337" y="86359"/>
                  <a:pt x="53979" y="102498"/>
                </a:cubicBezTo>
                <a:cubicBezTo>
                  <a:pt x="65621" y="118638"/>
                  <a:pt x="70383" y="105673"/>
                  <a:pt x="69854" y="97735"/>
                </a:cubicBezTo>
                <a:cubicBezTo>
                  <a:pt x="69325" y="89798"/>
                  <a:pt x="60329" y="69954"/>
                  <a:pt x="50804" y="54873"/>
                </a:cubicBezTo>
                <a:cubicBezTo>
                  <a:pt x="41279" y="39792"/>
                  <a:pt x="-525" y="-7040"/>
                  <a:pt x="4" y="8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C93AA409-6038-4513-8967-301609344088}"/>
              </a:ext>
            </a:extLst>
          </p:cNvPr>
          <p:cNvSpPr/>
          <p:nvPr/>
        </p:nvSpPr>
        <p:spPr>
          <a:xfrm>
            <a:off x="6160217" y="2073106"/>
            <a:ext cx="155029" cy="679418"/>
          </a:xfrm>
          <a:custGeom>
            <a:avLst/>
            <a:gdLst>
              <a:gd name="connsiteX0" fmla="*/ 154858 w 155029"/>
              <a:gd name="connsiteY0" fmla="*/ 1757 h 679418"/>
              <a:gd name="connsiteX1" fmla="*/ 59608 w 155029"/>
              <a:gd name="connsiteY1" fmla="*/ 222419 h 679418"/>
              <a:gd name="connsiteX2" fmla="*/ 10396 w 155029"/>
              <a:gd name="connsiteY2" fmla="*/ 371644 h 679418"/>
              <a:gd name="connsiteX3" fmla="*/ 5633 w 155029"/>
              <a:gd name="connsiteY3" fmla="*/ 481182 h 679418"/>
              <a:gd name="connsiteX4" fmla="*/ 75483 w 155029"/>
              <a:gd name="connsiteY4" fmla="*/ 674857 h 679418"/>
              <a:gd name="connsiteX5" fmla="*/ 58021 w 155029"/>
              <a:gd name="connsiteY5" fmla="*/ 606594 h 679418"/>
              <a:gd name="connsiteX6" fmla="*/ 24683 w 155029"/>
              <a:gd name="connsiteY6" fmla="*/ 474832 h 679418"/>
              <a:gd name="connsiteX7" fmla="*/ 34208 w 155029"/>
              <a:gd name="connsiteY7" fmla="*/ 351007 h 679418"/>
              <a:gd name="connsiteX8" fmla="*/ 154858 w 155029"/>
              <a:gd name="connsiteY8" fmla="*/ 1757 h 679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029" h="679418">
                <a:moveTo>
                  <a:pt x="154858" y="1757"/>
                </a:moveTo>
                <a:cubicBezTo>
                  <a:pt x="159091" y="-19674"/>
                  <a:pt x="83685" y="160771"/>
                  <a:pt x="59608" y="222419"/>
                </a:cubicBezTo>
                <a:cubicBezTo>
                  <a:pt x="35531" y="284067"/>
                  <a:pt x="19392" y="328517"/>
                  <a:pt x="10396" y="371644"/>
                </a:cubicBezTo>
                <a:cubicBezTo>
                  <a:pt x="1400" y="414771"/>
                  <a:pt x="-5215" y="430647"/>
                  <a:pt x="5633" y="481182"/>
                </a:cubicBezTo>
                <a:cubicBezTo>
                  <a:pt x="16481" y="531717"/>
                  <a:pt x="66752" y="653955"/>
                  <a:pt x="75483" y="674857"/>
                </a:cubicBezTo>
                <a:cubicBezTo>
                  <a:pt x="84214" y="695759"/>
                  <a:pt x="66488" y="639931"/>
                  <a:pt x="58021" y="606594"/>
                </a:cubicBezTo>
                <a:cubicBezTo>
                  <a:pt x="49554" y="573257"/>
                  <a:pt x="28652" y="517430"/>
                  <a:pt x="24683" y="474832"/>
                </a:cubicBezTo>
                <a:cubicBezTo>
                  <a:pt x="20714" y="432234"/>
                  <a:pt x="12777" y="426678"/>
                  <a:pt x="34208" y="351007"/>
                </a:cubicBezTo>
                <a:cubicBezTo>
                  <a:pt x="55639" y="275336"/>
                  <a:pt x="150625" y="23188"/>
                  <a:pt x="154858" y="17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5620870F-B7D2-4FAE-A8E5-71C57484E0F8}"/>
              </a:ext>
            </a:extLst>
          </p:cNvPr>
          <p:cNvSpPr/>
          <p:nvPr/>
        </p:nvSpPr>
        <p:spPr>
          <a:xfrm>
            <a:off x="6229006" y="2755715"/>
            <a:ext cx="235299" cy="378011"/>
          </a:xfrm>
          <a:custGeom>
            <a:avLst/>
            <a:gdLst>
              <a:gd name="connsiteX0" fmla="*/ 344 w 235299"/>
              <a:gd name="connsiteY0" fmla="*/ 185 h 378011"/>
              <a:gd name="connsiteX1" fmla="*/ 151157 w 235299"/>
              <a:gd name="connsiteY1" fmla="*/ 204973 h 378011"/>
              <a:gd name="connsiteX2" fmla="*/ 214657 w 235299"/>
              <a:gd name="connsiteY2" fmla="*/ 316098 h 378011"/>
              <a:gd name="connsiteX3" fmla="*/ 227357 w 235299"/>
              <a:gd name="connsiteY3" fmla="*/ 378010 h 378011"/>
              <a:gd name="connsiteX4" fmla="*/ 233707 w 235299"/>
              <a:gd name="connsiteY4" fmla="*/ 317685 h 378011"/>
              <a:gd name="connsiteX5" fmla="*/ 197194 w 235299"/>
              <a:gd name="connsiteY5" fmla="*/ 243073 h 378011"/>
              <a:gd name="connsiteX6" fmla="*/ 344 w 235299"/>
              <a:gd name="connsiteY6" fmla="*/ 185 h 378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5299" h="378011">
                <a:moveTo>
                  <a:pt x="344" y="185"/>
                </a:moveTo>
                <a:cubicBezTo>
                  <a:pt x="-7329" y="-6165"/>
                  <a:pt x="115438" y="152321"/>
                  <a:pt x="151157" y="204973"/>
                </a:cubicBezTo>
                <a:cubicBezTo>
                  <a:pt x="186876" y="257625"/>
                  <a:pt x="201957" y="287259"/>
                  <a:pt x="214657" y="316098"/>
                </a:cubicBezTo>
                <a:cubicBezTo>
                  <a:pt x="227357" y="344937"/>
                  <a:pt x="224182" y="377746"/>
                  <a:pt x="227357" y="378010"/>
                </a:cubicBezTo>
                <a:cubicBezTo>
                  <a:pt x="230532" y="378275"/>
                  <a:pt x="238734" y="340174"/>
                  <a:pt x="233707" y="317685"/>
                </a:cubicBezTo>
                <a:cubicBezTo>
                  <a:pt x="228680" y="295196"/>
                  <a:pt x="232384" y="295196"/>
                  <a:pt x="197194" y="243073"/>
                </a:cubicBezTo>
                <a:cubicBezTo>
                  <a:pt x="162004" y="190950"/>
                  <a:pt x="8017" y="6535"/>
                  <a:pt x="344" y="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A939864C-D7FA-492F-9B5A-BBAC8A6036AB}"/>
              </a:ext>
            </a:extLst>
          </p:cNvPr>
          <p:cNvSpPr/>
          <p:nvPr/>
        </p:nvSpPr>
        <p:spPr>
          <a:xfrm>
            <a:off x="6444985" y="3201277"/>
            <a:ext cx="534655" cy="568180"/>
          </a:xfrm>
          <a:custGeom>
            <a:avLst/>
            <a:gdLst>
              <a:gd name="connsiteX0" fmla="*/ 1853 w 534655"/>
              <a:gd name="connsiteY0" fmla="*/ 14998 h 568180"/>
              <a:gd name="connsiteX1" fmla="*/ 19315 w 534655"/>
              <a:gd name="connsiteY1" fmla="*/ 99136 h 568180"/>
              <a:gd name="connsiteX2" fmla="*/ 9790 w 534655"/>
              <a:gd name="connsiteY2" fmla="*/ 235661 h 568180"/>
              <a:gd name="connsiteX3" fmla="*/ 54240 w 534655"/>
              <a:gd name="connsiteY3" fmla="*/ 419811 h 568180"/>
              <a:gd name="connsiteX4" fmla="*/ 186003 w 534655"/>
              <a:gd name="connsiteY4" fmla="*/ 519823 h 568180"/>
              <a:gd name="connsiteX5" fmla="*/ 525728 w 534655"/>
              <a:gd name="connsiteY5" fmla="*/ 567448 h 568180"/>
              <a:gd name="connsiteX6" fmla="*/ 443178 w 534655"/>
              <a:gd name="connsiteY6" fmla="*/ 549986 h 568180"/>
              <a:gd name="connsiteX7" fmla="*/ 182828 w 534655"/>
              <a:gd name="connsiteY7" fmla="*/ 486486 h 568180"/>
              <a:gd name="connsiteX8" fmla="*/ 71703 w 534655"/>
              <a:gd name="connsiteY8" fmla="*/ 415048 h 568180"/>
              <a:gd name="connsiteX9" fmla="*/ 1853 w 534655"/>
              <a:gd name="connsiteY9" fmla="*/ 14998 h 568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4655" h="568180">
                <a:moveTo>
                  <a:pt x="1853" y="14998"/>
                </a:moveTo>
                <a:cubicBezTo>
                  <a:pt x="-6878" y="-37654"/>
                  <a:pt x="17992" y="62359"/>
                  <a:pt x="19315" y="99136"/>
                </a:cubicBezTo>
                <a:cubicBezTo>
                  <a:pt x="20638" y="135913"/>
                  <a:pt x="3969" y="182215"/>
                  <a:pt x="9790" y="235661"/>
                </a:cubicBezTo>
                <a:cubicBezTo>
                  <a:pt x="15611" y="289107"/>
                  <a:pt x="24871" y="372451"/>
                  <a:pt x="54240" y="419811"/>
                </a:cubicBezTo>
                <a:cubicBezTo>
                  <a:pt x="83609" y="467171"/>
                  <a:pt x="107422" y="495217"/>
                  <a:pt x="186003" y="519823"/>
                </a:cubicBezTo>
                <a:cubicBezTo>
                  <a:pt x="264584" y="544429"/>
                  <a:pt x="482866" y="562421"/>
                  <a:pt x="525728" y="567448"/>
                </a:cubicBezTo>
                <a:cubicBezTo>
                  <a:pt x="568591" y="572475"/>
                  <a:pt x="443178" y="549986"/>
                  <a:pt x="443178" y="549986"/>
                </a:cubicBezTo>
                <a:cubicBezTo>
                  <a:pt x="386028" y="536492"/>
                  <a:pt x="244740" y="508976"/>
                  <a:pt x="182828" y="486486"/>
                </a:cubicBezTo>
                <a:cubicBezTo>
                  <a:pt x="120916" y="463996"/>
                  <a:pt x="101072" y="491513"/>
                  <a:pt x="71703" y="415048"/>
                </a:cubicBezTo>
                <a:cubicBezTo>
                  <a:pt x="42334" y="338583"/>
                  <a:pt x="10584" y="67650"/>
                  <a:pt x="1853" y="149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7811724F-E3EB-4B22-90FA-EA75824235FD}"/>
              </a:ext>
            </a:extLst>
          </p:cNvPr>
          <p:cNvSpPr/>
          <p:nvPr/>
        </p:nvSpPr>
        <p:spPr>
          <a:xfrm>
            <a:off x="6965519" y="3755215"/>
            <a:ext cx="308153" cy="251073"/>
          </a:xfrm>
          <a:custGeom>
            <a:avLst/>
            <a:gdLst>
              <a:gd name="connsiteX0" fmla="*/ 5194 w 308153"/>
              <a:gd name="connsiteY0" fmla="*/ 3985 h 251073"/>
              <a:gd name="connsiteX1" fmla="*/ 63931 w 308153"/>
              <a:gd name="connsiteY1" fmla="*/ 18273 h 251073"/>
              <a:gd name="connsiteX2" fmla="*/ 209981 w 308153"/>
              <a:gd name="connsiteY2" fmla="*/ 73835 h 251073"/>
              <a:gd name="connsiteX3" fmla="*/ 305231 w 308153"/>
              <a:gd name="connsiteY3" fmla="*/ 248460 h 251073"/>
              <a:gd name="connsiteX4" fmla="*/ 275069 w 308153"/>
              <a:gd name="connsiteY4" fmla="*/ 172260 h 251073"/>
              <a:gd name="connsiteX5" fmla="*/ 187756 w 308153"/>
              <a:gd name="connsiteY5" fmla="*/ 83360 h 251073"/>
              <a:gd name="connsiteX6" fmla="*/ 5194 w 308153"/>
              <a:gd name="connsiteY6" fmla="*/ 3985 h 251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8153" h="251073">
                <a:moveTo>
                  <a:pt x="5194" y="3985"/>
                </a:moveTo>
                <a:cubicBezTo>
                  <a:pt x="-15444" y="-6863"/>
                  <a:pt x="29800" y="6631"/>
                  <a:pt x="63931" y="18273"/>
                </a:cubicBezTo>
                <a:cubicBezTo>
                  <a:pt x="98062" y="29915"/>
                  <a:pt x="169765" y="35471"/>
                  <a:pt x="209981" y="73835"/>
                </a:cubicBezTo>
                <a:cubicBezTo>
                  <a:pt x="250197" y="112199"/>
                  <a:pt x="294383" y="232056"/>
                  <a:pt x="305231" y="248460"/>
                </a:cubicBezTo>
                <a:cubicBezTo>
                  <a:pt x="316079" y="264864"/>
                  <a:pt x="294648" y="199777"/>
                  <a:pt x="275069" y="172260"/>
                </a:cubicBezTo>
                <a:cubicBezTo>
                  <a:pt x="255490" y="144743"/>
                  <a:pt x="228766" y="109289"/>
                  <a:pt x="187756" y="83360"/>
                </a:cubicBezTo>
                <a:cubicBezTo>
                  <a:pt x="146746" y="57431"/>
                  <a:pt x="25832" y="14833"/>
                  <a:pt x="5194" y="39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9724AC96-7EBE-4B40-B3A7-3EE42AA4DB29}"/>
              </a:ext>
            </a:extLst>
          </p:cNvPr>
          <p:cNvSpPr/>
          <p:nvPr/>
        </p:nvSpPr>
        <p:spPr>
          <a:xfrm>
            <a:off x="7215835" y="593571"/>
            <a:ext cx="321230" cy="97440"/>
          </a:xfrm>
          <a:custGeom>
            <a:avLst/>
            <a:gdLst>
              <a:gd name="connsiteX0" fmla="*/ 940 w 321230"/>
              <a:gd name="connsiteY0" fmla="*/ 154 h 97440"/>
              <a:gd name="connsiteX1" fmla="*/ 180328 w 321230"/>
              <a:gd name="connsiteY1" fmla="*/ 73179 h 97440"/>
              <a:gd name="connsiteX2" fmla="*/ 320028 w 321230"/>
              <a:gd name="connsiteY2" fmla="*/ 76354 h 97440"/>
              <a:gd name="connsiteX3" fmla="*/ 240653 w 321230"/>
              <a:gd name="connsiteY3" fmla="*/ 76354 h 97440"/>
              <a:gd name="connsiteX4" fmla="*/ 115240 w 321230"/>
              <a:gd name="connsiteY4" fmla="*/ 95404 h 97440"/>
              <a:gd name="connsiteX5" fmla="*/ 940 w 321230"/>
              <a:gd name="connsiteY5" fmla="*/ 154 h 9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230" h="97440">
                <a:moveTo>
                  <a:pt x="940" y="154"/>
                </a:moveTo>
                <a:cubicBezTo>
                  <a:pt x="11788" y="-3550"/>
                  <a:pt x="127147" y="60479"/>
                  <a:pt x="180328" y="73179"/>
                </a:cubicBezTo>
                <a:cubicBezTo>
                  <a:pt x="233509" y="85879"/>
                  <a:pt x="309974" y="75825"/>
                  <a:pt x="320028" y="76354"/>
                </a:cubicBezTo>
                <a:cubicBezTo>
                  <a:pt x="330082" y="76883"/>
                  <a:pt x="274784" y="73179"/>
                  <a:pt x="240653" y="76354"/>
                </a:cubicBezTo>
                <a:cubicBezTo>
                  <a:pt x="206522" y="79529"/>
                  <a:pt x="154663" y="104664"/>
                  <a:pt x="115240" y="95404"/>
                </a:cubicBezTo>
                <a:cubicBezTo>
                  <a:pt x="75817" y="86144"/>
                  <a:pt x="-9908" y="3858"/>
                  <a:pt x="940" y="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EE2F325C-1DD2-44E6-8640-3129D54010E8}"/>
              </a:ext>
            </a:extLst>
          </p:cNvPr>
          <p:cNvSpPr/>
          <p:nvPr/>
        </p:nvSpPr>
        <p:spPr>
          <a:xfrm>
            <a:off x="7437280" y="691867"/>
            <a:ext cx="316117" cy="720766"/>
          </a:xfrm>
          <a:custGeom>
            <a:avLst/>
            <a:gdLst>
              <a:gd name="connsiteX0" fmla="*/ 25558 w 316117"/>
              <a:gd name="connsiteY0" fmla="*/ 3458 h 720766"/>
              <a:gd name="connsiteX1" fmla="*/ 27145 w 316117"/>
              <a:gd name="connsiteY1" fmla="*/ 235233 h 720766"/>
              <a:gd name="connsiteX2" fmla="*/ 93820 w 316117"/>
              <a:gd name="connsiteY2" fmla="*/ 470183 h 720766"/>
              <a:gd name="connsiteX3" fmla="*/ 295433 w 316117"/>
              <a:gd name="connsiteY3" fmla="*/ 701958 h 720766"/>
              <a:gd name="connsiteX4" fmla="*/ 277970 w 316117"/>
              <a:gd name="connsiteY4" fmla="*/ 674971 h 720766"/>
              <a:gd name="connsiteX5" fmla="*/ 16033 w 316117"/>
              <a:gd name="connsiteY5" fmla="*/ 420971 h 720766"/>
              <a:gd name="connsiteX6" fmla="*/ 25558 w 316117"/>
              <a:gd name="connsiteY6" fmla="*/ 3458 h 720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6117" h="720766">
                <a:moveTo>
                  <a:pt x="25558" y="3458"/>
                </a:moveTo>
                <a:cubicBezTo>
                  <a:pt x="27410" y="-27498"/>
                  <a:pt x="15768" y="157446"/>
                  <a:pt x="27145" y="235233"/>
                </a:cubicBezTo>
                <a:cubicBezTo>
                  <a:pt x="38522" y="313020"/>
                  <a:pt x="49105" y="392396"/>
                  <a:pt x="93820" y="470183"/>
                </a:cubicBezTo>
                <a:cubicBezTo>
                  <a:pt x="138535" y="547971"/>
                  <a:pt x="264741" y="667827"/>
                  <a:pt x="295433" y="701958"/>
                </a:cubicBezTo>
                <a:cubicBezTo>
                  <a:pt x="326125" y="736089"/>
                  <a:pt x="324537" y="721802"/>
                  <a:pt x="277970" y="674971"/>
                </a:cubicBezTo>
                <a:cubicBezTo>
                  <a:pt x="231403" y="628140"/>
                  <a:pt x="56250" y="534213"/>
                  <a:pt x="16033" y="420971"/>
                </a:cubicBezTo>
                <a:cubicBezTo>
                  <a:pt x="-24184" y="307729"/>
                  <a:pt x="23706" y="34414"/>
                  <a:pt x="25558" y="3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5510E006-A5B2-4172-9C9B-F9B7BA207670}"/>
              </a:ext>
            </a:extLst>
          </p:cNvPr>
          <p:cNvSpPr/>
          <p:nvPr/>
        </p:nvSpPr>
        <p:spPr>
          <a:xfrm>
            <a:off x="7657772" y="1333495"/>
            <a:ext cx="547312" cy="478085"/>
          </a:xfrm>
          <a:custGeom>
            <a:avLst/>
            <a:gdLst>
              <a:gd name="connsiteX0" fmla="*/ 328 w 547312"/>
              <a:gd name="connsiteY0" fmla="*/ 5 h 478085"/>
              <a:gd name="connsiteX1" fmla="*/ 219403 w 547312"/>
              <a:gd name="connsiteY1" fmla="*/ 309568 h 478085"/>
              <a:gd name="connsiteX2" fmla="*/ 535316 w 547312"/>
              <a:gd name="connsiteY2" fmla="*/ 473080 h 478085"/>
              <a:gd name="connsiteX3" fmla="*/ 460703 w 547312"/>
              <a:gd name="connsiteY3" fmla="*/ 425455 h 478085"/>
              <a:gd name="connsiteX4" fmla="*/ 267028 w 547312"/>
              <a:gd name="connsiteY4" fmla="*/ 317505 h 478085"/>
              <a:gd name="connsiteX5" fmla="*/ 328 w 547312"/>
              <a:gd name="connsiteY5" fmla="*/ 5 h 478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7312" h="478085">
                <a:moveTo>
                  <a:pt x="328" y="5"/>
                </a:moveTo>
                <a:cubicBezTo>
                  <a:pt x="-7610" y="-1318"/>
                  <a:pt x="130238" y="230722"/>
                  <a:pt x="219403" y="309568"/>
                </a:cubicBezTo>
                <a:cubicBezTo>
                  <a:pt x="308568" y="388414"/>
                  <a:pt x="495099" y="453766"/>
                  <a:pt x="535316" y="473080"/>
                </a:cubicBezTo>
                <a:cubicBezTo>
                  <a:pt x="575533" y="492394"/>
                  <a:pt x="505418" y="451384"/>
                  <a:pt x="460703" y="425455"/>
                </a:cubicBezTo>
                <a:cubicBezTo>
                  <a:pt x="415988" y="399526"/>
                  <a:pt x="343757" y="387619"/>
                  <a:pt x="267028" y="317505"/>
                </a:cubicBezTo>
                <a:cubicBezTo>
                  <a:pt x="190299" y="247391"/>
                  <a:pt x="8266" y="1328"/>
                  <a:pt x="328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70AC0F19-1A6D-41F8-9783-8F0DBC06ED74}"/>
              </a:ext>
            </a:extLst>
          </p:cNvPr>
          <p:cNvSpPr/>
          <p:nvPr/>
        </p:nvSpPr>
        <p:spPr>
          <a:xfrm>
            <a:off x="7955339" y="1735099"/>
            <a:ext cx="785711" cy="282359"/>
          </a:xfrm>
          <a:custGeom>
            <a:avLst/>
            <a:gdLst>
              <a:gd name="connsiteX0" fmla="*/ 1211 w 785711"/>
              <a:gd name="connsiteY0" fmla="*/ 39 h 282359"/>
              <a:gd name="connsiteX1" fmla="*/ 236161 w 785711"/>
              <a:gd name="connsiteY1" fmla="*/ 249276 h 282359"/>
              <a:gd name="connsiteX2" fmla="*/ 428249 w 785711"/>
              <a:gd name="connsiteY2" fmla="*/ 276264 h 282359"/>
              <a:gd name="connsiteX3" fmla="*/ 783849 w 785711"/>
              <a:gd name="connsiteY3" fmla="*/ 217526 h 282359"/>
              <a:gd name="connsiteX4" fmla="*/ 558424 w 785711"/>
              <a:gd name="connsiteY4" fmla="*/ 247689 h 282359"/>
              <a:gd name="connsiteX5" fmla="*/ 342524 w 785711"/>
              <a:gd name="connsiteY5" fmla="*/ 230226 h 282359"/>
              <a:gd name="connsiteX6" fmla="*/ 1211 w 785711"/>
              <a:gd name="connsiteY6" fmla="*/ 39 h 282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5711" h="282359">
                <a:moveTo>
                  <a:pt x="1211" y="39"/>
                </a:moveTo>
                <a:cubicBezTo>
                  <a:pt x="-16516" y="3214"/>
                  <a:pt x="164988" y="203238"/>
                  <a:pt x="236161" y="249276"/>
                </a:cubicBezTo>
                <a:cubicBezTo>
                  <a:pt x="307334" y="295314"/>
                  <a:pt x="336968" y="281556"/>
                  <a:pt x="428249" y="276264"/>
                </a:cubicBezTo>
                <a:cubicBezTo>
                  <a:pt x="519530" y="270972"/>
                  <a:pt x="762153" y="222288"/>
                  <a:pt x="783849" y="217526"/>
                </a:cubicBezTo>
                <a:cubicBezTo>
                  <a:pt x="805545" y="212764"/>
                  <a:pt x="631978" y="245572"/>
                  <a:pt x="558424" y="247689"/>
                </a:cubicBezTo>
                <a:cubicBezTo>
                  <a:pt x="484870" y="249806"/>
                  <a:pt x="437245" y="272030"/>
                  <a:pt x="342524" y="230226"/>
                </a:cubicBezTo>
                <a:cubicBezTo>
                  <a:pt x="247803" y="188422"/>
                  <a:pt x="18938" y="-3136"/>
                  <a:pt x="1211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90EEF6B8-243F-497E-8C31-BD7AA8331643}"/>
              </a:ext>
            </a:extLst>
          </p:cNvPr>
          <p:cNvSpPr/>
          <p:nvPr/>
        </p:nvSpPr>
        <p:spPr>
          <a:xfrm>
            <a:off x="8109852" y="1970074"/>
            <a:ext cx="575701" cy="494099"/>
          </a:xfrm>
          <a:custGeom>
            <a:avLst/>
            <a:gdLst>
              <a:gd name="connsiteX0" fmla="*/ 575361 w 575701"/>
              <a:gd name="connsiteY0" fmla="*/ 14 h 494099"/>
              <a:gd name="connsiteX1" fmla="*/ 265798 w 575701"/>
              <a:gd name="connsiteY1" fmla="*/ 152414 h 494099"/>
              <a:gd name="connsiteX2" fmla="*/ 87998 w 575701"/>
              <a:gd name="connsiteY2" fmla="*/ 269889 h 494099"/>
              <a:gd name="connsiteX3" fmla="*/ 35611 w 575701"/>
              <a:gd name="connsiteY3" fmla="*/ 485789 h 494099"/>
              <a:gd name="connsiteX4" fmla="*/ 34023 w 575701"/>
              <a:gd name="connsiteY4" fmla="*/ 441339 h 494099"/>
              <a:gd name="connsiteX5" fmla="*/ 8623 w 575701"/>
              <a:gd name="connsiteY5" fmla="*/ 363551 h 494099"/>
              <a:gd name="connsiteX6" fmla="*/ 202298 w 575701"/>
              <a:gd name="connsiteY6" fmla="*/ 144476 h 494099"/>
              <a:gd name="connsiteX7" fmla="*/ 575361 w 575701"/>
              <a:gd name="connsiteY7" fmla="*/ 14 h 494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5701" h="494099">
                <a:moveTo>
                  <a:pt x="575361" y="14"/>
                </a:moveTo>
                <a:cubicBezTo>
                  <a:pt x="585944" y="1337"/>
                  <a:pt x="347025" y="107435"/>
                  <a:pt x="265798" y="152414"/>
                </a:cubicBezTo>
                <a:cubicBezTo>
                  <a:pt x="184571" y="197393"/>
                  <a:pt x="126362" y="214327"/>
                  <a:pt x="87998" y="269889"/>
                </a:cubicBezTo>
                <a:cubicBezTo>
                  <a:pt x="49634" y="325451"/>
                  <a:pt x="44607" y="457214"/>
                  <a:pt x="35611" y="485789"/>
                </a:cubicBezTo>
                <a:cubicBezTo>
                  <a:pt x="26615" y="514364"/>
                  <a:pt x="38521" y="461712"/>
                  <a:pt x="34023" y="441339"/>
                </a:cubicBezTo>
                <a:cubicBezTo>
                  <a:pt x="29525" y="420966"/>
                  <a:pt x="-19423" y="413028"/>
                  <a:pt x="8623" y="363551"/>
                </a:cubicBezTo>
                <a:cubicBezTo>
                  <a:pt x="36669" y="314074"/>
                  <a:pt x="112340" y="202155"/>
                  <a:pt x="202298" y="144476"/>
                </a:cubicBezTo>
                <a:cubicBezTo>
                  <a:pt x="292256" y="86797"/>
                  <a:pt x="564778" y="-1309"/>
                  <a:pt x="575361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40A4DCE4-101B-4138-A971-4726007B3AC5}"/>
              </a:ext>
            </a:extLst>
          </p:cNvPr>
          <p:cNvSpPr/>
          <p:nvPr/>
        </p:nvSpPr>
        <p:spPr>
          <a:xfrm>
            <a:off x="8670592" y="1956597"/>
            <a:ext cx="285015" cy="280443"/>
          </a:xfrm>
          <a:custGeom>
            <a:avLst/>
            <a:gdLst>
              <a:gd name="connsiteX0" fmla="*/ 333 w 285015"/>
              <a:gd name="connsiteY0" fmla="*/ 16666 h 280443"/>
              <a:gd name="connsiteX1" fmla="*/ 114633 w 285015"/>
              <a:gd name="connsiteY1" fmla="*/ 2378 h 280443"/>
              <a:gd name="connsiteX2" fmla="*/ 208296 w 285015"/>
              <a:gd name="connsiteY2" fmla="*/ 69053 h 280443"/>
              <a:gd name="connsiteX3" fmla="*/ 276558 w 285015"/>
              <a:gd name="connsiteY3" fmla="*/ 229391 h 280443"/>
              <a:gd name="connsiteX4" fmla="*/ 282908 w 285015"/>
              <a:gd name="connsiteY4" fmla="*/ 280191 h 280443"/>
              <a:gd name="connsiteX5" fmla="*/ 267033 w 285015"/>
              <a:gd name="connsiteY5" fmla="*/ 213516 h 280443"/>
              <a:gd name="connsiteX6" fmla="*/ 201946 w 285015"/>
              <a:gd name="connsiteY6" fmla="*/ 84928 h 280443"/>
              <a:gd name="connsiteX7" fmla="*/ 152733 w 285015"/>
              <a:gd name="connsiteY7" fmla="*/ 34128 h 280443"/>
              <a:gd name="connsiteX8" fmla="*/ 333 w 285015"/>
              <a:gd name="connsiteY8" fmla="*/ 16666 h 280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5015" h="280443">
                <a:moveTo>
                  <a:pt x="333" y="16666"/>
                </a:moveTo>
                <a:cubicBezTo>
                  <a:pt x="-6017" y="11374"/>
                  <a:pt x="79973" y="-6353"/>
                  <a:pt x="114633" y="2378"/>
                </a:cubicBezTo>
                <a:cubicBezTo>
                  <a:pt x="149293" y="11109"/>
                  <a:pt x="181309" y="31218"/>
                  <a:pt x="208296" y="69053"/>
                </a:cubicBezTo>
                <a:cubicBezTo>
                  <a:pt x="235283" y="106888"/>
                  <a:pt x="264123" y="194201"/>
                  <a:pt x="276558" y="229391"/>
                </a:cubicBezTo>
                <a:cubicBezTo>
                  <a:pt x="288993" y="264581"/>
                  <a:pt x="284496" y="282837"/>
                  <a:pt x="282908" y="280191"/>
                </a:cubicBezTo>
                <a:cubicBezTo>
                  <a:pt x="281321" y="277545"/>
                  <a:pt x="280527" y="246060"/>
                  <a:pt x="267033" y="213516"/>
                </a:cubicBezTo>
                <a:cubicBezTo>
                  <a:pt x="253539" y="180972"/>
                  <a:pt x="220996" y="114826"/>
                  <a:pt x="201946" y="84928"/>
                </a:cubicBezTo>
                <a:cubicBezTo>
                  <a:pt x="182896" y="55030"/>
                  <a:pt x="180779" y="45241"/>
                  <a:pt x="152733" y="34128"/>
                </a:cubicBezTo>
                <a:cubicBezTo>
                  <a:pt x="124687" y="23016"/>
                  <a:pt x="6683" y="21958"/>
                  <a:pt x="333" y="16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33AF37F8-0A48-494E-A1FA-7C9551FAD91C}"/>
              </a:ext>
            </a:extLst>
          </p:cNvPr>
          <p:cNvSpPr/>
          <p:nvPr/>
        </p:nvSpPr>
        <p:spPr>
          <a:xfrm>
            <a:off x="8481302" y="2233284"/>
            <a:ext cx="472468" cy="719472"/>
          </a:xfrm>
          <a:custGeom>
            <a:avLst/>
            <a:gdLst>
              <a:gd name="connsiteX0" fmla="*/ 470611 w 472468"/>
              <a:gd name="connsiteY0" fmla="*/ 329 h 719472"/>
              <a:gd name="connsiteX1" fmla="*/ 427748 w 472468"/>
              <a:gd name="connsiteY1" fmla="*/ 146379 h 719472"/>
              <a:gd name="connsiteX2" fmla="*/ 316623 w 472468"/>
              <a:gd name="connsiteY2" fmla="*/ 305129 h 719472"/>
              <a:gd name="connsiteX3" fmla="*/ 230898 w 472468"/>
              <a:gd name="connsiteY3" fmla="*/ 424191 h 719472"/>
              <a:gd name="connsiteX4" fmla="*/ 153111 w 472468"/>
              <a:gd name="connsiteY4" fmla="*/ 573416 h 719472"/>
              <a:gd name="connsiteX5" fmla="*/ 67386 w 472468"/>
              <a:gd name="connsiteY5" fmla="*/ 690891 h 719472"/>
              <a:gd name="connsiteX6" fmla="*/ 711 w 472468"/>
              <a:gd name="connsiteY6" fmla="*/ 716291 h 719472"/>
              <a:gd name="connsiteX7" fmla="*/ 110248 w 472468"/>
              <a:gd name="connsiteY7" fmla="*/ 636916 h 719472"/>
              <a:gd name="connsiteX8" fmla="*/ 294398 w 472468"/>
              <a:gd name="connsiteY8" fmla="*/ 405141 h 719472"/>
              <a:gd name="connsiteX9" fmla="*/ 446798 w 472468"/>
              <a:gd name="connsiteY9" fmla="*/ 116216 h 719472"/>
              <a:gd name="connsiteX10" fmla="*/ 470611 w 472468"/>
              <a:gd name="connsiteY10" fmla="*/ 329 h 719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2468" h="719472">
                <a:moveTo>
                  <a:pt x="470611" y="329"/>
                </a:moveTo>
                <a:cubicBezTo>
                  <a:pt x="467436" y="5356"/>
                  <a:pt x="453413" y="95579"/>
                  <a:pt x="427748" y="146379"/>
                </a:cubicBezTo>
                <a:cubicBezTo>
                  <a:pt x="402083" y="197179"/>
                  <a:pt x="349431" y="258827"/>
                  <a:pt x="316623" y="305129"/>
                </a:cubicBezTo>
                <a:cubicBezTo>
                  <a:pt x="283815" y="351431"/>
                  <a:pt x="258150" y="379477"/>
                  <a:pt x="230898" y="424191"/>
                </a:cubicBezTo>
                <a:cubicBezTo>
                  <a:pt x="203646" y="468905"/>
                  <a:pt x="180363" y="528966"/>
                  <a:pt x="153111" y="573416"/>
                </a:cubicBezTo>
                <a:cubicBezTo>
                  <a:pt x="125859" y="617866"/>
                  <a:pt x="92786" y="667079"/>
                  <a:pt x="67386" y="690891"/>
                </a:cubicBezTo>
                <a:cubicBezTo>
                  <a:pt x="41986" y="714704"/>
                  <a:pt x="-6433" y="725287"/>
                  <a:pt x="711" y="716291"/>
                </a:cubicBezTo>
                <a:cubicBezTo>
                  <a:pt x="7855" y="707295"/>
                  <a:pt x="61300" y="688774"/>
                  <a:pt x="110248" y="636916"/>
                </a:cubicBezTo>
                <a:cubicBezTo>
                  <a:pt x="159196" y="585058"/>
                  <a:pt x="238306" y="491924"/>
                  <a:pt x="294398" y="405141"/>
                </a:cubicBezTo>
                <a:cubicBezTo>
                  <a:pt x="350490" y="318358"/>
                  <a:pt x="417165" y="183949"/>
                  <a:pt x="446798" y="116216"/>
                </a:cubicBezTo>
                <a:cubicBezTo>
                  <a:pt x="476431" y="48483"/>
                  <a:pt x="473786" y="-4698"/>
                  <a:pt x="470611" y="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94AE751D-03CF-4C8B-84AF-9D20EC6B8E6A}"/>
              </a:ext>
            </a:extLst>
          </p:cNvPr>
          <p:cNvSpPr/>
          <p:nvPr/>
        </p:nvSpPr>
        <p:spPr>
          <a:xfrm>
            <a:off x="8310163" y="2319173"/>
            <a:ext cx="168187" cy="374182"/>
          </a:xfrm>
          <a:custGeom>
            <a:avLst/>
            <a:gdLst>
              <a:gd name="connsiteX0" fmla="*/ 98825 w 168187"/>
              <a:gd name="connsiteY0" fmla="*/ 165 h 374182"/>
              <a:gd name="connsiteX1" fmla="*/ 82950 w 168187"/>
              <a:gd name="connsiteY1" fmla="*/ 166852 h 374182"/>
              <a:gd name="connsiteX2" fmla="*/ 82950 w 168187"/>
              <a:gd name="connsiteY2" fmla="*/ 219240 h 374182"/>
              <a:gd name="connsiteX3" fmla="*/ 22625 w 168187"/>
              <a:gd name="connsiteY3" fmla="*/ 285915 h 374182"/>
              <a:gd name="connsiteX4" fmla="*/ 11512 w 168187"/>
              <a:gd name="connsiteY4" fmla="*/ 339890 h 374182"/>
              <a:gd name="connsiteX5" fmla="*/ 73425 w 168187"/>
              <a:gd name="connsiteY5" fmla="*/ 363702 h 374182"/>
              <a:gd name="connsiteX6" fmla="*/ 167087 w 168187"/>
              <a:gd name="connsiteY6" fmla="*/ 281152 h 374182"/>
              <a:gd name="connsiteX7" fmla="*/ 117875 w 168187"/>
              <a:gd name="connsiteY7" fmla="*/ 355765 h 374182"/>
              <a:gd name="connsiteX8" fmla="*/ 16275 w 168187"/>
              <a:gd name="connsiteY8" fmla="*/ 371640 h 374182"/>
              <a:gd name="connsiteX9" fmla="*/ 5162 w 168187"/>
              <a:gd name="connsiteY9" fmla="*/ 314490 h 374182"/>
              <a:gd name="connsiteX10" fmla="*/ 67075 w 168187"/>
              <a:gd name="connsiteY10" fmla="*/ 200190 h 374182"/>
              <a:gd name="connsiteX11" fmla="*/ 98825 w 168187"/>
              <a:gd name="connsiteY11" fmla="*/ 165 h 374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8187" h="374182">
                <a:moveTo>
                  <a:pt x="98825" y="165"/>
                </a:moveTo>
                <a:cubicBezTo>
                  <a:pt x="101471" y="-5391"/>
                  <a:pt x="85596" y="130340"/>
                  <a:pt x="82950" y="166852"/>
                </a:cubicBezTo>
                <a:cubicBezTo>
                  <a:pt x="80304" y="203364"/>
                  <a:pt x="93004" y="199396"/>
                  <a:pt x="82950" y="219240"/>
                </a:cubicBezTo>
                <a:cubicBezTo>
                  <a:pt x="72896" y="239084"/>
                  <a:pt x="34531" y="265807"/>
                  <a:pt x="22625" y="285915"/>
                </a:cubicBezTo>
                <a:cubicBezTo>
                  <a:pt x="10719" y="306023"/>
                  <a:pt x="3045" y="326926"/>
                  <a:pt x="11512" y="339890"/>
                </a:cubicBezTo>
                <a:cubicBezTo>
                  <a:pt x="19979" y="352854"/>
                  <a:pt x="47496" y="373492"/>
                  <a:pt x="73425" y="363702"/>
                </a:cubicBezTo>
                <a:cubicBezTo>
                  <a:pt x="99354" y="353912"/>
                  <a:pt x="159679" y="282475"/>
                  <a:pt x="167087" y="281152"/>
                </a:cubicBezTo>
                <a:cubicBezTo>
                  <a:pt x="174495" y="279829"/>
                  <a:pt x="143010" y="340684"/>
                  <a:pt x="117875" y="355765"/>
                </a:cubicBezTo>
                <a:cubicBezTo>
                  <a:pt x="92740" y="370846"/>
                  <a:pt x="35060" y="378519"/>
                  <a:pt x="16275" y="371640"/>
                </a:cubicBezTo>
                <a:cubicBezTo>
                  <a:pt x="-2510" y="364761"/>
                  <a:pt x="-3305" y="343065"/>
                  <a:pt x="5162" y="314490"/>
                </a:cubicBezTo>
                <a:cubicBezTo>
                  <a:pt x="13629" y="285915"/>
                  <a:pt x="54904" y="247021"/>
                  <a:pt x="67075" y="200190"/>
                </a:cubicBezTo>
                <a:cubicBezTo>
                  <a:pt x="79246" y="153359"/>
                  <a:pt x="96179" y="5721"/>
                  <a:pt x="98825" y="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AE5035DF-8FA2-459E-B107-B86334B57338}"/>
              </a:ext>
            </a:extLst>
          </p:cNvPr>
          <p:cNvSpPr/>
          <p:nvPr/>
        </p:nvSpPr>
        <p:spPr>
          <a:xfrm>
            <a:off x="8567738" y="2014192"/>
            <a:ext cx="340210" cy="637657"/>
          </a:xfrm>
          <a:custGeom>
            <a:avLst/>
            <a:gdLst>
              <a:gd name="connsiteX0" fmla="*/ 203200 w 340210"/>
              <a:gd name="connsiteY0" fmla="*/ 3521 h 637657"/>
              <a:gd name="connsiteX1" fmla="*/ 327025 w 340210"/>
              <a:gd name="connsiteY1" fmla="*/ 149571 h 637657"/>
              <a:gd name="connsiteX2" fmla="*/ 309562 w 340210"/>
              <a:gd name="connsiteY2" fmla="*/ 316258 h 637657"/>
              <a:gd name="connsiteX3" fmla="*/ 244475 w 340210"/>
              <a:gd name="connsiteY3" fmla="*/ 405158 h 637657"/>
              <a:gd name="connsiteX4" fmla="*/ 171450 w 340210"/>
              <a:gd name="connsiteY4" fmla="*/ 546446 h 637657"/>
              <a:gd name="connsiteX5" fmla="*/ 115887 w 340210"/>
              <a:gd name="connsiteY5" fmla="*/ 598833 h 637657"/>
              <a:gd name="connsiteX6" fmla="*/ 0 w 340210"/>
              <a:gd name="connsiteY6" fmla="*/ 636933 h 637657"/>
              <a:gd name="connsiteX7" fmla="*/ 114300 w 340210"/>
              <a:gd name="connsiteY7" fmla="*/ 602008 h 637657"/>
              <a:gd name="connsiteX8" fmla="*/ 282575 w 340210"/>
              <a:gd name="connsiteY8" fmla="*/ 382933 h 637657"/>
              <a:gd name="connsiteX9" fmla="*/ 339725 w 340210"/>
              <a:gd name="connsiteY9" fmla="*/ 181321 h 637657"/>
              <a:gd name="connsiteX10" fmla="*/ 257175 w 340210"/>
              <a:gd name="connsiteY10" fmla="*/ 55908 h 637657"/>
              <a:gd name="connsiteX11" fmla="*/ 203200 w 340210"/>
              <a:gd name="connsiteY11" fmla="*/ 3521 h 637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0210" h="637657">
                <a:moveTo>
                  <a:pt x="203200" y="3521"/>
                </a:moveTo>
                <a:cubicBezTo>
                  <a:pt x="214842" y="19131"/>
                  <a:pt x="309298" y="97448"/>
                  <a:pt x="327025" y="149571"/>
                </a:cubicBezTo>
                <a:cubicBezTo>
                  <a:pt x="344752" y="201694"/>
                  <a:pt x="323320" y="273660"/>
                  <a:pt x="309562" y="316258"/>
                </a:cubicBezTo>
                <a:cubicBezTo>
                  <a:pt x="295804" y="358856"/>
                  <a:pt x="267494" y="366793"/>
                  <a:pt x="244475" y="405158"/>
                </a:cubicBezTo>
                <a:cubicBezTo>
                  <a:pt x="221456" y="443523"/>
                  <a:pt x="192881" y="514167"/>
                  <a:pt x="171450" y="546446"/>
                </a:cubicBezTo>
                <a:cubicBezTo>
                  <a:pt x="150019" y="578725"/>
                  <a:pt x="144462" y="583752"/>
                  <a:pt x="115887" y="598833"/>
                </a:cubicBezTo>
                <a:cubicBezTo>
                  <a:pt x="87312" y="613914"/>
                  <a:pt x="264" y="636404"/>
                  <a:pt x="0" y="636933"/>
                </a:cubicBezTo>
                <a:cubicBezTo>
                  <a:pt x="-265" y="637462"/>
                  <a:pt x="67204" y="644341"/>
                  <a:pt x="114300" y="602008"/>
                </a:cubicBezTo>
                <a:cubicBezTo>
                  <a:pt x="161396" y="559675"/>
                  <a:pt x="245004" y="453047"/>
                  <a:pt x="282575" y="382933"/>
                </a:cubicBezTo>
                <a:cubicBezTo>
                  <a:pt x="320146" y="312819"/>
                  <a:pt x="343958" y="235825"/>
                  <a:pt x="339725" y="181321"/>
                </a:cubicBezTo>
                <a:cubicBezTo>
                  <a:pt x="335492" y="126817"/>
                  <a:pt x="277283" y="84218"/>
                  <a:pt x="257175" y="55908"/>
                </a:cubicBezTo>
                <a:cubicBezTo>
                  <a:pt x="237067" y="27598"/>
                  <a:pt x="191558" y="-12089"/>
                  <a:pt x="203200" y="35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16EED720-5E34-43A4-82C6-F23C3896B386}"/>
              </a:ext>
            </a:extLst>
          </p:cNvPr>
          <p:cNvSpPr/>
          <p:nvPr/>
        </p:nvSpPr>
        <p:spPr>
          <a:xfrm>
            <a:off x="8548111" y="2078771"/>
            <a:ext cx="167520" cy="497463"/>
          </a:xfrm>
          <a:custGeom>
            <a:avLst/>
            <a:gdLst>
              <a:gd name="connsiteX0" fmla="*/ 51377 w 167520"/>
              <a:gd name="connsiteY0" fmla="*/ 854 h 497463"/>
              <a:gd name="connsiteX1" fmla="*/ 167264 w 167520"/>
              <a:gd name="connsiteY1" fmla="*/ 88167 h 497463"/>
              <a:gd name="connsiteX2" fmla="*/ 83127 w 167520"/>
              <a:gd name="connsiteY2" fmla="*/ 192942 h 497463"/>
              <a:gd name="connsiteX3" fmla="*/ 100589 w 167520"/>
              <a:gd name="connsiteY3" fmla="*/ 331054 h 497463"/>
              <a:gd name="connsiteX4" fmla="*/ 95827 w 167520"/>
              <a:gd name="connsiteY4" fmla="*/ 426304 h 497463"/>
              <a:gd name="connsiteX5" fmla="*/ 32327 w 167520"/>
              <a:gd name="connsiteY5" fmla="*/ 485042 h 497463"/>
              <a:gd name="connsiteX6" fmla="*/ 2164 w 167520"/>
              <a:gd name="connsiteY6" fmla="*/ 494567 h 497463"/>
              <a:gd name="connsiteX7" fmla="*/ 89477 w 167520"/>
              <a:gd name="connsiteY7" fmla="*/ 446942 h 497463"/>
              <a:gd name="connsiteX8" fmla="*/ 114877 w 167520"/>
              <a:gd name="connsiteY8" fmla="*/ 335817 h 497463"/>
              <a:gd name="connsiteX9" fmla="*/ 89477 w 167520"/>
              <a:gd name="connsiteY9" fmla="*/ 213579 h 497463"/>
              <a:gd name="connsiteX10" fmla="*/ 160914 w 167520"/>
              <a:gd name="connsiteY10" fmla="*/ 142142 h 497463"/>
              <a:gd name="connsiteX11" fmla="*/ 51377 w 167520"/>
              <a:gd name="connsiteY11" fmla="*/ 854 h 497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7520" h="497463">
                <a:moveTo>
                  <a:pt x="51377" y="854"/>
                </a:moveTo>
                <a:cubicBezTo>
                  <a:pt x="52435" y="-8142"/>
                  <a:pt x="161972" y="56152"/>
                  <a:pt x="167264" y="88167"/>
                </a:cubicBezTo>
                <a:cubicBezTo>
                  <a:pt x="172556" y="120182"/>
                  <a:pt x="94239" y="152461"/>
                  <a:pt x="83127" y="192942"/>
                </a:cubicBezTo>
                <a:cubicBezTo>
                  <a:pt x="72015" y="233423"/>
                  <a:pt x="98472" y="292160"/>
                  <a:pt x="100589" y="331054"/>
                </a:cubicBezTo>
                <a:cubicBezTo>
                  <a:pt x="102706" y="369948"/>
                  <a:pt x="107204" y="400639"/>
                  <a:pt x="95827" y="426304"/>
                </a:cubicBezTo>
                <a:cubicBezTo>
                  <a:pt x="84450" y="451969"/>
                  <a:pt x="47937" y="473665"/>
                  <a:pt x="32327" y="485042"/>
                </a:cubicBezTo>
                <a:cubicBezTo>
                  <a:pt x="16717" y="496419"/>
                  <a:pt x="-7361" y="500917"/>
                  <a:pt x="2164" y="494567"/>
                </a:cubicBezTo>
                <a:cubicBezTo>
                  <a:pt x="11689" y="488217"/>
                  <a:pt x="70692" y="473400"/>
                  <a:pt x="89477" y="446942"/>
                </a:cubicBezTo>
                <a:cubicBezTo>
                  <a:pt x="108262" y="420484"/>
                  <a:pt x="114877" y="374711"/>
                  <a:pt x="114877" y="335817"/>
                </a:cubicBezTo>
                <a:cubicBezTo>
                  <a:pt x="114877" y="296923"/>
                  <a:pt x="81804" y="245858"/>
                  <a:pt x="89477" y="213579"/>
                </a:cubicBezTo>
                <a:cubicBezTo>
                  <a:pt x="97150" y="181300"/>
                  <a:pt x="168851" y="175479"/>
                  <a:pt x="160914" y="142142"/>
                </a:cubicBezTo>
                <a:cubicBezTo>
                  <a:pt x="152977" y="108805"/>
                  <a:pt x="50319" y="9850"/>
                  <a:pt x="51377" y="8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B3DD4B66-4DA1-467C-8503-569AE05FA481}"/>
              </a:ext>
            </a:extLst>
          </p:cNvPr>
          <p:cNvSpPr/>
          <p:nvPr/>
        </p:nvSpPr>
        <p:spPr>
          <a:xfrm>
            <a:off x="8424657" y="2044616"/>
            <a:ext cx="210164" cy="384657"/>
          </a:xfrm>
          <a:custGeom>
            <a:avLst/>
            <a:gdLst>
              <a:gd name="connsiteX0" fmla="*/ 209756 w 210164"/>
              <a:gd name="connsiteY0" fmla="*/ 84 h 384657"/>
              <a:gd name="connsiteX1" fmla="*/ 100218 w 210164"/>
              <a:gd name="connsiteY1" fmla="*/ 192172 h 384657"/>
              <a:gd name="connsiteX2" fmla="*/ 82756 w 210164"/>
              <a:gd name="connsiteY2" fmla="*/ 336634 h 384657"/>
              <a:gd name="connsiteX3" fmla="*/ 206 w 210164"/>
              <a:gd name="connsiteY3" fmla="*/ 384259 h 384657"/>
              <a:gd name="connsiteX4" fmla="*/ 109743 w 210164"/>
              <a:gd name="connsiteY4" fmla="*/ 315997 h 384657"/>
              <a:gd name="connsiteX5" fmla="*/ 136731 w 210164"/>
              <a:gd name="connsiteY5" fmla="*/ 169947 h 384657"/>
              <a:gd name="connsiteX6" fmla="*/ 209756 w 210164"/>
              <a:gd name="connsiteY6" fmla="*/ 84 h 384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164" h="384657">
                <a:moveTo>
                  <a:pt x="209756" y="84"/>
                </a:moveTo>
                <a:cubicBezTo>
                  <a:pt x="203670" y="3788"/>
                  <a:pt x="121385" y="136080"/>
                  <a:pt x="100218" y="192172"/>
                </a:cubicBezTo>
                <a:cubicBezTo>
                  <a:pt x="79051" y="248264"/>
                  <a:pt x="99425" y="304620"/>
                  <a:pt x="82756" y="336634"/>
                </a:cubicBezTo>
                <a:cubicBezTo>
                  <a:pt x="66087" y="368649"/>
                  <a:pt x="-4292" y="387698"/>
                  <a:pt x="206" y="384259"/>
                </a:cubicBezTo>
                <a:cubicBezTo>
                  <a:pt x="4704" y="380820"/>
                  <a:pt x="86989" y="351716"/>
                  <a:pt x="109743" y="315997"/>
                </a:cubicBezTo>
                <a:cubicBezTo>
                  <a:pt x="132497" y="280278"/>
                  <a:pt x="121385" y="223922"/>
                  <a:pt x="136731" y="169947"/>
                </a:cubicBezTo>
                <a:cubicBezTo>
                  <a:pt x="152077" y="115972"/>
                  <a:pt x="215842" y="-3620"/>
                  <a:pt x="209756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1346DBF9-A06B-4172-BD5A-85CBB115E2B7}"/>
              </a:ext>
            </a:extLst>
          </p:cNvPr>
          <p:cNvSpPr/>
          <p:nvPr/>
        </p:nvSpPr>
        <p:spPr>
          <a:xfrm>
            <a:off x="8257826" y="2859075"/>
            <a:ext cx="266777" cy="86936"/>
          </a:xfrm>
          <a:custGeom>
            <a:avLst/>
            <a:gdLst>
              <a:gd name="connsiteX0" fmla="*/ 349 w 266777"/>
              <a:gd name="connsiteY0" fmla="*/ 13 h 86936"/>
              <a:gd name="connsiteX1" fmla="*/ 113062 w 266777"/>
              <a:gd name="connsiteY1" fmla="*/ 77800 h 86936"/>
              <a:gd name="connsiteX2" fmla="*/ 263874 w 266777"/>
              <a:gd name="connsiteY2" fmla="*/ 85738 h 86936"/>
              <a:gd name="connsiteX3" fmla="*/ 216249 w 266777"/>
              <a:gd name="connsiteY3" fmla="*/ 80975 h 86936"/>
              <a:gd name="connsiteX4" fmla="*/ 149574 w 266777"/>
              <a:gd name="connsiteY4" fmla="*/ 71450 h 86936"/>
              <a:gd name="connsiteX5" fmla="*/ 349 w 266777"/>
              <a:gd name="connsiteY5" fmla="*/ 13 h 86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6777" h="86936">
                <a:moveTo>
                  <a:pt x="349" y="13"/>
                </a:moveTo>
                <a:cubicBezTo>
                  <a:pt x="-5736" y="1071"/>
                  <a:pt x="69141" y="63513"/>
                  <a:pt x="113062" y="77800"/>
                </a:cubicBezTo>
                <a:cubicBezTo>
                  <a:pt x="156983" y="92087"/>
                  <a:pt x="246676" y="85209"/>
                  <a:pt x="263874" y="85738"/>
                </a:cubicBezTo>
                <a:cubicBezTo>
                  <a:pt x="281072" y="86267"/>
                  <a:pt x="216249" y="80975"/>
                  <a:pt x="216249" y="80975"/>
                </a:cubicBezTo>
                <a:cubicBezTo>
                  <a:pt x="197199" y="78594"/>
                  <a:pt x="186616" y="84415"/>
                  <a:pt x="149574" y="71450"/>
                </a:cubicBezTo>
                <a:cubicBezTo>
                  <a:pt x="112532" y="58485"/>
                  <a:pt x="6434" y="-1045"/>
                  <a:pt x="349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1E696F74-5F46-44AB-9FCF-667A647FBA29}"/>
              </a:ext>
            </a:extLst>
          </p:cNvPr>
          <p:cNvSpPr/>
          <p:nvPr/>
        </p:nvSpPr>
        <p:spPr>
          <a:xfrm>
            <a:off x="7954758" y="2855608"/>
            <a:ext cx="279660" cy="395429"/>
          </a:xfrm>
          <a:custGeom>
            <a:avLst/>
            <a:gdLst>
              <a:gd name="connsiteX0" fmla="*/ 279605 w 279660"/>
              <a:gd name="connsiteY0" fmla="*/ 305 h 395429"/>
              <a:gd name="connsiteX1" fmla="*/ 211342 w 279660"/>
              <a:gd name="connsiteY1" fmla="*/ 127305 h 395429"/>
              <a:gd name="connsiteX2" fmla="*/ 139905 w 279660"/>
              <a:gd name="connsiteY2" fmla="*/ 235255 h 395429"/>
              <a:gd name="connsiteX3" fmla="*/ 205 w 279660"/>
              <a:gd name="connsiteY3" fmla="*/ 394005 h 395429"/>
              <a:gd name="connsiteX4" fmla="*/ 111330 w 279660"/>
              <a:gd name="connsiteY4" fmla="*/ 305105 h 395429"/>
              <a:gd name="connsiteX5" fmla="*/ 220867 w 279660"/>
              <a:gd name="connsiteY5" fmla="*/ 165405 h 395429"/>
              <a:gd name="connsiteX6" fmla="*/ 279605 w 279660"/>
              <a:gd name="connsiteY6" fmla="*/ 305 h 395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9660" h="395429">
                <a:moveTo>
                  <a:pt x="279605" y="305"/>
                </a:moveTo>
                <a:cubicBezTo>
                  <a:pt x="278017" y="-6045"/>
                  <a:pt x="234625" y="88147"/>
                  <a:pt x="211342" y="127305"/>
                </a:cubicBezTo>
                <a:cubicBezTo>
                  <a:pt x="188059" y="166463"/>
                  <a:pt x="175094" y="190805"/>
                  <a:pt x="139905" y="235255"/>
                </a:cubicBezTo>
                <a:cubicBezTo>
                  <a:pt x="104715" y="279705"/>
                  <a:pt x="4967" y="382363"/>
                  <a:pt x="205" y="394005"/>
                </a:cubicBezTo>
                <a:cubicBezTo>
                  <a:pt x="-4557" y="405647"/>
                  <a:pt x="74553" y="343205"/>
                  <a:pt x="111330" y="305105"/>
                </a:cubicBezTo>
                <a:cubicBezTo>
                  <a:pt x="148107" y="267005"/>
                  <a:pt x="193086" y="213559"/>
                  <a:pt x="220867" y="165405"/>
                </a:cubicBezTo>
                <a:cubicBezTo>
                  <a:pt x="248648" y="117251"/>
                  <a:pt x="281193" y="6655"/>
                  <a:pt x="279605" y="3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F4C48F1D-6EFB-4191-83CB-D14B36ABF6B1}"/>
              </a:ext>
            </a:extLst>
          </p:cNvPr>
          <p:cNvSpPr/>
          <p:nvPr/>
        </p:nvSpPr>
        <p:spPr>
          <a:xfrm>
            <a:off x="6870872" y="3353937"/>
            <a:ext cx="782104" cy="367039"/>
          </a:xfrm>
          <a:custGeom>
            <a:avLst/>
            <a:gdLst>
              <a:gd name="connsiteX0" fmla="*/ 4061 w 782104"/>
              <a:gd name="connsiteY0" fmla="*/ 358696 h 367039"/>
              <a:gd name="connsiteX1" fmla="*/ 56978 w 782104"/>
              <a:gd name="connsiteY1" fmla="*/ 352346 h 367039"/>
              <a:gd name="connsiteX2" fmla="*/ 401995 w 782104"/>
              <a:gd name="connsiteY2" fmla="*/ 223230 h 367039"/>
              <a:gd name="connsiteX3" fmla="*/ 770295 w 782104"/>
              <a:gd name="connsiteY3" fmla="*/ 9446 h 367039"/>
              <a:gd name="connsiteX4" fmla="*/ 672928 w 782104"/>
              <a:gd name="connsiteY4" fmla="*/ 47546 h 367039"/>
              <a:gd name="connsiteX5" fmla="*/ 488778 w 782104"/>
              <a:gd name="connsiteY5" fmla="*/ 136446 h 367039"/>
              <a:gd name="connsiteX6" fmla="*/ 4061 w 782104"/>
              <a:gd name="connsiteY6" fmla="*/ 358696 h 36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2104" h="367039">
                <a:moveTo>
                  <a:pt x="4061" y="358696"/>
                </a:moveTo>
                <a:cubicBezTo>
                  <a:pt x="-2642" y="366810"/>
                  <a:pt x="-9344" y="374924"/>
                  <a:pt x="56978" y="352346"/>
                </a:cubicBezTo>
                <a:cubicBezTo>
                  <a:pt x="123300" y="329768"/>
                  <a:pt x="283109" y="280380"/>
                  <a:pt x="401995" y="223230"/>
                </a:cubicBezTo>
                <a:cubicBezTo>
                  <a:pt x="520881" y="166080"/>
                  <a:pt x="725140" y="38727"/>
                  <a:pt x="770295" y="9446"/>
                </a:cubicBezTo>
                <a:cubicBezTo>
                  <a:pt x="815450" y="-19835"/>
                  <a:pt x="719848" y="26379"/>
                  <a:pt x="672928" y="47546"/>
                </a:cubicBezTo>
                <a:cubicBezTo>
                  <a:pt x="626008" y="68713"/>
                  <a:pt x="488778" y="136446"/>
                  <a:pt x="488778" y="136446"/>
                </a:cubicBezTo>
                <a:lnTo>
                  <a:pt x="4061" y="35869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F9B354E8-A728-4F68-B1C0-8C829D6BBC64}"/>
              </a:ext>
            </a:extLst>
          </p:cNvPr>
          <p:cNvSpPr/>
          <p:nvPr/>
        </p:nvSpPr>
        <p:spPr>
          <a:xfrm>
            <a:off x="6349982" y="2738267"/>
            <a:ext cx="92677" cy="209657"/>
          </a:xfrm>
          <a:custGeom>
            <a:avLst/>
            <a:gdLst>
              <a:gd name="connsiteX0" fmla="*/ 14306 w 92677"/>
              <a:gd name="connsiteY0" fmla="*/ 171 h 209657"/>
              <a:gd name="connsiteX1" fmla="*/ 22243 w 92677"/>
              <a:gd name="connsiteY1" fmla="*/ 103358 h 209657"/>
              <a:gd name="connsiteX2" fmla="*/ 90506 w 92677"/>
              <a:gd name="connsiteY2" fmla="*/ 206546 h 209657"/>
              <a:gd name="connsiteX3" fmla="*/ 73043 w 92677"/>
              <a:gd name="connsiteY3" fmla="*/ 179558 h 209657"/>
              <a:gd name="connsiteX4" fmla="*/ 46056 w 92677"/>
              <a:gd name="connsiteY4" fmla="*/ 146221 h 209657"/>
              <a:gd name="connsiteX5" fmla="*/ 14306 w 92677"/>
              <a:gd name="connsiteY5" fmla="*/ 109708 h 209657"/>
              <a:gd name="connsiteX6" fmla="*/ 18 w 92677"/>
              <a:gd name="connsiteY6" fmla="*/ 79546 h 209657"/>
              <a:gd name="connsiteX7" fmla="*/ 14306 w 92677"/>
              <a:gd name="connsiteY7" fmla="*/ 171 h 20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677" h="209657">
                <a:moveTo>
                  <a:pt x="14306" y="171"/>
                </a:moveTo>
                <a:cubicBezTo>
                  <a:pt x="18010" y="4140"/>
                  <a:pt x="9543" y="68962"/>
                  <a:pt x="22243" y="103358"/>
                </a:cubicBezTo>
                <a:cubicBezTo>
                  <a:pt x="34943" y="137754"/>
                  <a:pt x="82039" y="193846"/>
                  <a:pt x="90506" y="206546"/>
                </a:cubicBezTo>
                <a:cubicBezTo>
                  <a:pt x="98973" y="219246"/>
                  <a:pt x="80451" y="189612"/>
                  <a:pt x="73043" y="179558"/>
                </a:cubicBezTo>
                <a:cubicBezTo>
                  <a:pt x="65635" y="169504"/>
                  <a:pt x="55846" y="157863"/>
                  <a:pt x="46056" y="146221"/>
                </a:cubicBezTo>
                <a:cubicBezTo>
                  <a:pt x="36267" y="134579"/>
                  <a:pt x="21979" y="120821"/>
                  <a:pt x="14306" y="109708"/>
                </a:cubicBezTo>
                <a:cubicBezTo>
                  <a:pt x="6633" y="98596"/>
                  <a:pt x="547" y="96744"/>
                  <a:pt x="18" y="79546"/>
                </a:cubicBezTo>
                <a:cubicBezTo>
                  <a:pt x="-511" y="62348"/>
                  <a:pt x="10602" y="-3798"/>
                  <a:pt x="14306" y="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CAC5702A-AF37-4952-8494-963418E29812}"/>
              </a:ext>
            </a:extLst>
          </p:cNvPr>
          <p:cNvSpPr/>
          <p:nvPr/>
        </p:nvSpPr>
        <p:spPr>
          <a:xfrm>
            <a:off x="6393954" y="2819395"/>
            <a:ext cx="492339" cy="164898"/>
          </a:xfrm>
          <a:custGeom>
            <a:avLst/>
            <a:gdLst>
              <a:gd name="connsiteX0" fmla="*/ 496 w 492339"/>
              <a:gd name="connsiteY0" fmla="*/ 5 h 164898"/>
              <a:gd name="connsiteX1" fmla="*/ 143371 w 492339"/>
              <a:gd name="connsiteY1" fmla="*/ 53980 h 164898"/>
              <a:gd name="connsiteX2" fmla="*/ 287834 w 492339"/>
              <a:gd name="connsiteY2" fmla="*/ 77793 h 164898"/>
              <a:gd name="connsiteX3" fmla="*/ 479921 w 492339"/>
              <a:gd name="connsiteY3" fmla="*/ 163518 h 164898"/>
              <a:gd name="connsiteX4" fmla="*/ 444996 w 492339"/>
              <a:gd name="connsiteY4" fmla="*/ 127005 h 164898"/>
              <a:gd name="connsiteX5" fmla="*/ 214809 w 492339"/>
              <a:gd name="connsiteY5" fmla="*/ 77793 h 164898"/>
              <a:gd name="connsiteX6" fmla="*/ 100509 w 492339"/>
              <a:gd name="connsiteY6" fmla="*/ 50805 h 164898"/>
              <a:gd name="connsiteX7" fmla="*/ 496 w 492339"/>
              <a:gd name="connsiteY7" fmla="*/ 5 h 164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2339" h="164898">
                <a:moveTo>
                  <a:pt x="496" y="5"/>
                </a:moveTo>
                <a:cubicBezTo>
                  <a:pt x="7640" y="534"/>
                  <a:pt x="95481" y="41015"/>
                  <a:pt x="143371" y="53980"/>
                </a:cubicBezTo>
                <a:cubicBezTo>
                  <a:pt x="191261" y="66945"/>
                  <a:pt x="231742" y="59537"/>
                  <a:pt x="287834" y="77793"/>
                </a:cubicBezTo>
                <a:cubicBezTo>
                  <a:pt x="343926" y="96049"/>
                  <a:pt x="453727" y="155316"/>
                  <a:pt x="479921" y="163518"/>
                </a:cubicBezTo>
                <a:cubicBezTo>
                  <a:pt x="506115" y="171720"/>
                  <a:pt x="489181" y="141293"/>
                  <a:pt x="444996" y="127005"/>
                </a:cubicBezTo>
                <a:cubicBezTo>
                  <a:pt x="400811" y="112718"/>
                  <a:pt x="214809" y="77793"/>
                  <a:pt x="214809" y="77793"/>
                </a:cubicBezTo>
                <a:cubicBezTo>
                  <a:pt x="157395" y="65093"/>
                  <a:pt x="135963" y="63240"/>
                  <a:pt x="100509" y="50805"/>
                </a:cubicBezTo>
                <a:cubicBezTo>
                  <a:pt x="65055" y="38370"/>
                  <a:pt x="-6648" y="-524"/>
                  <a:pt x="496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10343264-A3AB-48B9-A1D1-F596464FB75F}"/>
              </a:ext>
            </a:extLst>
          </p:cNvPr>
          <p:cNvSpPr/>
          <p:nvPr/>
        </p:nvSpPr>
        <p:spPr>
          <a:xfrm>
            <a:off x="6747101" y="2914313"/>
            <a:ext cx="329120" cy="48032"/>
          </a:xfrm>
          <a:custGeom>
            <a:avLst/>
            <a:gdLst>
              <a:gd name="connsiteX0" fmla="*/ 7712 w 329120"/>
              <a:gd name="connsiteY0" fmla="*/ 337 h 48032"/>
              <a:gd name="connsiteX1" fmla="*/ 242662 w 329120"/>
              <a:gd name="connsiteY1" fmla="*/ 38437 h 48032"/>
              <a:gd name="connsiteX2" fmla="*/ 328387 w 329120"/>
              <a:gd name="connsiteY2" fmla="*/ 44787 h 48032"/>
              <a:gd name="connsiteX3" fmla="*/ 202974 w 329120"/>
              <a:gd name="connsiteY3" fmla="*/ 46375 h 48032"/>
              <a:gd name="connsiteX4" fmla="*/ 68037 w 329120"/>
              <a:gd name="connsiteY4" fmla="*/ 20975 h 48032"/>
              <a:gd name="connsiteX5" fmla="*/ 7712 w 329120"/>
              <a:gd name="connsiteY5" fmla="*/ 337 h 48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120" h="48032">
                <a:moveTo>
                  <a:pt x="7712" y="337"/>
                </a:moveTo>
                <a:cubicBezTo>
                  <a:pt x="36816" y="3247"/>
                  <a:pt x="189216" y="31029"/>
                  <a:pt x="242662" y="38437"/>
                </a:cubicBezTo>
                <a:cubicBezTo>
                  <a:pt x="296108" y="45845"/>
                  <a:pt x="335002" y="43464"/>
                  <a:pt x="328387" y="44787"/>
                </a:cubicBezTo>
                <a:cubicBezTo>
                  <a:pt x="321772" y="46110"/>
                  <a:pt x="246366" y="50344"/>
                  <a:pt x="202974" y="46375"/>
                </a:cubicBezTo>
                <a:cubicBezTo>
                  <a:pt x="159582" y="42406"/>
                  <a:pt x="96877" y="27854"/>
                  <a:pt x="68037" y="20975"/>
                </a:cubicBezTo>
                <a:cubicBezTo>
                  <a:pt x="39198" y="14096"/>
                  <a:pt x="-21392" y="-2573"/>
                  <a:pt x="7712" y="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92352647-6700-42CB-8355-BDBECC37EEDC}"/>
              </a:ext>
            </a:extLst>
          </p:cNvPr>
          <p:cNvSpPr/>
          <p:nvPr/>
        </p:nvSpPr>
        <p:spPr>
          <a:xfrm>
            <a:off x="6464364" y="2923916"/>
            <a:ext cx="587311" cy="53579"/>
          </a:xfrm>
          <a:custGeom>
            <a:avLst/>
            <a:gdLst>
              <a:gd name="connsiteX0" fmla="*/ 3111 w 587311"/>
              <a:gd name="connsiteY0" fmla="*/ 1847 h 53579"/>
              <a:gd name="connsiteX1" fmla="*/ 204724 w 587311"/>
              <a:gd name="connsiteY1" fmla="*/ 49472 h 53579"/>
              <a:gd name="connsiteX2" fmla="*/ 325374 w 587311"/>
              <a:gd name="connsiteY2" fmla="*/ 51059 h 53579"/>
              <a:gd name="connsiteX3" fmla="*/ 452374 w 587311"/>
              <a:gd name="connsiteY3" fmla="*/ 52647 h 53579"/>
              <a:gd name="connsiteX4" fmla="*/ 528574 w 587311"/>
              <a:gd name="connsiteY4" fmla="*/ 44709 h 53579"/>
              <a:gd name="connsiteX5" fmla="*/ 587311 w 587311"/>
              <a:gd name="connsiteY5" fmla="*/ 44709 h 53579"/>
              <a:gd name="connsiteX6" fmla="*/ 390461 w 587311"/>
              <a:gd name="connsiteY6" fmla="*/ 44709 h 53579"/>
              <a:gd name="connsiteX7" fmla="*/ 247586 w 587311"/>
              <a:gd name="connsiteY7" fmla="*/ 36772 h 53579"/>
              <a:gd name="connsiteX8" fmla="*/ 93599 w 587311"/>
              <a:gd name="connsiteY8" fmla="*/ 12959 h 53579"/>
              <a:gd name="connsiteX9" fmla="*/ 3111 w 587311"/>
              <a:gd name="connsiteY9" fmla="*/ 1847 h 53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7311" h="53579">
                <a:moveTo>
                  <a:pt x="3111" y="1847"/>
                </a:moveTo>
                <a:cubicBezTo>
                  <a:pt x="21632" y="7932"/>
                  <a:pt x="151014" y="41270"/>
                  <a:pt x="204724" y="49472"/>
                </a:cubicBezTo>
                <a:cubicBezTo>
                  <a:pt x="258434" y="57674"/>
                  <a:pt x="325374" y="51059"/>
                  <a:pt x="325374" y="51059"/>
                </a:cubicBezTo>
                <a:cubicBezTo>
                  <a:pt x="366649" y="51588"/>
                  <a:pt x="418507" y="53705"/>
                  <a:pt x="452374" y="52647"/>
                </a:cubicBezTo>
                <a:cubicBezTo>
                  <a:pt x="486241" y="51589"/>
                  <a:pt x="506085" y="46032"/>
                  <a:pt x="528574" y="44709"/>
                </a:cubicBezTo>
                <a:cubicBezTo>
                  <a:pt x="551063" y="43386"/>
                  <a:pt x="587311" y="44709"/>
                  <a:pt x="587311" y="44709"/>
                </a:cubicBezTo>
                <a:lnTo>
                  <a:pt x="390461" y="44709"/>
                </a:lnTo>
                <a:cubicBezTo>
                  <a:pt x="333840" y="43386"/>
                  <a:pt x="297063" y="42064"/>
                  <a:pt x="247586" y="36772"/>
                </a:cubicBezTo>
                <a:cubicBezTo>
                  <a:pt x="198109" y="31480"/>
                  <a:pt x="134080" y="19838"/>
                  <a:pt x="93599" y="12959"/>
                </a:cubicBezTo>
                <a:cubicBezTo>
                  <a:pt x="53118" y="6080"/>
                  <a:pt x="-15410" y="-4238"/>
                  <a:pt x="3111" y="18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47105C76-89B3-4F92-B860-89EF5C09D27B}"/>
              </a:ext>
            </a:extLst>
          </p:cNvPr>
          <p:cNvSpPr/>
          <p:nvPr/>
        </p:nvSpPr>
        <p:spPr>
          <a:xfrm>
            <a:off x="6461008" y="3032058"/>
            <a:ext cx="196619" cy="67293"/>
          </a:xfrm>
          <a:custGeom>
            <a:avLst/>
            <a:gdLst>
              <a:gd name="connsiteX0" fmla="*/ 117 w 196619"/>
              <a:gd name="connsiteY0" fmla="*/ 67 h 67293"/>
              <a:gd name="connsiteX1" fmla="*/ 50917 w 196619"/>
              <a:gd name="connsiteY1" fmla="*/ 54042 h 67293"/>
              <a:gd name="connsiteX2" fmla="*/ 195380 w 196619"/>
              <a:gd name="connsiteY2" fmla="*/ 65155 h 67293"/>
              <a:gd name="connsiteX3" fmla="*/ 117592 w 196619"/>
              <a:gd name="connsiteY3" fmla="*/ 65155 h 67293"/>
              <a:gd name="connsiteX4" fmla="*/ 62030 w 196619"/>
              <a:gd name="connsiteY4" fmla="*/ 42930 h 67293"/>
              <a:gd name="connsiteX5" fmla="*/ 117 w 196619"/>
              <a:gd name="connsiteY5" fmla="*/ 67 h 67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619" h="67293">
                <a:moveTo>
                  <a:pt x="117" y="67"/>
                </a:moveTo>
                <a:cubicBezTo>
                  <a:pt x="-1735" y="1919"/>
                  <a:pt x="18373" y="43194"/>
                  <a:pt x="50917" y="54042"/>
                </a:cubicBezTo>
                <a:cubicBezTo>
                  <a:pt x="83461" y="64890"/>
                  <a:pt x="184268" y="63303"/>
                  <a:pt x="195380" y="65155"/>
                </a:cubicBezTo>
                <a:cubicBezTo>
                  <a:pt x="206492" y="67007"/>
                  <a:pt x="139817" y="68859"/>
                  <a:pt x="117592" y="65155"/>
                </a:cubicBezTo>
                <a:cubicBezTo>
                  <a:pt x="95367" y="61451"/>
                  <a:pt x="78434" y="50603"/>
                  <a:pt x="62030" y="42930"/>
                </a:cubicBezTo>
                <a:cubicBezTo>
                  <a:pt x="45626" y="35257"/>
                  <a:pt x="1969" y="-1785"/>
                  <a:pt x="117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472EAC42-025D-43C5-AA52-508EBEC995A6}"/>
              </a:ext>
            </a:extLst>
          </p:cNvPr>
          <p:cNvSpPr/>
          <p:nvPr/>
        </p:nvSpPr>
        <p:spPr>
          <a:xfrm>
            <a:off x="6627024" y="3014663"/>
            <a:ext cx="477039" cy="87488"/>
          </a:xfrm>
          <a:custGeom>
            <a:avLst/>
            <a:gdLst>
              <a:gd name="connsiteX0" fmla="*/ 789 w 477039"/>
              <a:gd name="connsiteY0" fmla="*/ 66675 h 87488"/>
              <a:gd name="connsiteX1" fmla="*/ 203989 w 477039"/>
              <a:gd name="connsiteY1" fmla="*/ 69850 h 87488"/>
              <a:gd name="connsiteX2" fmla="*/ 284951 w 477039"/>
              <a:gd name="connsiteY2" fmla="*/ 58737 h 87488"/>
              <a:gd name="connsiteX3" fmla="*/ 380201 w 477039"/>
              <a:gd name="connsiteY3" fmla="*/ 41275 h 87488"/>
              <a:gd name="connsiteX4" fmla="*/ 477039 w 477039"/>
              <a:gd name="connsiteY4" fmla="*/ 0 h 87488"/>
              <a:gd name="connsiteX5" fmla="*/ 353214 w 477039"/>
              <a:gd name="connsiteY5" fmla="*/ 49212 h 87488"/>
              <a:gd name="connsiteX6" fmla="*/ 211926 w 477039"/>
              <a:gd name="connsiteY6" fmla="*/ 82550 h 87488"/>
              <a:gd name="connsiteX7" fmla="*/ 135726 w 477039"/>
              <a:gd name="connsiteY7" fmla="*/ 87312 h 87488"/>
              <a:gd name="connsiteX8" fmla="*/ 789 w 477039"/>
              <a:gd name="connsiteY8" fmla="*/ 66675 h 87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7039" h="87488">
                <a:moveTo>
                  <a:pt x="789" y="66675"/>
                </a:moveTo>
                <a:cubicBezTo>
                  <a:pt x="12166" y="63765"/>
                  <a:pt x="156629" y="71173"/>
                  <a:pt x="203989" y="69850"/>
                </a:cubicBezTo>
                <a:cubicBezTo>
                  <a:pt x="251349" y="68527"/>
                  <a:pt x="255582" y="63499"/>
                  <a:pt x="284951" y="58737"/>
                </a:cubicBezTo>
                <a:cubicBezTo>
                  <a:pt x="314320" y="53975"/>
                  <a:pt x="348186" y="51064"/>
                  <a:pt x="380201" y="41275"/>
                </a:cubicBezTo>
                <a:cubicBezTo>
                  <a:pt x="412216" y="31486"/>
                  <a:pt x="477039" y="0"/>
                  <a:pt x="477039" y="0"/>
                </a:cubicBezTo>
                <a:cubicBezTo>
                  <a:pt x="472541" y="1323"/>
                  <a:pt x="397400" y="35454"/>
                  <a:pt x="353214" y="49212"/>
                </a:cubicBezTo>
                <a:cubicBezTo>
                  <a:pt x="309028" y="62970"/>
                  <a:pt x="248174" y="76200"/>
                  <a:pt x="211926" y="82550"/>
                </a:cubicBezTo>
                <a:cubicBezTo>
                  <a:pt x="175678" y="88900"/>
                  <a:pt x="167211" y="87312"/>
                  <a:pt x="135726" y="87312"/>
                </a:cubicBezTo>
                <a:cubicBezTo>
                  <a:pt x="104241" y="87312"/>
                  <a:pt x="-10588" y="69585"/>
                  <a:pt x="789" y="666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C6C92B1B-0CCF-4E1F-B3D4-B187727B874A}"/>
              </a:ext>
            </a:extLst>
          </p:cNvPr>
          <p:cNvSpPr/>
          <p:nvPr/>
        </p:nvSpPr>
        <p:spPr>
          <a:xfrm>
            <a:off x="6436011" y="3044268"/>
            <a:ext cx="266427" cy="181933"/>
          </a:xfrm>
          <a:custGeom>
            <a:avLst/>
            <a:gdLst>
              <a:gd name="connsiteX0" fmla="*/ 34639 w 266427"/>
              <a:gd name="connsiteY0" fmla="*/ 557 h 181933"/>
              <a:gd name="connsiteX1" fmla="*/ 26702 w 266427"/>
              <a:gd name="connsiteY1" fmla="*/ 70407 h 181933"/>
              <a:gd name="connsiteX2" fmla="*/ 1302 w 266427"/>
              <a:gd name="connsiteY2" fmla="*/ 108507 h 181933"/>
              <a:gd name="connsiteX3" fmla="*/ 12414 w 266427"/>
              <a:gd name="connsiteY3" fmla="*/ 164070 h 181933"/>
              <a:gd name="connsiteX4" fmla="*/ 85439 w 266427"/>
              <a:gd name="connsiteY4" fmla="*/ 176770 h 181933"/>
              <a:gd name="connsiteX5" fmla="*/ 202914 w 266427"/>
              <a:gd name="connsiteY5" fmla="*/ 181532 h 181933"/>
              <a:gd name="connsiteX6" fmla="*/ 266414 w 266427"/>
              <a:gd name="connsiteY6" fmla="*/ 167245 h 181933"/>
              <a:gd name="connsiteX7" fmla="*/ 198152 w 266427"/>
              <a:gd name="connsiteY7" fmla="*/ 170420 h 181933"/>
              <a:gd name="connsiteX8" fmla="*/ 39402 w 266427"/>
              <a:gd name="connsiteY8" fmla="*/ 164070 h 181933"/>
              <a:gd name="connsiteX9" fmla="*/ 15589 w 266427"/>
              <a:gd name="connsiteY9" fmla="*/ 140257 h 181933"/>
              <a:gd name="connsiteX10" fmla="*/ 15589 w 266427"/>
              <a:gd name="connsiteY10" fmla="*/ 111682 h 181933"/>
              <a:gd name="connsiteX11" fmla="*/ 34639 w 266427"/>
              <a:gd name="connsiteY11" fmla="*/ 557 h 181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6427" h="181933">
                <a:moveTo>
                  <a:pt x="34639" y="557"/>
                </a:moveTo>
                <a:cubicBezTo>
                  <a:pt x="36491" y="-6322"/>
                  <a:pt x="32258" y="52415"/>
                  <a:pt x="26702" y="70407"/>
                </a:cubicBezTo>
                <a:cubicBezTo>
                  <a:pt x="21146" y="88399"/>
                  <a:pt x="3683" y="92897"/>
                  <a:pt x="1302" y="108507"/>
                </a:cubicBezTo>
                <a:cubicBezTo>
                  <a:pt x="-1079" y="124118"/>
                  <a:pt x="-1609" y="152693"/>
                  <a:pt x="12414" y="164070"/>
                </a:cubicBezTo>
                <a:cubicBezTo>
                  <a:pt x="26437" y="175447"/>
                  <a:pt x="53689" y="173860"/>
                  <a:pt x="85439" y="176770"/>
                </a:cubicBezTo>
                <a:cubicBezTo>
                  <a:pt x="117189" y="179680"/>
                  <a:pt x="172752" y="183119"/>
                  <a:pt x="202914" y="181532"/>
                </a:cubicBezTo>
                <a:cubicBezTo>
                  <a:pt x="233076" y="179945"/>
                  <a:pt x="267208" y="169097"/>
                  <a:pt x="266414" y="167245"/>
                </a:cubicBezTo>
                <a:cubicBezTo>
                  <a:pt x="265620" y="165393"/>
                  <a:pt x="235987" y="170949"/>
                  <a:pt x="198152" y="170420"/>
                </a:cubicBezTo>
                <a:cubicBezTo>
                  <a:pt x="160317" y="169891"/>
                  <a:pt x="69829" y="169097"/>
                  <a:pt x="39402" y="164070"/>
                </a:cubicBezTo>
                <a:cubicBezTo>
                  <a:pt x="8975" y="159043"/>
                  <a:pt x="19558" y="148988"/>
                  <a:pt x="15589" y="140257"/>
                </a:cubicBezTo>
                <a:cubicBezTo>
                  <a:pt x="11620" y="131526"/>
                  <a:pt x="9239" y="132055"/>
                  <a:pt x="15589" y="111682"/>
                </a:cubicBezTo>
                <a:cubicBezTo>
                  <a:pt x="21939" y="91309"/>
                  <a:pt x="32787" y="7436"/>
                  <a:pt x="34639" y="5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45DE0663-DEF7-4A89-880D-DA36359C3A1B}"/>
              </a:ext>
            </a:extLst>
          </p:cNvPr>
          <p:cNvSpPr/>
          <p:nvPr/>
        </p:nvSpPr>
        <p:spPr>
          <a:xfrm>
            <a:off x="6706339" y="3044725"/>
            <a:ext cx="346924" cy="165963"/>
          </a:xfrm>
          <a:custGeom>
            <a:avLst/>
            <a:gdLst>
              <a:gd name="connsiteX0" fmla="*/ 346924 w 346924"/>
              <a:gd name="connsiteY0" fmla="*/ 100 h 165963"/>
              <a:gd name="connsiteX1" fmla="*/ 216749 w 346924"/>
              <a:gd name="connsiteY1" fmla="*/ 92175 h 165963"/>
              <a:gd name="connsiteX2" fmla="*/ 97686 w 346924"/>
              <a:gd name="connsiteY2" fmla="*/ 114400 h 165963"/>
              <a:gd name="connsiteX3" fmla="*/ 51649 w 346924"/>
              <a:gd name="connsiteY3" fmla="*/ 133450 h 165963"/>
              <a:gd name="connsiteX4" fmla="*/ 4024 w 346924"/>
              <a:gd name="connsiteY4" fmla="*/ 165200 h 165963"/>
              <a:gd name="connsiteX5" fmla="*/ 162774 w 346924"/>
              <a:gd name="connsiteY5" fmla="*/ 98525 h 165963"/>
              <a:gd name="connsiteX6" fmla="*/ 218336 w 346924"/>
              <a:gd name="connsiteY6" fmla="*/ 74713 h 165963"/>
              <a:gd name="connsiteX7" fmla="*/ 346924 w 346924"/>
              <a:gd name="connsiteY7" fmla="*/ 100 h 165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6924" h="165963">
                <a:moveTo>
                  <a:pt x="346924" y="100"/>
                </a:moveTo>
                <a:cubicBezTo>
                  <a:pt x="346659" y="3010"/>
                  <a:pt x="258289" y="73125"/>
                  <a:pt x="216749" y="92175"/>
                </a:cubicBezTo>
                <a:cubicBezTo>
                  <a:pt x="175209" y="111225"/>
                  <a:pt x="125203" y="107521"/>
                  <a:pt x="97686" y="114400"/>
                </a:cubicBezTo>
                <a:cubicBezTo>
                  <a:pt x="70169" y="121279"/>
                  <a:pt x="67259" y="124983"/>
                  <a:pt x="51649" y="133450"/>
                </a:cubicBezTo>
                <a:cubicBezTo>
                  <a:pt x="36039" y="141917"/>
                  <a:pt x="-14497" y="171021"/>
                  <a:pt x="4024" y="165200"/>
                </a:cubicBezTo>
                <a:cubicBezTo>
                  <a:pt x="22545" y="159379"/>
                  <a:pt x="127055" y="113606"/>
                  <a:pt x="162774" y="98525"/>
                </a:cubicBezTo>
                <a:cubicBezTo>
                  <a:pt x="198493" y="83444"/>
                  <a:pt x="188703" y="91117"/>
                  <a:pt x="218336" y="74713"/>
                </a:cubicBezTo>
                <a:cubicBezTo>
                  <a:pt x="247969" y="58309"/>
                  <a:pt x="347189" y="-2810"/>
                  <a:pt x="346924" y="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88E9AE1A-6110-4133-B227-9C017F1E9AC2}"/>
              </a:ext>
            </a:extLst>
          </p:cNvPr>
          <p:cNvSpPr/>
          <p:nvPr/>
        </p:nvSpPr>
        <p:spPr>
          <a:xfrm>
            <a:off x="6730604" y="2439893"/>
            <a:ext cx="117915" cy="197609"/>
          </a:xfrm>
          <a:custGeom>
            <a:avLst/>
            <a:gdLst>
              <a:gd name="connsiteX0" fmla="*/ 396 w 117915"/>
              <a:gd name="connsiteY0" fmla="*/ 1682 h 197609"/>
              <a:gd name="connsiteX1" fmla="*/ 89296 w 117915"/>
              <a:gd name="connsiteY1" fmla="*/ 179482 h 197609"/>
              <a:gd name="connsiteX2" fmla="*/ 117871 w 117915"/>
              <a:gd name="connsiteY2" fmla="*/ 189007 h 197609"/>
              <a:gd name="connsiteX3" fmla="*/ 84534 w 117915"/>
              <a:gd name="connsiteY3" fmla="*/ 155670 h 197609"/>
              <a:gd name="connsiteX4" fmla="*/ 57546 w 117915"/>
              <a:gd name="connsiteY4" fmla="*/ 93757 h 197609"/>
              <a:gd name="connsiteX5" fmla="*/ 396 w 117915"/>
              <a:gd name="connsiteY5" fmla="*/ 1682 h 197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915" h="197609">
                <a:moveTo>
                  <a:pt x="396" y="1682"/>
                </a:moveTo>
                <a:cubicBezTo>
                  <a:pt x="5688" y="15969"/>
                  <a:pt x="69717" y="148261"/>
                  <a:pt x="89296" y="179482"/>
                </a:cubicBezTo>
                <a:cubicBezTo>
                  <a:pt x="108875" y="210703"/>
                  <a:pt x="118665" y="192976"/>
                  <a:pt x="117871" y="189007"/>
                </a:cubicBezTo>
                <a:cubicBezTo>
                  <a:pt x="117077" y="185038"/>
                  <a:pt x="94588" y="171545"/>
                  <a:pt x="84534" y="155670"/>
                </a:cubicBezTo>
                <a:cubicBezTo>
                  <a:pt x="74480" y="139795"/>
                  <a:pt x="70775" y="119422"/>
                  <a:pt x="57546" y="93757"/>
                </a:cubicBezTo>
                <a:cubicBezTo>
                  <a:pt x="44317" y="68092"/>
                  <a:pt x="-4896" y="-12605"/>
                  <a:pt x="396" y="16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7BCF6371-8420-476D-8702-03EFDA435446}"/>
              </a:ext>
            </a:extLst>
          </p:cNvPr>
          <p:cNvSpPr/>
          <p:nvPr/>
        </p:nvSpPr>
        <p:spPr>
          <a:xfrm>
            <a:off x="7002361" y="2882854"/>
            <a:ext cx="107779" cy="219876"/>
          </a:xfrm>
          <a:custGeom>
            <a:avLst/>
            <a:gdLst>
              <a:gd name="connsiteX0" fmla="*/ 102 w 107779"/>
              <a:gd name="connsiteY0" fmla="*/ 46 h 219876"/>
              <a:gd name="connsiteX1" fmla="*/ 84239 w 107779"/>
              <a:gd name="connsiteY1" fmla="*/ 104821 h 219876"/>
              <a:gd name="connsiteX2" fmla="*/ 96939 w 107779"/>
              <a:gd name="connsiteY2" fmla="*/ 217534 h 219876"/>
              <a:gd name="connsiteX3" fmla="*/ 95352 w 107779"/>
              <a:gd name="connsiteY3" fmla="*/ 176259 h 219876"/>
              <a:gd name="connsiteX4" fmla="*/ 103289 w 107779"/>
              <a:gd name="connsiteY4" fmla="*/ 117521 h 219876"/>
              <a:gd name="connsiteX5" fmla="*/ 102 w 107779"/>
              <a:gd name="connsiteY5" fmla="*/ 46 h 219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779" h="219876">
                <a:moveTo>
                  <a:pt x="102" y="46"/>
                </a:moveTo>
                <a:cubicBezTo>
                  <a:pt x="-3073" y="-2071"/>
                  <a:pt x="68100" y="68573"/>
                  <a:pt x="84239" y="104821"/>
                </a:cubicBezTo>
                <a:cubicBezTo>
                  <a:pt x="100379" y="141069"/>
                  <a:pt x="95087" y="205628"/>
                  <a:pt x="96939" y="217534"/>
                </a:cubicBezTo>
                <a:cubicBezTo>
                  <a:pt x="98791" y="229440"/>
                  <a:pt x="94294" y="192928"/>
                  <a:pt x="95352" y="176259"/>
                </a:cubicBezTo>
                <a:cubicBezTo>
                  <a:pt x="96410" y="159590"/>
                  <a:pt x="116518" y="144509"/>
                  <a:pt x="103289" y="117521"/>
                </a:cubicBezTo>
                <a:cubicBezTo>
                  <a:pt x="90060" y="90534"/>
                  <a:pt x="3277" y="2163"/>
                  <a:pt x="102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42D96387-5310-4EDE-89E6-4A5C5812C648}"/>
              </a:ext>
            </a:extLst>
          </p:cNvPr>
          <p:cNvSpPr/>
          <p:nvPr/>
        </p:nvSpPr>
        <p:spPr>
          <a:xfrm>
            <a:off x="7098545" y="3082922"/>
            <a:ext cx="21796" cy="119333"/>
          </a:xfrm>
          <a:custGeom>
            <a:avLst/>
            <a:gdLst>
              <a:gd name="connsiteX0" fmla="*/ 11868 w 21796"/>
              <a:gd name="connsiteY0" fmla="*/ 3 h 119333"/>
              <a:gd name="connsiteX1" fmla="*/ 16630 w 21796"/>
              <a:gd name="connsiteY1" fmla="*/ 68266 h 119333"/>
              <a:gd name="connsiteX2" fmla="*/ 21393 w 21796"/>
              <a:gd name="connsiteY2" fmla="*/ 119066 h 119333"/>
              <a:gd name="connsiteX3" fmla="*/ 5518 w 21796"/>
              <a:gd name="connsiteY3" fmla="*/ 87316 h 119333"/>
              <a:gd name="connsiteX4" fmla="*/ 755 w 21796"/>
              <a:gd name="connsiteY4" fmla="*/ 65091 h 119333"/>
              <a:gd name="connsiteX5" fmla="*/ 11868 w 21796"/>
              <a:gd name="connsiteY5" fmla="*/ 3 h 119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96" h="119333">
                <a:moveTo>
                  <a:pt x="11868" y="3"/>
                </a:moveTo>
                <a:cubicBezTo>
                  <a:pt x="14514" y="532"/>
                  <a:pt x="15043" y="48422"/>
                  <a:pt x="16630" y="68266"/>
                </a:cubicBezTo>
                <a:cubicBezTo>
                  <a:pt x="18218" y="88110"/>
                  <a:pt x="23245" y="115891"/>
                  <a:pt x="21393" y="119066"/>
                </a:cubicBezTo>
                <a:cubicBezTo>
                  <a:pt x="19541" y="122241"/>
                  <a:pt x="8958" y="96312"/>
                  <a:pt x="5518" y="87316"/>
                </a:cubicBezTo>
                <a:cubicBezTo>
                  <a:pt x="2078" y="78320"/>
                  <a:pt x="-1626" y="76997"/>
                  <a:pt x="755" y="65091"/>
                </a:cubicBezTo>
                <a:cubicBezTo>
                  <a:pt x="3136" y="53185"/>
                  <a:pt x="9222" y="-526"/>
                  <a:pt x="11868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18C4B612-CBEC-4365-8F2F-4B74F71AC78C}"/>
              </a:ext>
            </a:extLst>
          </p:cNvPr>
          <p:cNvSpPr/>
          <p:nvPr/>
        </p:nvSpPr>
        <p:spPr>
          <a:xfrm>
            <a:off x="6867299" y="2681208"/>
            <a:ext cx="111823" cy="137477"/>
          </a:xfrm>
          <a:custGeom>
            <a:avLst/>
            <a:gdLst>
              <a:gd name="connsiteX0" fmla="*/ 226 w 111823"/>
              <a:gd name="connsiteY0" fmla="*/ 80 h 137477"/>
              <a:gd name="connsiteX1" fmla="*/ 101826 w 111823"/>
              <a:gd name="connsiteY1" fmla="*/ 125492 h 137477"/>
              <a:gd name="connsiteX2" fmla="*/ 105001 w 111823"/>
              <a:gd name="connsiteY2" fmla="*/ 130255 h 137477"/>
              <a:gd name="connsiteX3" fmla="*/ 74839 w 111823"/>
              <a:gd name="connsiteY3" fmla="*/ 106442 h 137477"/>
              <a:gd name="connsiteX4" fmla="*/ 226 w 111823"/>
              <a:gd name="connsiteY4" fmla="*/ 80 h 137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823" h="137477">
                <a:moveTo>
                  <a:pt x="226" y="80"/>
                </a:moveTo>
                <a:cubicBezTo>
                  <a:pt x="4724" y="3255"/>
                  <a:pt x="84364" y="103796"/>
                  <a:pt x="101826" y="125492"/>
                </a:cubicBezTo>
                <a:cubicBezTo>
                  <a:pt x="119288" y="147188"/>
                  <a:pt x="109499" y="133430"/>
                  <a:pt x="105001" y="130255"/>
                </a:cubicBezTo>
                <a:cubicBezTo>
                  <a:pt x="100503" y="127080"/>
                  <a:pt x="90185" y="123904"/>
                  <a:pt x="74839" y="106442"/>
                </a:cubicBezTo>
                <a:cubicBezTo>
                  <a:pt x="59493" y="88980"/>
                  <a:pt x="-4272" y="-3095"/>
                  <a:pt x="226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DF7C011E-1618-43A7-BEB8-C71469F7293E}"/>
              </a:ext>
            </a:extLst>
          </p:cNvPr>
          <p:cNvSpPr/>
          <p:nvPr/>
        </p:nvSpPr>
        <p:spPr>
          <a:xfrm>
            <a:off x="6524579" y="1706512"/>
            <a:ext cx="56844" cy="152525"/>
          </a:xfrm>
          <a:custGeom>
            <a:avLst/>
            <a:gdLst>
              <a:gd name="connsiteX0" fmla="*/ 46 w 56844"/>
              <a:gd name="connsiteY0" fmla="*/ 51 h 152525"/>
              <a:gd name="connsiteX1" fmla="*/ 34971 w 56844"/>
              <a:gd name="connsiteY1" fmla="*/ 52438 h 152525"/>
              <a:gd name="connsiteX2" fmla="*/ 54021 w 56844"/>
              <a:gd name="connsiteY2" fmla="*/ 152451 h 152525"/>
              <a:gd name="connsiteX3" fmla="*/ 55609 w 56844"/>
              <a:gd name="connsiteY3" fmla="*/ 68313 h 152525"/>
              <a:gd name="connsiteX4" fmla="*/ 42909 w 56844"/>
              <a:gd name="connsiteY4" fmla="*/ 42913 h 152525"/>
              <a:gd name="connsiteX5" fmla="*/ 46 w 56844"/>
              <a:gd name="connsiteY5" fmla="*/ 51 h 15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844" h="152525">
                <a:moveTo>
                  <a:pt x="46" y="51"/>
                </a:moveTo>
                <a:cubicBezTo>
                  <a:pt x="-1277" y="1638"/>
                  <a:pt x="25975" y="27038"/>
                  <a:pt x="34971" y="52438"/>
                </a:cubicBezTo>
                <a:cubicBezTo>
                  <a:pt x="43967" y="77838"/>
                  <a:pt x="50581" y="149805"/>
                  <a:pt x="54021" y="152451"/>
                </a:cubicBezTo>
                <a:cubicBezTo>
                  <a:pt x="57461" y="155097"/>
                  <a:pt x="57461" y="86569"/>
                  <a:pt x="55609" y="68313"/>
                </a:cubicBezTo>
                <a:cubicBezTo>
                  <a:pt x="53757" y="50057"/>
                  <a:pt x="50847" y="51909"/>
                  <a:pt x="42909" y="42913"/>
                </a:cubicBezTo>
                <a:cubicBezTo>
                  <a:pt x="34972" y="33917"/>
                  <a:pt x="1369" y="-1536"/>
                  <a:pt x="46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603788B8-1A75-4F75-83A4-665CF4A1495B}"/>
              </a:ext>
            </a:extLst>
          </p:cNvPr>
          <p:cNvSpPr/>
          <p:nvPr/>
        </p:nvSpPr>
        <p:spPr>
          <a:xfrm>
            <a:off x="6429157" y="1702825"/>
            <a:ext cx="92622" cy="119898"/>
          </a:xfrm>
          <a:custGeom>
            <a:avLst/>
            <a:gdLst>
              <a:gd name="connsiteX0" fmla="*/ 218 w 92622"/>
              <a:gd name="connsiteY0" fmla="*/ 563 h 119898"/>
              <a:gd name="connsiteX1" fmla="*/ 65306 w 92622"/>
              <a:gd name="connsiteY1" fmla="*/ 57713 h 119898"/>
              <a:gd name="connsiteX2" fmla="*/ 92293 w 92622"/>
              <a:gd name="connsiteY2" fmla="*/ 119625 h 119898"/>
              <a:gd name="connsiteX3" fmla="*/ 78006 w 92622"/>
              <a:gd name="connsiteY3" fmla="*/ 78350 h 119898"/>
              <a:gd name="connsiteX4" fmla="*/ 44668 w 92622"/>
              <a:gd name="connsiteY4" fmla="*/ 30725 h 119898"/>
              <a:gd name="connsiteX5" fmla="*/ 218 w 92622"/>
              <a:gd name="connsiteY5" fmla="*/ 563 h 119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622" h="119898">
                <a:moveTo>
                  <a:pt x="218" y="563"/>
                </a:moveTo>
                <a:cubicBezTo>
                  <a:pt x="3658" y="5061"/>
                  <a:pt x="49960" y="37869"/>
                  <a:pt x="65306" y="57713"/>
                </a:cubicBezTo>
                <a:cubicBezTo>
                  <a:pt x="80652" y="77557"/>
                  <a:pt x="90176" y="116186"/>
                  <a:pt x="92293" y="119625"/>
                </a:cubicBezTo>
                <a:cubicBezTo>
                  <a:pt x="94410" y="123065"/>
                  <a:pt x="85944" y="93167"/>
                  <a:pt x="78006" y="78350"/>
                </a:cubicBezTo>
                <a:cubicBezTo>
                  <a:pt x="70069" y="63533"/>
                  <a:pt x="54458" y="41838"/>
                  <a:pt x="44668" y="30725"/>
                </a:cubicBezTo>
                <a:cubicBezTo>
                  <a:pt x="34878" y="19613"/>
                  <a:pt x="-3222" y="-3935"/>
                  <a:pt x="218" y="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3838FFF5-86F4-49DA-9526-DD8F518470CF}"/>
              </a:ext>
            </a:extLst>
          </p:cNvPr>
          <p:cNvSpPr/>
          <p:nvPr/>
        </p:nvSpPr>
        <p:spPr>
          <a:xfrm>
            <a:off x="6754368" y="1755775"/>
            <a:ext cx="30907" cy="195247"/>
          </a:xfrm>
          <a:custGeom>
            <a:avLst/>
            <a:gdLst>
              <a:gd name="connsiteX0" fmla="*/ 14732 w 30907"/>
              <a:gd name="connsiteY0" fmla="*/ 0 h 195247"/>
              <a:gd name="connsiteX1" fmla="*/ 9970 w 30907"/>
              <a:gd name="connsiteY1" fmla="*/ 104775 h 195247"/>
              <a:gd name="connsiteX2" fmla="*/ 30607 w 30907"/>
              <a:gd name="connsiteY2" fmla="*/ 193675 h 195247"/>
              <a:gd name="connsiteX3" fmla="*/ 21082 w 30907"/>
              <a:gd name="connsiteY3" fmla="*/ 158750 h 195247"/>
              <a:gd name="connsiteX4" fmla="*/ 5207 w 30907"/>
              <a:gd name="connsiteY4" fmla="*/ 122238 h 195247"/>
              <a:gd name="connsiteX5" fmla="*/ 445 w 30907"/>
              <a:gd name="connsiteY5" fmla="*/ 103188 h 195247"/>
              <a:gd name="connsiteX6" fmla="*/ 14732 w 30907"/>
              <a:gd name="connsiteY6" fmla="*/ 0 h 195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907" h="195247">
                <a:moveTo>
                  <a:pt x="14732" y="0"/>
                </a:moveTo>
                <a:cubicBezTo>
                  <a:pt x="16319" y="264"/>
                  <a:pt x="7324" y="72496"/>
                  <a:pt x="9970" y="104775"/>
                </a:cubicBezTo>
                <a:cubicBezTo>
                  <a:pt x="12616" y="137054"/>
                  <a:pt x="28755" y="184679"/>
                  <a:pt x="30607" y="193675"/>
                </a:cubicBezTo>
                <a:cubicBezTo>
                  <a:pt x="32459" y="202671"/>
                  <a:pt x="25315" y="170656"/>
                  <a:pt x="21082" y="158750"/>
                </a:cubicBezTo>
                <a:cubicBezTo>
                  <a:pt x="16849" y="146844"/>
                  <a:pt x="8646" y="131498"/>
                  <a:pt x="5207" y="122238"/>
                </a:cubicBezTo>
                <a:cubicBezTo>
                  <a:pt x="1768" y="112978"/>
                  <a:pt x="-1143" y="120121"/>
                  <a:pt x="445" y="103188"/>
                </a:cubicBezTo>
                <a:cubicBezTo>
                  <a:pt x="2032" y="86255"/>
                  <a:pt x="13145" y="-264"/>
                  <a:pt x="1473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444886BD-B37A-4A4D-854D-1A60C0DF37DA}"/>
              </a:ext>
            </a:extLst>
          </p:cNvPr>
          <p:cNvSpPr/>
          <p:nvPr/>
        </p:nvSpPr>
        <p:spPr>
          <a:xfrm>
            <a:off x="6361730" y="1688316"/>
            <a:ext cx="114397" cy="139721"/>
          </a:xfrm>
          <a:custGeom>
            <a:avLst/>
            <a:gdLst>
              <a:gd name="connsiteX0" fmla="*/ 970 w 114397"/>
              <a:gd name="connsiteY0" fmla="*/ 784 h 139721"/>
              <a:gd name="connsiteX1" fmla="*/ 35895 w 114397"/>
              <a:gd name="connsiteY1" fmla="*/ 57934 h 139721"/>
              <a:gd name="connsiteX2" fmla="*/ 47008 w 114397"/>
              <a:gd name="connsiteY2" fmla="*/ 84922 h 139721"/>
              <a:gd name="connsiteX3" fmla="*/ 112095 w 114397"/>
              <a:gd name="connsiteY3" fmla="*/ 138897 h 139721"/>
              <a:gd name="connsiteX4" fmla="*/ 97808 w 114397"/>
              <a:gd name="connsiteY4" fmla="*/ 116672 h 139721"/>
              <a:gd name="connsiteX5" fmla="*/ 78758 w 114397"/>
              <a:gd name="connsiteY5" fmla="*/ 103972 h 139721"/>
              <a:gd name="connsiteX6" fmla="*/ 970 w 114397"/>
              <a:gd name="connsiteY6" fmla="*/ 784 h 139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397" h="139721">
                <a:moveTo>
                  <a:pt x="970" y="784"/>
                </a:moveTo>
                <a:cubicBezTo>
                  <a:pt x="-6174" y="-6889"/>
                  <a:pt x="28222" y="43911"/>
                  <a:pt x="35895" y="57934"/>
                </a:cubicBezTo>
                <a:cubicBezTo>
                  <a:pt x="43568" y="71957"/>
                  <a:pt x="34308" y="71428"/>
                  <a:pt x="47008" y="84922"/>
                </a:cubicBezTo>
                <a:cubicBezTo>
                  <a:pt x="59708" y="98416"/>
                  <a:pt x="103628" y="133605"/>
                  <a:pt x="112095" y="138897"/>
                </a:cubicBezTo>
                <a:cubicBezTo>
                  <a:pt x="120562" y="144189"/>
                  <a:pt x="103364" y="122493"/>
                  <a:pt x="97808" y="116672"/>
                </a:cubicBezTo>
                <a:cubicBezTo>
                  <a:pt x="92252" y="110851"/>
                  <a:pt x="91987" y="120112"/>
                  <a:pt x="78758" y="103972"/>
                </a:cubicBezTo>
                <a:cubicBezTo>
                  <a:pt x="65529" y="87832"/>
                  <a:pt x="8114" y="8457"/>
                  <a:pt x="970" y="7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4C61D955-42EA-4E3A-9E67-E7B1852E22E4}"/>
              </a:ext>
            </a:extLst>
          </p:cNvPr>
          <p:cNvSpPr/>
          <p:nvPr/>
        </p:nvSpPr>
        <p:spPr>
          <a:xfrm>
            <a:off x="6846154" y="1782703"/>
            <a:ext cx="416074" cy="60394"/>
          </a:xfrm>
          <a:custGeom>
            <a:avLst/>
            <a:gdLst>
              <a:gd name="connsiteX0" fmla="*/ 734 w 416074"/>
              <a:gd name="connsiteY0" fmla="*/ 39747 h 60394"/>
              <a:gd name="connsiteX1" fmla="*/ 180121 w 416074"/>
              <a:gd name="connsiteY1" fmla="*/ 3235 h 60394"/>
              <a:gd name="connsiteX2" fmla="*/ 296009 w 416074"/>
              <a:gd name="connsiteY2" fmla="*/ 34985 h 60394"/>
              <a:gd name="connsiteX3" fmla="*/ 415071 w 416074"/>
              <a:gd name="connsiteY3" fmla="*/ 60385 h 60394"/>
              <a:gd name="connsiteX4" fmla="*/ 356334 w 416074"/>
              <a:gd name="connsiteY4" fmla="*/ 38160 h 60394"/>
              <a:gd name="connsiteX5" fmla="*/ 253146 w 416074"/>
              <a:gd name="connsiteY5" fmla="*/ 60 h 60394"/>
              <a:gd name="connsiteX6" fmla="*/ 734 w 416074"/>
              <a:gd name="connsiteY6" fmla="*/ 39747 h 60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074" h="60394">
                <a:moveTo>
                  <a:pt x="734" y="39747"/>
                </a:moveTo>
                <a:cubicBezTo>
                  <a:pt x="-11437" y="40276"/>
                  <a:pt x="130909" y="4029"/>
                  <a:pt x="180121" y="3235"/>
                </a:cubicBezTo>
                <a:cubicBezTo>
                  <a:pt x="229333" y="2441"/>
                  <a:pt x="256851" y="25460"/>
                  <a:pt x="296009" y="34985"/>
                </a:cubicBezTo>
                <a:cubicBezTo>
                  <a:pt x="335167" y="44510"/>
                  <a:pt x="405017" y="59856"/>
                  <a:pt x="415071" y="60385"/>
                </a:cubicBezTo>
                <a:cubicBezTo>
                  <a:pt x="425125" y="60914"/>
                  <a:pt x="356334" y="38160"/>
                  <a:pt x="356334" y="38160"/>
                </a:cubicBezTo>
                <a:cubicBezTo>
                  <a:pt x="329347" y="28106"/>
                  <a:pt x="306592" y="1912"/>
                  <a:pt x="253146" y="60"/>
                </a:cubicBezTo>
                <a:cubicBezTo>
                  <a:pt x="199700" y="-1792"/>
                  <a:pt x="12905" y="39218"/>
                  <a:pt x="734" y="397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EF68E7E7-5F87-4EE7-84CC-E181ED02E2BC}"/>
              </a:ext>
            </a:extLst>
          </p:cNvPr>
          <p:cNvSpPr/>
          <p:nvPr/>
        </p:nvSpPr>
        <p:spPr>
          <a:xfrm>
            <a:off x="7150096" y="1468016"/>
            <a:ext cx="281300" cy="121955"/>
          </a:xfrm>
          <a:custGeom>
            <a:avLst/>
            <a:gdLst>
              <a:gd name="connsiteX0" fmla="*/ 4 w 281300"/>
              <a:gd name="connsiteY0" fmla="*/ 7301 h 121955"/>
              <a:gd name="connsiteX1" fmla="*/ 52921 w 281300"/>
              <a:gd name="connsiteY1" fmla="*/ 7301 h 121955"/>
              <a:gd name="connsiteX2" fmla="*/ 213787 w 281300"/>
              <a:gd name="connsiteY2" fmla="*/ 32701 h 121955"/>
              <a:gd name="connsiteX3" fmla="*/ 279404 w 281300"/>
              <a:gd name="connsiteY3" fmla="*/ 121601 h 121955"/>
              <a:gd name="connsiteX4" fmla="*/ 260354 w 281300"/>
              <a:gd name="connsiteY4" fmla="*/ 62334 h 121955"/>
              <a:gd name="connsiteX5" fmla="*/ 226487 w 281300"/>
              <a:gd name="connsiteY5" fmla="*/ 24234 h 121955"/>
              <a:gd name="connsiteX6" fmla="*/ 50804 w 281300"/>
              <a:gd name="connsiteY6" fmla="*/ 951 h 121955"/>
              <a:gd name="connsiteX7" fmla="*/ 4 w 281300"/>
              <a:gd name="connsiteY7" fmla="*/ 7301 h 121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1300" h="121955">
                <a:moveTo>
                  <a:pt x="4" y="7301"/>
                </a:moveTo>
                <a:cubicBezTo>
                  <a:pt x="357" y="8359"/>
                  <a:pt x="17291" y="3068"/>
                  <a:pt x="52921" y="7301"/>
                </a:cubicBezTo>
                <a:cubicBezTo>
                  <a:pt x="88552" y="11534"/>
                  <a:pt x="176040" y="13651"/>
                  <a:pt x="213787" y="32701"/>
                </a:cubicBezTo>
                <a:cubicBezTo>
                  <a:pt x="251534" y="51751"/>
                  <a:pt x="271643" y="116662"/>
                  <a:pt x="279404" y="121601"/>
                </a:cubicBezTo>
                <a:cubicBezTo>
                  <a:pt x="287165" y="126540"/>
                  <a:pt x="269173" y="78562"/>
                  <a:pt x="260354" y="62334"/>
                </a:cubicBezTo>
                <a:cubicBezTo>
                  <a:pt x="251535" y="46106"/>
                  <a:pt x="261412" y="34465"/>
                  <a:pt x="226487" y="24234"/>
                </a:cubicBezTo>
                <a:cubicBezTo>
                  <a:pt x="191562" y="14004"/>
                  <a:pt x="82554" y="4831"/>
                  <a:pt x="50804" y="951"/>
                </a:cubicBezTo>
                <a:cubicBezTo>
                  <a:pt x="19054" y="-2930"/>
                  <a:pt x="-349" y="6243"/>
                  <a:pt x="4" y="7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A3F5380B-29A9-4FFA-A54C-F7CB07B011C9}"/>
              </a:ext>
            </a:extLst>
          </p:cNvPr>
          <p:cNvSpPr/>
          <p:nvPr/>
        </p:nvSpPr>
        <p:spPr>
          <a:xfrm>
            <a:off x="6646808" y="1866854"/>
            <a:ext cx="81039" cy="228651"/>
          </a:xfrm>
          <a:custGeom>
            <a:avLst/>
            <a:gdLst>
              <a:gd name="connsiteX0" fmla="*/ 55 w 81039"/>
              <a:gd name="connsiteY0" fmla="*/ 46 h 228651"/>
              <a:gd name="connsiteX1" fmla="*/ 63555 w 81039"/>
              <a:gd name="connsiteY1" fmla="*/ 115934 h 228651"/>
              <a:gd name="connsiteX2" fmla="*/ 76255 w 81039"/>
              <a:gd name="connsiteY2" fmla="*/ 168321 h 228651"/>
              <a:gd name="connsiteX3" fmla="*/ 81017 w 81039"/>
              <a:gd name="connsiteY3" fmla="*/ 228646 h 228651"/>
              <a:gd name="connsiteX4" fmla="*/ 74667 w 81039"/>
              <a:gd name="connsiteY4" fmla="*/ 171496 h 228651"/>
              <a:gd name="connsiteX5" fmla="*/ 52442 w 81039"/>
              <a:gd name="connsiteY5" fmla="*/ 130221 h 228651"/>
              <a:gd name="connsiteX6" fmla="*/ 55 w 81039"/>
              <a:gd name="connsiteY6" fmla="*/ 46 h 228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039" h="228651">
                <a:moveTo>
                  <a:pt x="55" y="46"/>
                </a:moveTo>
                <a:cubicBezTo>
                  <a:pt x="1907" y="-2335"/>
                  <a:pt x="50855" y="87888"/>
                  <a:pt x="63555" y="115934"/>
                </a:cubicBezTo>
                <a:cubicBezTo>
                  <a:pt x="76255" y="143980"/>
                  <a:pt x="73345" y="149536"/>
                  <a:pt x="76255" y="168321"/>
                </a:cubicBezTo>
                <a:cubicBezTo>
                  <a:pt x="79165" y="187106"/>
                  <a:pt x="81282" y="228117"/>
                  <a:pt x="81017" y="228646"/>
                </a:cubicBezTo>
                <a:cubicBezTo>
                  <a:pt x="80752" y="229175"/>
                  <a:pt x="79430" y="187900"/>
                  <a:pt x="74667" y="171496"/>
                </a:cubicBezTo>
                <a:cubicBezTo>
                  <a:pt x="69904" y="155092"/>
                  <a:pt x="61967" y="154563"/>
                  <a:pt x="52442" y="130221"/>
                </a:cubicBezTo>
                <a:cubicBezTo>
                  <a:pt x="42917" y="105879"/>
                  <a:pt x="-1797" y="2427"/>
                  <a:pt x="55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F07049B2-AA05-49EC-BADA-82CE98E78AE0}"/>
              </a:ext>
            </a:extLst>
          </p:cNvPr>
          <p:cNvSpPr/>
          <p:nvPr/>
        </p:nvSpPr>
        <p:spPr>
          <a:xfrm>
            <a:off x="6488036" y="1494966"/>
            <a:ext cx="122340" cy="56607"/>
          </a:xfrm>
          <a:custGeom>
            <a:avLst/>
            <a:gdLst>
              <a:gd name="connsiteX0" fmla="*/ 77 w 122340"/>
              <a:gd name="connsiteY0" fmla="*/ 29034 h 56607"/>
              <a:gd name="connsiteX1" fmla="*/ 93739 w 122340"/>
              <a:gd name="connsiteY1" fmla="*/ 459 h 56607"/>
              <a:gd name="connsiteX2" fmla="*/ 122314 w 122340"/>
              <a:gd name="connsiteY2" fmla="*/ 56022 h 56607"/>
              <a:gd name="connsiteX3" fmla="*/ 98502 w 122340"/>
              <a:gd name="connsiteY3" fmla="*/ 29034 h 56607"/>
              <a:gd name="connsiteX4" fmla="*/ 77864 w 122340"/>
              <a:gd name="connsiteY4" fmla="*/ 19509 h 56607"/>
              <a:gd name="connsiteX5" fmla="*/ 77 w 122340"/>
              <a:gd name="connsiteY5" fmla="*/ 29034 h 5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340" h="56607">
                <a:moveTo>
                  <a:pt x="77" y="29034"/>
                </a:moveTo>
                <a:cubicBezTo>
                  <a:pt x="2723" y="25859"/>
                  <a:pt x="73366" y="-4039"/>
                  <a:pt x="93739" y="459"/>
                </a:cubicBezTo>
                <a:cubicBezTo>
                  <a:pt x="114112" y="4957"/>
                  <a:pt x="121520" y="51260"/>
                  <a:pt x="122314" y="56022"/>
                </a:cubicBezTo>
                <a:cubicBezTo>
                  <a:pt x="123108" y="60784"/>
                  <a:pt x="105910" y="35119"/>
                  <a:pt x="98502" y="29034"/>
                </a:cubicBezTo>
                <a:cubicBezTo>
                  <a:pt x="91094" y="22949"/>
                  <a:pt x="92681" y="21096"/>
                  <a:pt x="77864" y="19509"/>
                </a:cubicBezTo>
                <a:cubicBezTo>
                  <a:pt x="63047" y="17922"/>
                  <a:pt x="-2569" y="32209"/>
                  <a:pt x="77" y="290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BC841F31-04AD-4F08-919E-41449FC96FD7}"/>
              </a:ext>
            </a:extLst>
          </p:cNvPr>
          <p:cNvSpPr/>
          <p:nvPr/>
        </p:nvSpPr>
        <p:spPr>
          <a:xfrm>
            <a:off x="6419692" y="2919079"/>
            <a:ext cx="83834" cy="11622"/>
          </a:xfrm>
          <a:custGeom>
            <a:avLst/>
            <a:gdLst>
              <a:gd name="connsiteX0" fmla="*/ 158 w 83834"/>
              <a:gd name="connsiteY0" fmla="*/ 6684 h 11622"/>
              <a:gd name="connsiteX1" fmla="*/ 81121 w 83834"/>
              <a:gd name="connsiteY1" fmla="*/ 11446 h 11622"/>
              <a:gd name="connsiteX2" fmla="*/ 60483 w 83834"/>
              <a:gd name="connsiteY2" fmla="*/ 334 h 11622"/>
              <a:gd name="connsiteX3" fmla="*/ 158 w 83834"/>
              <a:gd name="connsiteY3" fmla="*/ 6684 h 11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834" h="11622">
                <a:moveTo>
                  <a:pt x="158" y="6684"/>
                </a:moveTo>
                <a:cubicBezTo>
                  <a:pt x="3598" y="8536"/>
                  <a:pt x="71067" y="12504"/>
                  <a:pt x="81121" y="11446"/>
                </a:cubicBezTo>
                <a:cubicBezTo>
                  <a:pt x="91175" y="10388"/>
                  <a:pt x="70802" y="2186"/>
                  <a:pt x="60483" y="334"/>
                </a:cubicBezTo>
                <a:cubicBezTo>
                  <a:pt x="50164" y="-1518"/>
                  <a:pt x="-3282" y="4832"/>
                  <a:pt x="158" y="66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EE5D994B-9845-40C3-94CB-0E5F2746BB9F}"/>
              </a:ext>
            </a:extLst>
          </p:cNvPr>
          <p:cNvSpPr/>
          <p:nvPr/>
        </p:nvSpPr>
        <p:spPr>
          <a:xfrm>
            <a:off x="7173270" y="2177933"/>
            <a:ext cx="132053" cy="114422"/>
          </a:xfrm>
          <a:custGeom>
            <a:avLst/>
            <a:gdLst>
              <a:gd name="connsiteX0" fmla="*/ 127113 w 132053"/>
              <a:gd name="connsiteY0" fmla="*/ 117 h 114422"/>
              <a:gd name="connsiteX1" fmla="*/ 57263 w 132053"/>
              <a:gd name="connsiteY1" fmla="*/ 89017 h 114422"/>
              <a:gd name="connsiteX2" fmla="*/ 113 w 132053"/>
              <a:gd name="connsiteY2" fmla="*/ 114417 h 114422"/>
              <a:gd name="connsiteX3" fmla="*/ 72080 w 132053"/>
              <a:gd name="connsiteY3" fmla="*/ 91134 h 114422"/>
              <a:gd name="connsiteX4" fmla="*/ 118647 w 132053"/>
              <a:gd name="connsiteY4" fmla="*/ 69967 h 114422"/>
              <a:gd name="connsiteX5" fmla="*/ 127113 w 132053"/>
              <a:gd name="connsiteY5" fmla="*/ 117 h 11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53" h="114422">
                <a:moveTo>
                  <a:pt x="127113" y="117"/>
                </a:moveTo>
                <a:cubicBezTo>
                  <a:pt x="116882" y="3292"/>
                  <a:pt x="78429" y="69967"/>
                  <a:pt x="57263" y="89017"/>
                </a:cubicBezTo>
                <a:cubicBezTo>
                  <a:pt x="36097" y="108067"/>
                  <a:pt x="-2356" y="114064"/>
                  <a:pt x="113" y="114417"/>
                </a:cubicBezTo>
                <a:cubicBezTo>
                  <a:pt x="2582" y="114770"/>
                  <a:pt x="52324" y="98542"/>
                  <a:pt x="72080" y="91134"/>
                </a:cubicBezTo>
                <a:cubicBezTo>
                  <a:pt x="91836" y="83726"/>
                  <a:pt x="107005" y="80903"/>
                  <a:pt x="118647" y="69967"/>
                </a:cubicBezTo>
                <a:cubicBezTo>
                  <a:pt x="130289" y="59031"/>
                  <a:pt x="137344" y="-3058"/>
                  <a:pt x="127113" y="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D161FD1E-BEF4-4BD6-AE40-8F415DC09AE1}"/>
              </a:ext>
            </a:extLst>
          </p:cNvPr>
          <p:cNvSpPr/>
          <p:nvPr/>
        </p:nvSpPr>
        <p:spPr>
          <a:xfrm>
            <a:off x="6812508" y="2345233"/>
            <a:ext cx="240234" cy="101553"/>
          </a:xfrm>
          <a:custGeom>
            <a:avLst/>
            <a:gdLst>
              <a:gd name="connsiteX0" fmla="*/ 1042 w 240234"/>
              <a:gd name="connsiteY0" fmla="*/ 34 h 101553"/>
              <a:gd name="connsiteX1" fmla="*/ 164025 w 240234"/>
              <a:gd name="connsiteY1" fmla="*/ 88934 h 101553"/>
              <a:gd name="connsiteX2" fmla="*/ 240225 w 240234"/>
              <a:gd name="connsiteY2" fmla="*/ 99517 h 101553"/>
              <a:gd name="connsiteX3" fmla="*/ 159792 w 240234"/>
              <a:gd name="connsiteY3" fmla="*/ 99517 h 101553"/>
              <a:gd name="connsiteX4" fmla="*/ 96292 w 240234"/>
              <a:gd name="connsiteY4" fmla="*/ 78350 h 101553"/>
              <a:gd name="connsiteX5" fmla="*/ 1042 w 240234"/>
              <a:gd name="connsiteY5" fmla="*/ 34 h 101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0234" h="101553">
                <a:moveTo>
                  <a:pt x="1042" y="34"/>
                </a:moveTo>
                <a:cubicBezTo>
                  <a:pt x="12331" y="1798"/>
                  <a:pt x="124161" y="72354"/>
                  <a:pt x="164025" y="88934"/>
                </a:cubicBezTo>
                <a:cubicBezTo>
                  <a:pt x="203889" y="105515"/>
                  <a:pt x="240931" y="97753"/>
                  <a:pt x="240225" y="99517"/>
                </a:cubicBezTo>
                <a:cubicBezTo>
                  <a:pt x="239519" y="101281"/>
                  <a:pt x="183781" y="103045"/>
                  <a:pt x="159792" y="99517"/>
                </a:cubicBezTo>
                <a:cubicBezTo>
                  <a:pt x="135803" y="95989"/>
                  <a:pt x="119222" y="91403"/>
                  <a:pt x="96292" y="78350"/>
                </a:cubicBezTo>
                <a:cubicBezTo>
                  <a:pt x="73362" y="65297"/>
                  <a:pt x="-10247" y="-1730"/>
                  <a:pt x="1042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0AEC5A3C-4B3D-4385-8C86-51DA2A6C64FA}"/>
              </a:ext>
            </a:extLst>
          </p:cNvPr>
          <p:cNvSpPr/>
          <p:nvPr/>
        </p:nvSpPr>
        <p:spPr>
          <a:xfrm>
            <a:off x="6577005" y="2042986"/>
            <a:ext cx="78800" cy="94111"/>
          </a:xfrm>
          <a:custGeom>
            <a:avLst/>
            <a:gdLst>
              <a:gd name="connsiteX0" fmla="*/ 8 w 78800"/>
              <a:gd name="connsiteY0" fmla="*/ 127 h 94111"/>
              <a:gd name="connsiteX1" fmla="*/ 69858 w 78800"/>
              <a:gd name="connsiteY1" fmla="*/ 66802 h 94111"/>
              <a:gd name="connsiteX2" fmla="*/ 74620 w 78800"/>
              <a:gd name="connsiteY2" fmla="*/ 93789 h 94111"/>
              <a:gd name="connsiteX3" fmla="*/ 74620 w 78800"/>
              <a:gd name="connsiteY3" fmla="*/ 50927 h 94111"/>
              <a:gd name="connsiteX4" fmla="*/ 8 w 78800"/>
              <a:gd name="connsiteY4" fmla="*/ 127 h 9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00" h="94111">
                <a:moveTo>
                  <a:pt x="8" y="127"/>
                </a:moveTo>
                <a:cubicBezTo>
                  <a:pt x="-786" y="2773"/>
                  <a:pt x="57423" y="51192"/>
                  <a:pt x="69858" y="66802"/>
                </a:cubicBezTo>
                <a:cubicBezTo>
                  <a:pt x="82293" y="82412"/>
                  <a:pt x="73826" y="96435"/>
                  <a:pt x="74620" y="93789"/>
                </a:cubicBezTo>
                <a:cubicBezTo>
                  <a:pt x="75414" y="91143"/>
                  <a:pt x="83616" y="65214"/>
                  <a:pt x="74620" y="50927"/>
                </a:cubicBezTo>
                <a:cubicBezTo>
                  <a:pt x="65624" y="36640"/>
                  <a:pt x="802" y="-2519"/>
                  <a:pt x="8" y="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6A0CA6E0-A89E-4CFA-92A4-653EF6B518B9}"/>
              </a:ext>
            </a:extLst>
          </p:cNvPr>
          <p:cNvSpPr/>
          <p:nvPr/>
        </p:nvSpPr>
        <p:spPr>
          <a:xfrm>
            <a:off x="6427588" y="2636725"/>
            <a:ext cx="170332" cy="30453"/>
          </a:xfrm>
          <a:custGeom>
            <a:avLst/>
            <a:gdLst>
              <a:gd name="connsiteX0" fmla="*/ 200 w 170332"/>
              <a:gd name="connsiteY0" fmla="*/ 113 h 30453"/>
              <a:gd name="connsiteX1" fmla="*/ 141487 w 170332"/>
              <a:gd name="connsiteY1" fmla="*/ 14400 h 30453"/>
              <a:gd name="connsiteX2" fmla="*/ 168475 w 170332"/>
              <a:gd name="connsiteY2" fmla="*/ 30275 h 30453"/>
              <a:gd name="connsiteX3" fmla="*/ 111325 w 170332"/>
              <a:gd name="connsiteY3" fmla="*/ 22338 h 30453"/>
              <a:gd name="connsiteX4" fmla="*/ 200 w 170332"/>
              <a:gd name="connsiteY4" fmla="*/ 113 h 30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332" h="30453">
                <a:moveTo>
                  <a:pt x="200" y="113"/>
                </a:moveTo>
                <a:cubicBezTo>
                  <a:pt x="5227" y="-1210"/>
                  <a:pt x="113441" y="9373"/>
                  <a:pt x="141487" y="14400"/>
                </a:cubicBezTo>
                <a:cubicBezTo>
                  <a:pt x="169533" y="19427"/>
                  <a:pt x="173502" y="28952"/>
                  <a:pt x="168475" y="30275"/>
                </a:cubicBezTo>
                <a:cubicBezTo>
                  <a:pt x="163448" y="31598"/>
                  <a:pt x="136725" y="25248"/>
                  <a:pt x="111325" y="22338"/>
                </a:cubicBezTo>
                <a:cubicBezTo>
                  <a:pt x="85925" y="19428"/>
                  <a:pt x="-4827" y="1436"/>
                  <a:pt x="200" y="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5AA2704D-64B5-4181-8C03-AD7DE1B9455B}"/>
              </a:ext>
            </a:extLst>
          </p:cNvPr>
          <p:cNvSpPr/>
          <p:nvPr/>
        </p:nvSpPr>
        <p:spPr>
          <a:xfrm>
            <a:off x="6429301" y="2930506"/>
            <a:ext cx="50762" cy="127204"/>
          </a:xfrm>
          <a:custGeom>
            <a:avLst/>
            <a:gdLst>
              <a:gd name="connsiteX0" fmla="*/ 74 w 50762"/>
              <a:gd name="connsiteY0" fmla="*/ 19 h 127204"/>
              <a:gd name="connsiteX1" fmla="*/ 38174 w 50762"/>
              <a:gd name="connsiteY1" fmla="*/ 85744 h 127204"/>
              <a:gd name="connsiteX2" fmla="*/ 39762 w 50762"/>
              <a:gd name="connsiteY2" fmla="*/ 127019 h 127204"/>
              <a:gd name="connsiteX3" fmla="*/ 47699 w 50762"/>
              <a:gd name="connsiteY3" fmla="*/ 100032 h 127204"/>
              <a:gd name="connsiteX4" fmla="*/ 49287 w 50762"/>
              <a:gd name="connsiteY4" fmla="*/ 77807 h 127204"/>
              <a:gd name="connsiteX5" fmla="*/ 74 w 50762"/>
              <a:gd name="connsiteY5" fmla="*/ 19 h 127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762" h="127204">
                <a:moveTo>
                  <a:pt x="74" y="19"/>
                </a:moveTo>
                <a:cubicBezTo>
                  <a:pt x="-1778" y="1342"/>
                  <a:pt x="31559" y="64577"/>
                  <a:pt x="38174" y="85744"/>
                </a:cubicBezTo>
                <a:cubicBezTo>
                  <a:pt x="44789" y="106911"/>
                  <a:pt x="38175" y="124638"/>
                  <a:pt x="39762" y="127019"/>
                </a:cubicBezTo>
                <a:cubicBezTo>
                  <a:pt x="41349" y="129400"/>
                  <a:pt x="46111" y="108234"/>
                  <a:pt x="47699" y="100032"/>
                </a:cubicBezTo>
                <a:cubicBezTo>
                  <a:pt x="49287" y="91830"/>
                  <a:pt x="52726" y="90772"/>
                  <a:pt x="49287" y="77807"/>
                </a:cubicBezTo>
                <a:cubicBezTo>
                  <a:pt x="45848" y="64842"/>
                  <a:pt x="1926" y="-1304"/>
                  <a:pt x="74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F610500D-672C-4085-A0F9-2D259234C0B6}"/>
              </a:ext>
            </a:extLst>
          </p:cNvPr>
          <p:cNvSpPr/>
          <p:nvPr/>
        </p:nvSpPr>
        <p:spPr>
          <a:xfrm>
            <a:off x="6503941" y="2938263"/>
            <a:ext cx="58078" cy="139973"/>
          </a:xfrm>
          <a:custGeom>
            <a:avLst/>
            <a:gdLst>
              <a:gd name="connsiteX0" fmla="*/ 47 w 58078"/>
              <a:gd name="connsiteY0" fmla="*/ 200 h 139973"/>
              <a:gd name="connsiteX1" fmla="*/ 46084 w 58078"/>
              <a:gd name="connsiteY1" fmla="*/ 71637 h 139973"/>
              <a:gd name="connsiteX2" fmla="*/ 55609 w 58078"/>
              <a:gd name="connsiteY2" fmla="*/ 139900 h 139973"/>
              <a:gd name="connsiteX3" fmla="*/ 55609 w 58078"/>
              <a:gd name="connsiteY3" fmla="*/ 85925 h 139973"/>
              <a:gd name="connsiteX4" fmla="*/ 55609 w 58078"/>
              <a:gd name="connsiteY4" fmla="*/ 51000 h 139973"/>
              <a:gd name="connsiteX5" fmla="*/ 47 w 58078"/>
              <a:gd name="connsiteY5" fmla="*/ 200 h 139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078" h="139973">
                <a:moveTo>
                  <a:pt x="47" y="200"/>
                </a:moveTo>
                <a:cubicBezTo>
                  <a:pt x="-1540" y="3639"/>
                  <a:pt x="36824" y="48354"/>
                  <a:pt x="46084" y="71637"/>
                </a:cubicBezTo>
                <a:cubicBezTo>
                  <a:pt x="55344" y="94920"/>
                  <a:pt x="54022" y="137519"/>
                  <a:pt x="55609" y="139900"/>
                </a:cubicBezTo>
                <a:cubicBezTo>
                  <a:pt x="57196" y="142281"/>
                  <a:pt x="55609" y="85925"/>
                  <a:pt x="55609" y="85925"/>
                </a:cubicBezTo>
                <a:cubicBezTo>
                  <a:pt x="55609" y="71108"/>
                  <a:pt x="61165" y="63435"/>
                  <a:pt x="55609" y="51000"/>
                </a:cubicBezTo>
                <a:cubicBezTo>
                  <a:pt x="50053" y="38565"/>
                  <a:pt x="1634" y="-3239"/>
                  <a:pt x="47" y="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50A6181A-C0C1-4C2A-86A2-CF0BD2E21D74}"/>
              </a:ext>
            </a:extLst>
          </p:cNvPr>
          <p:cNvSpPr/>
          <p:nvPr/>
        </p:nvSpPr>
        <p:spPr>
          <a:xfrm>
            <a:off x="6560232" y="2960021"/>
            <a:ext cx="83560" cy="133385"/>
          </a:xfrm>
          <a:custGeom>
            <a:avLst/>
            <a:gdLst>
              <a:gd name="connsiteX0" fmla="*/ 2493 w 83560"/>
              <a:gd name="connsiteY0" fmla="*/ 132429 h 133385"/>
              <a:gd name="connsiteX1" fmla="*/ 5668 w 83560"/>
              <a:gd name="connsiteY1" fmla="*/ 21304 h 133385"/>
              <a:gd name="connsiteX2" fmla="*/ 24718 w 83560"/>
              <a:gd name="connsiteY2" fmla="*/ 8604 h 133385"/>
              <a:gd name="connsiteX3" fmla="*/ 83456 w 83560"/>
              <a:gd name="connsiteY3" fmla="*/ 8604 h 133385"/>
              <a:gd name="connsiteX4" fmla="*/ 8843 w 83560"/>
              <a:gd name="connsiteY4" fmla="*/ 3842 h 133385"/>
              <a:gd name="connsiteX5" fmla="*/ 906 w 83560"/>
              <a:gd name="connsiteY5" fmla="*/ 72104 h 133385"/>
              <a:gd name="connsiteX6" fmla="*/ 2493 w 83560"/>
              <a:gd name="connsiteY6" fmla="*/ 132429 h 133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560" h="133385">
                <a:moveTo>
                  <a:pt x="2493" y="132429"/>
                </a:moveTo>
                <a:cubicBezTo>
                  <a:pt x="3287" y="123962"/>
                  <a:pt x="1964" y="41942"/>
                  <a:pt x="5668" y="21304"/>
                </a:cubicBezTo>
                <a:cubicBezTo>
                  <a:pt x="9372" y="666"/>
                  <a:pt x="11753" y="10721"/>
                  <a:pt x="24718" y="8604"/>
                </a:cubicBezTo>
                <a:cubicBezTo>
                  <a:pt x="37683" y="6487"/>
                  <a:pt x="86102" y="9398"/>
                  <a:pt x="83456" y="8604"/>
                </a:cubicBezTo>
                <a:cubicBezTo>
                  <a:pt x="80810" y="7810"/>
                  <a:pt x="22601" y="-6741"/>
                  <a:pt x="8843" y="3842"/>
                </a:cubicBezTo>
                <a:cubicBezTo>
                  <a:pt x="-4915" y="14425"/>
                  <a:pt x="1700" y="53319"/>
                  <a:pt x="906" y="72104"/>
                </a:cubicBezTo>
                <a:cubicBezTo>
                  <a:pt x="112" y="90889"/>
                  <a:pt x="1699" y="140896"/>
                  <a:pt x="2493" y="132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356E1FA6-3D84-4952-B7A2-3612E204662C}"/>
              </a:ext>
            </a:extLst>
          </p:cNvPr>
          <p:cNvSpPr/>
          <p:nvPr/>
        </p:nvSpPr>
        <p:spPr>
          <a:xfrm>
            <a:off x="6650981" y="2979272"/>
            <a:ext cx="31023" cy="106839"/>
          </a:xfrm>
          <a:custGeom>
            <a:avLst/>
            <a:gdLst>
              <a:gd name="connsiteX0" fmla="*/ 6994 w 31023"/>
              <a:gd name="connsiteY0" fmla="*/ 106828 h 106839"/>
              <a:gd name="connsiteX1" fmla="*/ 14932 w 31023"/>
              <a:gd name="connsiteY1" fmla="*/ 16341 h 106839"/>
              <a:gd name="connsiteX2" fmla="*/ 30807 w 31023"/>
              <a:gd name="connsiteY2" fmla="*/ 466 h 106839"/>
              <a:gd name="connsiteX3" fmla="*/ 2232 w 31023"/>
              <a:gd name="connsiteY3" fmla="*/ 22691 h 106839"/>
              <a:gd name="connsiteX4" fmla="*/ 6994 w 31023"/>
              <a:gd name="connsiteY4" fmla="*/ 106828 h 106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23" h="106839">
                <a:moveTo>
                  <a:pt x="6994" y="106828"/>
                </a:moveTo>
                <a:cubicBezTo>
                  <a:pt x="9111" y="105770"/>
                  <a:pt x="10963" y="34068"/>
                  <a:pt x="14932" y="16341"/>
                </a:cubicBezTo>
                <a:cubicBezTo>
                  <a:pt x="18901" y="-1386"/>
                  <a:pt x="32924" y="-592"/>
                  <a:pt x="30807" y="466"/>
                </a:cubicBezTo>
                <a:cubicBezTo>
                  <a:pt x="28690" y="1524"/>
                  <a:pt x="8582" y="9991"/>
                  <a:pt x="2232" y="22691"/>
                </a:cubicBezTo>
                <a:cubicBezTo>
                  <a:pt x="-4118" y="35391"/>
                  <a:pt x="4877" y="107886"/>
                  <a:pt x="6994" y="1068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50FB966D-B953-4E77-99BF-32F501BB0594}"/>
              </a:ext>
            </a:extLst>
          </p:cNvPr>
          <p:cNvSpPr/>
          <p:nvPr/>
        </p:nvSpPr>
        <p:spPr>
          <a:xfrm>
            <a:off x="6753184" y="2992437"/>
            <a:ext cx="33540" cy="90491"/>
          </a:xfrm>
          <a:custGeom>
            <a:avLst/>
            <a:gdLst>
              <a:gd name="connsiteX0" fmla="*/ 41 w 33540"/>
              <a:gd name="connsiteY0" fmla="*/ 1 h 90491"/>
              <a:gd name="connsiteX1" fmla="*/ 23854 w 33540"/>
              <a:gd name="connsiteY1" fmla="*/ 61913 h 90491"/>
              <a:gd name="connsiteX2" fmla="*/ 33379 w 33540"/>
              <a:gd name="connsiteY2" fmla="*/ 90488 h 90491"/>
              <a:gd name="connsiteX3" fmla="*/ 30204 w 33540"/>
              <a:gd name="connsiteY3" fmla="*/ 60326 h 90491"/>
              <a:gd name="connsiteX4" fmla="*/ 41 w 33540"/>
              <a:gd name="connsiteY4" fmla="*/ 1 h 90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40" h="90491">
                <a:moveTo>
                  <a:pt x="41" y="1"/>
                </a:moveTo>
                <a:cubicBezTo>
                  <a:pt x="-1017" y="266"/>
                  <a:pt x="18298" y="46832"/>
                  <a:pt x="23854" y="61913"/>
                </a:cubicBezTo>
                <a:cubicBezTo>
                  <a:pt x="29410" y="76994"/>
                  <a:pt x="32321" y="90753"/>
                  <a:pt x="33379" y="90488"/>
                </a:cubicBezTo>
                <a:cubicBezTo>
                  <a:pt x="34437" y="90224"/>
                  <a:pt x="29940" y="70380"/>
                  <a:pt x="30204" y="60326"/>
                </a:cubicBezTo>
                <a:cubicBezTo>
                  <a:pt x="30468" y="50272"/>
                  <a:pt x="1099" y="-264"/>
                  <a:pt x="4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941724C3-4976-4D04-84D6-EF9070B734E2}"/>
              </a:ext>
            </a:extLst>
          </p:cNvPr>
          <p:cNvSpPr/>
          <p:nvPr/>
        </p:nvSpPr>
        <p:spPr>
          <a:xfrm>
            <a:off x="6872264" y="2989121"/>
            <a:ext cx="33552" cy="84155"/>
          </a:xfrm>
          <a:custGeom>
            <a:avLst/>
            <a:gdLst>
              <a:gd name="connsiteX0" fmla="*/ 33361 w 33552"/>
              <a:gd name="connsiteY0" fmla="*/ 142 h 84155"/>
              <a:gd name="connsiteX1" fmla="*/ 27011 w 33552"/>
              <a:gd name="connsiteY1" fmla="*/ 76342 h 84155"/>
              <a:gd name="connsiteX2" fmla="*/ 24 w 33552"/>
              <a:gd name="connsiteY2" fmla="*/ 79517 h 84155"/>
              <a:gd name="connsiteX3" fmla="*/ 22249 w 33552"/>
              <a:gd name="connsiteY3" fmla="*/ 57292 h 84155"/>
              <a:gd name="connsiteX4" fmla="*/ 33361 w 33552"/>
              <a:gd name="connsiteY4" fmla="*/ 142 h 84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52" h="84155">
                <a:moveTo>
                  <a:pt x="33361" y="142"/>
                </a:moveTo>
                <a:cubicBezTo>
                  <a:pt x="34155" y="3317"/>
                  <a:pt x="32567" y="63113"/>
                  <a:pt x="27011" y="76342"/>
                </a:cubicBezTo>
                <a:cubicBezTo>
                  <a:pt x="21455" y="89571"/>
                  <a:pt x="818" y="82692"/>
                  <a:pt x="24" y="79517"/>
                </a:cubicBezTo>
                <a:cubicBezTo>
                  <a:pt x="-770" y="76342"/>
                  <a:pt x="18016" y="66817"/>
                  <a:pt x="22249" y="57292"/>
                </a:cubicBezTo>
                <a:cubicBezTo>
                  <a:pt x="26482" y="47767"/>
                  <a:pt x="32567" y="-3033"/>
                  <a:pt x="33361" y="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8C2EC890-9F65-4225-90F7-2EC1F12384DE}"/>
              </a:ext>
            </a:extLst>
          </p:cNvPr>
          <p:cNvSpPr/>
          <p:nvPr/>
        </p:nvSpPr>
        <p:spPr>
          <a:xfrm>
            <a:off x="6980221" y="2984158"/>
            <a:ext cx="36541" cy="66556"/>
          </a:xfrm>
          <a:custGeom>
            <a:avLst/>
            <a:gdLst>
              <a:gd name="connsiteX0" fmla="*/ 17 w 36541"/>
              <a:gd name="connsiteY0" fmla="*/ 342 h 66556"/>
              <a:gd name="connsiteX1" fmla="*/ 31767 w 36541"/>
              <a:gd name="connsiteY1" fmla="*/ 65430 h 66556"/>
              <a:gd name="connsiteX2" fmla="*/ 36529 w 36541"/>
              <a:gd name="connsiteY2" fmla="*/ 40030 h 66556"/>
              <a:gd name="connsiteX3" fmla="*/ 17 w 36541"/>
              <a:gd name="connsiteY3" fmla="*/ 342 h 66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41" h="66556">
                <a:moveTo>
                  <a:pt x="17" y="342"/>
                </a:moveTo>
                <a:cubicBezTo>
                  <a:pt x="-777" y="4575"/>
                  <a:pt x="25682" y="58815"/>
                  <a:pt x="31767" y="65430"/>
                </a:cubicBezTo>
                <a:cubicBezTo>
                  <a:pt x="37852" y="72045"/>
                  <a:pt x="35735" y="47703"/>
                  <a:pt x="36529" y="40030"/>
                </a:cubicBezTo>
                <a:cubicBezTo>
                  <a:pt x="37323" y="32357"/>
                  <a:pt x="811" y="-3891"/>
                  <a:pt x="17" y="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427E17D0-847D-435A-B212-F38596AA81FF}"/>
              </a:ext>
            </a:extLst>
          </p:cNvPr>
          <p:cNvSpPr/>
          <p:nvPr/>
        </p:nvSpPr>
        <p:spPr>
          <a:xfrm>
            <a:off x="7550095" y="1707728"/>
            <a:ext cx="209719" cy="238551"/>
          </a:xfrm>
          <a:custGeom>
            <a:avLst/>
            <a:gdLst>
              <a:gd name="connsiteX0" fmla="*/ 55 w 209719"/>
              <a:gd name="connsiteY0" fmla="*/ 422 h 238551"/>
              <a:gd name="connsiteX1" fmla="*/ 177855 w 209719"/>
              <a:gd name="connsiteY1" fmla="*/ 152822 h 238551"/>
              <a:gd name="connsiteX2" fmla="*/ 209605 w 209719"/>
              <a:gd name="connsiteY2" fmla="*/ 238547 h 238551"/>
              <a:gd name="connsiteX3" fmla="*/ 187380 w 209719"/>
              <a:gd name="connsiteY3" fmla="*/ 149647 h 238551"/>
              <a:gd name="connsiteX4" fmla="*/ 158805 w 209719"/>
              <a:gd name="connsiteY4" fmla="*/ 108372 h 238551"/>
              <a:gd name="connsiteX5" fmla="*/ 55 w 209719"/>
              <a:gd name="connsiteY5" fmla="*/ 422 h 238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719" h="238551">
                <a:moveTo>
                  <a:pt x="55" y="422"/>
                </a:moveTo>
                <a:cubicBezTo>
                  <a:pt x="3230" y="7830"/>
                  <a:pt x="142930" y="113135"/>
                  <a:pt x="177855" y="152822"/>
                </a:cubicBezTo>
                <a:cubicBezTo>
                  <a:pt x="212780" y="192509"/>
                  <a:pt x="208018" y="239076"/>
                  <a:pt x="209605" y="238547"/>
                </a:cubicBezTo>
                <a:cubicBezTo>
                  <a:pt x="211192" y="238018"/>
                  <a:pt x="195847" y="171343"/>
                  <a:pt x="187380" y="149647"/>
                </a:cubicBezTo>
                <a:cubicBezTo>
                  <a:pt x="178913" y="127951"/>
                  <a:pt x="187909" y="131655"/>
                  <a:pt x="158805" y="108372"/>
                </a:cubicBezTo>
                <a:cubicBezTo>
                  <a:pt x="129701" y="85089"/>
                  <a:pt x="-3120" y="-6986"/>
                  <a:pt x="55" y="4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9314E338-E235-4EBA-B94F-D6CE2DB2F087}"/>
              </a:ext>
            </a:extLst>
          </p:cNvPr>
          <p:cNvSpPr/>
          <p:nvPr/>
        </p:nvSpPr>
        <p:spPr>
          <a:xfrm>
            <a:off x="6633401" y="613448"/>
            <a:ext cx="401443" cy="269895"/>
          </a:xfrm>
          <a:custGeom>
            <a:avLst/>
            <a:gdLst>
              <a:gd name="connsiteX0" fmla="*/ 400282 w 401443"/>
              <a:gd name="connsiteY0" fmla="*/ 17319 h 269895"/>
              <a:gd name="connsiteX1" fmla="*/ 275399 w 401443"/>
              <a:gd name="connsiteY1" fmla="*/ 385 h 269895"/>
              <a:gd name="connsiteX2" fmla="*/ 167449 w 401443"/>
              <a:gd name="connsiteY2" fmla="*/ 34252 h 269895"/>
              <a:gd name="connsiteX3" fmla="*/ 232 w 401443"/>
              <a:gd name="connsiteY3" fmla="*/ 269202 h 269895"/>
              <a:gd name="connsiteX4" fmla="*/ 135699 w 401443"/>
              <a:gd name="connsiteY4" fmla="*/ 104102 h 269895"/>
              <a:gd name="connsiteX5" fmla="*/ 326199 w 401443"/>
              <a:gd name="connsiteY5" fmla="*/ 38485 h 269895"/>
              <a:gd name="connsiteX6" fmla="*/ 400282 w 401443"/>
              <a:gd name="connsiteY6" fmla="*/ 17319 h 26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1443" h="269895">
                <a:moveTo>
                  <a:pt x="400282" y="17319"/>
                </a:moveTo>
                <a:cubicBezTo>
                  <a:pt x="391815" y="10969"/>
                  <a:pt x="314204" y="-2437"/>
                  <a:pt x="275399" y="385"/>
                </a:cubicBezTo>
                <a:cubicBezTo>
                  <a:pt x="236594" y="3207"/>
                  <a:pt x="213310" y="-10551"/>
                  <a:pt x="167449" y="34252"/>
                </a:cubicBezTo>
                <a:cubicBezTo>
                  <a:pt x="121588" y="79055"/>
                  <a:pt x="5524" y="257560"/>
                  <a:pt x="232" y="269202"/>
                </a:cubicBezTo>
                <a:cubicBezTo>
                  <a:pt x="-5060" y="280844"/>
                  <a:pt x="81371" y="142555"/>
                  <a:pt x="135699" y="104102"/>
                </a:cubicBezTo>
                <a:cubicBezTo>
                  <a:pt x="190027" y="65649"/>
                  <a:pt x="282807" y="54360"/>
                  <a:pt x="326199" y="38485"/>
                </a:cubicBezTo>
                <a:cubicBezTo>
                  <a:pt x="369591" y="22610"/>
                  <a:pt x="408749" y="23669"/>
                  <a:pt x="400282" y="17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BAD93A5D-6DFE-44D4-AEB9-1BC0E6C0EC45}"/>
              </a:ext>
            </a:extLst>
          </p:cNvPr>
          <p:cNvSpPr/>
          <p:nvPr/>
        </p:nvSpPr>
        <p:spPr>
          <a:xfrm>
            <a:off x="6970927" y="319109"/>
            <a:ext cx="465924" cy="301948"/>
          </a:xfrm>
          <a:custGeom>
            <a:avLst/>
            <a:gdLst>
              <a:gd name="connsiteX0" fmla="*/ 83923 w 465924"/>
              <a:gd name="connsiteY0" fmla="*/ 301074 h 301948"/>
              <a:gd name="connsiteX1" fmla="*/ 1373 w 465924"/>
              <a:gd name="connsiteY1" fmla="*/ 214291 h 301948"/>
              <a:gd name="connsiteX2" fmla="*/ 162240 w 465924"/>
              <a:gd name="connsiteY2" fmla="*/ 87291 h 301948"/>
              <a:gd name="connsiteX3" fmla="*/ 464923 w 465924"/>
              <a:gd name="connsiteY3" fmla="*/ 2624 h 301948"/>
              <a:gd name="connsiteX4" fmla="*/ 253256 w 465924"/>
              <a:gd name="connsiteY4" fmla="*/ 34374 h 301948"/>
              <a:gd name="connsiteX5" fmla="*/ 71223 w 465924"/>
              <a:gd name="connsiteY5" fmla="*/ 161374 h 301948"/>
              <a:gd name="connsiteX6" fmla="*/ 83923 w 465924"/>
              <a:gd name="connsiteY6" fmla="*/ 301074 h 301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5924" h="301948">
                <a:moveTo>
                  <a:pt x="83923" y="301074"/>
                </a:moveTo>
                <a:cubicBezTo>
                  <a:pt x="72281" y="309893"/>
                  <a:pt x="-11680" y="249921"/>
                  <a:pt x="1373" y="214291"/>
                </a:cubicBezTo>
                <a:cubicBezTo>
                  <a:pt x="14426" y="178661"/>
                  <a:pt x="84982" y="122569"/>
                  <a:pt x="162240" y="87291"/>
                </a:cubicBezTo>
                <a:cubicBezTo>
                  <a:pt x="239498" y="52013"/>
                  <a:pt x="449754" y="11443"/>
                  <a:pt x="464923" y="2624"/>
                </a:cubicBezTo>
                <a:cubicBezTo>
                  <a:pt x="480092" y="-6195"/>
                  <a:pt x="318873" y="7916"/>
                  <a:pt x="253256" y="34374"/>
                </a:cubicBezTo>
                <a:cubicBezTo>
                  <a:pt x="187639" y="60832"/>
                  <a:pt x="104737" y="116924"/>
                  <a:pt x="71223" y="161374"/>
                </a:cubicBezTo>
                <a:cubicBezTo>
                  <a:pt x="37709" y="205824"/>
                  <a:pt x="95565" y="292255"/>
                  <a:pt x="83923" y="3010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C73EDD50-C931-45FA-96A1-93E8C1461066}"/>
              </a:ext>
            </a:extLst>
          </p:cNvPr>
          <p:cNvSpPr/>
          <p:nvPr/>
        </p:nvSpPr>
        <p:spPr>
          <a:xfrm>
            <a:off x="7254918" y="114142"/>
            <a:ext cx="1128573" cy="251625"/>
          </a:xfrm>
          <a:custGeom>
            <a:avLst/>
            <a:gdLst>
              <a:gd name="connsiteX0" fmla="*/ 3132 w 1128573"/>
              <a:gd name="connsiteY0" fmla="*/ 249925 h 251625"/>
              <a:gd name="connsiteX1" fmla="*/ 163999 w 1128573"/>
              <a:gd name="connsiteY1" fmla="*/ 118691 h 251625"/>
              <a:gd name="connsiteX2" fmla="*/ 394715 w 1128573"/>
              <a:gd name="connsiteY2" fmla="*/ 46725 h 251625"/>
              <a:gd name="connsiteX3" fmla="*/ 809582 w 1128573"/>
              <a:gd name="connsiteY3" fmla="*/ 70008 h 251625"/>
              <a:gd name="connsiteX4" fmla="*/ 1127082 w 1128573"/>
              <a:gd name="connsiteY4" fmla="*/ 127158 h 251625"/>
              <a:gd name="connsiteX5" fmla="*/ 915415 w 1128573"/>
              <a:gd name="connsiteY5" fmla="*/ 74241 h 251625"/>
              <a:gd name="connsiteX6" fmla="*/ 608499 w 1128573"/>
              <a:gd name="connsiteY6" fmla="*/ 17091 h 251625"/>
              <a:gd name="connsiteX7" fmla="*/ 307932 w 1128573"/>
              <a:gd name="connsiteY7" fmla="*/ 17091 h 251625"/>
              <a:gd name="connsiteX8" fmla="*/ 3132 w 1128573"/>
              <a:gd name="connsiteY8" fmla="*/ 249925 h 25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8573" h="251625">
                <a:moveTo>
                  <a:pt x="3132" y="249925"/>
                </a:moveTo>
                <a:cubicBezTo>
                  <a:pt x="-20857" y="266858"/>
                  <a:pt x="98735" y="152558"/>
                  <a:pt x="163999" y="118691"/>
                </a:cubicBezTo>
                <a:cubicBezTo>
                  <a:pt x="229263" y="84824"/>
                  <a:pt x="287118" y="54839"/>
                  <a:pt x="394715" y="46725"/>
                </a:cubicBezTo>
                <a:cubicBezTo>
                  <a:pt x="502312" y="38611"/>
                  <a:pt x="687521" y="56603"/>
                  <a:pt x="809582" y="70008"/>
                </a:cubicBezTo>
                <a:cubicBezTo>
                  <a:pt x="931643" y="83413"/>
                  <a:pt x="1109443" y="126453"/>
                  <a:pt x="1127082" y="127158"/>
                </a:cubicBezTo>
                <a:cubicBezTo>
                  <a:pt x="1144721" y="127863"/>
                  <a:pt x="1001845" y="92585"/>
                  <a:pt x="915415" y="74241"/>
                </a:cubicBezTo>
                <a:cubicBezTo>
                  <a:pt x="828985" y="55897"/>
                  <a:pt x="709746" y="26616"/>
                  <a:pt x="608499" y="17091"/>
                </a:cubicBezTo>
                <a:cubicBezTo>
                  <a:pt x="507252" y="7566"/>
                  <a:pt x="408121" y="-16070"/>
                  <a:pt x="307932" y="17091"/>
                </a:cubicBezTo>
                <a:cubicBezTo>
                  <a:pt x="207743" y="50252"/>
                  <a:pt x="27121" y="232992"/>
                  <a:pt x="3132" y="2499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64C9E922-EE13-479B-B889-C7715E5F1FC1}"/>
              </a:ext>
            </a:extLst>
          </p:cNvPr>
          <p:cNvSpPr/>
          <p:nvPr/>
        </p:nvSpPr>
        <p:spPr>
          <a:xfrm>
            <a:off x="7397323" y="320934"/>
            <a:ext cx="1085126" cy="225169"/>
          </a:xfrm>
          <a:custGeom>
            <a:avLst/>
            <a:gdLst>
              <a:gd name="connsiteX0" fmla="*/ 6777 w 1085126"/>
              <a:gd name="connsiteY0" fmla="*/ 225166 h 225169"/>
              <a:gd name="connsiteX1" fmla="*/ 375077 w 1085126"/>
              <a:gd name="connsiteY1" fmla="*/ 64299 h 225169"/>
              <a:gd name="connsiteX2" fmla="*/ 1052410 w 1085126"/>
              <a:gd name="connsiteY2" fmla="*/ 13499 h 225169"/>
              <a:gd name="connsiteX3" fmla="*/ 942344 w 1085126"/>
              <a:gd name="connsiteY3" fmla="*/ 5033 h 225169"/>
              <a:gd name="connsiteX4" fmla="*/ 624844 w 1085126"/>
              <a:gd name="connsiteY4" fmla="*/ 5033 h 225169"/>
              <a:gd name="connsiteX5" fmla="*/ 173994 w 1085126"/>
              <a:gd name="connsiteY5" fmla="*/ 68533 h 225169"/>
              <a:gd name="connsiteX6" fmla="*/ 6777 w 1085126"/>
              <a:gd name="connsiteY6" fmla="*/ 225166 h 225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5126" h="225169">
                <a:moveTo>
                  <a:pt x="6777" y="225166"/>
                </a:moveTo>
                <a:cubicBezTo>
                  <a:pt x="40291" y="224460"/>
                  <a:pt x="200805" y="99577"/>
                  <a:pt x="375077" y="64299"/>
                </a:cubicBezTo>
                <a:cubicBezTo>
                  <a:pt x="549349" y="29021"/>
                  <a:pt x="957866" y="23377"/>
                  <a:pt x="1052410" y="13499"/>
                </a:cubicBezTo>
                <a:cubicBezTo>
                  <a:pt x="1146954" y="3621"/>
                  <a:pt x="1013605" y="6444"/>
                  <a:pt x="942344" y="5033"/>
                </a:cubicBezTo>
                <a:cubicBezTo>
                  <a:pt x="871083" y="3622"/>
                  <a:pt x="752902" y="-5550"/>
                  <a:pt x="624844" y="5033"/>
                </a:cubicBezTo>
                <a:cubicBezTo>
                  <a:pt x="496786" y="15616"/>
                  <a:pt x="278416" y="32197"/>
                  <a:pt x="173994" y="68533"/>
                </a:cubicBezTo>
                <a:cubicBezTo>
                  <a:pt x="69572" y="104869"/>
                  <a:pt x="-26737" y="225872"/>
                  <a:pt x="6777" y="2251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1719E70A-CE33-45B6-B7B4-2B036B9E1C43}"/>
              </a:ext>
            </a:extLst>
          </p:cNvPr>
          <p:cNvSpPr/>
          <p:nvPr/>
        </p:nvSpPr>
        <p:spPr>
          <a:xfrm>
            <a:off x="7772775" y="367069"/>
            <a:ext cx="1426298" cy="644649"/>
          </a:xfrm>
          <a:custGeom>
            <a:avLst/>
            <a:gdLst>
              <a:gd name="connsiteX0" fmla="*/ 54658 w 1426298"/>
              <a:gd name="connsiteY0" fmla="*/ 18164 h 644649"/>
              <a:gd name="connsiteX1" fmla="*/ 105458 w 1426298"/>
              <a:gd name="connsiteY1" fmla="*/ 18164 h 644649"/>
              <a:gd name="connsiteX2" fmla="*/ 761625 w 1426298"/>
              <a:gd name="connsiteY2" fmla="*/ 149398 h 644649"/>
              <a:gd name="connsiteX3" fmla="*/ 1383925 w 1426298"/>
              <a:gd name="connsiteY3" fmla="*/ 615064 h 644649"/>
              <a:gd name="connsiteX4" fmla="*/ 1326775 w 1426298"/>
              <a:gd name="connsiteY4" fmla="*/ 574848 h 644649"/>
              <a:gd name="connsiteX5" fmla="*/ 971175 w 1426298"/>
              <a:gd name="connsiteY5" fmla="*/ 392814 h 644649"/>
              <a:gd name="connsiteX6" fmla="*/ 640975 w 1426298"/>
              <a:gd name="connsiteY6" fmla="*/ 176914 h 644649"/>
              <a:gd name="connsiteX7" fmla="*/ 54658 w 1426298"/>
              <a:gd name="connsiteY7" fmla="*/ 18164 h 644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26298" h="644649">
                <a:moveTo>
                  <a:pt x="54658" y="18164"/>
                </a:moveTo>
                <a:cubicBezTo>
                  <a:pt x="-34595" y="-8294"/>
                  <a:pt x="-12370" y="-3708"/>
                  <a:pt x="105458" y="18164"/>
                </a:cubicBezTo>
                <a:cubicBezTo>
                  <a:pt x="223286" y="40036"/>
                  <a:pt x="548547" y="49915"/>
                  <a:pt x="761625" y="149398"/>
                </a:cubicBezTo>
                <a:cubicBezTo>
                  <a:pt x="974703" y="248881"/>
                  <a:pt x="1289733" y="544156"/>
                  <a:pt x="1383925" y="615064"/>
                </a:cubicBezTo>
                <a:cubicBezTo>
                  <a:pt x="1478117" y="685972"/>
                  <a:pt x="1395567" y="611890"/>
                  <a:pt x="1326775" y="574848"/>
                </a:cubicBezTo>
                <a:cubicBezTo>
                  <a:pt x="1257983" y="537806"/>
                  <a:pt x="1085475" y="459136"/>
                  <a:pt x="971175" y="392814"/>
                </a:cubicBezTo>
                <a:cubicBezTo>
                  <a:pt x="856875" y="326492"/>
                  <a:pt x="797255" y="236886"/>
                  <a:pt x="640975" y="176914"/>
                </a:cubicBezTo>
                <a:cubicBezTo>
                  <a:pt x="484695" y="116942"/>
                  <a:pt x="143911" y="44622"/>
                  <a:pt x="54658" y="18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E6A1ECFA-F3CF-4F03-8D95-ED1CE5D88F5D}"/>
              </a:ext>
            </a:extLst>
          </p:cNvPr>
          <p:cNvSpPr/>
          <p:nvPr/>
        </p:nvSpPr>
        <p:spPr>
          <a:xfrm>
            <a:off x="7419268" y="515183"/>
            <a:ext cx="1110957" cy="94692"/>
          </a:xfrm>
          <a:custGeom>
            <a:avLst/>
            <a:gdLst>
              <a:gd name="connsiteX0" fmla="*/ 10232 w 1110957"/>
              <a:gd name="connsiteY0" fmla="*/ 94417 h 94692"/>
              <a:gd name="connsiteX1" fmla="*/ 97015 w 1110957"/>
              <a:gd name="connsiteY1" fmla="*/ 77484 h 94692"/>
              <a:gd name="connsiteX2" fmla="*/ 425099 w 1110957"/>
              <a:gd name="connsiteY2" fmla="*/ 16100 h 94692"/>
              <a:gd name="connsiteX3" fmla="*/ 1068565 w 1110957"/>
              <a:gd name="connsiteY3" fmla="*/ 83834 h 94692"/>
              <a:gd name="connsiteX4" fmla="*/ 1051632 w 1110957"/>
              <a:gd name="connsiteY4" fmla="*/ 79600 h 94692"/>
              <a:gd name="connsiteX5" fmla="*/ 880182 w 1110957"/>
              <a:gd name="connsiteY5" fmla="*/ 24567 h 94692"/>
              <a:gd name="connsiteX6" fmla="*/ 465315 w 1110957"/>
              <a:gd name="connsiteY6" fmla="*/ 1284 h 94692"/>
              <a:gd name="connsiteX7" fmla="*/ 50449 w 1110957"/>
              <a:gd name="connsiteY7" fmla="*/ 60550 h 94692"/>
              <a:gd name="connsiteX8" fmla="*/ 10232 w 1110957"/>
              <a:gd name="connsiteY8" fmla="*/ 94417 h 94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0957" h="94692">
                <a:moveTo>
                  <a:pt x="10232" y="94417"/>
                </a:moveTo>
                <a:cubicBezTo>
                  <a:pt x="17993" y="97239"/>
                  <a:pt x="97015" y="77484"/>
                  <a:pt x="97015" y="77484"/>
                </a:cubicBezTo>
                <a:cubicBezTo>
                  <a:pt x="166160" y="64431"/>
                  <a:pt x="263174" y="15042"/>
                  <a:pt x="425099" y="16100"/>
                </a:cubicBezTo>
                <a:cubicBezTo>
                  <a:pt x="587024" y="17158"/>
                  <a:pt x="1068565" y="83834"/>
                  <a:pt x="1068565" y="83834"/>
                </a:cubicBezTo>
                <a:cubicBezTo>
                  <a:pt x="1172987" y="94417"/>
                  <a:pt x="1051632" y="79600"/>
                  <a:pt x="1051632" y="79600"/>
                </a:cubicBezTo>
                <a:cubicBezTo>
                  <a:pt x="1020235" y="69722"/>
                  <a:pt x="977902" y="37620"/>
                  <a:pt x="880182" y="24567"/>
                </a:cubicBezTo>
                <a:cubicBezTo>
                  <a:pt x="782462" y="11514"/>
                  <a:pt x="603604" y="-4713"/>
                  <a:pt x="465315" y="1284"/>
                </a:cubicBezTo>
                <a:cubicBezTo>
                  <a:pt x="327026" y="7281"/>
                  <a:pt x="122768" y="46439"/>
                  <a:pt x="50449" y="60550"/>
                </a:cubicBezTo>
                <a:cubicBezTo>
                  <a:pt x="-21870" y="74661"/>
                  <a:pt x="2471" y="91595"/>
                  <a:pt x="10232" y="944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C1011073-9573-4467-B717-B4A4A75FD5A1}"/>
              </a:ext>
            </a:extLst>
          </p:cNvPr>
          <p:cNvSpPr/>
          <p:nvPr/>
        </p:nvSpPr>
        <p:spPr>
          <a:xfrm>
            <a:off x="7450589" y="643810"/>
            <a:ext cx="1385576" cy="178516"/>
          </a:xfrm>
          <a:custGeom>
            <a:avLst/>
            <a:gdLst>
              <a:gd name="connsiteX0" fmla="*/ 78 w 1385576"/>
              <a:gd name="connsiteY0" fmla="*/ 1773 h 178516"/>
              <a:gd name="connsiteX1" fmla="*/ 351444 w 1385576"/>
              <a:gd name="connsiteY1" fmla="*/ 58923 h 178516"/>
              <a:gd name="connsiteX2" fmla="*/ 770544 w 1385576"/>
              <a:gd name="connsiteY2" fmla="*/ 44107 h 178516"/>
              <a:gd name="connsiteX3" fmla="*/ 1361094 w 1385576"/>
              <a:gd name="connsiteY3" fmla="*/ 175340 h 178516"/>
              <a:gd name="connsiteX4" fmla="*/ 1236211 w 1385576"/>
              <a:gd name="connsiteY4" fmla="*/ 130890 h 178516"/>
              <a:gd name="connsiteX5" fmla="*/ 895428 w 1385576"/>
              <a:gd name="connsiteY5" fmla="*/ 52573 h 178516"/>
              <a:gd name="connsiteX6" fmla="*/ 381078 w 1385576"/>
              <a:gd name="connsiteY6" fmla="*/ 16590 h 178516"/>
              <a:gd name="connsiteX7" fmla="*/ 78 w 1385576"/>
              <a:gd name="connsiteY7" fmla="*/ 1773 h 178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85576" h="178516">
                <a:moveTo>
                  <a:pt x="78" y="1773"/>
                </a:moveTo>
                <a:cubicBezTo>
                  <a:pt x="-4861" y="8828"/>
                  <a:pt x="223033" y="51867"/>
                  <a:pt x="351444" y="58923"/>
                </a:cubicBezTo>
                <a:cubicBezTo>
                  <a:pt x="479855" y="65979"/>
                  <a:pt x="602269" y="24704"/>
                  <a:pt x="770544" y="44107"/>
                </a:cubicBezTo>
                <a:cubicBezTo>
                  <a:pt x="938819" y="63510"/>
                  <a:pt x="1283483" y="160876"/>
                  <a:pt x="1361094" y="175340"/>
                </a:cubicBezTo>
                <a:cubicBezTo>
                  <a:pt x="1438705" y="189804"/>
                  <a:pt x="1313822" y="151351"/>
                  <a:pt x="1236211" y="130890"/>
                </a:cubicBezTo>
                <a:cubicBezTo>
                  <a:pt x="1158600" y="110429"/>
                  <a:pt x="1037950" y="71623"/>
                  <a:pt x="895428" y="52573"/>
                </a:cubicBezTo>
                <a:cubicBezTo>
                  <a:pt x="752906" y="33523"/>
                  <a:pt x="531714" y="22587"/>
                  <a:pt x="381078" y="16590"/>
                </a:cubicBezTo>
                <a:cubicBezTo>
                  <a:pt x="230442" y="10593"/>
                  <a:pt x="5017" y="-5282"/>
                  <a:pt x="78" y="17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4DE484A0-46D7-44CC-BA97-AA10CAC77F73}"/>
              </a:ext>
            </a:extLst>
          </p:cNvPr>
          <p:cNvSpPr/>
          <p:nvPr/>
        </p:nvSpPr>
        <p:spPr>
          <a:xfrm>
            <a:off x="8464543" y="336162"/>
            <a:ext cx="665491" cy="542562"/>
          </a:xfrm>
          <a:custGeom>
            <a:avLst/>
            <a:gdLst>
              <a:gd name="connsiteX0" fmla="*/ 7 w 665491"/>
              <a:gd name="connsiteY0" fmla="*/ 388 h 542562"/>
              <a:gd name="connsiteX1" fmla="*/ 414874 w 665491"/>
              <a:gd name="connsiteY1" fmla="*/ 171838 h 542562"/>
              <a:gd name="connsiteX2" fmla="*/ 651940 w 665491"/>
              <a:gd name="connsiteY2" fmla="*/ 529555 h 542562"/>
              <a:gd name="connsiteX3" fmla="*/ 613840 w 665491"/>
              <a:gd name="connsiteY3" fmla="*/ 440655 h 542562"/>
              <a:gd name="connsiteX4" fmla="*/ 425457 w 665491"/>
              <a:gd name="connsiteY4" fmla="*/ 214171 h 542562"/>
              <a:gd name="connsiteX5" fmla="*/ 7 w 665491"/>
              <a:gd name="connsiteY5" fmla="*/ 388 h 542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5491" h="542562">
                <a:moveTo>
                  <a:pt x="7" y="388"/>
                </a:moveTo>
                <a:cubicBezTo>
                  <a:pt x="-1757" y="-6668"/>
                  <a:pt x="306219" y="83644"/>
                  <a:pt x="414874" y="171838"/>
                </a:cubicBezTo>
                <a:cubicBezTo>
                  <a:pt x="523530" y="260033"/>
                  <a:pt x="618779" y="484752"/>
                  <a:pt x="651940" y="529555"/>
                </a:cubicBezTo>
                <a:cubicBezTo>
                  <a:pt x="685101" y="574358"/>
                  <a:pt x="651587" y="493219"/>
                  <a:pt x="613840" y="440655"/>
                </a:cubicBezTo>
                <a:cubicBezTo>
                  <a:pt x="576093" y="388091"/>
                  <a:pt x="527762" y="284021"/>
                  <a:pt x="425457" y="214171"/>
                </a:cubicBezTo>
                <a:cubicBezTo>
                  <a:pt x="323152" y="144321"/>
                  <a:pt x="1771" y="7444"/>
                  <a:pt x="7" y="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43821852-567B-4E19-9768-FE582F167026}"/>
              </a:ext>
            </a:extLst>
          </p:cNvPr>
          <p:cNvSpPr/>
          <p:nvPr/>
        </p:nvSpPr>
        <p:spPr>
          <a:xfrm>
            <a:off x="7608697" y="716853"/>
            <a:ext cx="1580383" cy="740023"/>
          </a:xfrm>
          <a:custGeom>
            <a:avLst/>
            <a:gdLst>
              <a:gd name="connsiteX0" fmla="*/ 4953 w 1580383"/>
              <a:gd name="connsiteY0" fmla="*/ 4930 h 740023"/>
              <a:gd name="connsiteX1" fmla="*/ 612436 w 1580383"/>
              <a:gd name="connsiteY1" fmla="*/ 106530 h 740023"/>
              <a:gd name="connsiteX2" fmla="*/ 1004020 w 1580383"/>
              <a:gd name="connsiteY2" fmla="*/ 159447 h 740023"/>
              <a:gd name="connsiteX3" fmla="*/ 1524720 w 1580383"/>
              <a:gd name="connsiteY3" fmla="*/ 627230 h 740023"/>
              <a:gd name="connsiteX4" fmla="*/ 1571286 w 1580383"/>
              <a:gd name="connsiteY4" fmla="*/ 739414 h 740023"/>
              <a:gd name="connsiteX5" fmla="*/ 1575520 w 1580383"/>
              <a:gd name="connsiteY5" fmla="*/ 669564 h 740023"/>
              <a:gd name="connsiteX6" fmla="*/ 1571286 w 1580383"/>
              <a:gd name="connsiteY6" fmla="*/ 614530 h 740023"/>
              <a:gd name="connsiteX7" fmla="*/ 1503553 w 1580383"/>
              <a:gd name="connsiteY7" fmla="*/ 457897 h 740023"/>
              <a:gd name="connsiteX8" fmla="*/ 972270 w 1580383"/>
              <a:gd name="connsiteY8" fmla="*/ 64197 h 740023"/>
              <a:gd name="connsiteX9" fmla="*/ 358436 w 1580383"/>
              <a:gd name="connsiteY9" fmla="*/ 19747 h 740023"/>
              <a:gd name="connsiteX10" fmla="*/ 4953 w 1580383"/>
              <a:gd name="connsiteY10" fmla="*/ 4930 h 740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80383" h="740023">
                <a:moveTo>
                  <a:pt x="4953" y="4930"/>
                </a:moveTo>
                <a:cubicBezTo>
                  <a:pt x="47286" y="19394"/>
                  <a:pt x="445925" y="80777"/>
                  <a:pt x="612436" y="106530"/>
                </a:cubicBezTo>
                <a:cubicBezTo>
                  <a:pt x="778947" y="132283"/>
                  <a:pt x="851973" y="72664"/>
                  <a:pt x="1004020" y="159447"/>
                </a:cubicBezTo>
                <a:cubicBezTo>
                  <a:pt x="1156067" y="246230"/>
                  <a:pt x="1430176" y="530569"/>
                  <a:pt x="1524720" y="627230"/>
                </a:cubicBezTo>
                <a:cubicBezTo>
                  <a:pt x="1619264" y="723891"/>
                  <a:pt x="1562819" y="732358"/>
                  <a:pt x="1571286" y="739414"/>
                </a:cubicBezTo>
                <a:cubicBezTo>
                  <a:pt x="1579753" y="746470"/>
                  <a:pt x="1575520" y="690378"/>
                  <a:pt x="1575520" y="669564"/>
                </a:cubicBezTo>
                <a:cubicBezTo>
                  <a:pt x="1575520" y="648750"/>
                  <a:pt x="1583281" y="649808"/>
                  <a:pt x="1571286" y="614530"/>
                </a:cubicBezTo>
                <a:cubicBezTo>
                  <a:pt x="1559292" y="579252"/>
                  <a:pt x="1603389" y="549619"/>
                  <a:pt x="1503553" y="457897"/>
                </a:cubicBezTo>
                <a:cubicBezTo>
                  <a:pt x="1403717" y="366175"/>
                  <a:pt x="1163123" y="137222"/>
                  <a:pt x="972270" y="64197"/>
                </a:cubicBezTo>
                <a:cubicBezTo>
                  <a:pt x="781417" y="-8828"/>
                  <a:pt x="515775" y="27861"/>
                  <a:pt x="358436" y="19747"/>
                </a:cubicBezTo>
                <a:cubicBezTo>
                  <a:pt x="201097" y="11633"/>
                  <a:pt x="-37380" y="-9534"/>
                  <a:pt x="4953" y="4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58EC590C-408D-4A63-8890-F147C7E78856}"/>
              </a:ext>
            </a:extLst>
          </p:cNvPr>
          <p:cNvSpPr/>
          <p:nvPr/>
        </p:nvSpPr>
        <p:spPr>
          <a:xfrm>
            <a:off x="7680502" y="783898"/>
            <a:ext cx="1281050" cy="519892"/>
          </a:xfrm>
          <a:custGeom>
            <a:avLst/>
            <a:gdLst>
              <a:gd name="connsiteX0" fmla="*/ 881 w 1281050"/>
              <a:gd name="connsiteY0" fmla="*/ 1385 h 519892"/>
              <a:gd name="connsiteX1" fmla="*/ 386115 w 1281050"/>
              <a:gd name="connsiteY1" fmla="*/ 109335 h 519892"/>
              <a:gd name="connsiteX2" fmla="*/ 849665 w 1281050"/>
              <a:gd name="connsiteY2" fmla="*/ 204585 h 519892"/>
              <a:gd name="connsiteX3" fmla="*/ 1258181 w 1281050"/>
              <a:gd name="connsiteY3" fmla="*/ 507269 h 519892"/>
              <a:gd name="connsiteX4" fmla="*/ 1194681 w 1281050"/>
              <a:gd name="connsiteY4" fmla="*/ 448002 h 519892"/>
              <a:gd name="connsiteX5" fmla="*/ 904698 w 1281050"/>
              <a:gd name="connsiteY5" fmla="*/ 312535 h 519892"/>
              <a:gd name="connsiteX6" fmla="*/ 494065 w 1281050"/>
              <a:gd name="connsiteY6" fmla="*/ 189769 h 519892"/>
              <a:gd name="connsiteX7" fmla="*/ 881 w 1281050"/>
              <a:gd name="connsiteY7" fmla="*/ 1385 h 519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1050" h="519892">
                <a:moveTo>
                  <a:pt x="881" y="1385"/>
                </a:moveTo>
                <a:cubicBezTo>
                  <a:pt x="-17111" y="-12021"/>
                  <a:pt x="244651" y="75468"/>
                  <a:pt x="386115" y="109335"/>
                </a:cubicBezTo>
                <a:cubicBezTo>
                  <a:pt x="527579" y="143202"/>
                  <a:pt x="704321" y="138263"/>
                  <a:pt x="849665" y="204585"/>
                </a:cubicBezTo>
                <a:cubicBezTo>
                  <a:pt x="995009" y="270907"/>
                  <a:pt x="1200678" y="466700"/>
                  <a:pt x="1258181" y="507269"/>
                </a:cubicBezTo>
                <a:cubicBezTo>
                  <a:pt x="1315684" y="547839"/>
                  <a:pt x="1253595" y="480458"/>
                  <a:pt x="1194681" y="448002"/>
                </a:cubicBezTo>
                <a:cubicBezTo>
                  <a:pt x="1135767" y="415546"/>
                  <a:pt x="1021467" y="355574"/>
                  <a:pt x="904698" y="312535"/>
                </a:cubicBezTo>
                <a:cubicBezTo>
                  <a:pt x="787929" y="269496"/>
                  <a:pt x="642937" y="241980"/>
                  <a:pt x="494065" y="189769"/>
                </a:cubicBezTo>
                <a:cubicBezTo>
                  <a:pt x="345193" y="137558"/>
                  <a:pt x="18873" y="14791"/>
                  <a:pt x="881" y="1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6B7EA89D-C589-4BE2-8372-8EB31FCDE08F}"/>
              </a:ext>
            </a:extLst>
          </p:cNvPr>
          <p:cNvSpPr/>
          <p:nvPr/>
        </p:nvSpPr>
        <p:spPr>
          <a:xfrm>
            <a:off x="7564612" y="778600"/>
            <a:ext cx="496381" cy="713128"/>
          </a:xfrm>
          <a:custGeom>
            <a:avLst/>
            <a:gdLst>
              <a:gd name="connsiteX0" fmla="*/ 25755 w 496381"/>
              <a:gd name="connsiteY0" fmla="*/ 333 h 713128"/>
              <a:gd name="connsiteX1" fmla="*/ 165455 w 496381"/>
              <a:gd name="connsiteY1" fmla="*/ 444833 h 713128"/>
              <a:gd name="connsiteX2" fmla="*/ 474488 w 496381"/>
              <a:gd name="connsiteY2" fmla="*/ 700950 h 713128"/>
              <a:gd name="connsiteX3" fmla="*/ 423688 w 496381"/>
              <a:gd name="connsiteY3" fmla="*/ 641683 h 713128"/>
              <a:gd name="connsiteX4" fmla="*/ 44805 w 496381"/>
              <a:gd name="connsiteY4" fmla="*/ 377100 h 713128"/>
              <a:gd name="connsiteX5" fmla="*/ 25755 w 496381"/>
              <a:gd name="connsiteY5" fmla="*/ 333 h 713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6381" h="713128">
                <a:moveTo>
                  <a:pt x="25755" y="333"/>
                </a:moveTo>
                <a:cubicBezTo>
                  <a:pt x="45863" y="11622"/>
                  <a:pt x="90666" y="328064"/>
                  <a:pt x="165455" y="444833"/>
                </a:cubicBezTo>
                <a:cubicBezTo>
                  <a:pt x="240244" y="561603"/>
                  <a:pt x="431449" y="668142"/>
                  <a:pt x="474488" y="700950"/>
                </a:cubicBezTo>
                <a:cubicBezTo>
                  <a:pt x="517527" y="733758"/>
                  <a:pt x="495302" y="695658"/>
                  <a:pt x="423688" y="641683"/>
                </a:cubicBezTo>
                <a:cubicBezTo>
                  <a:pt x="352074" y="587708"/>
                  <a:pt x="118183" y="487167"/>
                  <a:pt x="44805" y="377100"/>
                </a:cubicBezTo>
                <a:cubicBezTo>
                  <a:pt x="-28573" y="267033"/>
                  <a:pt x="5647" y="-10956"/>
                  <a:pt x="25755" y="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EBE4AE9F-C4AE-46CF-A698-BC5EC4D15381}"/>
              </a:ext>
            </a:extLst>
          </p:cNvPr>
          <p:cNvSpPr/>
          <p:nvPr/>
        </p:nvSpPr>
        <p:spPr>
          <a:xfrm>
            <a:off x="7867649" y="1051910"/>
            <a:ext cx="1346425" cy="497663"/>
          </a:xfrm>
          <a:custGeom>
            <a:avLst/>
            <a:gdLst>
              <a:gd name="connsiteX0" fmla="*/ 1 w 1346425"/>
              <a:gd name="connsiteY0" fmla="*/ 73 h 497663"/>
              <a:gd name="connsiteX1" fmla="*/ 482601 w 1346425"/>
              <a:gd name="connsiteY1" fmla="*/ 260423 h 497663"/>
              <a:gd name="connsiteX2" fmla="*/ 1026584 w 1346425"/>
              <a:gd name="connsiteY2" fmla="*/ 323923 h 497663"/>
              <a:gd name="connsiteX3" fmla="*/ 1320801 w 1346425"/>
              <a:gd name="connsiteY3" fmla="*/ 491140 h 497663"/>
              <a:gd name="connsiteX4" fmla="*/ 1286934 w 1346425"/>
              <a:gd name="connsiteY4" fmla="*/ 453040 h 497663"/>
              <a:gd name="connsiteX5" fmla="*/ 929218 w 1346425"/>
              <a:gd name="connsiteY5" fmla="*/ 353557 h 497663"/>
              <a:gd name="connsiteX6" fmla="*/ 478368 w 1346425"/>
              <a:gd name="connsiteY6" fmla="*/ 287940 h 497663"/>
              <a:gd name="connsiteX7" fmla="*/ 1 w 1346425"/>
              <a:gd name="connsiteY7" fmla="*/ 73 h 497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6425" h="497663">
                <a:moveTo>
                  <a:pt x="1" y="73"/>
                </a:moveTo>
                <a:cubicBezTo>
                  <a:pt x="707" y="-4513"/>
                  <a:pt x="311504" y="206448"/>
                  <a:pt x="482601" y="260423"/>
                </a:cubicBezTo>
                <a:cubicBezTo>
                  <a:pt x="653698" y="314398"/>
                  <a:pt x="886884" y="285470"/>
                  <a:pt x="1026584" y="323923"/>
                </a:cubicBezTo>
                <a:cubicBezTo>
                  <a:pt x="1166284" y="362376"/>
                  <a:pt x="1277410" y="469621"/>
                  <a:pt x="1320801" y="491140"/>
                </a:cubicBezTo>
                <a:cubicBezTo>
                  <a:pt x="1364192" y="512659"/>
                  <a:pt x="1352198" y="475971"/>
                  <a:pt x="1286934" y="453040"/>
                </a:cubicBezTo>
                <a:cubicBezTo>
                  <a:pt x="1221670" y="430110"/>
                  <a:pt x="1063979" y="381074"/>
                  <a:pt x="929218" y="353557"/>
                </a:cubicBezTo>
                <a:cubicBezTo>
                  <a:pt x="794457" y="326040"/>
                  <a:pt x="627946" y="342973"/>
                  <a:pt x="478368" y="287940"/>
                </a:cubicBezTo>
                <a:cubicBezTo>
                  <a:pt x="328790" y="232907"/>
                  <a:pt x="-705" y="4659"/>
                  <a:pt x="1" y="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6A801BCE-F4F0-473D-B50E-79A877CE1320}"/>
              </a:ext>
            </a:extLst>
          </p:cNvPr>
          <p:cNvSpPr/>
          <p:nvPr/>
        </p:nvSpPr>
        <p:spPr>
          <a:xfrm>
            <a:off x="7828412" y="1082432"/>
            <a:ext cx="1381492" cy="448968"/>
          </a:xfrm>
          <a:custGeom>
            <a:avLst/>
            <a:gdLst>
              <a:gd name="connsiteX0" fmla="*/ 2726 w 1381492"/>
              <a:gd name="connsiteY0" fmla="*/ 1831 h 448968"/>
              <a:gd name="connsiteX1" fmla="*/ 331338 w 1381492"/>
              <a:gd name="connsiteY1" fmla="*/ 214556 h 448968"/>
              <a:gd name="connsiteX2" fmla="*/ 910776 w 1381492"/>
              <a:gd name="connsiteY2" fmla="*/ 371718 h 448968"/>
              <a:gd name="connsiteX3" fmla="*/ 1364801 w 1381492"/>
              <a:gd name="connsiteY3" fmla="*/ 444743 h 448968"/>
              <a:gd name="connsiteX4" fmla="*/ 1244151 w 1381492"/>
              <a:gd name="connsiteY4" fmla="*/ 439981 h 448968"/>
              <a:gd name="connsiteX5" fmla="*/ 872676 w 1381492"/>
              <a:gd name="connsiteY5" fmla="*/ 438393 h 448968"/>
              <a:gd name="connsiteX6" fmla="*/ 504376 w 1381492"/>
              <a:gd name="connsiteY6" fmla="*/ 343143 h 448968"/>
              <a:gd name="connsiteX7" fmla="*/ 2726 w 1381492"/>
              <a:gd name="connsiteY7" fmla="*/ 1831 h 448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81492" h="448968">
                <a:moveTo>
                  <a:pt x="2726" y="1831"/>
                </a:moveTo>
                <a:cubicBezTo>
                  <a:pt x="-26114" y="-19600"/>
                  <a:pt x="179996" y="152908"/>
                  <a:pt x="331338" y="214556"/>
                </a:cubicBezTo>
                <a:cubicBezTo>
                  <a:pt x="482680" y="276204"/>
                  <a:pt x="738532" y="333354"/>
                  <a:pt x="910776" y="371718"/>
                </a:cubicBezTo>
                <a:cubicBezTo>
                  <a:pt x="1083020" y="410082"/>
                  <a:pt x="1309239" y="433366"/>
                  <a:pt x="1364801" y="444743"/>
                </a:cubicBezTo>
                <a:cubicBezTo>
                  <a:pt x="1420363" y="456120"/>
                  <a:pt x="1326172" y="441039"/>
                  <a:pt x="1244151" y="439981"/>
                </a:cubicBezTo>
                <a:cubicBezTo>
                  <a:pt x="1162130" y="438923"/>
                  <a:pt x="995972" y="454533"/>
                  <a:pt x="872676" y="438393"/>
                </a:cubicBezTo>
                <a:cubicBezTo>
                  <a:pt x="749380" y="422253"/>
                  <a:pt x="645134" y="410876"/>
                  <a:pt x="504376" y="343143"/>
                </a:cubicBezTo>
                <a:cubicBezTo>
                  <a:pt x="363618" y="275410"/>
                  <a:pt x="31566" y="23262"/>
                  <a:pt x="2726" y="18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EA6BA107-F0DF-498A-869C-86BDD9003F0D}"/>
              </a:ext>
            </a:extLst>
          </p:cNvPr>
          <p:cNvSpPr/>
          <p:nvPr/>
        </p:nvSpPr>
        <p:spPr>
          <a:xfrm>
            <a:off x="7817386" y="1160257"/>
            <a:ext cx="1395457" cy="547543"/>
          </a:xfrm>
          <a:custGeom>
            <a:avLst/>
            <a:gdLst>
              <a:gd name="connsiteX0" fmla="*/ 12164 w 1395457"/>
              <a:gd name="connsiteY0" fmla="*/ 3381 h 547543"/>
              <a:gd name="connsiteX1" fmla="*/ 351889 w 1395457"/>
              <a:gd name="connsiteY1" fmla="*/ 273256 h 547543"/>
              <a:gd name="connsiteX2" fmla="*/ 1036102 w 1395457"/>
              <a:gd name="connsiteY2" fmla="*/ 446293 h 547543"/>
              <a:gd name="connsiteX3" fmla="*/ 1385352 w 1395457"/>
              <a:gd name="connsiteY3" fmla="*/ 446293 h 547543"/>
              <a:gd name="connsiteX4" fmla="*/ 1278989 w 1395457"/>
              <a:gd name="connsiteY4" fmla="*/ 460581 h 547543"/>
              <a:gd name="connsiteX5" fmla="*/ 1047214 w 1395457"/>
              <a:gd name="connsiteY5" fmla="*/ 544718 h 547543"/>
              <a:gd name="connsiteX6" fmla="*/ 764639 w 1395457"/>
              <a:gd name="connsiteY6" fmla="*/ 476456 h 547543"/>
              <a:gd name="connsiteX7" fmla="*/ 12164 w 1395457"/>
              <a:gd name="connsiteY7" fmla="*/ 3381 h 547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5457" h="547543">
                <a:moveTo>
                  <a:pt x="12164" y="3381"/>
                </a:moveTo>
                <a:cubicBezTo>
                  <a:pt x="-56628" y="-30486"/>
                  <a:pt x="181233" y="199437"/>
                  <a:pt x="351889" y="273256"/>
                </a:cubicBezTo>
                <a:cubicBezTo>
                  <a:pt x="522545" y="347075"/>
                  <a:pt x="863858" y="417454"/>
                  <a:pt x="1036102" y="446293"/>
                </a:cubicBezTo>
                <a:cubicBezTo>
                  <a:pt x="1208346" y="475133"/>
                  <a:pt x="1344871" y="443912"/>
                  <a:pt x="1385352" y="446293"/>
                </a:cubicBezTo>
                <a:cubicBezTo>
                  <a:pt x="1425833" y="448674"/>
                  <a:pt x="1335345" y="444177"/>
                  <a:pt x="1278989" y="460581"/>
                </a:cubicBezTo>
                <a:cubicBezTo>
                  <a:pt x="1222633" y="476985"/>
                  <a:pt x="1132939" y="542072"/>
                  <a:pt x="1047214" y="544718"/>
                </a:cubicBezTo>
                <a:cubicBezTo>
                  <a:pt x="961489" y="547364"/>
                  <a:pt x="937147" y="563239"/>
                  <a:pt x="764639" y="476456"/>
                </a:cubicBezTo>
                <a:cubicBezTo>
                  <a:pt x="592131" y="389673"/>
                  <a:pt x="80956" y="37248"/>
                  <a:pt x="12164" y="3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CDBBFDC8-52AE-424C-A16D-C8A898470A7F}"/>
              </a:ext>
            </a:extLst>
          </p:cNvPr>
          <p:cNvSpPr/>
          <p:nvPr/>
        </p:nvSpPr>
        <p:spPr>
          <a:xfrm>
            <a:off x="7864286" y="1438154"/>
            <a:ext cx="1335567" cy="412203"/>
          </a:xfrm>
          <a:custGeom>
            <a:avLst/>
            <a:gdLst>
              <a:gd name="connsiteX0" fmla="*/ 189 w 1335567"/>
              <a:gd name="connsiteY0" fmla="*/ 121 h 412203"/>
              <a:gd name="connsiteX1" fmla="*/ 732027 w 1335567"/>
              <a:gd name="connsiteY1" fmla="*/ 319209 h 412203"/>
              <a:gd name="connsiteX2" fmla="*/ 1117789 w 1335567"/>
              <a:gd name="connsiteY2" fmla="*/ 363659 h 412203"/>
              <a:gd name="connsiteX3" fmla="*/ 1335277 w 1335567"/>
              <a:gd name="connsiteY3" fmla="*/ 352546 h 412203"/>
              <a:gd name="connsiteX4" fmla="*/ 1157477 w 1335567"/>
              <a:gd name="connsiteY4" fmla="*/ 365246 h 412203"/>
              <a:gd name="connsiteX5" fmla="*/ 874902 w 1335567"/>
              <a:gd name="connsiteY5" fmla="*/ 411284 h 412203"/>
              <a:gd name="connsiteX6" fmla="*/ 662177 w 1335567"/>
              <a:gd name="connsiteY6" fmla="*/ 358896 h 412203"/>
              <a:gd name="connsiteX7" fmla="*/ 189 w 1335567"/>
              <a:gd name="connsiteY7" fmla="*/ 121 h 412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5567" h="412203">
                <a:moveTo>
                  <a:pt x="189" y="121"/>
                </a:moveTo>
                <a:cubicBezTo>
                  <a:pt x="11831" y="-6493"/>
                  <a:pt x="545760" y="258619"/>
                  <a:pt x="732027" y="319209"/>
                </a:cubicBezTo>
                <a:cubicBezTo>
                  <a:pt x="918294" y="379799"/>
                  <a:pt x="1017247" y="358103"/>
                  <a:pt x="1117789" y="363659"/>
                </a:cubicBezTo>
                <a:lnTo>
                  <a:pt x="1335277" y="352546"/>
                </a:lnTo>
                <a:cubicBezTo>
                  <a:pt x="1341892" y="352810"/>
                  <a:pt x="1234206" y="355456"/>
                  <a:pt x="1157477" y="365246"/>
                </a:cubicBezTo>
                <a:cubicBezTo>
                  <a:pt x="1080748" y="375036"/>
                  <a:pt x="957452" y="412342"/>
                  <a:pt x="874902" y="411284"/>
                </a:cubicBezTo>
                <a:cubicBezTo>
                  <a:pt x="792352" y="410226"/>
                  <a:pt x="806904" y="426100"/>
                  <a:pt x="662177" y="358896"/>
                </a:cubicBezTo>
                <a:cubicBezTo>
                  <a:pt x="517450" y="291692"/>
                  <a:pt x="-11453" y="6735"/>
                  <a:pt x="189" y="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7895B018-4810-4CC2-BB4E-B69C4876DD90}"/>
              </a:ext>
            </a:extLst>
          </p:cNvPr>
          <p:cNvSpPr/>
          <p:nvPr/>
        </p:nvSpPr>
        <p:spPr>
          <a:xfrm>
            <a:off x="8025050" y="1841447"/>
            <a:ext cx="553304" cy="285396"/>
          </a:xfrm>
          <a:custGeom>
            <a:avLst/>
            <a:gdLst>
              <a:gd name="connsiteX0" fmla="*/ 1350 w 553304"/>
              <a:gd name="connsiteY0" fmla="*/ 53 h 285396"/>
              <a:gd name="connsiteX1" fmla="*/ 104538 w 553304"/>
              <a:gd name="connsiteY1" fmla="*/ 252466 h 285396"/>
              <a:gd name="connsiteX2" fmla="*/ 215663 w 553304"/>
              <a:gd name="connsiteY2" fmla="*/ 274691 h 285396"/>
              <a:gd name="connsiteX3" fmla="*/ 547450 w 553304"/>
              <a:gd name="connsiteY3" fmla="*/ 181028 h 285396"/>
              <a:gd name="connsiteX4" fmla="*/ 410925 w 553304"/>
              <a:gd name="connsiteY4" fmla="*/ 211191 h 285396"/>
              <a:gd name="connsiteX5" fmla="*/ 199788 w 553304"/>
              <a:gd name="connsiteY5" fmla="*/ 265166 h 285396"/>
              <a:gd name="connsiteX6" fmla="*/ 180738 w 553304"/>
              <a:gd name="connsiteY6" fmla="*/ 230241 h 285396"/>
              <a:gd name="connsiteX7" fmla="*/ 1350 w 553304"/>
              <a:gd name="connsiteY7" fmla="*/ 53 h 285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3304" h="285396">
                <a:moveTo>
                  <a:pt x="1350" y="53"/>
                </a:moveTo>
                <a:cubicBezTo>
                  <a:pt x="-11350" y="3757"/>
                  <a:pt x="68819" y="206693"/>
                  <a:pt x="104538" y="252466"/>
                </a:cubicBezTo>
                <a:cubicBezTo>
                  <a:pt x="140257" y="298239"/>
                  <a:pt x="141844" y="286597"/>
                  <a:pt x="215663" y="274691"/>
                </a:cubicBezTo>
                <a:cubicBezTo>
                  <a:pt x="289482" y="262785"/>
                  <a:pt x="514906" y="191611"/>
                  <a:pt x="547450" y="181028"/>
                </a:cubicBezTo>
                <a:cubicBezTo>
                  <a:pt x="579994" y="170445"/>
                  <a:pt x="468869" y="197168"/>
                  <a:pt x="410925" y="211191"/>
                </a:cubicBezTo>
                <a:cubicBezTo>
                  <a:pt x="352981" y="225214"/>
                  <a:pt x="238152" y="261991"/>
                  <a:pt x="199788" y="265166"/>
                </a:cubicBezTo>
                <a:cubicBezTo>
                  <a:pt x="161424" y="268341"/>
                  <a:pt x="216457" y="272839"/>
                  <a:pt x="180738" y="230241"/>
                </a:cubicBezTo>
                <a:cubicBezTo>
                  <a:pt x="145019" y="187643"/>
                  <a:pt x="14050" y="-3651"/>
                  <a:pt x="1350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4024F87B-D320-496D-B2D8-6001470E40B5}"/>
              </a:ext>
            </a:extLst>
          </p:cNvPr>
          <p:cNvSpPr/>
          <p:nvPr/>
        </p:nvSpPr>
        <p:spPr>
          <a:xfrm>
            <a:off x="7146687" y="171619"/>
            <a:ext cx="557152" cy="387977"/>
          </a:xfrm>
          <a:custGeom>
            <a:avLst/>
            <a:gdLst>
              <a:gd name="connsiteX0" fmla="*/ 7646 w 557152"/>
              <a:gd name="connsiteY0" fmla="*/ 387181 h 387977"/>
              <a:gd name="connsiteX1" fmla="*/ 295513 w 557152"/>
              <a:gd name="connsiteY1" fmla="*/ 131064 h 387977"/>
              <a:gd name="connsiteX2" fmla="*/ 538930 w 557152"/>
              <a:gd name="connsiteY2" fmla="*/ 12531 h 387977"/>
              <a:gd name="connsiteX3" fmla="*/ 492363 w 557152"/>
              <a:gd name="connsiteY3" fmla="*/ 25231 h 387977"/>
              <a:gd name="connsiteX4" fmla="*/ 117713 w 557152"/>
              <a:gd name="connsiteY4" fmla="*/ 205148 h 387977"/>
              <a:gd name="connsiteX5" fmla="*/ 7646 w 557152"/>
              <a:gd name="connsiteY5" fmla="*/ 387181 h 387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7152" h="387977">
                <a:moveTo>
                  <a:pt x="7646" y="387181"/>
                </a:moveTo>
                <a:cubicBezTo>
                  <a:pt x="37279" y="374834"/>
                  <a:pt x="206966" y="193506"/>
                  <a:pt x="295513" y="131064"/>
                </a:cubicBezTo>
                <a:cubicBezTo>
                  <a:pt x="384060" y="68622"/>
                  <a:pt x="506122" y="30170"/>
                  <a:pt x="538930" y="12531"/>
                </a:cubicBezTo>
                <a:cubicBezTo>
                  <a:pt x="571738" y="-5108"/>
                  <a:pt x="562566" y="-6872"/>
                  <a:pt x="492363" y="25231"/>
                </a:cubicBezTo>
                <a:cubicBezTo>
                  <a:pt x="422160" y="57334"/>
                  <a:pt x="196735" y="145176"/>
                  <a:pt x="117713" y="205148"/>
                </a:cubicBezTo>
                <a:cubicBezTo>
                  <a:pt x="38691" y="265120"/>
                  <a:pt x="-21987" y="399528"/>
                  <a:pt x="7646" y="387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A3146591-9CC5-490C-B1E5-A80A2A22275D}"/>
              </a:ext>
            </a:extLst>
          </p:cNvPr>
          <p:cNvSpPr/>
          <p:nvPr/>
        </p:nvSpPr>
        <p:spPr>
          <a:xfrm>
            <a:off x="7300692" y="196777"/>
            <a:ext cx="919221" cy="349901"/>
          </a:xfrm>
          <a:custGeom>
            <a:avLst/>
            <a:gdLst>
              <a:gd name="connsiteX0" fmla="*/ 6041 w 919221"/>
              <a:gd name="connsiteY0" fmla="*/ 349323 h 349901"/>
              <a:gd name="connsiteX1" fmla="*/ 173258 w 919221"/>
              <a:gd name="connsiteY1" fmla="*/ 158823 h 349901"/>
              <a:gd name="connsiteX2" fmla="*/ 471708 w 919221"/>
              <a:gd name="connsiteY2" fmla="*/ 23356 h 349901"/>
              <a:gd name="connsiteX3" fmla="*/ 907741 w 919221"/>
              <a:gd name="connsiteY3" fmla="*/ 73 h 349901"/>
              <a:gd name="connsiteX4" fmla="*/ 757458 w 919221"/>
              <a:gd name="connsiteY4" fmla="*/ 19123 h 349901"/>
              <a:gd name="connsiteX5" fmla="*/ 382808 w 919221"/>
              <a:gd name="connsiteY5" fmla="*/ 93206 h 349901"/>
              <a:gd name="connsiteX6" fmla="*/ 6041 w 919221"/>
              <a:gd name="connsiteY6" fmla="*/ 349323 h 349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9221" h="349901">
                <a:moveTo>
                  <a:pt x="6041" y="349323"/>
                </a:moveTo>
                <a:cubicBezTo>
                  <a:pt x="-28884" y="360259"/>
                  <a:pt x="95647" y="213151"/>
                  <a:pt x="173258" y="158823"/>
                </a:cubicBezTo>
                <a:cubicBezTo>
                  <a:pt x="250869" y="104495"/>
                  <a:pt x="349294" y="49814"/>
                  <a:pt x="471708" y="23356"/>
                </a:cubicBezTo>
                <a:cubicBezTo>
                  <a:pt x="594122" y="-3102"/>
                  <a:pt x="860116" y="778"/>
                  <a:pt x="907741" y="73"/>
                </a:cubicBezTo>
                <a:cubicBezTo>
                  <a:pt x="955366" y="-632"/>
                  <a:pt x="844947" y="3601"/>
                  <a:pt x="757458" y="19123"/>
                </a:cubicBezTo>
                <a:cubicBezTo>
                  <a:pt x="669969" y="34645"/>
                  <a:pt x="510513" y="42053"/>
                  <a:pt x="382808" y="93206"/>
                </a:cubicBezTo>
                <a:cubicBezTo>
                  <a:pt x="255103" y="144359"/>
                  <a:pt x="40966" y="338387"/>
                  <a:pt x="6041" y="349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C82F2A12-37A9-4F40-B6FD-107CE117A51C}"/>
              </a:ext>
            </a:extLst>
          </p:cNvPr>
          <p:cNvSpPr/>
          <p:nvPr/>
        </p:nvSpPr>
        <p:spPr>
          <a:xfrm>
            <a:off x="9106752" y="1510313"/>
            <a:ext cx="145654" cy="756642"/>
          </a:xfrm>
          <a:custGeom>
            <a:avLst/>
            <a:gdLst>
              <a:gd name="connsiteX0" fmla="*/ 84873 w 145654"/>
              <a:gd name="connsiteY0" fmla="*/ 987 h 756642"/>
              <a:gd name="connsiteX1" fmla="*/ 68998 w 145654"/>
              <a:gd name="connsiteY1" fmla="*/ 299437 h 756642"/>
              <a:gd name="connsiteX2" fmla="*/ 145198 w 145654"/>
              <a:gd name="connsiteY2" fmla="*/ 502637 h 756642"/>
              <a:gd name="connsiteX3" fmla="*/ 27723 w 145654"/>
              <a:gd name="connsiteY3" fmla="*/ 562962 h 756642"/>
              <a:gd name="connsiteX4" fmla="*/ 46773 w 145654"/>
              <a:gd name="connsiteY4" fmla="*/ 756637 h 756642"/>
              <a:gd name="connsiteX5" fmla="*/ 27723 w 145654"/>
              <a:gd name="connsiteY5" fmla="*/ 556612 h 756642"/>
              <a:gd name="connsiteX6" fmla="*/ 2323 w 145654"/>
              <a:gd name="connsiteY6" fmla="*/ 407387 h 756642"/>
              <a:gd name="connsiteX7" fmla="*/ 84873 w 145654"/>
              <a:gd name="connsiteY7" fmla="*/ 987 h 756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5654" h="756642">
                <a:moveTo>
                  <a:pt x="84873" y="987"/>
                </a:moveTo>
                <a:cubicBezTo>
                  <a:pt x="95985" y="-17004"/>
                  <a:pt x="58944" y="215829"/>
                  <a:pt x="68998" y="299437"/>
                </a:cubicBezTo>
                <a:cubicBezTo>
                  <a:pt x="79052" y="383045"/>
                  <a:pt x="152077" y="458716"/>
                  <a:pt x="145198" y="502637"/>
                </a:cubicBezTo>
                <a:cubicBezTo>
                  <a:pt x="138319" y="546558"/>
                  <a:pt x="44127" y="520629"/>
                  <a:pt x="27723" y="562962"/>
                </a:cubicBezTo>
                <a:cubicBezTo>
                  <a:pt x="11319" y="605295"/>
                  <a:pt x="46773" y="757695"/>
                  <a:pt x="46773" y="756637"/>
                </a:cubicBezTo>
                <a:cubicBezTo>
                  <a:pt x="46773" y="755579"/>
                  <a:pt x="35131" y="614820"/>
                  <a:pt x="27723" y="556612"/>
                </a:cubicBezTo>
                <a:cubicBezTo>
                  <a:pt x="20315" y="498404"/>
                  <a:pt x="-8260" y="496816"/>
                  <a:pt x="2323" y="407387"/>
                </a:cubicBezTo>
                <a:cubicBezTo>
                  <a:pt x="12906" y="317958"/>
                  <a:pt x="73761" y="18978"/>
                  <a:pt x="84873" y="9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4F97D531-DBE2-47A5-B140-9FC330001BB6}"/>
              </a:ext>
            </a:extLst>
          </p:cNvPr>
          <p:cNvSpPr/>
          <p:nvPr/>
        </p:nvSpPr>
        <p:spPr>
          <a:xfrm>
            <a:off x="8823156" y="1984154"/>
            <a:ext cx="365847" cy="97211"/>
          </a:xfrm>
          <a:custGeom>
            <a:avLst/>
            <a:gdLst>
              <a:gd name="connsiteX0" fmla="*/ 169 w 365847"/>
              <a:gd name="connsiteY0" fmla="*/ 221 h 97211"/>
              <a:gd name="connsiteX1" fmla="*/ 228769 w 365847"/>
              <a:gd name="connsiteY1" fmla="*/ 92296 h 97211"/>
              <a:gd name="connsiteX2" fmla="*/ 365294 w 365847"/>
              <a:gd name="connsiteY2" fmla="*/ 82771 h 97211"/>
              <a:gd name="connsiteX3" fmla="*/ 266869 w 365847"/>
              <a:gd name="connsiteY3" fmla="*/ 66896 h 97211"/>
              <a:gd name="connsiteX4" fmla="*/ 169 w 365847"/>
              <a:gd name="connsiteY4" fmla="*/ 221 h 97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847" h="97211">
                <a:moveTo>
                  <a:pt x="169" y="221"/>
                </a:moveTo>
                <a:cubicBezTo>
                  <a:pt x="-6181" y="4454"/>
                  <a:pt x="167915" y="78538"/>
                  <a:pt x="228769" y="92296"/>
                </a:cubicBezTo>
                <a:cubicBezTo>
                  <a:pt x="289623" y="106054"/>
                  <a:pt x="358944" y="87004"/>
                  <a:pt x="365294" y="82771"/>
                </a:cubicBezTo>
                <a:cubicBezTo>
                  <a:pt x="371644" y="78538"/>
                  <a:pt x="322431" y="80125"/>
                  <a:pt x="266869" y="66896"/>
                </a:cubicBezTo>
                <a:cubicBezTo>
                  <a:pt x="211307" y="53667"/>
                  <a:pt x="6519" y="-4012"/>
                  <a:pt x="169" y="2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69851A69-70EF-40EC-8D34-6F0E4449867A}"/>
              </a:ext>
            </a:extLst>
          </p:cNvPr>
          <p:cNvSpPr/>
          <p:nvPr/>
        </p:nvSpPr>
        <p:spPr>
          <a:xfrm>
            <a:off x="9042188" y="2108015"/>
            <a:ext cx="86151" cy="330600"/>
          </a:xfrm>
          <a:custGeom>
            <a:avLst/>
            <a:gdLst>
              <a:gd name="connsiteX0" fmla="*/ 85937 w 86151"/>
              <a:gd name="connsiteY0" fmla="*/ 185 h 330600"/>
              <a:gd name="connsiteX1" fmla="*/ 212 w 86151"/>
              <a:gd name="connsiteY1" fmla="*/ 158935 h 330600"/>
              <a:gd name="connsiteX2" fmla="*/ 60537 w 86151"/>
              <a:gd name="connsiteY2" fmla="*/ 330385 h 330600"/>
              <a:gd name="connsiteX3" fmla="*/ 25612 w 86151"/>
              <a:gd name="connsiteY3" fmla="*/ 190685 h 330600"/>
              <a:gd name="connsiteX4" fmla="*/ 85937 w 86151"/>
              <a:gd name="connsiteY4" fmla="*/ 185 h 33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151" h="330600">
                <a:moveTo>
                  <a:pt x="85937" y="185"/>
                </a:moveTo>
                <a:cubicBezTo>
                  <a:pt x="81704" y="-5107"/>
                  <a:pt x="4445" y="103902"/>
                  <a:pt x="212" y="158935"/>
                </a:cubicBezTo>
                <a:cubicBezTo>
                  <a:pt x="-4021" y="213968"/>
                  <a:pt x="56304" y="325093"/>
                  <a:pt x="60537" y="330385"/>
                </a:cubicBezTo>
                <a:cubicBezTo>
                  <a:pt x="64770" y="335677"/>
                  <a:pt x="20850" y="242014"/>
                  <a:pt x="25612" y="190685"/>
                </a:cubicBezTo>
                <a:cubicBezTo>
                  <a:pt x="30374" y="139356"/>
                  <a:pt x="90170" y="5477"/>
                  <a:pt x="85937" y="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EA3A0EAC-F9C5-46E8-A042-6C8D31527411}"/>
              </a:ext>
            </a:extLst>
          </p:cNvPr>
          <p:cNvSpPr/>
          <p:nvPr/>
        </p:nvSpPr>
        <p:spPr>
          <a:xfrm>
            <a:off x="8902735" y="2040476"/>
            <a:ext cx="193645" cy="833559"/>
          </a:xfrm>
          <a:custGeom>
            <a:avLst/>
            <a:gdLst>
              <a:gd name="connsiteX0" fmla="*/ 50765 w 193645"/>
              <a:gd name="connsiteY0" fmla="*/ 58199 h 833559"/>
              <a:gd name="connsiteX1" fmla="*/ 130140 w 193645"/>
              <a:gd name="connsiteY1" fmla="*/ 391574 h 833559"/>
              <a:gd name="connsiteX2" fmla="*/ 193640 w 193645"/>
              <a:gd name="connsiteY2" fmla="*/ 477299 h 833559"/>
              <a:gd name="connsiteX3" fmla="*/ 126965 w 193645"/>
              <a:gd name="connsiteY3" fmla="*/ 724949 h 833559"/>
              <a:gd name="connsiteX4" fmla="*/ 171415 w 193645"/>
              <a:gd name="connsiteY4" fmla="*/ 832899 h 833559"/>
              <a:gd name="connsiteX5" fmla="*/ 117440 w 193645"/>
              <a:gd name="connsiteY5" fmla="*/ 680499 h 833559"/>
              <a:gd name="connsiteX6" fmla="*/ 136490 w 193645"/>
              <a:gd name="connsiteY6" fmla="*/ 477299 h 833559"/>
              <a:gd name="connsiteX7" fmla="*/ 3140 w 193645"/>
              <a:gd name="connsiteY7" fmla="*/ 42324 h 833559"/>
              <a:gd name="connsiteX8" fmla="*/ 50765 w 193645"/>
              <a:gd name="connsiteY8" fmla="*/ 58199 h 833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3645" h="833559">
                <a:moveTo>
                  <a:pt x="50765" y="58199"/>
                </a:moveTo>
                <a:cubicBezTo>
                  <a:pt x="71932" y="116407"/>
                  <a:pt x="106328" y="321724"/>
                  <a:pt x="130140" y="391574"/>
                </a:cubicBezTo>
                <a:cubicBezTo>
                  <a:pt x="153952" y="461424"/>
                  <a:pt x="194169" y="421737"/>
                  <a:pt x="193640" y="477299"/>
                </a:cubicBezTo>
                <a:cubicBezTo>
                  <a:pt x="193111" y="532861"/>
                  <a:pt x="130669" y="665682"/>
                  <a:pt x="126965" y="724949"/>
                </a:cubicBezTo>
                <a:cubicBezTo>
                  <a:pt x="123261" y="784216"/>
                  <a:pt x="173002" y="840307"/>
                  <a:pt x="171415" y="832899"/>
                </a:cubicBezTo>
                <a:cubicBezTo>
                  <a:pt x="169828" y="825491"/>
                  <a:pt x="123261" y="739766"/>
                  <a:pt x="117440" y="680499"/>
                </a:cubicBezTo>
                <a:cubicBezTo>
                  <a:pt x="111619" y="621232"/>
                  <a:pt x="155540" y="583662"/>
                  <a:pt x="136490" y="477299"/>
                </a:cubicBezTo>
                <a:cubicBezTo>
                  <a:pt x="117440" y="370936"/>
                  <a:pt x="17957" y="114291"/>
                  <a:pt x="3140" y="42324"/>
                </a:cubicBezTo>
                <a:cubicBezTo>
                  <a:pt x="-11677" y="-29643"/>
                  <a:pt x="29598" y="-9"/>
                  <a:pt x="50765" y="58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3D5860DD-2D7B-4449-A986-6B7B3B2EB471}"/>
              </a:ext>
            </a:extLst>
          </p:cNvPr>
          <p:cNvSpPr/>
          <p:nvPr/>
        </p:nvSpPr>
        <p:spPr>
          <a:xfrm>
            <a:off x="8948359" y="2323959"/>
            <a:ext cx="167918" cy="636850"/>
          </a:xfrm>
          <a:custGeom>
            <a:avLst/>
            <a:gdLst>
              <a:gd name="connsiteX0" fmla="*/ 14666 w 167918"/>
              <a:gd name="connsiteY0" fmla="*/ 141 h 636850"/>
              <a:gd name="connsiteX1" fmla="*/ 30541 w 167918"/>
              <a:gd name="connsiteY1" fmla="*/ 384316 h 636850"/>
              <a:gd name="connsiteX2" fmla="*/ 167066 w 167918"/>
              <a:gd name="connsiteY2" fmla="*/ 631966 h 636850"/>
              <a:gd name="connsiteX3" fmla="*/ 84516 w 167918"/>
              <a:gd name="connsiteY3" fmla="*/ 539891 h 636850"/>
              <a:gd name="connsiteX4" fmla="*/ 5141 w 167918"/>
              <a:gd name="connsiteY4" fmla="*/ 428766 h 636850"/>
              <a:gd name="connsiteX5" fmla="*/ 14666 w 167918"/>
              <a:gd name="connsiteY5" fmla="*/ 141 h 63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918" h="636850">
                <a:moveTo>
                  <a:pt x="14666" y="141"/>
                </a:moveTo>
                <a:cubicBezTo>
                  <a:pt x="18899" y="-7267"/>
                  <a:pt x="5141" y="279012"/>
                  <a:pt x="30541" y="384316"/>
                </a:cubicBezTo>
                <a:cubicBezTo>
                  <a:pt x="55941" y="489620"/>
                  <a:pt x="158070" y="606037"/>
                  <a:pt x="167066" y="631966"/>
                </a:cubicBezTo>
                <a:cubicBezTo>
                  <a:pt x="176062" y="657895"/>
                  <a:pt x="111503" y="573758"/>
                  <a:pt x="84516" y="539891"/>
                </a:cubicBezTo>
                <a:cubicBezTo>
                  <a:pt x="57529" y="506024"/>
                  <a:pt x="19429" y="515020"/>
                  <a:pt x="5141" y="428766"/>
                </a:cubicBezTo>
                <a:cubicBezTo>
                  <a:pt x="-9147" y="342512"/>
                  <a:pt x="10433" y="7549"/>
                  <a:pt x="14666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864D6E4D-0499-4860-81A4-3EB8F3DEAADB}"/>
              </a:ext>
            </a:extLst>
          </p:cNvPr>
          <p:cNvSpPr/>
          <p:nvPr/>
        </p:nvSpPr>
        <p:spPr>
          <a:xfrm>
            <a:off x="8854981" y="2511425"/>
            <a:ext cx="248427" cy="812941"/>
          </a:xfrm>
          <a:custGeom>
            <a:avLst/>
            <a:gdLst>
              <a:gd name="connsiteX0" fmla="*/ 94 w 248427"/>
              <a:gd name="connsiteY0" fmla="*/ 0 h 812941"/>
              <a:gd name="connsiteX1" fmla="*/ 95344 w 248427"/>
              <a:gd name="connsiteY1" fmla="*/ 473075 h 812941"/>
              <a:gd name="connsiteX2" fmla="*/ 244569 w 248427"/>
              <a:gd name="connsiteY2" fmla="*/ 527050 h 812941"/>
              <a:gd name="connsiteX3" fmla="*/ 203294 w 248427"/>
              <a:gd name="connsiteY3" fmla="*/ 546100 h 812941"/>
              <a:gd name="connsiteX4" fmla="*/ 190594 w 248427"/>
              <a:gd name="connsiteY4" fmla="*/ 746125 h 812941"/>
              <a:gd name="connsiteX5" fmla="*/ 235044 w 248427"/>
              <a:gd name="connsiteY5" fmla="*/ 809625 h 812941"/>
              <a:gd name="connsiteX6" fmla="*/ 165194 w 248427"/>
              <a:gd name="connsiteY6" fmla="*/ 660400 h 812941"/>
              <a:gd name="connsiteX7" fmla="*/ 79469 w 248427"/>
              <a:gd name="connsiteY7" fmla="*/ 473075 h 812941"/>
              <a:gd name="connsiteX8" fmla="*/ 94 w 248427"/>
              <a:gd name="connsiteY8" fmla="*/ 0 h 812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8427" h="812941">
                <a:moveTo>
                  <a:pt x="94" y="0"/>
                </a:moveTo>
                <a:cubicBezTo>
                  <a:pt x="2740" y="0"/>
                  <a:pt x="54598" y="385233"/>
                  <a:pt x="95344" y="473075"/>
                </a:cubicBezTo>
                <a:cubicBezTo>
                  <a:pt x="136090" y="560917"/>
                  <a:pt x="226577" y="514879"/>
                  <a:pt x="244569" y="527050"/>
                </a:cubicBezTo>
                <a:cubicBezTo>
                  <a:pt x="262561" y="539221"/>
                  <a:pt x="212290" y="509588"/>
                  <a:pt x="203294" y="546100"/>
                </a:cubicBezTo>
                <a:cubicBezTo>
                  <a:pt x="194298" y="582612"/>
                  <a:pt x="185302" y="702204"/>
                  <a:pt x="190594" y="746125"/>
                </a:cubicBezTo>
                <a:cubicBezTo>
                  <a:pt x="195886" y="790046"/>
                  <a:pt x="239277" y="823912"/>
                  <a:pt x="235044" y="809625"/>
                </a:cubicBezTo>
                <a:cubicBezTo>
                  <a:pt x="230811" y="795338"/>
                  <a:pt x="191123" y="716492"/>
                  <a:pt x="165194" y="660400"/>
                </a:cubicBezTo>
                <a:cubicBezTo>
                  <a:pt x="139265" y="604308"/>
                  <a:pt x="108044" y="579967"/>
                  <a:pt x="79469" y="473075"/>
                </a:cubicBezTo>
                <a:cubicBezTo>
                  <a:pt x="50894" y="366183"/>
                  <a:pt x="-2552" y="0"/>
                  <a:pt x="9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284075A0-3DE2-418D-8400-9FAEE3BA21E8}"/>
              </a:ext>
            </a:extLst>
          </p:cNvPr>
          <p:cNvSpPr/>
          <p:nvPr/>
        </p:nvSpPr>
        <p:spPr>
          <a:xfrm>
            <a:off x="8286727" y="2577932"/>
            <a:ext cx="479566" cy="752659"/>
          </a:xfrm>
          <a:custGeom>
            <a:avLst/>
            <a:gdLst>
              <a:gd name="connsiteX0" fmla="*/ 479448 w 479566"/>
              <a:gd name="connsiteY0" fmla="*/ 168 h 752659"/>
              <a:gd name="connsiteX1" fmla="*/ 412773 w 479566"/>
              <a:gd name="connsiteY1" fmla="*/ 447843 h 752659"/>
              <a:gd name="connsiteX2" fmla="*/ 428648 w 479566"/>
              <a:gd name="connsiteY2" fmla="*/ 495468 h 752659"/>
              <a:gd name="connsiteX3" fmla="*/ 298473 w 479566"/>
              <a:gd name="connsiteY3" fmla="*/ 574843 h 752659"/>
              <a:gd name="connsiteX4" fmla="*/ 23 w 479566"/>
              <a:gd name="connsiteY4" fmla="*/ 752643 h 752659"/>
              <a:gd name="connsiteX5" fmla="*/ 282598 w 479566"/>
              <a:gd name="connsiteY5" fmla="*/ 584368 h 752659"/>
              <a:gd name="connsiteX6" fmla="*/ 393723 w 479566"/>
              <a:gd name="connsiteY6" fmla="*/ 397043 h 752659"/>
              <a:gd name="connsiteX7" fmla="*/ 479448 w 479566"/>
              <a:gd name="connsiteY7" fmla="*/ 168 h 752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9566" h="752659">
                <a:moveTo>
                  <a:pt x="479448" y="168"/>
                </a:moveTo>
                <a:cubicBezTo>
                  <a:pt x="482623" y="8635"/>
                  <a:pt x="421240" y="365293"/>
                  <a:pt x="412773" y="447843"/>
                </a:cubicBezTo>
                <a:cubicBezTo>
                  <a:pt x="404306" y="530393"/>
                  <a:pt x="447698" y="474302"/>
                  <a:pt x="428648" y="495468"/>
                </a:cubicBezTo>
                <a:cubicBezTo>
                  <a:pt x="409598" y="516634"/>
                  <a:pt x="298473" y="574843"/>
                  <a:pt x="298473" y="574843"/>
                </a:cubicBezTo>
                <a:lnTo>
                  <a:pt x="23" y="752643"/>
                </a:lnTo>
                <a:cubicBezTo>
                  <a:pt x="-2623" y="754231"/>
                  <a:pt x="216981" y="643635"/>
                  <a:pt x="282598" y="584368"/>
                </a:cubicBezTo>
                <a:cubicBezTo>
                  <a:pt x="348215" y="525101"/>
                  <a:pt x="364619" y="490176"/>
                  <a:pt x="393723" y="397043"/>
                </a:cubicBezTo>
                <a:cubicBezTo>
                  <a:pt x="422827" y="303910"/>
                  <a:pt x="476273" y="-8299"/>
                  <a:pt x="479448" y="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DCDFC8D6-97D9-4A9E-95C6-724A8E6D7A6A}"/>
              </a:ext>
            </a:extLst>
          </p:cNvPr>
          <p:cNvSpPr/>
          <p:nvPr/>
        </p:nvSpPr>
        <p:spPr>
          <a:xfrm>
            <a:off x="7674518" y="855391"/>
            <a:ext cx="1519705" cy="629925"/>
          </a:xfrm>
          <a:custGeom>
            <a:avLst/>
            <a:gdLst>
              <a:gd name="connsiteX0" fmla="*/ 515 w 1519705"/>
              <a:gd name="connsiteY0" fmla="*/ 1859 h 629925"/>
              <a:gd name="connsiteX1" fmla="*/ 667265 w 1519705"/>
              <a:gd name="connsiteY1" fmla="*/ 241042 h 629925"/>
              <a:gd name="connsiteX2" fmla="*/ 1145632 w 1519705"/>
              <a:gd name="connsiteY2" fmla="*/ 401909 h 629925"/>
              <a:gd name="connsiteX3" fmla="*/ 1503349 w 1519705"/>
              <a:gd name="connsiteY3" fmla="*/ 619926 h 629925"/>
              <a:gd name="connsiteX4" fmla="*/ 1431382 w 1519705"/>
              <a:gd name="connsiteY4" fmla="*/ 581826 h 629925"/>
              <a:gd name="connsiteX5" fmla="*/ 1183732 w 1519705"/>
              <a:gd name="connsiteY5" fmla="*/ 480226 h 629925"/>
              <a:gd name="connsiteX6" fmla="*/ 779449 w 1519705"/>
              <a:gd name="connsiteY6" fmla="*/ 378626 h 629925"/>
              <a:gd name="connsiteX7" fmla="*/ 515 w 1519705"/>
              <a:gd name="connsiteY7" fmla="*/ 1859 h 629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19705" h="629925">
                <a:moveTo>
                  <a:pt x="515" y="1859"/>
                </a:moveTo>
                <a:cubicBezTo>
                  <a:pt x="-18182" y="-21072"/>
                  <a:pt x="476412" y="174367"/>
                  <a:pt x="667265" y="241042"/>
                </a:cubicBezTo>
                <a:cubicBezTo>
                  <a:pt x="858118" y="307717"/>
                  <a:pt x="1006285" y="338762"/>
                  <a:pt x="1145632" y="401909"/>
                </a:cubicBezTo>
                <a:cubicBezTo>
                  <a:pt x="1284979" y="465056"/>
                  <a:pt x="1455724" y="589940"/>
                  <a:pt x="1503349" y="619926"/>
                </a:cubicBezTo>
                <a:cubicBezTo>
                  <a:pt x="1550974" y="649912"/>
                  <a:pt x="1484652" y="605109"/>
                  <a:pt x="1431382" y="581826"/>
                </a:cubicBezTo>
                <a:cubicBezTo>
                  <a:pt x="1378113" y="558543"/>
                  <a:pt x="1292387" y="514093"/>
                  <a:pt x="1183732" y="480226"/>
                </a:cubicBezTo>
                <a:cubicBezTo>
                  <a:pt x="1075077" y="446359"/>
                  <a:pt x="974182" y="457648"/>
                  <a:pt x="779449" y="378626"/>
                </a:cubicBezTo>
                <a:cubicBezTo>
                  <a:pt x="584716" y="299604"/>
                  <a:pt x="19212" y="24790"/>
                  <a:pt x="515" y="18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D7078E0A-BC24-43BB-942B-95AA5AE609FD}"/>
              </a:ext>
            </a:extLst>
          </p:cNvPr>
          <p:cNvSpPr/>
          <p:nvPr/>
        </p:nvSpPr>
        <p:spPr>
          <a:xfrm>
            <a:off x="9188212" y="1487606"/>
            <a:ext cx="204595" cy="490559"/>
          </a:xfrm>
          <a:custGeom>
            <a:avLst/>
            <a:gdLst>
              <a:gd name="connsiteX0" fmla="*/ 1826 w 204595"/>
              <a:gd name="connsiteY0" fmla="*/ 3057 h 490559"/>
              <a:gd name="connsiteX1" fmla="*/ 95488 w 204595"/>
              <a:gd name="connsiteY1" fmla="*/ 79257 h 490559"/>
              <a:gd name="connsiteX2" fmla="*/ 193913 w 204595"/>
              <a:gd name="connsiteY2" fmla="*/ 122119 h 490559"/>
              <a:gd name="connsiteX3" fmla="*/ 193913 w 204595"/>
              <a:gd name="connsiteY3" fmla="*/ 233244 h 490559"/>
              <a:gd name="connsiteX4" fmla="*/ 122476 w 204595"/>
              <a:gd name="connsiteY4" fmla="*/ 365007 h 490559"/>
              <a:gd name="connsiteX5" fmla="*/ 119301 w 204595"/>
              <a:gd name="connsiteY5" fmla="*/ 488832 h 490559"/>
              <a:gd name="connsiteX6" fmla="*/ 116126 w 204595"/>
              <a:gd name="connsiteY6" fmla="*/ 431682 h 490559"/>
              <a:gd name="connsiteX7" fmla="*/ 116126 w 204595"/>
              <a:gd name="connsiteY7" fmla="*/ 350719 h 490559"/>
              <a:gd name="connsiteX8" fmla="*/ 182801 w 204595"/>
              <a:gd name="connsiteY8" fmla="*/ 193557 h 490559"/>
              <a:gd name="connsiteX9" fmla="*/ 1826 w 204595"/>
              <a:gd name="connsiteY9" fmla="*/ 3057 h 490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4595" h="490559">
                <a:moveTo>
                  <a:pt x="1826" y="3057"/>
                </a:moveTo>
                <a:cubicBezTo>
                  <a:pt x="-12726" y="-15993"/>
                  <a:pt x="63474" y="59413"/>
                  <a:pt x="95488" y="79257"/>
                </a:cubicBezTo>
                <a:cubicBezTo>
                  <a:pt x="127502" y="99101"/>
                  <a:pt x="177509" y="96455"/>
                  <a:pt x="193913" y="122119"/>
                </a:cubicBezTo>
                <a:cubicBezTo>
                  <a:pt x="210317" y="147783"/>
                  <a:pt x="205819" y="192763"/>
                  <a:pt x="193913" y="233244"/>
                </a:cubicBezTo>
                <a:cubicBezTo>
                  <a:pt x="182007" y="273725"/>
                  <a:pt x="134911" y="322409"/>
                  <a:pt x="122476" y="365007"/>
                </a:cubicBezTo>
                <a:cubicBezTo>
                  <a:pt x="110041" y="407605"/>
                  <a:pt x="120359" y="477720"/>
                  <a:pt x="119301" y="488832"/>
                </a:cubicBezTo>
                <a:cubicBezTo>
                  <a:pt x="118243" y="499944"/>
                  <a:pt x="116655" y="454701"/>
                  <a:pt x="116126" y="431682"/>
                </a:cubicBezTo>
                <a:cubicBezTo>
                  <a:pt x="115597" y="408663"/>
                  <a:pt x="105014" y="390407"/>
                  <a:pt x="116126" y="350719"/>
                </a:cubicBezTo>
                <a:cubicBezTo>
                  <a:pt x="127239" y="311032"/>
                  <a:pt x="199470" y="248855"/>
                  <a:pt x="182801" y="193557"/>
                </a:cubicBezTo>
                <a:cubicBezTo>
                  <a:pt x="166132" y="138259"/>
                  <a:pt x="16378" y="22107"/>
                  <a:pt x="1826" y="30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8D8757A5-D3B2-41E0-A8FE-3751F15E9790}"/>
              </a:ext>
            </a:extLst>
          </p:cNvPr>
          <p:cNvSpPr/>
          <p:nvPr/>
        </p:nvSpPr>
        <p:spPr>
          <a:xfrm>
            <a:off x="9232419" y="1596858"/>
            <a:ext cx="94521" cy="316202"/>
          </a:xfrm>
          <a:custGeom>
            <a:avLst/>
            <a:gdLst>
              <a:gd name="connsiteX0" fmla="*/ 481 w 94521"/>
              <a:gd name="connsiteY0" fmla="*/ 167 h 316202"/>
              <a:gd name="connsiteX1" fmla="*/ 94144 w 94521"/>
              <a:gd name="connsiteY1" fmla="*/ 128755 h 316202"/>
              <a:gd name="connsiteX2" fmla="*/ 33819 w 94521"/>
              <a:gd name="connsiteY2" fmla="*/ 222417 h 316202"/>
              <a:gd name="connsiteX3" fmla="*/ 43344 w 94521"/>
              <a:gd name="connsiteY3" fmla="*/ 316080 h 316202"/>
              <a:gd name="connsiteX4" fmla="*/ 25881 w 94521"/>
              <a:gd name="connsiteY4" fmla="*/ 239880 h 316202"/>
              <a:gd name="connsiteX5" fmla="*/ 38581 w 94521"/>
              <a:gd name="connsiteY5" fmla="*/ 138280 h 316202"/>
              <a:gd name="connsiteX6" fmla="*/ 56044 w 94521"/>
              <a:gd name="connsiteY6" fmla="*/ 101767 h 316202"/>
              <a:gd name="connsiteX7" fmla="*/ 481 w 94521"/>
              <a:gd name="connsiteY7" fmla="*/ 167 h 316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521" h="316202">
                <a:moveTo>
                  <a:pt x="481" y="167"/>
                </a:moveTo>
                <a:cubicBezTo>
                  <a:pt x="6831" y="4665"/>
                  <a:pt x="88588" y="91713"/>
                  <a:pt x="94144" y="128755"/>
                </a:cubicBezTo>
                <a:cubicBezTo>
                  <a:pt x="99700" y="165797"/>
                  <a:pt x="42286" y="191196"/>
                  <a:pt x="33819" y="222417"/>
                </a:cubicBezTo>
                <a:cubicBezTo>
                  <a:pt x="25352" y="253638"/>
                  <a:pt x="44667" y="313170"/>
                  <a:pt x="43344" y="316080"/>
                </a:cubicBezTo>
                <a:cubicBezTo>
                  <a:pt x="42021" y="318990"/>
                  <a:pt x="26675" y="269513"/>
                  <a:pt x="25881" y="239880"/>
                </a:cubicBezTo>
                <a:cubicBezTo>
                  <a:pt x="25087" y="210247"/>
                  <a:pt x="33554" y="161299"/>
                  <a:pt x="38581" y="138280"/>
                </a:cubicBezTo>
                <a:cubicBezTo>
                  <a:pt x="43608" y="115261"/>
                  <a:pt x="59483" y="120552"/>
                  <a:pt x="56044" y="101767"/>
                </a:cubicBezTo>
                <a:cubicBezTo>
                  <a:pt x="52605" y="82982"/>
                  <a:pt x="-5869" y="-4331"/>
                  <a:pt x="481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23DC3703-64BE-4C4C-87FE-E7E9DE26A886}"/>
              </a:ext>
            </a:extLst>
          </p:cNvPr>
          <p:cNvSpPr/>
          <p:nvPr/>
        </p:nvSpPr>
        <p:spPr>
          <a:xfrm>
            <a:off x="9097187" y="869626"/>
            <a:ext cx="142681" cy="618584"/>
          </a:xfrm>
          <a:custGeom>
            <a:avLst/>
            <a:gdLst>
              <a:gd name="connsiteX0" fmla="*/ 246 w 142681"/>
              <a:gd name="connsiteY0" fmla="*/ 324 h 618584"/>
              <a:gd name="connsiteX1" fmla="*/ 116663 w 142681"/>
              <a:gd name="connsiteY1" fmla="*/ 273374 h 618584"/>
              <a:gd name="connsiteX2" fmla="*/ 142063 w 142681"/>
              <a:gd name="connsiteY2" fmla="*/ 385557 h 618584"/>
              <a:gd name="connsiteX3" fmla="*/ 101846 w 142681"/>
              <a:gd name="connsiteY3" fmla="*/ 614157 h 618584"/>
              <a:gd name="connsiteX4" fmla="*/ 120896 w 142681"/>
              <a:gd name="connsiteY4" fmla="*/ 521024 h 618584"/>
              <a:gd name="connsiteX5" fmla="*/ 87030 w 142681"/>
              <a:gd name="connsiteY5" fmla="*/ 332641 h 618584"/>
              <a:gd name="connsiteX6" fmla="*/ 246 w 142681"/>
              <a:gd name="connsiteY6" fmla="*/ 324 h 618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2681" h="618584">
                <a:moveTo>
                  <a:pt x="246" y="324"/>
                </a:moveTo>
                <a:cubicBezTo>
                  <a:pt x="5185" y="-9554"/>
                  <a:pt x="93027" y="209169"/>
                  <a:pt x="116663" y="273374"/>
                </a:cubicBezTo>
                <a:cubicBezTo>
                  <a:pt x="140299" y="337580"/>
                  <a:pt x="144532" y="328760"/>
                  <a:pt x="142063" y="385557"/>
                </a:cubicBezTo>
                <a:cubicBezTo>
                  <a:pt x="139594" y="442354"/>
                  <a:pt x="105374" y="591579"/>
                  <a:pt x="101846" y="614157"/>
                </a:cubicBezTo>
                <a:cubicBezTo>
                  <a:pt x="98318" y="636735"/>
                  <a:pt x="123365" y="567943"/>
                  <a:pt x="120896" y="521024"/>
                </a:cubicBezTo>
                <a:cubicBezTo>
                  <a:pt x="118427" y="474105"/>
                  <a:pt x="108197" y="414485"/>
                  <a:pt x="87030" y="332641"/>
                </a:cubicBezTo>
                <a:cubicBezTo>
                  <a:pt x="65863" y="250797"/>
                  <a:pt x="-4693" y="10202"/>
                  <a:pt x="246" y="3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ECB0225A-627B-4640-B1D3-030C55F7BDD6}"/>
              </a:ext>
            </a:extLst>
          </p:cNvPr>
          <p:cNvSpPr/>
          <p:nvPr/>
        </p:nvSpPr>
        <p:spPr>
          <a:xfrm>
            <a:off x="7958145" y="1596367"/>
            <a:ext cx="1294337" cy="346554"/>
          </a:xfrm>
          <a:custGeom>
            <a:avLst/>
            <a:gdLst>
              <a:gd name="connsiteX0" fmla="*/ 42855 w 1294337"/>
              <a:gd name="connsiteY0" fmla="*/ 19708 h 346554"/>
              <a:gd name="connsiteX1" fmla="*/ 84130 w 1294337"/>
              <a:gd name="connsiteY1" fmla="*/ 51458 h 346554"/>
              <a:gd name="connsiteX2" fmla="*/ 420680 w 1294337"/>
              <a:gd name="connsiteY2" fmla="*/ 232433 h 346554"/>
              <a:gd name="connsiteX3" fmla="*/ 1271580 w 1294337"/>
              <a:gd name="connsiteY3" fmla="*/ 340383 h 346554"/>
              <a:gd name="connsiteX4" fmla="*/ 1068380 w 1294337"/>
              <a:gd name="connsiteY4" fmla="*/ 334033 h 346554"/>
              <a:gd name="connsiteX5" fmla="*/ 617530 w 1294337"/>
              <a:gd name="connsiteY5" fmla="*/ 321333 h 346554"/>
              <a:gd name="connsiteX6" fmla="*/ 42855 w 1294337"/>
              <a:gd name="connsiteY6" fmla="*/ 19708 h 346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4337" h="346554">
                <a:moveTo>
                  <a:pt x="42855" y="19708"/>
                </a:moveTo>
                <a:cubicBezTo>
                  <a:pt x="-46045" y="-25271"/>
                  <a:pt x="21159" y="16004"/>
                  <a:pt x="84130" y="51458"/>
                </a:cubicBezTo>
                <a:cubicBezTo>
                  <a:pt x="147101" y="86912"/>
                  <a:pt x="222772" y="184279"/>
                  <a:pt x="420680" y="232433"/>
                </a:cubicBezTo>
                <a:cubicBezTo>
                  <a:pt x="618588" y="280587"/>
                  <a:pt x="1163630" y="323450"/>
                  <a:pt x="1271580" y="340383"/>
                </a:cubicBezTo>
                <a:cubicBezTo>
                  <a:pt x="1379530" y="357316"/>
                  <a:pt x="1068380" y="334033"/>
                  <a:pt x="1068380" y="334033"/>
                </a:cubicBezTo>
                <a:cubicBezTo>
                  <a:pt x="959372" y="330858"/>
                  <a:pt x="788451" y="369487"/>
                  <a:pt x="617530" y="321333"/>
                </a:cubicBezTo>
                <a:cubicBezTo>
                  <a:pt x="446609" y="273179"/>
                  <a:pt x="131755" y="64687"/>
                  <a:pt x="42855" y="197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F0282CF7-F062-4AC1-B2CF-C651B13E5B62}"/>
              </a:ext>
            </a:extLst>
          </p:cNvPr>
          <p:cNvSpPr/>
          <p:nvPr/>
        </p:nvSpPr>
        <p:spPr>
          <a:xfrm>
            <a:off x="9234178" y="2050759"/>
            <a:ext cx="624585" cy="1388569"/>
          </a:xfrm>
          <a:custGeom>
            <a:avLst/>
            <a:gdLst>
              <a:gd name="connsiteX0" fmla="*/ 1897 w 624585"/>
              <a:gd name="connsiteY0" fmla="*/ 3466 h 1388569"/>
              <a:gd name="connsiteX1" fmla="*/ 389247 w 624585"/>
              <a:gd name="connsiteY1" fmla="*/ 565441 h 1388569"/>
              <a:gd name="connsiteX2" fmla="*/ 547997 w 624585"/>
              <a:gd name="connsiteY2" fmla="*/ 1044866 h 1388569"/>
              <a:gd name="connsiteX3" fmla="*/ 538472 w 624585"/>
              <a:gd name="connsiteY3" fmla="*/ 1349666 h 1388569"/>
              <a:gd name="connsiteX4" fmla="*/ 538472 w 624585"/>
              <a:gd name="connsiteY4" fmla="*/ 1352841 h 1388569"/>
              <a:gd name="connsiteX5" fmla="*/ 598797 w 624585"/>
              <a:gd name="connsiteY5" fmla="*/ 1060741 h 1388569"/>
              <a:gd name="connsiteX6" fmla="*/ 567047 w 624585"/>
              <a:gd name="connsiteY6" fmla="*/ 844841 h 1388569"/>
              <a:gd name="connsiteX7" fmla="*/ 1897 w 624585"/>
              <a:gd name="connsiteY7" fmla="*/ 3466 h 1388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4585" h="1388569">
                <a:moveTo>
                  <a:pt x="1897" y="3466"/>
                </a:moveTo>
                <a:cubicBezTo>
                  <a:pt x="-27736" y="-43101"/>
                  <a:pt x="298230" y="391874"/>
                  <a:pt x="389247" y="565441"/>
                </a:cubicBezTo>
                <a:cubicBezTo>
                  <a:pt x="480264" y="739008"/>
                  <a:pt x="523126" y="914162"/>
                  <a:pt x="547997" y="1044866"/>
                </a:cubicBezTo>
                <a:cubicBezTo>
                  <a:pt x="572868" y="1175570"/>
                  <a:pt x="540059" y="1298337"/>
                  <a:pt x="538472" y="1349666"/>
                </a:cubicBezTo>
                <a:cubicBezTo>
                  <a:pt x="536885" y="1400995"/>
                  <a:pt x="528418" y="1400995"/>
                  <a:pt x="538472" y="1352841"/>
                </a:cubicBezTo>
                <a:cubicBezTo>
                  <a:pt x="548526" y="1304687"/>
                  <a:pt x="594035" y="1145408"/>
                  <a:pt x="598797" y="1060741"/>
                </a:cubicBezTo>
                <a:cubicBezTo>
                  <a:pt x="603559" y="976074"/>
                  <a:pt x="670764" y="1025287"/>
                  <a:pt x="567047" y="844841"/>
                </a:cubicBezTo>
                <a:cubicBezTo>
                  <a:pt x="463330" y="664395"/>
                  <a:pt x="31530" y="50033"/>
                  <a:pt x="1897" y="3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858BC76C-F5F8-4A45-8805-DE3861067674}"/>
              </a:ext>
            </a:extLst>
          </p:cNvPr>
          <p:cNvSpPr/>
          <p:nvPr/>
        </p:nvSpPr>
        <p:spPr>
          <a:xfrm>
            <a:off x="9396899" y="1748450"/>
            <a:ext cx="1061929" cy="1461219"/>
          </a:xfrm>
          <a:custGeom>
            <a:avLst/>
            <a:gdLst>
              <a:gd name="connsiteX0" fmla="*/ 1101 w 1061929"/>
              <a:gd name="connsiteY0" fmla="*/ 975 h 1461219"/>
              <a:gd name="connsiteX1" fmla="*/ 613876 w 1061929"/>
              <a:gd name="connsiteY1" fmla="*/ 416900 h 1461219"/>
              <a:gd name="connsiteX2" fmla="*/ 966301 w 1061929"/>
              <a:gd name="connsiteY2" fmla="*/ 1105875 h 1461219"/>
              <a:gd name="connsiteX3" fmla="*/ 1017101 w 1061929"/>
              <a:gd name="connsiteY3" fmla="*/ 1458300 h 1461219"/>
              <a:gd name="connsiteX4" fmla="*/ 1045676 w 1061929"/>
              <a:gd name="connsiteY4" fmla="*/ 1261450 h 1461219"/>
              <a:gd name="connsiteX5" fmla="*/ 1007576 w 1061929"/>
              <a:gd name="connsiteY5" fmla="*/ 1042375 h 1461219"/>
              <a:gd name="connsiteX6" fmla="*/ 477351 w 1061929"/>
              <a:gd name="connsiteY6" fmla="*/ 324825 h 1461219"/>
              <a:gd name="connsiteX7" fmla="*/ 1101 w 1061929"/>
              <a:gd name="connsiteY7" fmla="*/ 975 h 1461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1929" h="1461219">
                <a:moveTo>
                  <a:pt x="1101" y="975"/>
                </a:moveTo>
                <a:cubicBezTo>
                  <a:pt x="23855" y="16321"/>
                  <a:pt x="453009" y="232750"/>
                  <a:pt x="613876" y="416900"/>
                </a:cubicBezTo>
                <a:cubicBezTo>
                  <a:pt x="774743" y="601050"/>
                  <a:pt x="899097" y="932308"/>
                  <a:pt x="966301" y="1105875"/>
                </a:cubicBezTo>
                <a:cubicBezTo>
                  <a:pt x="1033505" y="1279442"/>
                  <a:pt x="1003872" y="1432371"/>
                  <a:pt x="1017101" y="1458300"/>
                </a:cubicBezTo>
                <a:cubicBezTo>
                  <a:pt x="1030330" y="1484229"/>
                  <a:pt x="1047263" y="1330771"/>
                  <a:pt x="1045676" y="1261450"/>
                </a:cubicBezTo>
                <a:cubicBezTo>
                  <a:pt x="1044089" y="1192129"/>
                  <a:pt x="1102297" y="1198479"/>
                  <a:pt x="1007576" y="1042375"/>
                </a:cubicBezTo>
                <a:cubicBezTo>
                  <a:pt x="912855" y="886271"/>
                  <a:pt x="640863" y="495746"/>
                  <a:pt x="477351" y="324825"/>
                </a:cubicBezTo>
                <a:cubicBezTo>
                  <a:pt x="313839" y="153904"/>
                  <a:pt x="-21653" y="-14371"/>
                  <a:pt x="1101" y="9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45F8A602-AC06-4FB2-BE2A-B6877EE35CBC}"/>
              </a:ext>
            </a:extLst>
          </p:cNvPr>
          <p:cNvSpPr/>
          <p:nvPr/>
        </p:nvSpPr>
        <p:spPr>
          <a:xfrm>
            <a:off x="10474055" y="3191482"/>
            <a:ext cx="113259" cy="927068"/>
          </a:xfrm>
          <a:custGeom>
            <a:avLst/>
            <a:gdLst>
              <a:gd name="connsiteX0" fmla="*/ 270 w 113259"/>
              <a:gd name="connsiteY0" fmla="*/ 2568 h 927068"/>
              <a:gd name="connsiteX1" fmla="*/ 79645 w 113259"/>
              <a:gd name="connsiteY1" fmla="*/ 770918 h 927068"/>
              <a:gd name="connsiteX2" fmla="*/ 63770 w 113259"/>
              <a:gd name="connsiteY2" fmla="*/ 923318 h 927068"/>
              <a:gd name="connsiteX3" fmla="*/ 76470 w 113259"/>
              <a:gd name="connsiteY3" fmla="*/ 850293 h 927068"/>
              <a:gd name="connsiteX4" fmla="*/ 111395 w 113259"/>
              <a:gd name="connsiteY4" fmla="*/ 532793 h 927068"/>
              <a:gd name="connsiteX5" fmla="*/ 270 w 113259"/>
              <a:gd name="connsiteY5" fmla="*/ 2568 h 927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259" h="927068">
                <a:moveTo>
                  <a:pt x="270" y="2568"/>
                </a:moveTo>
                <a:cubicBezTo>
                  <a:pt x="-5022" y="42256"/>
                  <a:pt x="69062" y="617460"/>
                  <a:pt x="79645" y="770918"/>
                </a:cubicBezTo>
                <a:cubicBezTo>
                  <a:pt x="90228" y="924376"/>
                  <a:pt x="64299" y="910089"/>
                  <a:pt x="63770" y="923318"/>
                </a:cubicBezTo>
                <a:cubicBezTo>
                  <a:pt x="63241" y="936547"/>
                  <a:pt x="68533" y="915380"/>
                  <a:pt x="76470" y="850293"/>
                </a:cubicBezTo>
                <a:cubicBezTo>
                  <a:pt x="84407" y="785206"/>
                  <a:pt x="121978" y="671435"/>
                  <a:pt x="111395" y="532793"/>
                </a:cubicBezTo>
                <a:cubicBezTo>
                  <a:pt x="100812" y="394151"/>
                  <a:pt x="5562" y="-37120"/>
                  <a:pt x="270" y="25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41C28EE8-E1A4-4FD3-997D-375CC2A4ED26}"/>
              </a:ext>
            </a:extLst>
          </p:cNvPr>
          <p:cNvSpPr/>
          <p:nvPr/>
        </p:nvSpPr>
        <p:spPr>
          <a:xfrm>
            <a:off x="10516774" y="3960912"/>
            <a:ext cx="297864" cy="597709"/>
          </a:xfrm>
          <a:custGeom>
            <a:avLst/>
            <a:gdLst>
              <a:gd name="connsiteX0" fmla="*/ 68676 w 297864"/>
              <a:gd name="connsiteY0" fmla="*/ 1488 h 597709"/>
              <a:gd name="connsiteX1" fmla="*/ 27401 w 297864"/>
              <a:gd name="connsiteY1" fmla="*/ 398363 h 597709"/>
              <a:gd name="connsiteX2" fmla="*/ 106776 w 297864"/>
              <a:gd name="connsiteY2" fmla="*/ 538063 h 597709"/>
              <a:gd name="connsiteX3" fmla="*/ 297276 w 297864"/>
              <a:gd name="connsiteY3" fmla="*/ 550763 h 597709"/>
              <a:gd name="connsiteX4" fmla="*/ 160751 w 297864"/>
              <a:gd name="connsiteY4" fmla="*/ 560288 h 597709"/>
              <a:gd name="connsiteX5" fmla="*/ 2001 w 297864"/>
              <a:gd name="connsiteY5" fmla="*/ 557113 h 597709"/>
              <a:gd name="connsiteX6" fmla="*/ 68676 w 297864"/>
              <a:gd name="connsiteY6" fmla="*/ 1488 h 59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7864" h="597709">
                <a:moveTo>
                  <a:pt x="68676" y="1488"/>
                </a:moveTo>
                <a:cubicBezTo>
                  <a:pt x="72909" y="-24970"/>
                  <a:pt x="21051" y="308934"/>
                  <a:pt x="27401" y="398363"/>
                </a:cubicBezTo>
                <a:cubicBezTo>
                  <a:pt x="33751" y="487792"/>
                  <a:pt x="61797" y="512663"/>
                  <a:pt x="106776" y="538063"/>
                </a:cubicBezTo>
                <a:cubicBezTo>
                  <a:pt x="151755" y="563463"/>
                  <a:pt x="288280" y="547059"/>
                  <a:pt x="297276" y="550763"/>
                </a:cubicBezTo>
                <a:cubicBezTo>
                  <a:pt x="306272" y="554467"/>
                  <a:pt x="209963" y="559230"/>
                  <a:pt x="160751" y="560288"/>
                </a:cubicBezTo>
                <a:cubicBezTo>
                  <a:pt x="111539" y="561346"/>
                  <a:pt x="17347" y="646013"/>
                  <a:pt x="2001" y="557113"/>
                </a:cubicBezTo>
                <a:cubicBezTo>
                  <a:pt x="-13345" y="468213"/>
                  <a:pt x="64443" y="27946"/>
                  <a:pt x="68676" y="14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B884C8E7-5AA1-4699-A56E-222B709A6A20}"/>
              </a:ext>
            </a:extLst>
          </p:cNvPr>
          <p:cNvSpPr/>
          <p:nvPr/>
        </p:nvSpPr>
        <p:spPr>
          <a:xfrm>
            <a:off x="10489521" y="4492300"/>
            <a:ext cx="443368" cy="159123"/>
          </a:xfrm>
          <a:custGeom>
            <a:avLst/>
            <a:gdLst>
              <a:gd name="connsiteX0" fmla="*/ 679 w 443368"/>
              <a:gd name="connsiteY0" fmla="*/ 325 h 159123"/>
              <a:gd name="connsiteX1" fmla="*/ 308654 w 443368"/>
              <a:gd name="connsiteY1" fmla="*/ 105100 h 159123"/>
              <a:gd name="connsiteX2" fmla="*/ 442004 w 443368"/>
              <a:gd name="connsiteY2" fmla="*/ 44775 h 159123"/>
              <a:gd name="connsiteX3" fmla="*/ 368979 w 443368"/>
              <a:gd name="connsiteY3" fmla="*/ 143200 h 159123"/>
              <a:gd name="connsiteX4" fmla="*/ 229279 w 443368"/>
              <a:gd name="connsiteY4" fmla="*/ 146375 h 159123"/>
              <a:gd name="connsiteX5" fmla="*/ 679 w 443368"/>
              <a:gd name="connsiteY5" fmla="*/ 325 h 159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3368" h="159123">
                <a:moveTo>
                  <a:pt x="679" y="325"/>
                </a:moveTo>
                <a:cubicBezTo>
                  <a:pt x="13908" y="-6554"/>
                  <a:pt x="235100" y="97692"/>
                  <a:pt x="308654" y="105100"/>
                </a:cubicBezTo>
                <a:cubicBezTo>
                  <a:pt x="382208" y="112508"/>
                  <a:pt x="431950" y="38425"/>
                  <a:pt x="442004" y="44775"/>
                </a:cubicBezTo>
                <a:cubicBezTo>
                  <a:pt x="452058" y="51125"/>
                  <a:pt x="404433" y="126267"/>
                  <a:pt x="368979" y="143200"/>
                </a:cubicBezTo>
                <a:cubicBezTo>
                  <a:pt x="333525" y="160133"/>
                  <a:pt x="287487" y="167012"/>
                  <a:pt x="229279" y="146375"/>
                </a:cubicBezTo>
                <a:cubicBezTo>
                  <a:pt x="171071" y="125738"/>
                  <a:pt x="-12550" y="7204"/>
                  <a:pt x="679" y="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0BB19237-D371-46C6-9A3B-23F08A268C72}"/>
              </a:ext>
            </a:extLst>
          </p:cNvPr>
          <p:cNvSpPr/>
          <p:nvPr/>
        </p:nvSpPr>
        <p:spPr>
          <a:xfrm>
            <a:off x="9080196" y="2162728"/>
            <a:ext cx="203584" cy="567458"/>
          </a:xfrm>
          <a:custGeom>
            <a:avLst/>
            <a:gdLst>
              <a:gd name="connsiteX0" fmla="*/ 304 w 203584"/>
              <a:gd name="connsiteY0" fmla="*/ 189947 h 567458"/>
              <a:gd name="connsiteX1" fmla="*/ 187629 w 203584"/>
              <a:gd name="connsiteY1" fmla="*/ 35960 h 567458"/>
              <a:gd name="connsiteX2" fmla="*/ 187629 w 203584"/>
              <a:gd name="connsiteY2" fmla="*/ 8972 h 567458"/>
              <a:gd name="connsiteX3" fmla="*/ 136829 w 203584"/>
              <a:gd name="connsiteY3" fmla="*/ 159785 h 567458"/>
              <a:gd name="connsiteX4" fmla="*/ 128892 w 203584"/>
              <a:gd name="connsiteY4" fmla="*/ 274085 h 567458"/>
              <a:gd name="connsiteX5" fmla="*/ 159054 w 203584"/>
              <a:gd name="connsiteY5" fmla="*/ 175660 h 567458"/>
              <a:gd name="connsiteX6" fmla="*/ 87617 w 203584"/>
              <a:gd name="connsiteY6" fmla="*/ 421722 h 567458"/>
              <a:gd name="connsiteX7" fmla="*/ 136829 w 203584"/>
              <a:gd name="connsiteY7" fmla="*/ 315360 h 567458"/>
              <a:gd name="connsiteX8" fmla="*/ 97142 w 203584"/>
              <a:gd name="connsiteY8" fmla="*/ 564597 h 567458"/>
              <a:gd name="connsiteX9" fmla="*/ 87617 w 203584"/>
              <a:gd name="connsiteY9" fmla="*/ 439185 h 567458"/>
              <a:gd name="connsiteX10" fmla="*/ 111429 w 203584"/>
              <a:gd name="connsiteY10" fmla="*/ 264560 h 567458"/>
              <a:gd name="connsiteX11" fmla="*/ 143179 w 203584"/>
              <a:gd name="connsiteY11" fmla="*/ 120097 h 567458"/>
              <a:gd name="connsiteX12" fmla="*/ 304 w 203584"/>
              <a:gd name="connsiteY12" fmla="*/ 189947 h 567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3584" h="567458">
                <a:moveTo>
                  <a:pt x="304" y="189947"/>
                </a:moveTo>
                <a:cubicBezTo>
                  <a:pt x="7712" y="175924"/>
                  <a:pt x="156408" y="66122"/>
                  <a:pt x="187629" y="35960"/>
                </a:cubicBezTo>
                <a:cubicBezTo>
                  <a:pt x="218850" y="5798"/>
                  <a:pt x="196096" y="-11666"/>
                  <a:pt x="187629" y="8972"/>
                </a:cubicBezTo>
                <a:cubicBezTo>
                  <a:pt x="179162" y="29610"/>
                  <a:pt x="146619" y="115599"/>
                  <a:pt x="136829" y="159785"/>
                </a:cubicBezTo>
                <a:cubicBezTo>
                  <a:pt x="127039" y="203971"/>
                  <a:pt x="125188" y="271439"/>
                  <a:pt x="128892" y="274085"/>
                </a:cubicBezTo>
                <a:cubicBezTo>
                  <a:pt x="132596" y="276731"/>
                  <a:pt x="165933" y="151054"/>
                  <a:pt x="159054" y="175660"/>
                </a:cubicBezTo>
                <a:cubicBezTo>
                  <a:pt x="152175" y="200266"/>
                  <a:pt x="91321" y="398439"/>
                  <a:pt x="87617" y="421722"/>
                </a:cubicBezTo>
                <a:cubicBezTo>
                  <a:pt x="83913" y="445005"/>
                  <a:pt x="135241" y="291547"/>
                  <a:pt x="136829" y="315360"/>
                </a:cubicBezTo>
                <a:cubicBezTo>
                  <a:pt x="138417" y="339173"/>
                  <a:pt x="105344" y="543960"/>
                  <a:pt x="97142" y="564597"/>
                </a:cubicBezTo>
                <a:cubicBezTo>
                  <a:pt x="88940" y="585234"/>
                  <a:pt x="85236" y="489191"/>
                  <a:pt x="87617" y="439185"/>
                </a:cubicBezTo>
                <a:cubicBezTo>
                  <a:pt x="89998" y="389179"/>
                  <a:pt x="102169" y="317741"/>
                  <a:pt x="111429" y="264560"/>
                </a:cubicBezTo>
                <a:cubicBezTo>
                  <a:pt x="120689" y="211379"/>
                  <a:pt x="163287" y="133326"/>
                  <a:pt x="143179" y="120097"/>
                </a:cubicBezTo>
                <a:cubicBezTo>
                  <a:pt x="123071" y="106868"/>
                  <a:pt x="-7104" y="203970"/>
                  <a:pt x="304" y="1899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CE6D20A1-E479-4413-A9C6-448A8565561D}"/>
              </a:ext>
            </a:extLst>
          </p:cNvPr>
          <p:cNvSpPr/>
          <p:nvPr/>
        </p:nvSpPr>
        <p:spPr>
          <a:xfrm>
            <a:off x="9104976" y="2712065"/>
            <a:ext cx="386699" cy="266369"/>
          </a:xfrm>
          <a:custGeom>
            <a:avLst/>
            <a:gdLst>
              <a:gd name="connsiteX0" fmla="*/ 69187 w 386699"/>
              <a:gd name="connsiteY0" fmla="*/ 2560 h 266369"/>
              <a:gd name="connsiteX1" fmla="*/ 2512 w 386699"/>
              <a:gd name="connsiteY1" fmla="*/ 245448 h 266369"/>
              <a:gd name="connsiteX2" fmla="*/ 172374 w 386699"/>
              <a:gd name="connsiteY2" fmla="*/ 216873 h 266369"/>
              <a:gd name="connsiteX3" fmla="*/ 386687 w 386699"/>
              <a:gd name="connsiteY3" fmla="*/ 75585 h 266369"/>
              <a:gd name="connsiteX4" fmla="*/ 181899 w 386699"/>
              <a:gd name="connsiteY4" fmla="*/ 212110 h 266369"/>
              <a:gd name="connsiteX5" fmla="*/ 15212 w 386699"/>
              <a:gd name="connsiteY5" fmla="*/ 262910 h 266369"/>
              <a:gd name="connsiteX6" fmla="*/ 46962 w 386699"/>
              <a:gd name="connsiteY6" fmla="*/ 124798 h 266369"/>
              <a:gd name="connsiteX7" fmla="*/ 69187 w 386699"/>
              <a:gd name="connsiteY7" fmla="*/ 2560 h 266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6699" h="266369">
                <a:moveTo>
                  <a:pt x="69187" y="2560"/>
                </a:moveTo>
                <a:cubicBezTo>
                  <a:pt x="61779" y="22668"/>
                  <a:pt x="-14686" y="209729"/>
                  <a:pt x="2512" y="245448"/>
                </a:cubicBezTo>
                <a:cubicBezTo>
                  <a:pt x="19710" y="281167"/>
                  <a:pt x="108345" y="245184"/>
                  <a:pt x="172374" y="216873"/>
                </a:cubicBezTo>
                <a:cubicBezTo>
                  <a:pt x="236403" y="188562"/>
                  <a:pt x="385100" y="76379"/>
                  <a:pt x="386687" y="75585"/>
                </a:cubicBezTo>
                <a:cubicBezTo>
                  <a:pt x="388274" y="74791"/>
                  <a:pt x="243812" y="180889"/>
                  <a:pt x="181899" y="212110"/>
                </a:cubicBezTo>
                <a:cubicBezTo>
                  <a:pt x="119987" y="243331"/>
                  <a:pt x="37701" y="277462"/>
                  <a:pt x="15212" y="262910"/>
                </a:cubicBezTo>
                <a:cubicBezTo>
                  <a:pt x="-7278" y="248358"/>
                  <a:pt x="39554" y="163427"/>
                  <a:pt x="46962" y="124798"/>
                </a:cubicBezTo>
                <a:cubicBezTo>
                  <a:pt x="54370" y="86169"/>
                  <a:pt x="76595" y="-17548"/>
                  <a:pt x="69187" y="25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52D5DA24-9FAE-47F0-895C-E57466267730}"/>
              </a:ext>
            </a:extLst>
          </p:cNvPr>
          <p:cNvSpPr/>
          <p:nvPr/>
        </p:nvSpPr>
        <p:spPr>
          <a:xfrm>
            <a:off x="9105498" y="2967600"/>
            <a:ext cx="527557" cy="439419"/>
          </a:xfrm>
          <a:custGeom>
            <a:avLst/>
            <a:gdLst>
              <a:gd name="connsiteX0" fmla="*/ 21040 w 527557"/>
              <a:gd name="connsiteY0" fmla="*/ 13725 h 439419"/>
              <a:gd name="connsiteX1" fmla="*/ 84540 w 527557"/>
              <a:gd name="connsiteY1" fmla="*/ 28013 h 439419"/>
              <a:gd name="connsiteX2" fmla="*/ 384577 w 527557"/>
              <a:gd name="connsiteY2" fmla="*/ 147075 h 439419"/>
              <a:gd name="connsiteX3" fmla="*/ 524277 w 527557"/>
              <a:gd name="connsiteY3" fmla="*/ 434413 h 439419"/>
              <a:gd name="connsiteX4" fmla="*/ 476652 w 527557"/>
              <a:gd name="connsiteY4" fmla="*/ 320113 h 439419"/>
              <a:gd name="connsiteX5" fmla="*/ 400452 w 527557"/>
              <a:gd name="connsiteY5" fmla="*/ 196288 h 439419"/>
              <a:gd name="connsiteX6" fmla="*/ 21040 w 527557"/>
              <a:gd name="connsiteY6" fmla="*/ 13725 h 439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557" h="439419">
                <a:moveTo>
                  <a:pt x="21040" y="13725"/>
                </a:moveTo>
                <a:cubicBezTo>
                  <a:pt x="-31612" y="-14321"/>
                  <a:pt x="23951" y="5788"/>
                  <a:pt x="84540" y="28013"/>
                </a:cubicBezTo>
                <a:cubicBezTo>
                  <a:pt x="145129" y="50238"/>
                  <a:pt x="311288" y="79342"/>
                  <a:pt x="384577" y="147075"/>
                </a:cubicBezTo>
                <a:cubicBezTo>
                  <a:pt x="457867" y="214808"/>
                  <a:pt x="508931" y="405573"/>
                  <a:pt x="524277" y="434413"/>
                </a:cubicBezTo>
                <a:cubicBezTo>
                  <a:pt x="539623" y="463253"/>
                  <a:pt x="497290" y="359801"/>
                  <a:pt x="476652" y="320113"/>
                </a:cubicBezTo>
                <a:cubicBezTo>
                  <a:pt x="456015" y="280426"/>
                  <a:pt x="474006" y="245765"/>
                  <a:pt x="400452" y="196288"/>
                </a:cubicBezTo>
                <a:cubicBezTo>
                  <a:pt x="326898" y="146811"/>
                  <a:pt x="73692" y="41771"/>
                  <a:pt x="21040" y="137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35F36B07-8D7E-4BD3-9DBA-C53F81552A84}"/>
              </a:ext>
            </a:extLst>
          </p:cNvPr>
          <p:cNvSpPr/>
          <p:nvPr/>
        </p:nvSpPr>
        <p:spPr>
          <a:xfrm>
            <a:off x="8772509" y="2645537"/>
            <a:ext cx="152523" cy="413220"/>
          </a:xfrm>
          <a:custGeom>
            <a:avLst/>
            <a:gdLst>
              <a:gd name="connsiteX0" fmla="*/ 16 w 152523"/>
              <a:gd name="connsiteY0" fmla="*/ 4001 h 413220"/>
              <a:gd name="connsiteX1" fmla="*/ 76216 w 152523"/>
              <a:gd name="connsiteY1" fmla="*/ 270701 h 413220"/>
              <a:gd name="connsiteX2" fmla="*/ 152416 w 152523"/>
              <a:gd name="connsiteY2" fmla="*/ 411988 h 413220"/>
              <a:gd name="connsiteX3" fmla="*/ 92091 w 152523"/>
              <a:gd name="connsiteY3" fmla="*/ 337376 h 413220"/>
              <a:gd name="connsiteX4" fmla="*/ 57166 w 152523"/>
              <a:gd name="connsiteY4" fmla="*/ 300863 h 413220"/>
              <a:gd name="connsiteX5" fmla="*/ 119079 w 152523"/>
              <a:gd name="connsiteY5" fmla="*/ 210376 h 413220"/>
              <a:gd name="connsiteX6" fmla="*/ 69866 w 152523"/>
              <a:gd name="connsiteY6" fmla="*/ 115126 h 413220"/>
              <a:gd name="connsiteX7" fmla="*/ 16 w 152523"/>
              <a:gd name="connsiteY7" fmla="*/ 4001 h 413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523" h="413220">
                <a:moveTo>
                  <a:pt x="16" y="4001"/>
                </a:moveTo>
                <a:cubicBezTo>
                  <a:pt x="1074" y="29930"/>
                  <a:pt x="50816" y="202703"/>
                  <a:pt x="76216" y="270701"/>
                </a:cubicBezTo>
                <a:cubicBezTo>
                  <a:pt x="101616" y="338699"/>
                  <a:pt x="149770" y="400875"/>
                  <a:pt x="152416" y="411988"/>
                </a:cubicBezTo>
                <a:cubicBezTo>
                  <a:pt x="155062" y="423101"/>
                  <a:pt x="107966" y="355897"/>
                  <a:pt x="92091" y="337376"/>
                </a:cubicBezTo>
                <a:cubicBezTo>
                  <a:pt x="76216" y="318855"/>
                  <a:pt x="52668" y="322030"/>
                  <a:pt x="57166" y="300863"/>
                </a:cubicBezTo>
                <a:cubicBezTo>
                  <a:pt x="61664" y="279696"/>
                  <a:pt x="116962" y="241332"/>
                  <a:pt x="119079" y="210376"/>
                </a:cubicBezTo>
                <a:cubicBezTo>
                  <a:pt x="121196" y="179420"/>
                  <a:pt x="89710" y="144759"/>
                  <a:pt x="69866" y="115126"/>
                </a:cubicBezTo>
                <a:cubicBezTo>
                  <a:pt x="50022" y="85493"/>
                  <a:pt x="-1042" y="-21928"/>
                  <a:pt x="16" y="40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D0DE5301-E688-409C-8411-1E30AEA6205E}"/>
              </a:ext>
            </a:extLst>
          </p:cNvPr>
          <p:cNvSpPr/>
          <p:nvPr/>
        </p:nvSpPr>
        <p:spPr>
          <a:xfrm>
            <a:off x="9080108" y="2993944"/>
            <a:ext cx="592585" cy="228829"/>
          </a:xfrm>
          <a:custGeom>
            <a:avLst/>
            <a:gdLst>
              <a:gd name="connsiteX0" fmla="*/ 392 w 592585"/>
              <a:gd name="connsiteY0" fmla="*/ 81 h 228829"/>
              <a:gd name="connsiteX1" fmla="*/ 302017 w 592585"/>
              <a:gd name="connsiteY1" fmla="*/ 193756 h 228829"/>
              <a:gd name="connsiteX2" fmla="*/ 592530 w 592585"/>
              <a:gd name="connsiteY2" fmla="*/ 228681 h 228829"/>
              <a:gd name="connsiteX3" fmla="*/ 325830 w 592585"/>
              <a:gd name="connsiteY3" fmla="*/ 204869 h 228829"/>
              <a:gd name="connsiteX4" fmla="*/ 240105 w 592585"/>
              <a:gd name="connsiteY4" fmla="*/ 169944 h 228829"/>
              <a:gd name="connsiteX5" fmla="*/ 392 w 592585"/>
              <a:gd name="connsiteY5" fmla="*/ 81 h 228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585" h="228829">
                <a:moveTo>
                  <a:pt x="392" y="81"/>
                </a:moveTo>
                <a:cubicBezTo>
                  <a:pt x="10711" y="4050"/>
                  <a:pt x="203327" y="155656"/>
                  <a:pt x="302017" y="193756"/>
                </a:cubicBezTo>
                <a:cubicBezTo>
                  <a:pt x="400707" y="231856"/>
                  <a:pt x="588561" y="226829"/>
                  <a:pt x="592530" y="228681"/>
                </a:cubicBezTo>
                <a:cubicBezTo>
                  <a:pt x="596499" y="230533"/>
                  <a:pt x="384567" y="214658"/>
                  <a:pt x="325830" y="204869"/>
                </a:cubicBezTo>
                <a:cubicBezTo>
                  <a:pt x="267093" y="195080"/>
                  <a:pt x="294080" y="201694"/>
                  <a:pt x="240105" y="169944"/>
                </a:cubicBezTo>
                <a:cubicBezTo>
                  <a:pt x="186130" y="138194"/>
                  <a:pt x="-9927" y="-3888"/>
                  <a:pt x="392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7B927A6F-CCEC-4F2A-86F8-72E6A870A0E9}"/>
              </a:ext>
            </a:extLst>
          </p:cNvPr>
          <p:cNvSpPr/>
          <p:nvPr/>
        </p:nvSpPr>
        <p:spPr>
          <a:xfrm>
            <a:off x="9184497" y="2352633"/>
            <a:ext cx="317048" cy="141892"/>
          </a:xfrm>
          <a:custGeom>
            <a:avLst/>
            <a:gdLst>
              <a:gd name="connsiteX0" fmla="*/ 3953 w 317048"/>
              <a:gd name="connsiteY0" fmla="*/ 133392 h 141892"/>
              <a:gd name="connsiteX1" fmla="*/ 153178 w 317048"/>
              <a:gd name="connsiteY1" fmla="*/ 90530 h 141892"/>
              <a:gd name="connsiteX2" fmla="*/ 316691 w 317048"/>
              <a:gd name="connsiteY2" fmla="*/ 42 h 141892"/>
              <a:gd name="connsiteX3" fmla="*/ 192866 w 317048"/>
              <a:gd name="connsiteY3" fmla="*/ 79417 h 141892"/>
              <a:gd name="connsiteX4" fmla="*/ 54753 w 317048"/>
              <a:gd name="connsiteY4" fmla="*/ 136567 h 141892"/>
              <a:gd name="connsiteX5" fmla="*/ 3953 w 317048"/>
              <a:gd name="connsiteY5" fmla="*/ 133392 h 141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048" h="141892">
                <a:moveTo>
                  <a:pt x="3953" y="133392"/>
                </a:moveTo>
                <a:cubicBezTo>
                  <a:pt x="20357" y="125719"/>
                  <a:pt x="101055" y="112755"/>
                  <a:pt x="153178" y="90530"/>
                </a:cubicBezTo>
                <a:cubicBezTo>
                  <a:pt x="205301" y="68305"/>
                  <a:pt x="310076" y="1894"/>
                  <a:pt x="316691" y="42"/>
                </a:cubicBezTo>
                <a:cubicBezTo>
                  <a:pt x="323306" y="-1810"/>
                  <a:pt x="236522" y="56663"/>
                  <a:pt x="192866" y="79417"/>
                </a:cubicBezTo>
                <a:cubicBezTo>
                  <a:pt x="149210" y="102171"/>
                  <a:pt x="83857" y="126777"/>
                  <a:pt x="54753" y="136567"/>
                </a:cubicBezTo>
                <a:cubicBezTo>
                  <a:pt x="25649" y="146357"/>
                  <a:pt x="-12451" y="141065"/>
                  <a:pt x="3953" y="1333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5BA39677-DAB0-43A3-B7B3-6712F87E9E41}"/>
              </a:ext>
            </a:extLst>
          </p:cNvPr>
          <p:cNvSpPr/>
          <p:nvPr/>
        </p:nvSpPr>
        <p:spPr>
          <a:xfrm>
            <a:off x="9138390" y="2546252"/>
            <a:ext cx="324936" cy="252275"/>
          </a:xfrm>
          <a:custGeom>
            <a:avLst/>
            <a:gdLst>
              <a:gd name="connsiteX0" fmla="*/ 848 w 324936"/>
              <a:gd name="connsiteY0" fmla="*/ 250923 h 252275"/>
              <a:gd name="connsiteX1" fmla="*/ 59585 w 324936"/>
              <a:gd name="connsiteY1" fmla="*/ 225523 h 252275"/>
              <a:gd name="connsiteX2" fmla="*/ 254848 w 324936"/>
              <a:gd name="connsiteY2" fmla="*/ 76298 h 252275"/>
              <a:gd name="connsiteX3" fmla="*/ 324698 w 324936"/>
              <a:gd name="connsiteY3" fmla="*/ 98 h 252275"/>
              <a:gd name="connsiteX4" fmla="*/ 235798 w 324936"/>
              <a:gd name="connsiteY4" fmla="*/ 90586 h 252275"/>
              <a:gd name="connsiteX5" fmla="*/ 92923 w 324936"/>
              <a:gd name="connsiteY5" fmla="*/ 208061 h 252275"/>
              <a:gd name="connsiteX6" fmla="*/ 848 w 324936"/>
              <a:gd name="connsiteY6" fmla="*/ 250923 h 252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936" h="252275">
                <a:moveTo>
                  <a:pt x="848" y="250923"/>
                </a:moveTo>
                <a:cubicBezTo>
                  <a:pt x="-4708" y="253833"/>
                  <a:pt x="17252" y="254627"/>
                  <a:pt x="59585" y="225523"/>
                </a:cubicBezTo>
                <a:cubicBezTo>
                  <a:pt x="101918" y="196419"/>
                  <a:pt x="210663" y="113869"/>
                  <a:pt x="254848" y="76298"/>
                </a:cubicBezTo>
                <a:cubicBezTo>
                  <a:pt x="299033" y="38727"/>
                  <a:pt x="327873" y="-2283"/>
                  <a:pt x="324698" y="98"/>
                </a:cubicBezTo>
                <a:cubicBezTo>
                  <a:pt x="321523" y="2479"/>
                  <a:pt x="274427" y="55926"/>
                  <a:pt x="235798" y="90586"/>
                </a:cubicBezTo>
                <a:cubicBezTo>
                  <a:pt x="197169" y="125246"/>
                  <a:pt x="128377" y="179751"/>
                  <a:pt x="92923" y="208061"/>
                </a:cubicBezTo>
                <a:cubicBezTo>
                  <a:pt x="57469" y="236371"/>
                  <a:pt x="6404" y="248013"/>
                  <a:pt x="848" y="2509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3C83312D-4F99-4B60-B4C8-24B98E554C2A}"/>
              </a:ext>
            </a:extLst>
          </p:cNvPr>
          <p:cNvSpPr/>
          <p:nvPr/>
        </p:nvSpPr>
        <p:spPr>
          <a:xfrm>
            <a:off x="9180513" y="2752725"/>
            <a:ext cx="441809" cy="11113"/>
          </a:xfrm>
          <a:custGeom>
            <a:avLst/>
            <a:gdLst>
              <a:gd name="connsiteX0" fmla="*/ 0 w 441809"/>
              <a:gd name="connsiteY0" fmla="*/ 11113 h 11113"/>
              <a:gd name="connsiteX1" fmla="*/ 58737 w 441809"/>
              <a:gd name="connsiteY1" fmla="*/ 11113 h 11113"/>
              <a:gd name="connsiteX2" fmla="*/ 434975 w 441809"/>
              <a:gd name="connsiteY2" fmla="*/ 3175 h 11113"/>
              <a:gd name="connsiteX3" fmla="*/ 311150 w 441809"/>
              <a:gd name="connsiteY3" fmla="*/ 3175 h 11113"/>
              <a:gd name="connsiteX4" fmla="*/ 85725 w 441809"/>
              <a:gd name="connsiteY4" fmla="*/ 0 h 11113"/>
              <a:gd name="connsiteX5" fmla="*/ 0 w 441809"/>
              <a:gd name="connsiteY5" fmla="*/ 11113 h 11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809" h="11113">
                <a:moveTo>
                  <a:pt x="0" y="11113"/>
                </a:moveTo>
                <a:lnTo>
                  <a:pt x="58737" y="11113"/>
                </a:lnTo>
                <a:lnTo>
                  <a:pt x="434975" y="3175"/>
                </a:lnTo>
                <a:cubicBezTo>
                  <a:pt x="477044" y="1852"/>
                  <a:pt x="311150" y="3175"/>
                  <a:pt x="311150" y="3175"/>
                </a:cubicBezTo>
                <a:lnTo>
                  <a:pt x="85725" y="0"/>
                </a:lnTo>
                <a:cubicBezTo>
                  <a:pt x="36513" y="265"/>
                  <a:pt x="26194" y="2514"/>
                  <a:pt x="0" y="11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11A15718-C49A-4894-8A74-F71FE2507229}"/>
              </a:ext>
            </a:extLst>
          </p:cNvPr>
          <p:cNvSpPr/>
          <p:nvPr/>
        </p:nvSpPr>
        <p:spPr>
          <a:xfrm>
            <a:off x="9290507" y="2761977"/>
            <a:ext cx="369369" cy="207308"/>
          </a:xfrm>
          <a:custGeom>
            <a:avLst/>
            <a:gdLst>
              <a:gd name="connsiteX0" fmla="*/ 115431 w 369369"/>
              <a:gd name="connsiteY0" fmla="*/ 273 h 207308"/>
              <a:gd name="connsiteX1" fmla="*/ 75743 w 369369"/>
              <a:gd name="connsiteY1" fmla="*/ 133623 h 207308"/>
              <a:gd name="connsiteX2" fmla="*/ 367843 w 369369"/>
              <a:gd name="connsiteY2" fmla="*/ 203473 h 207308"/>
              <a:gd name="connsiteX3" fmla="*/ 197981 w 369369"/>
              <a:gd name="connsiteY3" fmla="*/ 198711 h 207308"/>
              <a:gd name="connsiteX4" fmla="*/ 56693 w 369369"/>
              <a:gd name="connsiteY4" fmla="*/ 193948 h 207308"/>
              <a:gd name="connsiteX5" fmla="*/ 1131 w 369369"/>
              <a:gd name="connsiteY5" fmla="*/ 171723 h 207308"/>
              <a:gd name="connsiteX6" fmla="*/ 115431 w 369369"/>
              <a:gd name="connsiteY6" fmla="*/ 273 h 207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9369" h="207308">
                <a:moveTo>
                  <a:pt x="115431" y="273"/>
                </a:moveTo>
                <a:cubicBezTo>
                  <a:pt x="127866" y="-6077"/>
                  <a:pt x="33674" y="99756"/>
                  <a:pt x="75743" y="133623"/>
                </a:cubicBezTo>
                <a:cubicBezTo>
                  <a:pt x="117812" y="167490"/>
                  <a:pt x="347470" y="192625"/>
                  <a:pt x="367843" y="203473"/>
                </a:cubicBezTo>
                <a:cubicBezTo>
                  <a:pt x="388216" y="214321"/>
                  <a:pt x="197981" y="198711"/>
                  <a:pt x="197981" y="198711"/>
                </a:cubicBezTo>
                <a:cubicBezTo>
                  <a:pt x="146123" y="197124"/>
                  <a:pt x="89501" y="198446"/>
                  <a:pt x="56693" y="193948"/>
                </a:cubicBezTo>
                <a:cubicBezTo>
                  <a:pt x="23885" y="189450"/>
                  <a:pt x="-6277" y="198975"/>
                  <a:pt x="1131" y="171723"/>
                </a:cubicBezTo>
                <a:cubicBezTo>
                  <a:pt x="8539" y="144471"/>
                  <a:pt x="102996" y="6623"/>
                  <a:pt x="115431" y="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ED4EFE24-376D-443B-A514-7A6AD15E698B}"/>
              </a:ext>
            </a:extLst>
          </p:cNvPr>
          <p:cNvSpPr/>
          <p:nvPr/>
        </p:nvSpPr>
        <p:spPr>
          <a:xfrm>
            <a:off x="9394770" y="2960593"/>
            <a:ext cx="154511" cy="478949"/>
          </a:xfrm>
          <a:custGeom>
            <a:avLst/>
            <a:gdLst>
              <a:gd name="connsiteX0" fmla="*/ 142930 w 154511"/>
              <a:gd name="connsiteY0" fmla="*/ 95 h 478949"/>
              <a:gd name="connsiteX1" fmla="*/ 142930 w 154511"/>
              <a:gd name="connsiteY1" fmla="*/ 244570 h 478949"/>
              <a:gd name="connsiteX2" fmla="*/ 19105 w 154511"/>
              <a:gd name="connsiteY2" fmla="*/ 354107 h 478949"/>
              <a:gd name="connsiteX3" fmla="*/ 60380 w 154511"/>
              <a:gd name="connsiteY3" fmla="*/ 477932 h 478949"/>
              <a:gd name="connsiteX4" fmla="*/ 55 w 154511"/>
              <a:gd name="connsiteY4" fmla="*/ 406495 h 478949"/>
              <a:gd name="connsiteX5" fmla="*/ 73080 w 154511"/>
              <a:gd name="connsiteY5" fmla="*/ 293782 h 478949"/>
              <a:gd name="connsiteX6" fmla="*/ 150868 w 154511"/>
              <a:gd name="connsiteY6" fmla="*/ 215995 h 478949"/>
              <a:gd name="connsiteX7" fmla="*/ 142930 w 154511"/>
              <a:gd name="connsiteY7" fmla="*/ 95 h 478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511" h="478949">
                <a:moveTo>
                  <a:pt x="142930" y="95"/>
                </a:moveTo>
                <a:cubicBezTo>
                  <a:pt x="141607" y="4857"/>
                  <a:pt x="163567" y="185568"/>
                  <a:pt x="142930" y="244570"/>
                </a:cubicBezTo>
                <a:cubicBezTo>
                  <a:pt x="122293" y="303572"/>
                  <a:pt x="32863" y="315213"/>
                  <a:pt x="19105" y="354107"/>
                </a:cubicBezTo>
                <a:cubicBezTo>
                  <a:pt x="5347" y="393001"/>
                  <a:pt x="63555" y="469201"/>
                  <a:pt x="60380" y="477932"/>
                </a:cubicBezTo>
                <a:cubicBezTo>
                  <a:pt x="57205" y="486663"/>
                  <a:pt x="-2062" y="437187"/>
                  <a:pt x="55" y="406495"/>
                </a:cubicBezTo>
                <a:cubicBezTo>
                  <a:pt x="2172" y="375803"/>
                  <a:pt x="47945" y="325532"/>
                  <a:pt x="73080" y="293782"/>
                </a:cubicBezTo>
                <a:cubicBezTo>
                  <a:pt x="98215" y="262032"/>
                  <a:pt x="139755" y="261768"/>
                  <a:pt x="150868" y="215995"/>
                </a:cubicBezTo>
                <a:cubicBezTo>
                  <a:pt x="161981" y="170222"/>
                  <a:pt x="144253" y="-4667"/>
                  <a:pt x="142930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FF5D3C0A-2321-48E7-9CE8-E4CE3D2FEFD0}"/>
              </a:ext>
            </a:extLst>
          </p:cNvPr>
          <p:cNvSpPr/>
          <p:nvPr/>
        </p:nvSpPr>
        <p:spPr>
          <a:xfrm>
            <a:off x="9563100" y="2983961"/>
            <a:ext cx="109463" cy="601745"/>
          </a:xfrm>
          <a:custGeom>
            <a:avLst/>
            <a:gdLst>
              <a:gd name="connsiteX0" fmla="*/ 76200 w 109463"/>
              <a:gd name="connsiteY0" fmla="*/ 2127 h 601745"/>
              <a:gd name="connsiteX1" fmla="*/ 58738 w 109463"/>
              <a:gd name="connsiteY1" fmla="*/ 345027 h 601745"/>
              <a:gd name="connsiteX2" fmla="*/ 71438 w 109463"/>
              <a:gd name="connsiteY2" fmla="*/ 468852 h 601745"/>
              <a:gd name="connsiteX3" fmla="*/ 106363 w 109463"/>
              <a:gd name="connsiteY3" fmla="*/ 557752 h 601745"/>
              <a:gd name="connsiteX4" fmla="*/ 0 w 109463"/>
              <a:gd name="connsiteY4" fmla="*/ 595852 h 601745"/>
              <a:gd name="connsiteX5" fmla="*/ 106363 w 109463"/>
              <a:gd name="connsiteY5" fmla="*/ 435514 h 601745"/>
              <a:gd name="connsiteX6" fmla="*/ 80963 w 109463"/>
              <a:gd name="connsiteY6" fmla="*/ 210089 h 601745"/>
              <a:gd name="connsiteX7" fmla="*/ 76200 w 109463"/>
              <a:gd name="connsiteY7" fmla="*/ 2127 h 60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9463" h="601745">
                <a:moveTo>
                  <a:pt x="76200" y="2127"/>
                </a:moveTo>
                <a:cubicBezTo>
                  <a:pt x="72496" y="24617"/>
                  <a:pt x="59532" y="267240"/>
                  <a:pt x="58738" y="345027"/>
                </a:cubicBezTo>
                <a:cubicBezTo>
                  <a:pt x="57944" y="422814"/>
                  <a:pt x="63501" y="433398"/>
                  <a:pt x="71438" y="468852"/>
                </a:cubicBezTo>
                <a:cubicBezTo>
                  <a:pt x="79375" y="504306"/>
                  <a:pt x="118269" y="536585"/>
                  <a:pt x="106363" y="557752"/>
                </a:cubicBezTo>
                <a:cubicBezTo>
                  <a:pt x="94457" y="578919"/>
                  <a:pt x="0" y="616225"/>
                  <a:pt x="0" y="595852"/>
                </a:cubicBezTo>
                <a:cubicBezTo>
                  <a:pt x="0" y="575479"/>
                  <a:pt x="92869" y="499808"/>
                  <a:pt x="106363" y="435514"/>
                </a:cubicBezTo>
                <a:cubicBezTo>
                  <a:pt x="119857" y="371220"/>
                  <a:pt x="85196" y="278881"/>
                  <a:pt x="80963" y="210089"/>
                </a:cubicBezTo>
                <a:cubicBezTo>
                  <a:pt x="76730" y="141297"/>
                  <a:pt x="79904" y="-20363"/>
                  <a:pt x="76200" y="2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D98775A3-2922-4560-A4E6-3A511FC4801A}"/>
              </a:ext>
            </a:extLst>
          </p:cNvPr>
          <p:cNvSpPr/>
          <p:nvPr/>
        </p:nvSpPr>
        <p:spPr>
          <a:xfrm>
            <a:off x="9133704" y="1802172"/>
            <a:ext cx="215223" cy="529050"/>
          </a:xfrm>
          <a:custGeom>
            <a:avLst/>
            <a:gdLst>
              <a:gd name="connsiteX0" fmla="*/ 215084 w 215223"/>
              <a:gd name="connsiteY0" fmla="*/ 1228 h 529050"/>
              <a:gd name="connsiteX1" fmla="*/ 91259 w 215223"/>
              <a:gd name="connsiteY1" fmla="*/ 218716 h 529050"/>
              <a:gd name="connsiteX2" fmla="*/ 51571 w 215223"/>
              <a:gd name="connsiteY2" fmla="*/ 388578 h 529050"/>
              <a:gd name="connsiteX3" fmla="*/ 94434 w 215223"/>
              <a:gd name="connsiteY3" fmla="*/ 528278 h 529050"/>
              <a:gd name="connsiteX4" fmla="*/ 42046 w 215223"/>
              <a:gd name="connsiteY4" fmla="*/ 439378 h 529050"/>
              <a:gd name="connsiteX5" fmla="*/ 2359 w 215223"/>
              <a:gd name="connsiteY5" fmla="*/ 323491 h 529050"/>
              <a:gd name="connsiteX6" fmla="*/ 113484 w 215223"/>
              <a:gd name="connsiteY6" fmla="*/ 137753 h 529050"/>
              <a:gd name="connsiteX7" fmla="*/ 215084 w 215223"/>
              <a:gd name="connsiteY7" fmla="*/ 1228 h 52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5223" h="529050">
                <a:moveTo>
                  <a:pt x="215084" y="1228"/>
                </a:moveTo>
                <a:cubicBezTo>
                  <a:pt x="211380" y="14722"/>
                  <a:pt x="118511" y="154158"/>
                  <a:pt x="91259" y="218716"/>
                </a:cubicBezTo>
                <a:cubicBezTo>
                  <a:pt x="64007" y="283274"/>
                  <a:pt x="51042" y="336984"/>
                  <a:pt x="51571" y="388578"/>
                </a:cubicBezTo>
                <a:cubicBezTo>
                  <a:pt x="52100" y="440172"/>
                  <a:pt x="96021" y="519811"/>
                  <a:pt x="94434" y="528278"/>
                </a:cubicBezTo>
                <a:cubicBezTo>
                  <a:pt x="92847" y="536745"/>
                  <a:pt x="57392" y="473509"/>
                  <a:pt x="42046" y="439378"/>
                </a:cubicBezTo>
                <a:cubicBezTo>
                  <a:pt x="26700" y="405247"/>
                  <a:pt x="-9547" y="373762"/>
                  <a:pt x="2359" y="323491"/>
                </a:cubicBezTo>
                <a:cubicBezTo>
                  <a:pt x="14265" y="273220"/>
                  <a:pt x="79088" y="186701"/>
                  <a:pt x="113484" y="137753"/>
                </a:cubicBezTo>
                <a:cubicBezTo>
                  <a:pt x="147880" y="88805"/>
                  <a:pt x="218788" y="-12266"/>
                  <a:pt x="215084" y="1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FE893BD4-03A3-44E4-802F-C07A165F1543}"/>
              </a:ext>
            </a:extLst>
          </p:cNvPr>
          <p:cNvSpPr/>
          <p:nvPr/>
        </p:nvSpPr>
        <p:spPr>
          <a:xfrm>
            <a:off x="9376833" y="1792686"/>
            <a:ext cx="702796" cy="694992"/>
          </a:xfrm>
          <a:custGeom>
            <a:avLst/>
            <a:gdLst>
              <a:gd name="connsiteX0" fmla="*/ 0 w 702796"/>
              <a:gd name="connsiteY0" fmla="*/ 131 h 694992"/>
              <a:gd name="connsiteX1" fmla="*/ 495300 w 702796"/>
              <a:gd name="connsiteY1" fmla="*/ 357847 h 694992"/>
              <a:gd name="connsiteX2" fmla="*/ 694267 w 702796"/>
              <a:gd name="connsiteY2" fmla="*/ 681697 h 694992"/>
              <a:gd name="connsiteX3" fmla="*/ 649817 w 702796"/>
              <a:gd name="connsiteY3" fmla="*/ 609731 h 694992"/>
              <a:gd name="connsiteX4" fmla="*/ 499534 w 702796"/>
              <a:gd name="connsiteY4" fmla="*/ 398064 h 694992"/>
              <a:gd name="connsiteX5" fmla="*/ 0 w 702796"/>
              <a:gd name="connsiteY5" fmla="*/ 131 h 694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2796" h="694992">
                <a:moveTo>
                  <a:pt x="0" y="131"/>
                </a:moveTo>
                <a:cubicBezTo>
                  <a:pt x="-706" y="-6572"/>
                  <a:pt x="379589" y="244253"/>
                  <a:pt x="495300" y="357847"/>
                </a:cubicBezTo>
                <a:cubicBezTo>
                  <a:pt x="611011" y="471441"/>
                  <a:pt x="668514" y="639716"/>
                  <a:pt x="694267" y="681697"/>
                </a:cubicBezTo>
                <a:cubicBezTo>
                  <a:pt x="720020" y="723678"/>
                  <a:pt x="682273" y="657003"/>
                  <a:pt x="649817" y="609731"/>
                </a:cubicBezTo>
                <a:cubicBezTo>
                  <a:pt x="617361" y="562459"/>
                  <a:pt x="607131" y="497900"/>
                  <a:pt x="499534" y="398064"/>
                </a:cubicBezTo>
                <a:cubicBezTo>
                  <a:pt x="391937" y="298228"/>
                  <a:pt x="706" y="6834"/>
                  <a:pt x="0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E7B4866B-C2E4-4AB3-AADF-7EFFE6B7E2A1}"/>
              </a:ext>
            </a:extLst>
          </p:cNvPr>
          <p:cNvSpPr/>
          <p:nvPr/>
        </p:nvSpPr>
        <p:spPr>
          <a:xfrm>
            <a:off x="9347119" y="1866900"/>
            <a:ext cx="575635" cy="1100932"/>
          </a:xfrm>
          <a:custGeom>
            <a:avLst/>
            <a:gdLst>
              <a:gd name="connsiteX0" fmla="*/ 81 w 575635"/>
              <a:gd name="connsiteY0" fmla="*/ 0 h 1100932"/>
              <a:gd name="connsiteX1" fmla="*/ 457281 w 575635"/>
              <a:gd name="connsiteY1" fmla="*/ 498475 h 1100932"/>
              <a:gd name="connsiteX2" fmla="*/ 571581 w 575635"/>
              <a:gd name="connsiteY2" fmla="*/ 1073150 h 1100932"/>
              <a:gd name="connsiteX3" fmla="*/ 539831 w 575635"/>
              <a:gd name="connsiteY3" fmla="*/ 974725 h 1100932"/>
              <a:gd name="connsiteX4" fmla="*/ 574756 w 575635"/>
              <a:gd name="connsiteY4" fmla="*/ 660400 h 1100932"/>
              <a:gd name="connsiteX5" fmla="*/ 495381 w 575635"/>
              <a:gd name="connsiteY5" fmla="*/ 501650 h 1100932"/>
              <a:gd name="connsiteX6" fmla="*/ 81 w 575635"/>
              <a:gd name="connsiteY6" fmla="*/ 0 h 1100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5635" h="1100932">
                <a:moveTo>
                  <a:pt x="81" y="0"/>
                </a:moveTo>
                <a:cubicBezTo>
                  <a:pt x="-6269" y="-529"/>
                  <a:pt x="362031" y="319617"/>
                  <a:pt x="457281" y="498475"/>
                </a:cubicBezTo>
                <a:cubicBezTo>
                  <a:pt x="552531" y="677333"/>
                  <a:pt x="557823" y="993775"/>
                  <a:pt x="571581" y="1073150"/>
                </a:cubicBezTo>
                <a:cubicBezTo>
                  <a:pt x="585339" y="1152525"/>
                  <a:pt x="539302" y="1043517"/>
                  <a:pt x="539831" y="974725"/>
                </a:cubicBezTo>
                <a:cubicBezTo>
                  <a:pt x="540360" y="905933"/>
                  <a:pt x="582164" y="739246"/>
                  <a:pt x="574756" y="660400"/>
                </a:cubicBezTo>
                <a:cubicBezTo>
                  <a:pt x="567348" y="581554"/>
                  <a:pt x="587456" y="611187"/>
                  <a:pt x="495381" y="501650"/>
                </a:cubicBezTo>
                <a:cubicBezTo>
                  <a:pt x="403306" y="392113"/>
                  <a:pt x="6431" y="529"/>
                  <a:pt x="8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93ECD3A1-32FC-4C26-B50C-93480212A5AB}"/>
              </a:ext>
            </a:extLst>
          </p:cNvPr>
          <p:cNvSpPr/>
          <p:nvPr/>
        </p:nvSpPr>
        <p:spPr>
          <a:xfrm>
            <a:off x="9363075" y="1958069"/>
            <a:ext cx="534096" cy="980501"/>
          </a:xfrm>
          <a:custGeom>
            <a:avLst/>
            <a:gdLst>
              <a:gd name="connsiteX0" fmla="*/ 0 w 534096"/>
              <a:gd name="connsiteY0" fmla="*/ 906 h 980501"/>
              <a:gd name="connsiteX1" fmla="*/ 352425 w 534096"/>
              <a:gd name="connsiteY1" fmla="*/ 531131 h 980501"/>
              <a:gd name="connsiteX2" fmla="*/ 527050 w 534096"/>
              <a:gd name="connsiteY2" fmla="*/ 962931 h 980501"/>
              <a:gd name="connsiteX3" fmla="*/ 485775 w 534096"/>
              <a:gd name="connsiteY3" fmla="*/ 874031 h 980501"/>
              <a:gd name="connsiteX4" fmla="*/ 355600 w 534096"/>
              <a:gd name="connsiteY4" fmla="*/ 664481 h 980501"/>
              <a:gd name="connsiteX5" fmla="*/ 0 w 534096"/>
              <a:gd name="connsiteY5" fmla="*/ 906 h 980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4096" h="980501">
                <a:moveTo>
                  <a:pt x="0" y="906"/>
                </a:moveTo>
                <a:cubicBezTo>
                  <a:pt x="-529" y="-21319"/>
                  <a:pt x="264583" y="370794"/>
                  <a:pt x="352425" y="531131"/>
                </a:cubicBezTo>
                <a:cubicBezTo>
                  <a:pt x="440267" y="691469"/>
                  <a:pt x="504825" y="905781"/>
                  <a:pt x="527050" y="962931"/>
                </a:cubicBezTo>
                <a:cubicBezTo>
                  <a:pt x="549275" y="1020081"/>
                  <a:pt x="514350" y="923773"/>
                  <a:pt x="485775" y="874031"/>
                </a:cubicBezTo>
                <a:cubicBezTo>
                  <a:pt x="457200" y="824289"/>
                  <a:pt x="433387" y="809473"/>
                  <a:pt x="355600" y="664481"/>
                </a:cubicBezTo>
                <a:cubicBezTo>
                  <a:pt x="277813" y="519489"/>
                  <a:pt x="529" y="23131"/>
                  <a:pt x="0" y="9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4D5E1BFF-DE28-45FA-BD95-2986A59E15C5}"/>
              </a:ext>
            </a:extLst>
          </p:cNvPr>
          <p:cNvSpPr/>
          <p:nvPr/>
        </p:nvSpPr>
        <p:spPr>
          <a:xfrm>
            <a:off x="9433670" y="1863107"/>
            <a:ext cx="786233" cy="1125691"/>
          </a:xfrm>
          <a:custGeom>
            <a:avLst/>
            <a:gdLst>
              <a:gd name="connsiteX0" fmla="*/ 40530 w 786233"/>
              <a:gd name="connsiteY0" fmla="*/ 60943 h 1125691"/>
              <a:gd name="connsiteX1" fmla="*/ 104030 w 786233"/>
              <a:gd name="connsiteY1" fmla="*/ 86343 h 1125691"/>
              <a:gd name="connsiteX2" fmla="*/ 662830 w 786233"/>
              <a:gd name="connsiteY2" fmla="*/ 781668 h 1125691"/>
              <a:gd name="connsiteX3" fmla="*/ 780305 w 786233"/>
              <a:gd name="connsiteY3" fmla="*/ 1115043 h 1125691"/>
              <a:gd name="connsiteX4" fmla="*/ 764430 w 786233"/>
              <a:gd name="connsiteY4" fmla="*/ 1029318 h 1125691"/>
              <a:gd name="connsiteX5" fmla="*/ 726330 w 786233"/>
              <a:gd name="connsiteY5" fmla="*/ 889618 h 1125691"/>
              <a:gd name="connsiteX6" fmla="*/ 675530 w 786233"/>
              <a:gd name="connsiteY6" fmla="*/ 749918 h 1125691"/>
              <a:gd name="connsiteX7" fmla="*/ 558055 w 786233"/>
              <a:gd name="connsiteY7" fmla="*/ 543543 h 1125691"/>
              <a:gd name="connsiteX8" fmla="*/ 40530 w 786233"/>
              <a:gd name="connsiteY8" fmla="*/ 60943 h 1125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6233" h="1125691">
                <a:moveTo>
                  <a:pt x="40530" y="60943"/>
                </a:moveTo>
                <a:cubicBezTo>
                  <a:pt x="-35141" y="-15257"/>
                  <a:pt x="313" y="-33778"/>
                  <a:pt x="104030" y="86343"/>
                </a:cubicBezTo>
                <a:cubicBezTo>
                  <a:pt x="207747" y="206464"/>
                  <a:pt x="550117" y="610218"/>
                  <a:pt x="662830" y="781668"/>
                </a:cubicBezTo>
                <a:cubicBezTo>
                  <a:pt x="775543" y="953118"/>
                  <a:pt x="763372" y="1073768"/>
                  <a:pt x="780305" y="1115043"/>
                </a:cubicBezTo>
                <a:cubicBezTo>
                  <a:pt x="797238" y="1156318"/>
                  <a:pt x="773426" y="1066889"/>
                  <a:pt x="764430" y="1029318"/>
                </a:cubicBezTo>
                <a:cubicBezTo>
                  <a:pt x="755434" y="991747"/>
                  <a:pt x="741147" y="936185"/>
                  <a:pt x="726330" y="889618"/>
                </a:cubicBezTo>
                <a:cubicBezTo>
                  <a:pt x="711513" y="843051"/>
                  <a:pt x="703576" y="807597"/>
                  <a:pt x="675530" y="749918"/>
                </a:cubicBezTo>
                <a:cubicBezTo>
                  <a:pt x="647484" y="692239"/>
                  <a:pt x="668122" y="664722"/>
                  <a:pt x="558055" y="543543"/>
                </a:cubicBezTo>
                <a:cubicBezTo>
                  <a:pt x="447988" y="422364"/>
                  <a:pt x="116201" y="137143"/>
                  <a:pt x="40530" y="609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AEE8BE93-3A28-4B08-8223-4AE40C21D5AC}"/>
              </a:ext>
            </a:extLst>
          </p:cNvPr>
          <p:cNvSpPr/>
          <p:nvPr/>
        </p:nvSpPr>
        <p:spPr>
          <a:xfrm>
            <a:off x="10178152" y="2612281"/>
            <a:ext cx="305337" cy="1385253"/>
          </a:xfrm>
          <a:custGeom>
            <a:avLst/>
            <a:gdLst>
              <a:gd name="connsiteX0" fmla="*/ 125781 w 305337"/>
              <a:gd name="connsiteY0" fmla="*/ 147852 h 1385253"/>
              <a:gd name="connsiteX1" fmla="*/ 303581 w 305337"/>
              <a:gd name="connsiteY1" fmla="*/ 914086 h 1385253"/>
              <a:gd name="connsiteX2" fmla="*/ 3015 w 305337"/>
              <a:gd name="connsiteY2" fmla="*/ 1371286 h 1385253"/>
              <a:gd name="connsiteX3" fmla="*/ 151181 w 305337"/>
              <a:gd name="connsiteY3" fmla="*/ 1210419 h 1385253"/>
              <a:gd name="connsiteX4" fmla="*/ 189281 w 305337"/>
              <a:gd name="connsiteY4" fmla="*/ 638919 h 1385253"/>
              <a:gd name="connsiteX5" fmla="*/ 100381 w 305337"/>
              <a:gd name="connsiteY5" fmla="*/ 37786 h 1385253"/>
              <a:gd name="connsiteX6" fmla="*/ 125781 w 305337"/>
              <a:gd name="connsiteY6" fmla="*/ 147852 h 1385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5337" h="1385253">
                <a:moveTo>
                  <a:pt x="125781" y="147852"/>
                </a:moveTo>
                <a:cubicBezTo>
                  <a:pt x="159648" y="293902"/>
                  <a:pt x="324042" y="710180"/>
                  <a:pt x="303581" y="914086"/>
                </a:cubicBezTo>
                <a:cubicBezTo>
                  <a:pt x="283120" y="1117992"/>
                  <a:pt x="28415" y="1321897"/>
                  <a:pt x="3015" y="1371286"/>
                </a:cubicBezTo>
                <a:cubicBezTo>
                  <a:pt x="-22385" y="1420675"/>
                  <a:pt x="120137" y="1332480"/>
                  <a:pt x="151181" y="1210419"/>
                </a:cubicBezTo>
                <a:cubicBezTo>
                  <a:pt x="182225" y="1088358"/>
                  <a:pt x="197748" y="834358"/>
                  <a:pt x="189281" y="638919"/>
                </a:cubicBezTo>
                <a:cubicBezTo>
                  <a:pt x="180814" y="443480"/>
                  <a:pt x="115198" y="113986"/>
                  <a:pt x="100381" y="37786"/>
                </a:cubicBezTo>
                <a:cubicBezTo>
                  <a:pt x="85564" y="-38414"/>
                  <a:pt x="91914" y="1802"/>
                  <a:pt x="125781" y="1478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E9F4CAF0-4B25-4184-989E-D0FCB05645C9}"/>
              </a:ext>
            </a:extLst>
          </p:cNvPr>
          <p:cNvSpPr/>
          <p:nvPr/>
        </p:nvSpPr>
        <p:spPr>
          <a:xfrm>
            <a:off x="9956397" y="2678677"/>
            <a:ext cx="259189" cy="1173751"/>
          </a:xfrm>
          <a:custGeom>
            <a:avLst/>
            <a:gdLst>
              <a:gd name="connsiteX0" fmla="*/ 403 w 259189"/>
              <a:gd name="connsiteY0" fmla="*/ 5256 h 1173751"/>
              <a:gd name="connsiteX1" fmla="*/ 258636 w 259189"/>
              <a:gd name="connsiteY1" fmla="*/ 686823 h 1173751"/>
              <a:gd name="connsiteX2" fmla="*/ 72370 w 259189"/>
              <a:gd name="connsiteY2" fmla="*/ 1165190 h 1173751"/>
              <a:gd name="connsiteX3" fmla="*/ 190903 w 259189"/>
              <a:gd name="connsiteY3" fmla="*/ 970456 h 1173751"/>
              <a:gd name="connsiteX4" fmla="*/ 229003 w 259189"/>
              <a:gd name="connsiteY4" fmla="*/ 674123 h 1173751"/>
              <a:gd name="connsiteX5" fmla="*/ 199370 w 259189"/>
              <a:gd name="connsiteY5" fmla="*/ 386256 h 1173751"/>
              <a:gd name="connsiteX6" fmla="*/ 403 w 259189"/>
              <a:gd name="connsiteY6" fmla="*/ 5256 h 1173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9189" h="1173751">
                <a:moveTo>
                  <a:pt x="403" y="5256"/>
                </a:moveTo>
                <a:cubicBezTo>
                  <a:pt x="10281" y="55350"/>
                  <a:pt x="246642" y="493501"/>
                  <a:pt x="258636" y="686823"/>
                </a:cubicBezTo>
                <a:cubicBezTo>
                  <a:pt x="270631" y="880145"/>
                  <a:pt x="83659" y="1117918"/>
                  <a:pt x="72370" y="1165190"/>
                </a:cubicBezTo>
                <a:cubicBezTo>
                  <a:pt x="61081" y="1212462"/>
                  <a:pt x="164798" y="1052300"/>
                  <a:pt x="190903" y="970456"/>
                </a:cubicBezTo>
                <a:cubicBezTo>
                  <a:pt x="217008" y="888612"/>
                  <a:pt x="227592" y="771490"/>
                  <a:pt x="229003" y="674123"/>
                </a:cubicBezTo>
                <a:cubicBezTo>
                  <a:pt x="230414" y="576756"/>
                  <a:pt x="233942" y="495617"/>
                  <a:pt x="199370" y="386256"/>
                </a:cubicBezTo>
                <a:cubicBezTo>
                  <a:pt x="164798" y="276895"/>
                  <a:pt x="-9475" y="-44838"/>
                  <a:pt x="403" y="5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66E1C3C2-6431-44AB-B14E-BEA14F63DE25}"/>
              </a:ext>
            </a:extLst>
          </p:cNvPr>
          <p:cNvSpPr/>
          <p:nvPr/>
        </p:nvSpPr>
        <p:spPr>
          <a:xfrm>
            <a:off x="9776408" y="2999270"/>
            <a:ext cx="231679" cy="797259"/>
          </a:xfrm>
          <a:custGeom>
            <a:avLst/>
            <a:gdLst>
              <a:gd name="connsiteX0" fmla="*/ 184625 w 231679"/>
              <a:gd name="connsiteY0" fmla="*/ 23330 h 797259"/>
              <a:gd name="connsiteX1" fmla="*/ 70325 w 231679"/>
              <a:gd name="connsiteY1" fmla="*/ 717597 h 797259"/>
              <a:gd name="connsiteX2" fmla="*/ 2592 w 231679"/>
              <a:gd name="connsiteY2" fmla="*/ 755697 h 797259"/>
              <a:gd name="connsiteX3" fmla="*/ 159225 w 231679"/>
              <a:gd name="connsiteY3" fmla="*/ 480530 h 797259"/>
              <a:gd name="connsiteX4" fmla="*/ 231192 w 231679"/>
              <a:gd name="connsiteY4" fmla="*/ 192663 h 797259"/>
              <a:gd name="connsiteX5" fmla="*/ 184625 w 231679"/>
              <a:gd name="connsiteY5" fmla="*/ 23330 h 797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679" h="797259">
                <a:moveTo>
                  <a:pt x="184625" y="23330"/>
                </a:moveTo>
                <a:cubicBezTo>
                  <a:pt x="157814" y="110819"/>
                  <a:pt x="100664" y="595536"/>
                  <a:pt x="70325" y="717597"/>
                </a:cubicBezTo>
                <a:cubicBezTo>
                  <a:pt x="39986" y="839658"/>
                  <a:pt x="-12225" y="795208"/>
                  <a:pt x="2592" y="755697"/>
                </a:cubicBezTo>
                <a:cubicBezTo>
                  <a:pt x="17409" y="716186"/>
                  <a:pt x="121125" y="574369"/>
                  <a:pt x="159225" y="480530"/>
                </a:cubicBezTo>
                <a:cubicBezTo>
                  <a:pt x="197325" y="386691"/>
                  <a:pt x="226959" y="268157"/>
                  <a:pt x="231192" y="192663"/>
                </a:cubicBezTo>
                <a:cubicBezTo>
                  <a:pt x="235425" y="117169"/>
                  <a:pt x="211436" y="-64159"/>
                  <a:pt x="184625" y="233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4B56DB34-C319-42B7-B43F-C46C25CD7563}"/>
              </a:ext>
            </a:extLst>
          </p:cNvPr>
          <p:cNvSpPr/>
          <p:nvPr/>
        </p:nvSpPr>
        <p:spPr>
          <a:xfrm>
            <a:off x="10330275" y="4610090"/>
            <a:ext cx="696485" cy="174577"/>
          </a:xfrm>
          <a:custGeom>
            <a:avLst/>
            <a:gdLst>
              <a:gd name="connsiteX0" fmla="*/ 3292 w 696485"/>
              <a:gd name="connsiteY0" fmla="*/ 10 h 174577"/>
              <a:gd name="connsiteX1" fmla="*/ 219192 w 696485"/>
              <a:gd name="connsiteY1" fmla="*/ 160877 h 174577"/>
              <a:gd name="connsiteX2" fmla="*/ 507058 w 696485"/>
              <a:gd name="connsiteY2" fmla="*/ 152410 h 174577"/>
              <a:gd name="connsiteX3" fmla="*/ 689092 w 696485"/>
              <a:gd name="connsiteY3" fmla="*/ 42343 h 174577"/>
              <a:gd name="connsiteX4" fmla="*/ 634058 w 696485"/>
              <a:gd name="connsiteY4" fmla="*/ 84677 h 174577"/>
              <a:gd name="connsiteX5" fmla="*/ 388525 w 696485"/>
              <a:gd name="connsiteY5" fmla="*/ 152410 h 174577"/>
              <a:gd name="connsiteX6" fmla="*/ 3292 w 696485"/>
              <a:gd name="connsiteY6" fmla="*/ 10 h 174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6485" h="174577">
                <a:moveTo>
                  <a:pt x="3292" y="10"/>
                </a:moveTo>
                <a:cubicBezTo>
                  <a:pt x="-24930" y="1421"/>
                  <a:pt x="135231" y="135477"/>
                  <a:pt x="219192" y="160877"/>
                </a:cubicBezTo>
                <a:cubicBezTo>
                  <a:pt x="303153" y="186277"/>
                  <a:pt x="428741" y="172166"/>
                  <a:pt x="507058" y="152410"/>
                </a:cubicBezTo>
                <a:cubicBezTo>
                  <a:pt x="585375" y="132654"/>
                  <a:pt x="667925" y="53632"/>
                  <a:pt x="689092" y="42343"/>
                </a:cubicBezTo>
                <a:cubicBezTo>
                  <a:pt x="710259" y="31054"/>
                  <a:pt x="684152" y="66333"/>
                  <a:pt x="634058" y="84677"/>
                </a:cubicBezTo>
                <a:cubicBezTo>
                  <a:pt x="583964" y="103021"/>
                  <a:pt x="488714" y="166521"/>
                  <a:pt x="388525" y="152410"/>
                </a:cubicBezTo>
                <a:cubicBezTo>
                  <a:pt x="288336" y="138299"/>
                  <a:pt x="31514" y="-1401"/>
                  <a:pt x="3292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96E41ACF-EC14-4CE2-8371-8F0F2A579C90}"/>
              </a:ext>
            </a:extLst>
          </p:cNvPr>
          <p:cNvSpPr/>
          <p:nvPr/>
        </p:nvSpPr>
        <p:spPr>
          <a:xfrm>
            <a:off x="10297093" y="4787891"/>
            <a:ext cx="574129" cy="209720"/>
          </a:xfrm>
          <a:custGeom>
            <a:avLst/>
            <a:gdLst>
              <a:gd name="connsiteX0" fmla="*/ 19540 w 574129"/>
              <a:gd name="connsiteY0" fmla="*/ 9 h 209720"/>
              <a:gd name="connsiteX1" fmla="*/ 451340 w 574129"/>
              <a:gd name="connsiteY1" fmla="*/ 173576 h 209720"/>
              <a:gd name="connsiteX2" fmla="*/ 569874 w 574129"/>
              <a:gd name="connsiteY2" fmla="*/ 118542 h 209720"/>
              <a:gd name="connsiteX3" fmla="*/ 337040 w 574129"/>
              <a:gd name="connsiteY3" fmla="*/ 203209 h 209720"/>
              <a:gd name="connsiteX4" fmla="*/ 99974 w 574129"/>
              <a:gd name="connsiteY4" fmla="*/ 182042 h 209720"/>
              <a:gd name="connsiteX5" fmla="*/ 19540 w 574129"/>
              <a:gd name="connsiteY5" fmla="*/ 9 h 209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4129" h="209720">
                <a:moveTo>
                  <a:pt x="19540" y="9"/>
                </a:moveTo>
                <a:cubicBezTo>
                  <a:pt x="78101" y="-1402"/>
                  <a:pt x="359618" y="153821"/>
                  <a:pt x="451340" y="173576"/>
                </a:cubicBezTo>
                <a:cubicBezTo>
                  <a:pt x="543062" y="193331"/>
                  <a:pt x="588924" y="113603"/>
                  <a:pt x="569874" y="118542"/>
                </a:cubicBezTo>
                <a:cubicBezTo>
                  <a:pt x="550824" y="123481"/>
                  <a:pt x="415357" y="192626"/>
                  <a:pt x="337040" y="203209"/>
                </a:cubicBezTo>
                <a:cubicBezTo>
                  <a:pt x="258723" y="213792"/>
                  <a:pt x="152185" y="214497"/>
                  <a:pt x="99974" y="182042"/>
                </a:cubicBezTo>
                <a:cubicBezTo>
                  <a:pt x="47763" y="149587"/>
                  <a:pt x="-39021" y="1420"/>
                  <a:pt x="19540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05D6FD97-1FAC-410C-9A22-6BCE316DE1D1}"/>
              </a:ext>
            </a:extLst>
          </p:cNvPr>
          <p:cNvSpPr/>
          <p:nvPr/>
        </p:nvSpPr>
        <p:spPr>
          <a:xfrm>
            <a:off x="7340188" y="3327336"/>
            <a:ext cx="1053709" cy="613970"/>
          </a:xfrm>
          <a:custGeom>
            <a:avLst/>
            <a:gdLst>
              <a:gd name="connsiteX0" fmla="*/ 412 w 1053709"/>
              <a:gd name="connsiteY0" fmla="*/ 613897 h 613970"/>
              <a:gd name="connsiteX1" fmla="*/ 93545 w 1053709"/>
              <a:gd name="connsiteY1" fmla="*/ 387414 h 613970"/>
              <a:gd name="connsiteX2" fmla="*/ 417395 w 1053709"/>
              <a:gd name="connsiteY2" fmla="*/ 116481 h 613970"/>
              <a:gd name="connsiteX3" fmla="*/ 684095 w 1053709"/>
              <a:gd name="connsiteY3" fmla="*/ 40281 h 613970"/>
              <a:gd name="connsiteX4" fmla="*/ 1048162 w 1053709"/>
              <a:gd name="connsiteY4" fmla="*/ 55097 h 613970"/>
              <a:gd name="connsiteX5" fmla="*/ 874595 w 1053709"/>
              <a:gd name="connsiteY5" fmla="*/ 64 h 613970"/>
              <a:gd name="connsiteX6" fmla="*/ 480895 w 1053709"/>
              <a:gd name="connsiteY6" fmla="*/ 67797 h 613970"/>
              <a:gd name="connsiteX7" fmla="*/ 80845 w 1053709"/>
              <a:gd name="connsiteY7" fmla="*/ 408581 h 613970"/>
              <a:gd name="connsiteX8" fmla="*/ 412 w 1053709"/>
              <a:gd name="connsiteY8" fmla="*/ 613897 h 613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3709" h="613970">
                <a:moveTo>
                  <a:pt x="412" y="613897"/>
                </a:moveTo>
                <a:cubicBezTo>
                  <a:pt x="2529" y="610369"/>
                  <a:pt x="24048" y="470317"/>
                  <a:pt x="93545" y="387414"/>
                </a:cubicBezTo>
                <a:cubicBezTo>
                  <a:pt x="163042" y="304511"/>
                  <a:pt x="318970" y="174336"/>
                  <a:pt x="417395" y="116481"/>
                </a:cubicBezTo>
                <a:cubicBezTo>
                  <a:pt x="515820" y="58626"/>
                  <a:pt x="578967" y="50512"/>
                  <a:pt x="684095" y="40281"/>
                </a:cubicBezTo>
                <a:cubicBezTo>
                  <a:pt x="789223" y="30050"/>
                  <a:pt x="1016412" y="61800"/>
                  <a:pt x="1048162" y="55097"/>
                </a:cubicBezTo>
                <a:cubicBezTo>
                  <a:pt x="1079912" y="48394"/>
                  <a:pt x="969139" y="-2053"/>
                  <a:pt x="874595" y="64"/>
                </a:cubicBezTo>
                <a:cubicBezTo>
                  <a:pt x="780051" y="2181"/>
                  <a:pt x="613187" y="-289"/>
                  <a:pt x="480895" y="67797"/>
                </a:cubicBezTo>
                <a:cubicBezTo>
                  <a:pt x="348603" y="135883"/>
                  <a:pt x="160220" y="323209"/>
                  <a:pt x="80845" y="408581"/>
                </a:cubicBezTo>
                <a:cubicBezTo>
                  <a:pt x="1470" y="493953"/>
                  <a:pt x="-1705" y="617425"/>
                  <a:pt x="412" y="6138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08A3498C-FA47-40E9-89A2-7775B6EB5571}"/>
              </a:ext>
            </a:extLst>
          </p:cNvPr>
          <p:cNvSpPr/>
          <p:nvPr/>
        </p:nvSpPr>
        <p:spPr>
          <a:xfrm>
            <a:off x="8446824" y="3081563"/>
            <a:ext cx="417735" cy="319978"/>
          </a:xfrm>
          <a:custGeom>
            <a:avLst/>
            <a:gdLst>
              <a:gd name="connsiteX0" fmla="*/ 235743 w 417735"/>
              <a:gd name="connsiteY0" fmla="*/ 304 h 319978"/>
              <a:gd name="connsiteX1" fmla="*/ 398726 w 417735"/>
              <a:gd name="connsiteY1" fmla="*/ 186570 h 319978"/>
              <a:gd name="connsiteX2" fmla="*/ 386026 w 417735"/>
              <a:gd name="connsiteY2" fmla="*/ 228904 h 319978"/>
              <a:gd name="connsiteX3" fmla="*/ 144726 w 417735"/>
              <a:gd name="connsiteY3" fmla="*/ 281820 h 319978"/>
              <a:gd name="connsiteX4" fmla="*/ 5026 w 417735"/>
              <a:gd name="connsiteY4" fmla="*/ 319920 h 319978"/>
              <a:gd name="connsiteX5" fmla="*/ 320409 w 417735"/>
              <a:gd name="connsiteY5" fmla="*/ 273354 h 319978"/>
              <a:gd name="connsiteX6" fmla="*/ 362743 w 417735"/>
              <a:gd name="connsiteY6" fmla="*/ 235254 h 319978"/>
              <a:gd name="connsiteX7" fmla="*/ 235743 w 417735"/>
              <a:gd name="connsiteY7" fmla="*/ 304 h 319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7735" h="319978">
                <a:moveTo>
                  <a:pt x="235743" y="304"/>
                </a:moveTo>
                <a:cubicBezTo>
                  <a:pt x="241740" y="-7810"/>
                  <a:pt x="373679" y="148470"/>
                  <a:pt x="398726" y="186570"/>
                </a:cubicBezTo>
                <a:cubicBezTo>
                  <a:pt x="423773" y="224670"/>
                  <a:pt x="428359" y="213029"/>
                  <a:pt x="386026" y="228904"/>
                </a:cubicBezTo>
                <a:cubicBezTo>
                  <a:pt x="343693" y="244779"/>
                  <a:pt x="208226" y="266651"/>
                  <a:pt x="144726" y="281820"/>
                </a:cubicBezTo>
                <a:cubicBezTo>
                  <a:pt x="81226" y="296989"/>
                  <a:pt x="-24254" y="321331"/>
                  <a:pt x="5026" y="319920"/>
                </a:cubicBezTo>
                <a:cubicBezTo>
                  <a:pt x="34306" y="318509"/>
                  <a:pt x="260790" y="287465"/>
                  <a:pt x="320409" y="273354"/>
                </a:cubicBezTo>
                <a:cubicBezTo>
                  <a:pt x="380028" y="259243"/>
                  <a:pt x="376501" y="275471"/>
                  <a:pt x="362743" y="235254"/>
                </a:cubicBezTo>
                <a:cubicBezTo>
                  <a:pt x="348985" y="195037"/>
                  <a:pt x="229746" y="8418"/>
                  <a:pt x="235743" y="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3B511B96-7827-4371-A336-D126836335BC}"/>
              </a:ext>
            </a:extLst>
          </p:cNvPr>
          <p:cNvSpPr/>
          <p:nvPr/>
        </p:nvSpPr>
        <p:spPr>
          <a:xfrm>
            <a:off x="8837364" y="3311121"/>
            <a:ext cx="799334" cy="385520"/>
          </a:xfrm>
          <a:custGeom>
            <a:avLst/>
            <a:gdLst>
              <a:gd name="connsiteX0" fmla="*/ 249 w 799334"/>
              <a:gd name="connsiteY0" fmla="*/ 404 h 385520"/>
              <a:gd name="connsiteX1" fmla="*/ 362199 w 799334"/>
              <a:gd name="connsiteY1" fmla="*/ 98829 h 385520"/>
              <a:gd name="connsiteX2" fmla="*/ 747961 w 799334"/>
              <a:gd name="connsiteY2" fmla="*/ 346479 h 385520"/>
              <a:gd name="connsiteX3" fmla="*/ 793999 w 799334"/>
              <a:gd name="connsiteY3" fmla="*/ 381404 h 385520"/>
              <a:gd name="connsiteX4" fmla="*/ 736849 w 799334"/>
              <a:gd name="connsiteY4" fmla="*/ 309967 h 385520"/>
              <a:gd name="connsiteX5" fmla="*/ 555874 w 799334"/>
              <a:gd name="connsiteY5" fmla="*/ 179792 h 385520"/>
              <a:gd name="connsiteX6" fmla="*/ 309811 w 799334"/>
              <a:gd name="connsiteY6" fmla="*/ 68667 h 385520"/>
              <a:gd name="connsiteX7" fmla="*/ 249 w 799334"/>
              <a:gd name="connsiteY7" fmla="*/ 404 h 38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9334" h="385520">
                <a:moveTo>
                  <a:pt x="249" y="404"/>
                </a:moveTo>
                <a:cubicBezTo>
                  <a:pt x="8980" y="5431"/>
                  <a:pt x="237580" y="41150"/>
                  <a:pt x="362199" y="98829"/>
                </a:cubicBezTo>
                <a:cubicBezTo>
                  <a:pt x="486818" y="156508"/>
                  <a:pt x="675994" y="299383"/>
                  <a:pt x="747961" y="346479"/>
                </a:cubicBezTo>
                <a:cubicBezTo>
                  <a:pt x="819928" y="393575"/>
                  <a:pt x="795851" y="387489"/>
                  <a:pt x="793999" y="381404"/>
                </a:cubicBezTo>
                <a:cubicBezTo>
                  <a:pt x="792147" y="375319"/>
                  <a:pt x="776536" y="343569"/>
                  <a:pt x="736849" y="309967"/>
                </a:cubicBezTo>
                <a:cubicBezTo>
                  <a:pt x="697162" y="276365"/>
                  <a:pt x="627047" y="220009"/>
                  <a:pt x="555874" y="179792"/>
                </a:cubicBezTo>
                <a:cubicBezTo>
                  <a:pt x="484701" y="139575"/>
                  <a:pt x="405590" y="99094"/>
                  <a:pt x="309811" y="68667"/>
                </a:cubicBezTo>
                <a:cubicBezTo>
                  <a:pt x="214032" y="38240"/>
                  <a:pt x="-8482" y="-4623"/>
                  <a:pt x="249" y="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65BC8B68-F69A-4AB7-B789-1B95A12662C3}"/>
              </a:ext>
            </a:extLst>
          </p:cNvPr>
          <p:cNvSpPr/>
          <p:nvPr/>
        </p:nvSpPr>
        <p:spPr>
          <a:xfrm>
            <a:off x="9614961" y="3672793"/>
            <a:ext cx="753321" cy="998762"/>
          </a:xfrm>
          <a:custGeom>
            <a:avLst/>
            <a:gdLst>
              <a:gd name="connsiteX0" fmla="*/ 14814 w 753321"/>
              <a:gd name="connsiteY0" fmla="*/ 22907 h 998762"/>
              <a:gd name="connsiteX1" fmla="*/ 240239 w 753321"/>
              <a:gd name="connsiteY1" fmla="*/ 251507 h 998762"/>
              <a:gd name="connsiteX2" fmla="*/ 675214 w 753321"/>
              <a:gd name="connsiteY2" fmla="*/ 832532 h 998762"/>
              <a:gd name="connsiteX3" fmla="*/ 751414 w 753321"/>
              <a:gd name="connsiteY3" fmla="*/ 997632 h 998762"/>
              <a:gd name="connsiteX4" fmla="*/ 649814 w 753321"/>
              <a:gd name="connsiteY4" fmla="*/ 775382 h 998762"/>
              <a:gd name="connsiteX5" fmla="*/ 14814 w 753321"/>
              <a:gd name="connsiteY5" fmla="*/ 22907 h 998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3321" h="998762">
                <a:moveTo>
                  <a:pt x="14814" y="22907"/>
                </a:moveTo>
                <a:cubicBezTo>
                  <a:pt x="-53449" y="-64406"/>
                  <a:pt x="130172" y="116570"/>
                  <a:pt x="240239" y="251507"/>
                </a:cubicBezTo>
                <a:cubicBezTo>
                  <a:pt x="350306" y="386444"/>
                  <a:pt x="590018" y="708178"/>
                  <a:pt x="675214" y="832532"/>
                </a:cubicBezTo>
                <a:cubicBezTo>
                  <a:pt x="760410" y="956886"/>
                  <a:pt x="755647" y="1007157"/>
                  <a:pt x="751414" y="997632"/>
                </a:cubicBezTo>
                <a:cubicBezTo>
                  <a:pt x="747181" y="988107"/>
                  <a:pt x="776814" y="942599"/>
                  <a:pt x="649814" y="775382"/>
                </a:cubicBezTo>
                <a:cubicBezTo>
                  <a:pt x="522814" y="608165"/>
                  <a:pt x="83077" y="110220"/>
                  <a:pt x="14814" y="229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976416DC-5B9F-4E78-A6B6-61AF76F23C3C}"/>
              </a:ext>
            </a:extLst>
          </p:cNvPr>
          <p:cNvSpPr/>
          <p:nvPr/>
        </p:nvSpPr>
        <p:spPr>
          <a:xfrm>
            <a:off x="7836781" y="3371847"/>
            <a:ext cx="160864" cy="196866"/>
          </a:xfrm>
          <a:custGeom>
            <a:avLst/>
            <a:gdLst>
              <a:gd name="connsiteX0" fmla="*/ 159986 w 160864"/>
              <a:gd name="connsiteY0" fmla="*/ 3 h 196866"/>
              <a:gd name="connsiteX1" fmla="*/ 11819 w 160864"/>
              <a:gd name="connsiteY1" fmla="*/ 137586 h 196866"/>
              <a:gd name="connsiteX2" fmla="*/ 16052 w 160864"/>
              <a:gd name="connsiteY2" fmla="*/ 196853 h 196866"/>
              <a:gd name="connsiteX3" fmla="*/ 71086 w 160864"/>
              <a:gd name="connsiteY3" fmla="*/ 133353 h 196866"/>
              <a:gd name="connsiteX4" fmla="*/ 159986 w 160864"/>
              <a:gd name="connsiteY4" fmla="*/ 3 h 196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64" h="196866">
                <a:moveTo>
                  <a:pt x="159986" y="3"/>
                </a:moveTo>
                <a:cubicBezTo>
                  <a:pt x="150108" y="708"/>
                  <a:pt x="35808" y="104778"/>
                  <a:pt x="11819" y="137586"/>
                </a:cubicBezTo>
                <a:cubicBezTo>
                  <a:pt x="-12170" y="170394"/>
                  <a:pt x="6174" y="197558"/>
                  <a:pt x="16052" y="196853"/>
                </a:cubicBezTo>
                <a:cubicBezTo>
                  <a:pt x="25930" y="196148"/>
                  <a:pt x="48508" y="160517"/>
                  <a:pt x="71086" y="133353"/>
                </a:cubicBezTo>
                <a:cubicBezTo>
                  <a:pt x="93664" y="106189"/>
                  <a:pt x="169864" y="-702"/>
                  <a:pt x="159986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E16AEBBB-F0AE-4D0D-8EE3-D378E4E14E1E}"/>
              </a:ext>
            </a:extLst>
          </p:cNvPr>
          <p:cNvSpPr/>
          <p:nvPr/>
        </p:nvSpPr>
        <p:spPr>
          <a:xfrm>
            <a:off x="7735298" y="3378636"/>
            <a:ext cx="183619" cy="227867"/>
          </a:xfrm>
          <a:custGeom>
            <a:avLst/>
            <a:gdLst>
              <a:gd name="connsiteX0" fmla="*/ 183152 w 183619"/>
              <a:gd name="connsiteY0" fmla="*/ 1681 h 227867"/>
              <a:gd name="connsiteX1" fmla="*/ 9585 w 183619"/>
              <a:gd name="connsiteY1" fmla="*/ 217581 h 227867"/>
              <a:gd name="connsiteX2" fmla="*/ 26519 w 183619"/>
              <a:gd name="connsiteY2" fmla="*/ 185831 h 227867"/>
              <a:gd name="connsiteX3" fmla="*/ 60385 w 183619"/>
              <a:gd name="connsiteY3" fmla="*/ 120214 h 227867"/>
              <a:gd name="connsiteX4" fmla="*/ 183152 w 183619"/>
              <a:gd name="connsiteY4" fmla="*/ 1681 h 227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619" h="227867">
                <a:moveTo>
                  <a:pt x="183152" y="1681"/>
                </a:moveTo>
                <a:cubicBezTo>
                  <a:pt x="174685" y="17909"/>
                  <a:pt x="35691" y="186889"/>
                  <a:pt x="9585" y="217581"/>
                </a:cubicBezTo>
                <a:cubicBezTo>
                  <a:pt x="-16521" y="248273"/>
                  <a:pt x="18052" y="202059"/>
                  <a:pt x="26519" y="185831"/>
                </a:cubicBezTo>
                <a:cubicBezTo>
                  <a:pt x="34986" y="169603"/>
                  <a:pt x="38160" y="149142"/>
                  <a:pt x="60385" y="120214"/>
                </a:cubicBezTo>
                <a:cubicBezTo>
                  <a:pt x="82610" y="91286"/>
                  <a:pt x="191619" y="-14547"/>
                  <a:pt x="183152" y="16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EDB90AAE-03D1-476B-9010-436BC52C0225}"/>
              </a:ext>
            </a:extLst>
          </p:cNvPr>
          <p:cNvSpPr/>
          <p:nvPr/>
        </p:nvSpPr>
        <p:spPr>
          <a:xfrm>
            <a:off x="7359379" y="3608902"/>
            <a:ext cx="400425" cy="299159"/>
          </a:xfrm>
          <a:custGeom>
            <a:avLst/>
            <a:gdLst>
              <a:gd name="connsiteX0" fmla="*/ 400321 w 400425"/>
              <a:gd name="connsiteY0" fmla="*/ 15 h 299159"/>
              <a:gd name="connsiteX1" fmla="*/ 190771 w 400425"/>
              <a:gd name="connsiteY1" fmla="*/ 82565 h 299159"/>
              <a:gd name="connsiteX2" fmla="*/ 4504 w 400425"/>
              <a:gd name="connsiteY2" fmla="*/ 296348 h 299159"/>
              <a:gd name="connsiteX3" fmla="*/ 59538 w 400425"/>
              <a:gd name="connsiteY3" fmla="*/ 201098 h 299159"/>
              <a:gd name="connsiteX4" fmla="*/ 80704 w 400425"/>
              <a:gd name="connsiteY4" fmla="*/ 146065 h 299159"/>
              <a:gd name="connsiteX5" fmla="*/ 163254 w 400425"/>
              <a:gd name="connsiteY5" fmla="*/ 76215 h 299159"/>
              <a:gd name="connsiteX6" fmla="*/ 400321 w 400425"/>
              <a:gd name="connsiteY6" fmla="*/ 15 h 299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0425" h="299159">
                <a:moveTo>
                  <a:pt x="400321" y="15"/>
                </a:moveTo>
                <a:cubicBezTo>
                  <a:pt x="404907" y="1073"/>
                  <a:pt x="256740" y="33176"/>
                  <a:pt x="190771" y="82565"/>
                </a:cubicBezTo>
                <a:cubicBezTo>
                  <a:pt x="124801" y="131954"/>
                  <a:pt x="26376" y="276593"/>
                  <a:pt x="4504" y="296348"/>
                </a:cubicBezTo>
                <a:cubicBezTo>
                  <a:pt x="-17368" y="316104"/>
                  <a:pt x="46838" y="226145"/>
                  <a:pt x="59538" y="201098"/>
                </a:cubicBezTo>
                <a:cubicBezTo>
                  <a:pt x="72238" y="176051"/>
                  <a:pt x="63418" y="166879"/>
                  <a:pt x="80704" y="146065"/>
                </a:cubicBezTo>
                <a:cubicBezTo>
                  <a:pt x="97990" y="125251"/>
                  <a:pt x="117040" y="99498"/>
                  <a:pt x="163254" y="76215"/>
                </a:cubicBezTo>
                <a:cubicBezTo>
                  <a:pt x="209468" y="52932"/>
                  <a:pt x="395735" y="-1043"/>
                  <a:pt x="400321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A3CD69C5-80E9-4206-A095-00BC36D86044}"/>
              </a:ext>
            </a:extLst>
          </p:cNvPr>
          <p:cNvSpPr/>
          <p:nvPr/>
        </p:nvSpPr>
        <p:spPr>
          <a:xfrm>
            <a:off x="7102397" y="3931085"/>
            <a:ext cx="267880" cy="717062"/>
          </a:xfrm>
          <a:custGeom>
            <a:avLst/>
            <a:gdLst>
              <a:gd name="connsiteX0" fmla="*/ 267836 w 267880"/>
              <a:gd name="connsiteY0" fmla="*/ 1682 h 717062"/>
              <a:gd name="connsiteX1" fmla="*/ 100620 w 267880"/>
              <a:gd name="connsiteY1" fmla="*/ 162548 h 717062"/>
              <a:gd name="connsiteX2" fmla="*/ 47703 w 267880"/>
              <a:gd name="connsiteY2" fmla="*/ 378448 h 717062"/>
              <a:gd name="connsiteX3" fmla="*/ 1136 w 267880"/>
              <a:gd name="connsiteY3" fmla="*/ 710765 h 717062"/>
              <a:gd name="connsiteX4" fmla="*/ 20186 w 267880"/>
              <a:gd name="connsiteY4" fmla="*/ 571065 h 717062"/>
              <a:gd name="connsiteX5" fmla="*/ 83686 w 267880"/>
              <a:gd name="connsiteY5" fmla="*/ 264148 h 717062"/>
              <a:gd name="connsiteX6" fmla="*/ 267836 w 267880"/>
              <a:gd name="connsiteY6" fmla="*/ 1682 h 717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880" h="717062">
                <a:moveTo>
                  <a:pt x="267836" y="1682"/>
                </a:moveTo>
                <a:cubicBezTo>
                  <a:pt x="270658" y="-15251"/>
                  <a:pt x="137309" y="99754"/>
                  <a:pt x="100620" y="162548"/>
                </a:cubicBezTo>
                <a:cubicBezTo>
                  <a:pt x="63931" y="225342"/>
                  <a:pt x="64284" y="287079"/>
                  <a:pt x="47703" y="378448"/>
                </a:cubicBezTo>
                <a:cubicBezTo>
                  <a:pt x="31122" y="469818"/>
                  <a:pt x="5722" y="678662"/>
                  <a:pt x="1136" y="710765"/>
                </a:cubicBezTo>
                <a:cubicBezTo>
                  <a:pt x="-3450" y="742868"/>
                  <a:pt x="6428" y="645501"/>
                  <a:pt x="20186" y="571065"/>
                </a:cubicBezTo>
                <a:cubicBezTo>
                  <a:pt x="33944" y="496629"/>
                  <a:pt x="44528" y="357281"/>
                  <a:pt x="83686" y="264148"/>
                </a:cubicBezTo>
                <a:cubicBezTo>
                  <a:pt x="122844" y="171015"/>
                  <a:pt x="265014" y="18615"/>
                  <a:pt x="267836" y="16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A91F6149-1430-4D67-A08D-18D704C7A296}"/>
              </a:ext>
            </a:extLst>
          </p:cNvPr>
          <p:cNvSpPr/>
          <p:nvPr/>
        </p:nvSpPr>
        <p:spPr>
          <a:xfrm>
            <a:off x="10222753" y="4568825"/>
            <a:ext cx="573811" cy="1410880"/>
          </a:xfrm>
          <a:custGeom>
            <a:avLst/>
            <a:gdLst>
              <a:gd name="connsiteX0" fmla="*/ 57897 w 573811"/>
              <a:gd name="connsiteY0" fmla="*/ 0 h 1410880"/>
              <a:gd name="connsiteX1" fmla="*/ 162672 w 573811"/>
              <a:gd name="connsiteY1" fmla="*/ 190500 h 1410880"/>
              <a:gd name="connsiteX2" fmla="*/ 29322 w 573811"/>
              <a:gd name="connsiteY2" fmla="*/ 393700 h 1410880"/>
              <a:gd name="connsiteX3" fmla="*/ 175372 w 573811"/>
              <a:gd name="connsiteY3" fmla="*/ 701675 h 1410880"/>
              <a:gd name="connsiteX4" fmla="*/ 565897 w 573811"/>
              <a:gd name="connsiteY4" fmla="*/ 1390650 h 1410880"/>
              <a:gd name="connsiteX5" fmla="*/ 403972 w 573811"/>
              <a:gd name="connsiteY5" fmla="*/ 1146175 h 1410880"/>
              <a:gd name="connsiteX6" fmla="*/ 7097 w 573811"/>
              <a:gd name="connsiteY6" fmla="*/ 320675 h 1410880"/>
              <a:gd name="connsiteX7" fmla="*/ 149972 w 573811"/>
              <a:gd name="connsiteY7" fmla="*/ 504825 h 1410880"/>
              <a:gd name="connsiteX8" fmla="*/ 159497 w 573811"/>
              <a:gd name="connsiteY8" fmla="*/ 190500 h 1410880"/>
              <a:gd name="connsiteX9" fmla="*/ 57897 w 573811"/>
              <a:gd name="connsiteY9" fmla="*/ 0 h 1410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3811" h="1410880">
                <a:moveTo>
                  <a:pt x="57897" y="0"/>
                </a:moveTo>
                <a:cubicBezTo>
                  <a:pt x="58426" y="0"/>
                  <a:pt x="167435" y="124883"/>
                  <a:pt x="162672" y="190500"/>
                </a:cubicBezTo>
                <a:cubicBezTo>
                  <a:pt x="157910" y="256117"/>
                  <a:pt x="27205" y="308504"/>
                  <a:pt x="29322" y="393700"/>
                </a:cubicBezTo>
                <a:cubicBezTo>
                  <a:pt x="31439" y="478896"/>
                  <a:pt x="85943" y="535517"/>
                  <a:pt x="175372" y="701675"/>
                </a:cubicBezTo>
                <a:cubicBezTo>
                  <a:pt x="264801" y="867833"/>
                  <a:pt x="527797" y="1316567"/>
                  <a:pt x="565897" y="1390650"/>
                </a:cubicBezTo>
                <a:cubicBezTo>
                  <a:pt x="603997" y="1464733"/>
                  <a:pt x="497105" y="1324504"/>
                  <a:pt x="403972" y="1146175"/>
                </a:cubicBezTo>
                <a:cubicBezTo>
                  <a:pt x="310839" y="967846"/>
                  <a:pt x="49430" y="427567"/>
                  <a:pt x="7097" y="320675"/>
                </a:cubicBezTo>
                <a:cubicBezTo>
                  <a:pt x="-35236" y="213783"/>
                  <a:pt x="124572" y="526521"/>
                  <a:pt x="149972" y="504825"/>
                </a:cubicBezTo>
                <a:cubicBezTo>
                  <a:pt x="175372" y="483129"/>
                  <a:pt x="171668" y="269875"/>
                  <a:pt x="159497" y="190500"/>
                </a:cubicBezTo>
                <a:cubicBezTo>
                  <a:pt x="147326" y="111125"/>
                  <a:pt x="57368" y="0"/>
                  <a:pt x="5789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6A5A76A9-C6EB-4AC2-9704-CF2781A2208E}"/>
              </a:ext>
            </a:extLst>
          </p:cNvPr>
          <p:cNvSpPr/>
          <p:nvPr/>
        </p:nvSpPr>
        <p:spPr>
          <a:xfrm>
            <a:off x="10791202" y="5948789"/>
            <a:ext cx="489574" cy="855372"/>
          </a:xfrm>
          <a:custGeom>
            <a:avLst/>
            <a:gdLst>
              <a:gd name="connsiteX0" fmla="*/ 3798 w 489574"/>
              <a:gd name="connsiteY0" fmla="*/ 1161 h 855372"/>
              <a:gd name="connsiteX1" fmla="*/ 127623 w 489574"/>
              <a:gd name="connsiteY1" fmla="*/ 566311 h 855372"/>
              <a:gd name="connsiteX2" fmla="*/ 273673 w 489574"/>
              <a:gd name="connsiteY2" fmla="*/ 740936 h 855372"/>
              <a:gd name="connsiteX3" fmla="*/ 489573 w 489574"/>
              <a:gd name="connsiteY3" fmla="*/ 855236 h 855372"/>
              <a:gd name="connsiteX4" fmla="*/ 276848 w 489574"/>
              <a:gd name="connsiteY4" fmla="*/ 731411 h 855372"/>
              <a:gd name="connsiteX5" fmla="*/ 3798 w 489574"/>
              <a:gd name="connsiteY5" fmla="*/ 1161 h 855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9574" h="855372">
                <a:moveTo>
                  <a:pt x="3798" y="1161"/>
                </a:moveTo>
                <a:cubicBezTo>
                  <a:pt x="-21073" y="-26356"/>
                  <a:pt x="82644" y="443015"/>
                  <a:pt x="127623" y="566311"/>
                </a:cubicBezTo>
                <a:cubicBezTo>
                  <a:pt x="172602" y="689607"/>
                  <a:pt x="213348" y="692782"/>
                  <a:pt x="273673" y="740936"/>
                </a:cubicBezTo>
                <a:cubicBezTo>
                  <a:pt x="333998" y="789090"/>
                  <a:pt x="489044" y="856823"/>
                  <a:pt x="489573" y="855236"/>
                </a:cubicBezTo>
                <a:cubicBezTo>
                  <a:pt x="490102" y="853649"/>
                  <a:pt x="359927" y="873228"/>
                  <a:pt x="276848" y="731411"/>
                </a:cubicBezTo>
                <a:cubicBezTo>
                  <a:pt x="193769" y="589594"/>
                  <a:pt x="28669" y="28678"/>
                  <a:pt x="3798" y="1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4B331FEC-3AD8-487E-888E-FD68F72E7972}"/>
              </a:ext>
            </a:extLst>
          </p:cNvPr>
          <p:cNvSpPr/>
          <p:nvPr/>
        </p:nvSpPr>
        <p:spPr>
          <a:xfrm>
            <a:off x="6962765" y="4302944"/>
            <a:ext cx="192372" cy="918323"/>
          </a:xfrm>
          <a:custGeom>
            <a:avLst/>
            <a:gdLst>
              <a:gd name="connsiteX0" fmla="*/ 187335 w 192372"/>
              <a:gd name="connsiteY0" fmla="*/ 103956 h 918323"/>
              <a:gd name="connsiteX1" fmla="*/ 5302 w 192372"/>
              <a:gd name="connsiteY1" fmla="*/ 899823 h 918323"/>
              <a:gd name="connsiteX2" fmla="*/ 56102 w 192372"/>
              <a:gd name="connsiteY2" fmla="*/ 616189 h 918323"/>
              <a:gd name="connsiteX3" fmla="*/ 132302 w 192372"/>
              <a:gd name="connsiteY3" fmla="*/ 65856 h 918323"/>
              <a:gd name="connsiteX4" fmla="*/ 187335 w 192372"/>
              <a:gd name="connsiteY4" fmla="*/ 103956 h 918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372" h="918323">
                <a:moveTo>
                  <a:pt x="187335" y="103956"/>
                </a:moveTo>
                <a:cubicBezTo>
                  <a:pt x="166168" y="242950"/>
                  <a:pt x="27174" y="814451"/>
                  <a:pt x="5302" y="899823"/>
                </a:cubicBezTo>
                <a:cubicBezTo>
                  <a:pt x="-16570" y="985195"/>
                  <a:pt x="34935" y="755183"/>
                  <a:pt x="56102" y="616189"/>
                </a:cubicBezTo>
                <a:cubicBezTo>
                  <a:pt x="77269" y="477195"/>
                  <a:pt x="106902" y="152639"/>
                  <a:pt x="132302" y="65856"/>
                </a:cubicBezTo>
                <a:cubicBezTo>
                  <a:pt x="157702" y="-20927"/>
                  <a:pt x="208502" y="-35038"/>
                  <a:pt x="187335" y="1039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7F0A092E-B6FD-4E26-A838-EB6FEBB42D1D}"/>
              </a:ext>
            </a:extLst>
          </p:cNvPr>
          <p:cNvSpPr/>
          <p:nvPr/>
        </p:nvSpPr>
        <p:spPr>
          <a:xfrm>
            <a:off x="6894753" y="5141751"/>
            <a:ext cx="115656" cy="458584"/>
          </a:xfrm>
          <a:custGeom>
            <a:avLst/>
            <a:gdLst>
              <a:gd name="connsiteX0" fmla="*/ 115647 w 115656"/>
              <a:gd name="connsiteY0" fmla="*/ 162 h 458584"/>
              <a:gd name="connsiteX1" fmla="*/ 18810 w 115656"/>
              <a:gd name="connsiteY1" fmla="*/ 346237 h 458584"/>
              <a:gd name="connsiteX2" fmla="*/ 29922 w 115656"/>
              <a:gd name="connsiteY2" fmla="*/ 454187 h 458584"/>
              <a:gd name="connsiteX3" fmla="*/ 18810 w 115656"/>
              <a:gd name="connsiteY3" fmla="*/ 433549 h 458584"/>
              <a:gd name="connsiteX4" fmla="*/ 1347 w 115656"/>
              <a:gd name="connsiteY4" fmla="*/ 395449 h 458584"/>
              <a:gd name="connsiteX5" fmla="*/ 12460 w 115656"/>
              <a:gd name="connsiteY5" fmla="*/ 301787 h 458584"/>
              <a:gd name="connsiteX6" fmla="*/ 115647 w 115656"/>
              <a:gd name="connsiteY6" fmla="*/ 162 h 458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656" h="458584">
                <a:moveTo>
                  <a:pt x="115647" y="162"/>
                </a:moveTo>
                <a:cubicBezTo>
                  <a:pt x="116705" y="7570"/>
                  <a:pt x="33097" y="270566"/>
                  <a:pt x="18810" y="346237"/>
                </a:cubicBezTo>
                <a:cubicBezTo>
                  <a:pt x="4523" y="421908"/>
                  <a:pt x="29922" y="439635"/>
                  <a:pt x="29922" y="454187"/>
                </a:cubicBezTo>
                <a:cubicBezTo>
                  <a:pt x="29922" y="468739"/>
                  <a:pt x="23572" y="443339"/>
                  <a:pt x="18810" y="433549"/>
                </a:cubicBezTo>
                <a:cubicBezTo>
                  <a:pt x="14048" y="423759"/>
                  <a:pt x="2405" y="417409"/>
                  <a:pt x="1347" y="395449"/>
                </a:cubicBezTo>
                <a:cubicBezTo>
                  <a:pt x="289" y="373489"/>
                  <a:pt x="-4209" y="362641"/>
                  <a:pt x="12460" y="301787"/>
                </a:cubicBezTo>
                <a:cubicBezTo>
                  <a:pt x="29129" y="240933"/>
                  <a:pt x="114589" y="-7246"/>
                  <a:pt x="115647" y="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6861F84D-309B-4B49-AB56-0E3E06ECC589}"/>
              </a:ext>
            </a:extLst>
          </p:cNvPr>
          <p:cNvSpPr/>
          <p:nvPr/>
        </p:nvSpPr>
        <p:spPr>
          <a:xfrm>
            <a:off x="6807487" y="5619978"/>
            <a:ext cx="131572" cy="841893"/>
          </a:xfrm>
          <a:custGeom>
            <a:avLst/>
            <a:gdLst>
              <a:gd name="connsiteX0" fmla="*/ 131476 w 131572"/>
              <a:gd name="connsiteY0" fmla="*/ 1360 h 841893"/>
              <a:gd name="connsiteX1" fmla="*/ 29876 w 131572"/>
              <a:gd name="connsiteY1" fmla="*/ 637947 h 841893"/>
              <a:gd name="connsiteX2" fmla="*/ 40988 w 131572"/>
              <a:gd name="connsiteY2" fmla="*/ 837972 h 841893"/>
              <a:gd name="connsiteX3" fmla="*/ 42576 w 131572"/>
              <a:gd name="connsiteY3" fmla="*/ 758597 h 841893"/>
              <a:gd name="connsiteX4" fmla="*/ 12413 w 131572"/>
              <a:gd name="connsiteY4" fmla="*/ 612547 h 841893"/>
              <a:gd name="connsiteX5" fmla="*/ 9238 w 131572"/>
              <a:gd name="connsiteY5" fmla="*/ 472847 h 841893"/>
              <a:gd name="connsiteX6" fmla="*/ 131476 w 131572"/>
              <a:gd name="connsiteY6" fmla="*/ 1360 h 841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572" h="841893">
                <a:moveTo>
                  <a:pt x="131476" y="1360"/>
                </a:moveTo>
                <a:cubicBezTo>
                  <a:pt x="134916" y="28877"/>
                  <a:pt x="44957" y="498512"/>
                  <a:pt x="29876" y="637947"/>
                </a:cubicBezTo>
                <a:cubicBezTo>
                  <a:pt x="14795" y="777382"/>
                  <a:pt x="38871" y="817864"/>
                  <a:pt x="40988" y="837972"/>
                </a:cubicBezTo>
                <a:cubicBezTo>
                  <a:pt x="43105" y="858080"/>
                  <a:pt x="47338" y="796168"/>
                  <a:pt x="42576" y="758597"/>
                </a:cubicBezTo>
                <a:cubicBezTo>
                  <a:pt x="37814" y="721026"/>
                  <a:pt x="17969" y="660172"/>
                  <a:pt x="12413" y="612547"/>
                </a:cubicBezTo>
                <a:cubicBezTo>
                  <a:pt x="6857" y="564922"/>
                  <a:pt x="-10606" y="573918"/>
                  <a:pt x="9238" y="472847"/>
                </a:cubicBezTo>
                <a:cubicBezTo>
                  <a:pt x="29082" y="371776"/>
                  <a:pt x="128036" y="-26157"/>
                  <a:pt x="131476" y="13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62F90824-4183-49D2-AB20-A25E8933324A}"/>
              </a:ext>
            </a:extLst>
          </p:cNvPr>
          <p:cNvSpPr/>
          <p:nvPr/>
        </p:nvSpPr>
        <p:spPr>
          <a:xfrm>
            <a:off x="6428111" y="6219804"/>
            <a:ext cx="294771" cy="544862"/>
          </a:xfrm>
          <a:custGeom>
            <a:avLst/>
            <a:gdLst>
              <a:gd name="connsiteX0" fmla="*/ 1264 w 294771"/>
              <a:gd name="connsiteY0" fmla="*/ 1609 h 544862"/>
              <a:gd name="connsiteX1" fmla="*/ 175889 w 294771"/>
              <a:gd name="connsiteY1" fmla="*/ 388959 h 544862"/>
              <a:gd name="connsiteX2" fmla="*/ 291777 w 294771"/>
              <a:gd name="connsiteY2" fmla="*/ 541359 h 544862"/>
              <a:gd name="connsiteX3" fmla="*/ 247327 w 294771"/>
              <a:gd name="connsiteY3" fmla="*/ 476271 h 544862"/>
              <a:gd name="connsiteX4" fmla="*/ 106039 w 294771"/>
              <a:gd name="connsiteY4" fmla="*/ 258784 h 544862"/>
              <a:gd name="connsiteX5" fmla="*/ 1264 w 294771"/>
              <a:gd name="connsiteY5" fmla="*/ 1609 h 544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4771" h="544862">
                <a:moveTo>
                  <a:pt x="1264" y="1609"/>
                </a:moveTo>
                <a:cubicBezTo>
                  <a:pt x="12906" y="23305"/>
                  <a:pt x="127470" y="299001"/>
                  <a:pt x="175889" y="388959"/>
                </a:cubicBezTo>
                <a:cubicBezTo>
                  <a:pt x="224308" y="478917"/>
                  <a:pt x="279871" y="526807"/>
                  <a:pt x="291777" y="541359"/>
                </a:cubicBezTo>
                <a:cubicBezTo>
                  <a:pt x="303683" y="555911"/>
                  <a:pt x="278283" y="523367"/>
                  <a:pt x="247327" y="476271"/>
                </a:cubicBezTo>
                <a:cubicBezTo>
                  <a:pt x="216371" y="429175"/>
                  <a:pt x="151018" y="334190"/>
                  <a:pt x="106039" y="258784"/>
                </a:cubicBezTo>
                <a:cubicBezTo>
                  <a:pt x="61060" y="183378"/>
                  <a:pt x="-10378" y="-20087"/>
                  <a:pt x="1264" y="16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E8B8F917-A4EE-4BDE-9508-E4868A78FCC1}"/>
              </a:ext>
            </a:extLst>
          </p:cNvPr>
          <p:cNvSpPr/>
          <p:nvPr/>
        </p:nvSpPr>
        <p:spPr>
          <a:xfrm>
            <a:off x="6694003" y="6277567"/>
            <a:ext cx="158397" cy="582344"/>
          </a:xfrm>
          <a:custGeom>
            <a:avLst/>
            <a:gdLst>
              <a:gd name="connsiteX0" fmla="*/ 143360 w 158397"/>
              <a:gd name="connsiteY0" fmla="*/ 31158 h 582344"/>
              <a:gd name="connsiteX1" fmla="*/ 141772 w 158397"/>
              <a:gd name="connsiteY1" fmla="*/ 85133 h 582344"/>
              <a:gd name="connsiteX2" fmla="*/ 22710 w 158397"/>
              <a:gd name="connsiteY2" fmla="*/ 559796 h 582344"/>
              <a:gd name="connsiteX3" fmla="*/ 13185 w 158397"/>
              <a:gd name="connsiteY3" fmla="*/ 497883 h 582344"/>
              <a:gd name="connsiteX4" fmla="*/ 10010 w 158397"/>
              <a:gd name="connsiteY4" fmla="*/ 426446 h 582344"/>
              <a:gd name="connsiteX5" fmla="*/ 143360 w 158397"/>
              <a:gd name="connsiteY5" fmla="*/ 31158 h 582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397" h="582344">
                <a:moveTo>
                  <a:pt x="143360" y="31158"/>
                </a:moveTo>
                <a:cubicBezTo>
                  <a:pt x="165320" y="-25727"/>
                  <a:pt x="161880" y="-2973"/>
                  <a:pt x="141772" y="85133"/>
                </a:cubicBezTo>
                <a:cubicBezTo>
                  <a:pt x="121664" y="173239"/>
                  <a:pt x="44141" y="491004"/>
                  <a:pt x="22710" y="559796"/>
                </a:cubicBezTo>
                <a:cubicBezTo>
                  <a:pt x="1279" y="628588"/>
                  <a:pt x="15302" y="520108"/>
                  <a:pt x="13185" y="497883"/>
                </a:cubicBezTo>
                <a:cubicBezTo>
                  <a:pt x="11068" y="475658"/>
                  <a:pt x="-13273" y="502646"/>
                  <a:pt x="10010" y="426446"/>
                </a:cubicBezTo>
                <a:cubicBezTo>
                  <a:pt x="33293" y="350246"/>
                  <a:pt x="121400" y="88043"/>
                  <a:pt x="143360" y="31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0DF65BEE-50B0-4960-989D-CAA3469F7EE4}"/>
              </a:ext>
            </a:extLst>
          </p:cNvPr>
          <p:cNvSpPr/>
          <p:nvPr/>
        </p:nvSpPr>
        <p:spPr>
          <a:xfrm>
            <a:off x="6101408" y="6111431"/>
            <a:ext cx="328002" cy="768886"/>
          </a:xfrm>
          <a:custGeom>
            <a:avLst/>
            <a:gdLst>
              <a:gd name="connsiteX0" fmla="*/ 232717 w 328002"/>
              <a:gd name="connsiteY0" fmla="*/ 3619 h 768886"/>
              <a:gd name="connsiteX1" fmla="*/ 302567 w 328002"/>
              <a:gd name="connsiteY1" fmla="*/ 200469 h 768886"/>
              <a:gd name="connsiteX2" fmla="*/ 86667 w 328002"/>
              <a:gd name="connsiteY2" fmla="*/ 543369 h 768886"/>
              <a:gd name="connsiteX3" fmla="*/ 942 w 328002"/>
              <a:gd name="connsiteY3" fmla="*/ 768794 h 768886"/>
              <a:gd name="connsiteX4" fmla="*/ 134292 w 328002"/>
              <a:gd name="connsiteY4" fmla="*/ 568769 h 768886"/>
              <a:gd name="connsiteX5" fmla="*/ 245417 w 328002"/>
              <a:gd name="connsiteY5" fmla="*/ 400494 h 768886"/>
              <a:gd name="connsiteX6" fmla="*/ 327967 w 328002"/>
              <a:gd name="connsiteY6" fmla="*/ 95694 h 768886"/>
              <a:gd name="connsiteX7" fmla="*/ 232717 w 328002"/>
              <a:gd name="connsiteY7" fmla="*/ 3619 h 768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8002" h="768886">
                <a:moveTo>
                  <a:pt x="232717" y="3619"/>
                </a:moveTo>
                <a:cubicBezTo>
                  <a:pt x="228484" y="21081"/>
                  <a:pt x="326909" y="110511"/>
                  <a:pt x="302567" y="200469"/>
                </a:cubicBezTo>
                <a:cubicBezTo>
                  <a:pt x="278225" y="290427"/>
                  <a:pt x="136938" y="448648"/>
                  <a:pt x="86667" y="543369"/>
                </a:cubicBezTo>
                <a:cubicBezTo>
                  <a:pt x="36396" y="638090"/>
                  <a:pt x="-6995" y="764561"/>
                  <a:pt x="942" y="768794"/>
                </a:cubicBezTo>
                <a:cubicBezTo>
                  <a:pt x="8879" y="773027"/>
                  <a:pt x="93546" y="630152"/>
                  <a:pt x="134292" y="568769"/>
                </a:cubicBezTo>
                <a:cubicBezTo>
                  <a:pt x="175038" y="507386"/>
                  <a:pt x="213138" y="479340"/>
                  <a:pt x="245417" y="400494"/>
                </a:cubicBezTo>
                <a:cubicBezTo>
                  <a:pt x="277696" y="321648"/>
                  <a:pt x="325850" y="157077"/>
                  <a:pt x="327967" y="95694"/>
                </a:cubicBezTo>
                <a:cubicBezTo>
                  <a:pt x="330084" y="34311"/>
                  <a:pt x="236950" y="-13843"/>
                  <a:pt x="232717" y="36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A8B4B35F-B51F-4C45-B3BD-C27D8CD8CED8}"/>
              </a:ext>
            </a:extLst>
          </p:cNvPr>
          <p:cNvSpPr/>
          <p:nvPr/>
        </p:nvSpPr>
        <p:spPr>
          <a:xfrm>
            <a:off x="5622646" y="5997145"/>
            <a:ext cx="96460" cy="901991"/>
          </a:xfrm>
          <a:custGeom>
            <a:avLst/>
            <a:gdLst>
              <a:gd name="connsiteX0" fmla="*/ 279 w 96460"/>
              <a:gd name="connsiteY0" fmla="*/ 430 h 901991"/>
              <a:gd name="connsiteX1" fmla="*/ 39967 w 96460"/>
              <a:gd name="connsiteY1" fmla="*/ 573518 h 901991"/>
              <a:gd name="connsiteX2" fmla="*/ 93942 w 96460"/>
              <a:gd name="connsiteY2" fmla="*/ 884668 h 901991"/>
              <a:gd name="connsiteX3" fmla="*/ 81242 w 96460"/>
              <a:gd name="connsiteY3" fmla="*/ 841805 h 901991"/>
              <a:gd name="connsiteX4" fmla="*/ 25679 w 96460"/>
              <a:gd name="connsiteY4" fmla="*/ 670355 h 901991"/>
              <a:gd name="connsiteX5" fmla="*/ 279 w 96460"/>
              <a:gd name="connsiteY5" fmla="*/ 430 h 901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460" h="901991">
                <a:moveTo>
                  <a:pt x="279" y="430"/>
                </a:moveTo>
                <a:cubicBezTo>
                  <a:pt x="2660" y="-15709"/>
                  <a:pt x="24356" y="426145"/>
                  <a:pt x="39967" y="573518"/>
                </a:cubicBezTo>
                <a:cubicBezTo>
                  <a:pt x="55578" y="720891"/>
                  <a:pt x="87063" y="839954"/>
                  <a:pt x="93942" y="884668"/>
                </a:cubicBezTo>
                <a:cubicBezTo>
                  <a:pt x="100821" y="929383"/>
                  <a:pt x="92619" y="877524"/>
                  <a:pt x="81242" y="841805"/>
                </a:cubicBezTo>
                <a:cubicBezTo>
                  <a:pt x="69865" y="806086"/>
                  <a:pt x="40231" y="806880"/>
                  <a:pt x="25679" y="670355"/>
                </a:cubicBezTo>
                <a:cubicBezTo>
                  <a:pt x="11127" y="533830"/>
                  <a:pt x="-2102" y="16569"/>
                  <a:pt x="279" y="4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08B079F2-BEB6-48B8-ADEE-A141396A6EA1}"/>
              </a:ext>
            </a:extLst>
          </p:cNvPr>
          <p:cNvSpPr/>
          <p:nvPr/>
        </p:nvSpPr>
        <p:spPr>
          <a:xfrm>
            <a:off x="6196819" y="5271930"/>
            <a:ext cx="226866" cy="898656"/>
          </a:xfrm>
          <a:custGeom>
            <a:avLst/>
            <a:gdLst>
              <a:gd name="connsiteX0" fmla="*/ 3956 w 226866"/>
              <a:gd name="connsiteY0" fmla="*/ 4920 h 898656"/>
              <a:gd name="connsiteX1" fmla="*/ 173819 w 226866"/>
              <a:gd name="connsiteY1" fmla="*/ 760570 h 898656"/>
              <a:gd name="connsiteX2" fmla="*/ 226206 w 226866"/>
              <a:gd name="connsiteY2" fmla="*/ 897095 h 898656"/>
              <a:gd name="connsiteX3" fmla="*/ 199219 w 226866"/>
              <a:gd name="connsiteY3" fmla="*/ 827245 h 898656"/>
              <a:gd name="connsiteX4" fmla="*/ 140481 w 226866"/>
              <a:gd name="connsiteY4" fmla="*/ 716120 h 898656"/>
              <a:gd name="connsiteX5" fmla="*/ 62694 w 226866"/>
              <a:gd name="connsiteY5" fmla="*/ 447833 h 898656"/>
              <a:gd name="connsiteX6" fmla="*/ 3956 w 226866"/>
              <a:gd name="connsiteY6" fmla="*/ 4920 h 89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866" h="898656">
                <a:moveTo>
                  <a:pt x="3956" y="4920"/>
                </a:moveTo>
                <a:cubicBezTo>
                  <a:pt x="22477" y="57043"/>
                  <a:pt x="136777" y="611874"/>
                  <a:pt x="173819" y="760570"/>
                </a:cubicBezTo>
                <a:cubicBezTo>
                  <a:pt x="210861" y="909266"/>
                  <a:pt x="221973" y="885983"/>
                  <a:pt x="226206" y="897095"/>
                </a:cubicBezTo>
                <a:cubicBezTo>
                  <a:pt x="230439" y="908208"/>
                  <a:pt x="213506" y="857407"/>
                  <a:pt x="199219" y="827245"/>
                </a:cubicBezTo>
                <a:cubicBezTo>
                  <a:pt x="184932" y="797083"/>
                  <a:pt x="163235" y="779355"/>
                  <a:pt x="140481" y="716120"/>
                </a:cubicBezTo>
                <a:cubicBezTo>
                  <a:pt x="117727" y="652885"/>
                  <a:pt x="88888" y="566366"/>
                  <a:pt x="62694" y="447833"/>
                </a:cubicBezTo>
                <a:cubicBezTo>
                  <a:pt x="36500" y="329300"/>
                  <a:pt x="-14565" y="-47203"/>
                  <a:pt x="3956" y="49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296B0BD7-2B76-4A35-892F-F5BFD762E696}"/>
              </a:ext>
            </a:extLst>
          </p:cNvPr>
          <p:cNvSpPr/>
          <p:nvPr/>
        </p:nvSpPr>
        <p:spPr>
          <a:xfrm>
            <a:off x="5522425" y="5222867"/>
            <a:ext cx="129851" cy="837862"/>
          </a:xfrm>
          <a:custGeom>
            <a:avLst/>
            <a:gdLst>
              <a:gd name="connsiteX0" fmla="*/ 488 w 129851"/>
              <a:gd name="connsiteY0" fmla="*/ 8 h 837862"/>
              <a:gd name="connsiteX1" fmla="*/ 79863 w 129851"/>
              <a:gd name="connsiteY1" fmla="*/ 509596 h 837862"/>
              <a:gd name="connsiteX2" fmla="*/ 111613 w 129851"/>
              <a:gd name="connsiteY2" fmla="*/ 831858 h 837862"/>
              <a:gd name="connsiteX3" fmla="*/ 121138 w 129851"/>
              <a:gd name="connsiteY3" fmla="*/ 704858 h 837862"/>
              <a:gd name="connsiteX4" fmla="*/ 121138 w 129851"/>
              <a:gd name="connsiteY4" fmla="*/ 522296 h 837862"/>
              <a:gd name="connsiteX5" fmla="*/ 488 w 129851"/>
              <a:gd name="connsiteY5" fmla="*/ 8 h 837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851" h="837862">
                <a:moveTo>
                  <a:pt x="488" y="8"/>
                </a:moveTo>
                <a:cubicBezTo>
                  <a:pt x="-6391" y="-2109"/>
                  <a:pt x="61342" y="370954"/>
                  <a:pt x="79863" y="509596"/>
                </a:cubicBezTo>
                <a:cubicBezTo>
                  <a:pt x="98384" y="648238"/>
                  <a:pt x="104734" y="799314"/>
                  <a:pt x="111613" y="831858"/>
                </a:cubicBezTo>
                <a:cubicBezTo>
                  <a:pt x="118492" y="864402"/>
                  <a:pt x="119551" y="756452"/>
                  <a:pt x="121138" y="704858"/>
                </a:cubicBezTo>
                <a:cubicBezTo>
                  <a:pt x="122726" y="653264"/>
                  <a:pt x="139923" y="636331"/>
                  <a:pt x="121138" y="522296"/>
                </a:cubicBezTo>
                <a:cubicBezTo>
                  <a:pt x="102353" y="408261"/>
                  <a:pt x="7367" y="2125"/>
                  <a:pt x="488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2C33395C-DE60-400E-AD0E-288FC3E13D88}"/>
              </a:ext>
            </a:extLst>
          </p:cNvPr>
          <p:cNvSpPr/>
          <p:nvPr/>
        </p:nvSpPr>
        <p:spPr>
          <a:xfrm>
            <a:off x="5410162" y="4849101"/>
            <a:ext cx="145175" cy="485645"/>
          </a:xfrm>
          <a:custGeom>
            <a:avLst/>
            <a:gdLst>
              <a:gd name="connsiteX0" fmla="*/ 38 w 145175"/>
              <a:gd name="connsiteY0" fmla="*/ 712 h 485645"/>
              <a:gd name="connsiteX1" fmla="*/ 96876 w 145175"/>
              <a:gd name="connsiteY1" fmla="*/ 168987 h 485645"/>
              <a:gd name="connsiteX2" fmla="*/ 141326 w 145175"/>
              <a:gd name="connsiteY2" fmla="*/ 480137 h 485645"/>
              <a:gd name="connsiteX3" fmla="*/ 136563 w 145175"/>
              <a:gd name="connsiteY3" fmla="*/ 357899 h 485645"/>
              <a:gd name="connsiteX4" fmla="*/ 85763 w 145175"/>
              <a:gd name="connsiteY4" fmla="*/ 229312 h 485645"/>
              <a:gd name="connsiteX5" fmla="*/ 38 w 145175"/>
              <a:gd name="connsiteY5" fmla="*/ 712 h 485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175" h="485645">
                <a:moveTo>
                  <a:pt x="38" y="712"/>
                </a:moveTo>
                <a:cubicBezTo>
                  <a:pt x="1890" y="-9342"/>
                  <a:pt x="73328" y="89083"/>
                  <a:pt x="96876" y="168987"/>
                </a:cubicBezTo>
                <a:cubicBezTo>
                  <a:pt x="120424" y="248891"/>
                  <a:pt x="134712" y="448652"/>
                  <a:pt x="141326" y="480137"/>
                </a:cubicBezTo>
                <a:cubicBezTo>
                  <a:pt x="147940" y="511622"/>
                  <a:pt x="145824" y="399703"/>
                  <a:pt x="136563" y="357899"/>
                </a:cubicBezTo>
                <a:cubicBezTo>
                  <a:pt x="127303" y="316095"/>
                  <a:pt x="107988" y="282493"/>
                  <a:pt x="85763" y="229312"/>
                </a:cubicBezTo>
                <a:cubicBezTo>
                  <a:pt x="63538" y="176131"/>
                  <a:pt x="-1814" y="10766"/>
                  <a:pt x="38" y="7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FAA3A478-DE34-45FF-911F-0256DE3CAE27}"/>
              </a:ext>
            </a:extLst>
          </p:cNvPr>
          <p:cNvSpPr/>
          <p:nvPr/>
        </p:nvSpPr>
        <p:spPr>
          <a:xfrm>
            <a:off x="6086042" y="4626904"/>
            <a:ext cx="135522" cy="734159"/>
          </a:xfrm>
          <a:custGeom>
            <a:avLst/>
            <a:gdLst>
              <a:gd name="connsiteX0" fmla="*/ 433 w 135522"/>
              <a:gd name="connsiteY0" fmla="*/ 659 h 734159"/>
              <a:gd name="connsiteX1" fmla="*/ 75046 w 135522"/>
              <a:gd name="connsiteY1" fmla="*/ 264184 h 734159"/>
              <a:gd name="connsiteX2" fmla="*/ 106796 w 135522"/>
              <a:gd name="connsiteY2" fmla="*/ 615021 h 734159"/>
              <a:gd name="connsiteX3" fmla="*/ 135371 w 135522"/>
              <a:gd name="connsiteY3" fmla="*/ 734084 h 734159"/>
              <a:gd name="connsiteX4" fmla="*/ 114733 w 135522"/>
              <a:gd name="connsiteY4" fmla="*/ 627721 h 734159"/>
              <a:gd name="connsiteX5" fmla="*/ 48058 w 135522"/>
              <a:gd name="connsiteY5" fmla="*/ 340384 h 734159"/>
              <a:gd name="connsiteX6" fmla="*/ 433 w 135522"/>
              <a:gd name="connsiteY6" fmla="*/ 659 h 734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522" h="734159">
                <a:moveTo>
                  <a:pt x="433" y="659"/>
                </a:moveTo>
                <a:cubicBezTo>
                  <a:pt x="4931" y="-12041"/>
                  <a:pt x="57319" y="161790"/>
                  <a:pt x="75046" y="264184"/>
                </a:cubicBezTo>
                <a:cubicBezTo>
                  <a:pt x="92773" y="366578"/>
                  <a:pt x="96742" y="536704"/>
                  <a:pt x="106796" y="615021"/>
                </a:cubicBezTo>
                <a:cubicBezTo>
                  <a:pt x="116850" y="693338"/>
                  <a:pt x="134048" y="731967"/>
                  <a:pt x="135371" y="734084"/>
                </a:cubicBezTo>
                <a:cubicBezTo>
                  <a:pt x="136694" y="736201"/>
                  <a:pt x="129285" y="693338"/>
                  <a:pt x="114733" y="627721"/>
                </a:cubicBezTo>
                <a:cubicBezTo>
                  <a:pt x="100181" y="562104"/>
                  <a:pt x="68695" y="440396"/>
                  <a:pt x="48058" y="340384"/>
                </a:cubicBezTo>
                <a:cubicBezTo>
                  <a:pt x="27421" y="240372"/>
                  <a:pt x="-4065" y="13359"/>
                  <a:pt x="433" y="6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28F53E02-7154-40E3-B5D5-FD4362628A2B}"/>
              </a:ext>
            </a:extLst>
          </p:cNvPr>
          <p:cNvSpPr/>
          <p:nvPr/>
        </p:nvSpPr>
        <p:spPr>
          <a:xfrm>
            <a:off x="5033219" y="4512263"/>
            <a:ext cx="439977" cy="364384"/>
          </a:xfrm>
          <a:custGeom>
            <a:avLst/>
            <a:gdLst>
              <a:gd name="connsiteX0" fmla="*/ 214 w 439977"/>
              <a:gd name="connsiteY0" fmla="*/ 470 h 364384"/>
              <a:gd name="connsiteX1" fmla="*/ 142031 w 439977"/>
              <a:gd name="connsiteY1" fmla="*/ 184620 h 364384"/>
              <a:gd name="connsiteX2" fmla="*/ 421431 w 439977"/>
              <a:gd name="connsiteY2" fmla="*/ 358187 h 364384"/>
              <a:gd name="connsiteX3" fmla="*/ 393914 w 439977"/>
              <a:gd name="connsiteY3" fmla="*/ 315854 h 364384"/>
              <a:gd name="connsiteX4" fmla="*/ 233048 w 439977"/>
              <a:gd name="connsiteY4" fmla="*/ 220604 h 364384"/>
              <a:gd name="connsiteX5" fmla="*/ 112398 w 439977"/>
              <a:gd name="connsiteY5" fmla="*/ 133820 h 364384"/>
              <a:gd name="connsiteX6" fmla="*/ 214 w 439977"/>
              <a:gd name="connsiteY6" fmla="*/ 470 h 364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977" h="364384">
                <a:moveTo>
                  <a:pt x="214" y="470"/>
                </a:moveTo>
                <a:cubicBezTo>
                  <a:pt x="5153" y="8937"/>
                  <a:pt x="71828" y="125001"/>
                  <a:pt x="142031" y="184620"/>
                </a:cubicBezTo>
                <a:cubicBezTo>
                  <a:pt x="212234" y="244239"/>
                  <a:pt x="379451" y="336315"/>
                  <a:pt x="421431" y="358187"/>
                </a:cubicBezTo>
                <a:cubicBezTo>
                  <a:pt x="463412" y="380059"/>
                  <a:pt x="425311" y="338784"/>
                  <a:pt x="393914" y="315854"/>
                </a:cubicBezTo>
                <a:cubicBezTo>
                  <a:pt x="362517" y="292924"/>
                  <a:pt x="279967" y="250943"/>
                  <a:pt x="233048" y="220604"/>
                </a:cubicBezTo>
                <a:cubicBezTo>
                  <a:pt x="186129" y="190265"/>
                  <a:pt x="148029" y="167334"/>
                  <a:pt x="112398" y="133820"/>
                </a:cubicBezTo>
                <a:cubicBezTo>
                  <a:pt x="76767" y="100306"/>
                  <a:pt x="-4725" y="-7997"/>
                  <a:pt x="214" y="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CDEDC765-05F9-4821-8604-DEE24E9A3A5C}"/>
              </a:ext>
            </a:extLst>
          </p:cNvPr>
          <p:cNvSpPr/>
          <p:nvPr/>
        </p:nvSpPr>
        <p:spPr>
          <a:xfrm>
            <a:off x="5916039" y="3572721"/>
            <a:ext cx="200265" cy="1095520"/>
          </a:xfrm>
          <a:custGeom>
            <a:avLst/>
            <a:gdLst>
              <a:gd name="connsiteX0" fmla="*/ 44 w 200265"/>
              <a:gd name="connsiteY0" fmla="*/ 212 h 1095520"/>
              <a:gd name="connsiteX1" fmla="*/ 93178 w 200265"/>
              <a:gd name="connsiteY1" fmla="*/ 224579 h 1095520"/>
              <a:gd name="connsiteX2" fmla="*/ 99528 w 200265"/>
              <a:gd name="connsiteY2" fmla="*/ 508212 h 1095520"/>
              <a:gd name="connsiteX3" fmla="*/ 99528 w 200265"/>
              <a:gd name="connsiteY3" fmla="*/ 730462 h 1095520"/>
              <a:gd name="connsiteX4" fmla="*/ 141861 w 200265"/>
              <a:gd name="connsiteY4" fmla="*/ 878629 h 1095520"/>
              <a:gd name="connsiteX5" fmla="*/ 196894 w 200265"/>
              <a:gd name="connsiteY5" fmla="*/ 1090296 h 1095520"/>
              <a:gd name="connsiteX6" fmla="*/ 179961 w 200265"/>
              <a:gd name="connsiteY6" fmla="*/ 997162 h 1095520"/>
              <a:gd name="connsiteX7" fmla="*/ 63544 w 200265"/>
              <a:gd name="connsiteY7" fmla="*/ 637329 h 1095520"/>
              <a:gd name="connsiteX8" fmla="*/ 80478 w 200265"/>
              <a:gd name="connsiteY8" fmla="*/ 192829 h 1095520"/>
              <a:gd name="connsiteX9" fmla="*/ 44 w 200265"/>
              <a:gd name="connsiteY9" fmla="*/ 212 h 109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0265" h="1095520">
                <a:moveTo>
                  <a:pt x="44" y="212"/>
                </a:moveTo>
                <a:cubicBezTo>
                  <a:pt x="2161" y="5504"/>
                  <a:pt x="76597" y="139912"/>
                  <a:pt x="93178" y="224579"/>
                </a:cubicBezTo>
                <a:cubicBezTo>
                  <a:pt x="109759" y="309246"/>
                  <a:pt x="98470" y="423898"/>
                  <a:pt x="99528" y="508212"/>
                </a:cubicBezTo>
                <a:cubicBezTo>
                  <a:pt x="100586" y="592526"/>
                  <a:pt x="92473" y="668726"/>
                  <a:pt x="99528" y="730462"/>
                </a:cubicBezTo>
                <a:cubicBezTo>
                  <a:pt x="106583" y="792198"/>
                  <a:pt x="125633" y="818657"/>
                  <a:pt x="141861" y="878629"/>
                </a:cubicBezTo>
                <a:cubicBezTo>
                  <a:pt x="158089" y="938601"/>
                  <a:pt x="190544" y="1070541"/>
                  <a:pt x="196894" y="1090296"/>
                </a:cubicBezTo>
                <a:cubicBezTo>
                  <a:pt x="203244" y="1110051"/>
                  <a:pt x="202186" y="1072657"/>
                  <a:pt x="179961" y="997162"/>
                </a:cubicBezTo>
                <a:cubicBezTo>
                  <a:pt x="157736" y="921668"/>
                  <a:pt x="80124" y="771384"/>
                  <a:pt x="63544" y="637329"/>
                </a:cubicBezTo>
                <a:cubicBezTo>
                  <a:pt x="46964" y="503274"/>
                  <a:pt x="89650" y="296193"/>
                  <a:pt x="80478" y="192829"/>
                </a:cubicBezTo>
                <a:cubicBezTo>
                  <a:pt x="71306" y="89465"/>
                  <a:pt x="-2073" y="-5080"/>
                  <a:pt x="44" y="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6499065E-43F0-4B70-841B-164F18F71DB1}"/>
              </a:ext>
            </a:extLst>
          </p:cNvPr>
          <p:cNvSpPr/>
          <p:nvPr/>
        </p:nvSpPr>
        <p:spPr>
          <a:xfrm>
            <a:off x="5580047" y="3393960"/>
            <a:ext cx="382673" cy="194086"/>
          </a:xfrm>
          <a:custGeom>
            <a:avLst/>
            <a:gdLst>
              <a:gd name="connsiteX0" fmla="*/ 16 w 382673"/>
              <a:gd name="connsiteY0" fmla="*/ 115 h 194086"/>
              <a:gd name="connsiteX1" fmla="*/ 273066 w 382673"/>
              <a:gd name="connsiteY1" fmla="*/ 44565 h 194086"/>
              <a:gd name="connsiteX2" fmla="*/ 346091 w 382673"/>
              <a:gd name="connsiteY2" fmla="*/ 114415 h 194086"/>
              <a:gd name="connsiteX3" fmla="*/ 382603 w 382673"/>
              <a:gd name="connsiteY3" fmla="*/ 193790 h 194086"/>
              <a:gd name="connsiteX4" fmla="*/ 352441 w 382673"/>
              <a:gd name="connsiteY4" fmla="*/ 138228 h 194086"/>
              <a:gd name="connsiteX5" fmla="*/ 260366 w 382673"/>
              <a:gd name="connsiteY5" fmla="*/ 57265 h 194086"/>
              <a:gd name="connsiteX6" fmla="*/ 16 w 382673"/>
              <a:gd name="connsiteY6" fmla="*/ 115 h 194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2673" h="194086">
                <a:moveTo>
                  <a:pt x="16" y="115"/>
                </a:moveTo>
                <a:cubicBezTo>
                  <a:pt x="2133" y="-2002"/>
                  <a:pt x="215387" y="25515"/>
                  <a:pt x="273066" y="44565"/>
                </a:cubicBezTo>
                <a:cubicBezTo>
                  <a:pt x="330745" y="63615"/>
                  <a:pt x="327835" y="89544"/>
                  <a:pt x="346091" y="114415"/>
                </a:cubicBezTo>
                <a:cubicBezTo>
                  <a:pt x="364347" y="139286"/>
                  <a:pt x="381545" y="189821"/>
                  <a:pt x="382603" y="193790"/>
                </a:cubicBezTo>
                <a:cubicBezTo>
                  <a:pt x="383661" y="197759"/>
                  <a:pt x="372814" y="160982"/>
                  <a:pt x="352441" y="138228"/>
                </a:cubicBezTo>
                <a:cubicBezTo>
                  <a:pt x="332068" y="115474"/>
                  <a:pt x="317781" y="78961"/>
                  <a:pt x="260366" y="57265"/>
                </a:cubicBezTo>
                <a:cubicBezTo>
                  <a:pt x="202951" y="35569"/>
                  <a:pt x="-2101" y="2232"/>
                  <a:pt x="16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061FB315-52F4-45EF-BD4D-7769926A1874}"/>
              </a:ext>
            </a:extLst>
          </p:cNvPr>
          <p:cNvSpPr/>
          <p:nvPr/>
        </p:nvSpPr>
        <p:spPr>
          <a:xfrm>
            <a:off x="5491049" y="3381375"/>
            <a:ext cx="96951" cy="49718"/>
          </a:xfrm>
          <a:custGeom>
            <a:avLst/>
            <a:gdLst>
              <a:gd name="connsiteX0" fmla="*/ 96951 w 96951"/>
              <a:gd name="connsiteY0" fmla="*/ 0 h 49718"/>
              <a:gd name="connsiteX1" fmla="*/ 114 w 96951"/>
              <a:gd name="connsiteY1" fmla="*/ 49213 h 49718"/>
              <a:gd name="connsiteX2" fmla="*/ 96951 w 96951"/>
              <a:gd name="connsiteY2" fmla="*/ 0 h 49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951" h="49718">
                <a:moveTo>
                  <a:pt x="96951" y="0"/>
                </a:moveTo>
                <a:cubicBezTo>
                  <a:pt x="96951" y="0"/>
                  <a:pt x="4083" y="42863"/>
                  <a:pt x="114" y="49213"/>
                </a:cubicBezTo>
                <a:cubicBezTo>
                  <a:pt x="-3855" y="55563"/>
                  <a:pt x="96951" y="0"/>
                  <a:pt x="9695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8EDD2EE5-E41A-40B7-AE97-2909D73B6267}"/>
              </a:ext>
            </a:extLst>
          </p:cNvPr>
          <p:cNvSpPr/>
          <p:nvPr/>
        </p:nvSpPr>
        <p:spPr>
          <a:xfrm>
            <a:off x="5508455" y="3419731"/>
            <a:ext cx="222464" cy="312514"/>
          </a:xfrm>
          <a:custGeom>
            <a:avLst/>
            <a:gdLst>
              <a:gd name="connsiteX0" fmla="*/ 170 w 222464"/>
              <a:gd name="connsiteY0" fmla="*/ 1332 h 312514"/>
              <a:gd name="connsiteX1" fmla="*/ 50970 w 222464"/>
              <a:gd name="connsiteY1" fmla="*/ 145794 h 312514"/>
              <a:gd name="connsiteX2" fmla="*/ 71608 w 222464"/>
              <a:gd name="connsiteY2" fmla="*/ 231519 h 312514"/>
              <a:gd name="connsiteX3" fmla="*/ 131933 w 222464"/>
              <a:gd name="connsiteY3" fmla="*/ 269619 h 312514"/>
              <a:gd name="connsiteX4" fmla="*/ 222420 w 222464"/>
              <a:gd name="connsiteY4" fmla="*/ 312482 h 312514"/>
              <a:gd name="connsiteX5" fmla="*/ 143045 w 222464"/>
              <a:gd name="connsiteY5" fmla="*/ 275969 h 312514"/>
              <a:gd name="connsiteX6" fmla="*/ 70020 w 222464"/>
              <a:gd name="connsiteY6" fmla="*/ 237869 h 312514"/>
              <a:gd name="connsiteX7" fmla="*/ 170 w 222464"/>
              <a:gd name="connsiteY7" fmla="*/ 1332 h 312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2464" h="312514">
                <a:moveTo>
                  <a:pt x="170" y="1332"/>
                </a:moveTo>
                <a:cubicBezTo>
                  <a:pt x="-3005" y="-14014"/>
                  <a:pt x="39064" y="107430"/>
                  <a:pt x="50970" y="145794"/>
                </a:cubicBezTo>
                <a:cubicBezTo>
                  <a:pt x="62876" y="184158"/>
                  <a:pt x="58114" y="210882"/>
                  <a:pt x="71608" y="231519"/>
                </a:cubicBezTo>
                <a:cubicBezTo>
                  <a:pt x="85102" y="252156"/>
                  <a:pt x="106798" y="256125"/>
                  <a:pt x="131933" y="269619"/>
                </a:cubicBezTo>
                <a:cubicBezTo>
                  <a:pt x="157068" y="283113"/>
                  <a:pt x="220568" y="311424"/>
                  <a:pt x="222420" y="312482"/>
                </a:cubicBezTo>
                <a:cubicBezTo>
                  <a:pt x="224272" y="313540"/>
                  <a:pt x="168445" y="288405"/>
                  <a:pt x="143045" y="275969"/>
                </a:cubicBezTo>
                <a:cubicBezTo>
                  <a:pt x="117645" y="263534"/>
                  <a:pt x="90922" y="280731"/>
                  <a:pt x="70020" y="237869"/>
                </a:cubicBezTo>
                <a:cubicBezTo>
                  <a:pt x="49118" y="195007"/>
                  <a:pt x="3345" y="16678"/>
                  <a:pt x="170" y="13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103E89CC-7A3B-4678-BF4D-EB15FCC35E63}"/>
              </a:ext>
            </a:extLst>
          </p:cNvPr>
          <p:cNvSpPr/>
          <p:nvPr/>
        </p:nvSpPr>
        <p:spPr>
          <a:xfrm>
            <a:off x="5578451" y="3405140"/>
            <a:ext cx="184246" cy="172099"/>
          </a:xfrm>
          <a:custGeom>
            <a:avLst/>
            <a:gdLst>
              <a:gd name="connsiteX0" fmla="*/ 24 w 184246"/>
              <a:gd name="connsiteY0" fmla="*/ 48 h 172099"/>
              <a:gd name="connsiteX1" fmla="*/ 139724 w 184246"/>
              <a:gd name="connsiteY1" fmla="*/ 66723 h 172099"/>
              <a:gd name="connsiteX2" fmla="*/ 165124 w 184246"/>
              <a:gd name="connsiteY2" fmla="*/ 98473 h 172099"/>
              <a:gd name="connsiteX3" fmla="*/ 184174 w 184246"/>
              <a:gd name="connsiteY3" fmla="*/ 171498 h 172099"/>
              <a:gd name="connsiteX4" fmla="*/ 169887 w 184246"/>
              <a:gd name="connsiteY4" fmla="*/ 130223 h 172099"/>
              <a:gd name="connsiteX5" fmla="*/ 128612 w 184246"/>
              <a:gd name="connsiteY5" fmla="*/ 77835 h 172099"/>
              <a:gd name="connsiteX6" fmla="*/ 24 w 184246"/>
              <a:gd name="connsiteY6" fmla="*/ 48 h 172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46" h="172099">
                <a:moveTo>
                  <a:pt x="24" y="48"/>
                </a:moveTo>
                <a:cubicBezTo>
                  <a:pt x="1876" y="-1804"/>
                  <a:pt x="112207" y="50319"/>
                  <a:pt x="139724" y="66723"/>
                </a:cubicBezTo>
                <a:cubicBezTo>
                  <a:pt x="167241" y="83127"/>
                  <a:pt x="157716" y="81011"/>
                  <a:pt x="165124" y="98473"/>
                </a:cubicBezTo>
                <a:cubicBezTo>
                  <a:pt x="172532" y="115935"/>
                  <a:pt x="183380" y="166206"/>
                  <a:pt x="184174" y="171498"/>
                </a:cubicBezTo>
                <a:cubicBezTo>
                  <a:pt x="184968" y="176790"/>
                  <a:pt x="179147" y="145834"/>
                  <a:pt x="169887" y="130223"/>
                </a:cubicBezTo>
                <a:cubicBezTo>
                  <a:pt x="160627" y="114613"/>
                  <a:pt x="155864" y="96620"/>
                  <a:pt x="128612" y="77835"/>
                </a:cubicBezTo>
                <a:cubicBezTo>
                  <a:pt x="101360" y="59050"/>
                  <a:pt x="-1828" y="1900"/>
                  <a:pt x="24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FEAD0B2E-F9A1-4034-81D7-7D8A03A18055}"/>
              </a:ext>
            </a:extLst>
          </p:cNvPr>
          <p:cNvSpPr/>
          <p:nvPr/>
        </p:nvSpPr>
        <p:spPr>
          <a:xfrm>
            <a:off x="5579902" y="3406663"/>
            <a:ext cx="174091" cy="180778"/>
          </a:xfrm>
          <a:custGeom>
            <a:avLst/>
            <a:gdLst>
              <a:gd name="connsiteX0" fmla="*/ 161 w 174091"/>
              <a:gd name="connsiteY0" fmla="*/ 112 h 180778"/>
              <a:gd name="connsiteX1" fmla="*/ 27148 w 174091"/>
              <a:gd name="connsiteY1" fmla="*/ 109650 h 180778"/>
              <a:gd name="connsiteX2" fmla="*/ 28736 w 174091"/>
              <a:gd name="connsiteY2" fmla="*/ 146162 h 180778"/>
              <a:gd name="connsiteX3" fmla="*/ 46198 w 174091"/>
              <a:gd name="connsiteY3" fmla="*/ 157275 h 180778"/>
              <a:gd name="connsiteX4" fmla="*/ 173198 w 174091"/>
              <a:gd name="connsiteY4" fmla="*/ 165212 h 180778"/>
              <a:gd name="connsiteX5" fmla="*/ 100173 w 174091"/>
              <a:gd name="connsiteY5" fmla="*/ 174737 h 180778"/>
              <a:gd name="connsiteX6" fmla="*/ 49373 w 174091"/>
              <a:gd name="connsiteY6" fmla="*/ 177912 h 180778"/>
              <a:gd name="connsiteX7" fmla="*/ 41436 w 174091"/>
              <a:gd name="connsiteY7" fmla="*/ 131875 h 180778"/>
              <a:gd name="connsiteX8" fmla="*/ 161 w 174091"/>
              <a:gd name="connsiteY8" fmla="*/ 112 h 180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4091" h="180778">
                <a:moveTo>
                  <a:pt x="161" y="112"/>
                </a:moveTo>
                <a:cubicBezTo>
                  <a:pt x="-2220" y="-3592"/>
                  <a:pt x="22386" y="85308"/>
                  <a:pt x="27148" y="109650"/>
                </a:cubicBezTo>
                <a:cubicBezTo>
                  <a:pt x="31910" y="133992"/>
                  <a:pt x="25561" y="138224"/>
                  <a:pt x="28736" y="146162"/>
                </a:cubicBezTo>
                <a:cubicBezTo>
                  <a:pt x="31911" y="154100"/>
                  <a:pt x="22121" y="154100"/>
                  <a:pt x="46198" y="157275"/>
                </a:cubicBezTo>
                <a:cubicBezTo>
                  <a:pt x="70275" y="160450"/>
                  <a:pt x="164202" y="162302"/>
                  <a:pt x="173198" y="165212"/>
                </a:cubicBezTo>
                <a:cubicBezTo>
                  <a:pt x="182194" y="168122"/>
                  <a:pt x="120810" y="172620"/>
                  <a:pt x="100173" y="174737"/>
                </a:cubicBezTo>
                <a:cubicBezTo>
                  <a:pt x="79536" y="176854"/>
                  <a:pt x="59162" y="185056"/>
                  <a:pt x="49373" y="177912"/>
                </a:cubicBezTo>
                <a:cubicBezTo>
                  <a:pt x="39584" y="170768"/>
                  <a:pt x="48315" y="157804"/>
                  <a:pt x="41436" y="131875"/>
                </a:cubicBezTo>
                <a:cubicBezTo>
                  <a:pt x="34557" y="105946"/>
                  <a:pt x="2542" y="3816"/>
                  <a:pt x="161" y="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6AFD4AE4-FE51-420A-876E-E9F85D13087D}"/>
              </a:ext>
            </a:extLst>
          </p:cNvPr>
          <p:cNvSpPr/>
          <p:nvPr/>
        </p:nvSpPr>
        <p:spPr>
          <a:xfrm>
            <a:off x="5749847" y="3506463"/>
            <a:ext cx="143359" cy="98281"/>
          </a:xfrm>
          <a:custGeom>
            <a:avLst/>
            <a:gdLst>
              <a:gd name="connsiteX0" fmla="*/ 78 w 143359"/>
              <a:gd name="connsiteY0" fmla="*/ 95575 h 98281"/>
              <a:gd name="connsiteX1" fmla="*/ 98503 w 143359"/>
              <a:gd name="connsiteY1" fmla="*/ 92400 h 98281"/>
              <a:gd name="connsiteX2" fmla="*/ 142953 w 143359"/>
              <a:gd name="connsiteY2" fmla="*/ 36837 h 98281"/>
              <a:gd name="connsiteX3" fmla="*/ 120728 w 143359"/>
              <a:gd name="connsiteY3" fmla="*/ 325 h 98281"/>
              <a:gd name="connsiteX4" fmla="*/ 123903 w 143359"/>
              <a:gd name="connsiteY4" fmla="*/ 57475 h 98281"/>
              <a:gd name="connsiteX5" fmla="*/ 82628 w 143359"/>
              <a:gd name="connsiteY5" fmla="*/ 82875 h 98281"/>
              <a:gd name="connsiteX6" fmla="*/ 78 w 143359"/>
              <a:gd name="connsiteY6" fmla="*/ 95575 h 98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359" h="98281">
                <a:moveTo>
                  <a:pt x="78" y="95575"/>
                </a:moveTo>
                <a:cubicBezTo>
                  <a:pt x="2724" y="97163"/>
                  <a:pt x="74691" y="102190"/>
                  <a:pt x="98503" y="92400"/>
                </a:cubicBezTo>
                <a:cubicBezTo>
                  <a:pt x="122315" y="82610"/>
                  <a:pt x="139249" y="52183"/>
                  <a:pt x="142953" y="36837"/>
                </a:cubicBezTo>
                <a:cubicBezTo>
                  <a:pt x="146657" y="21491"/>
                  <a:pt x="123903" y="-3115"/>
                  <a:pt x="120728" y="325"/>
                </a:cubicBezTo>
                <a:cubicBezTo>
                  <a:pt x="117553" y="3765"/>
                  <a:pt x="130253" y="43717"/>
                  <a:pt x="123903" y="57475"/>
                </a:cubicBezTo>
                <a:cubicBezTo>
                  <a:pt x="117553" y="71233"/>
                  <a:pt x="102472" y="74673"/>
                  <a:pt x="82628" y="82875"/>
                </a:cubicBezTo>
                <a:cubicBezTo>
                  <a:pt x="62784" y="91077"/>
                  <a:pt x="-2568" y="93987"/>
                  <a:pt x="78" y="955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F7867E38-636D-4C5D-84BB-3792673D24A0}"/>
              </a:ext>
            </a:extLst>
          </p:cNvPr>
          <p:cNvSpPr/>
          <p:nvPr/>
        </p:nvSpPr>
        <p:spPr>
          <a:xfrm>
            <a:off x="5667899" y="3707257"/>
            <a:ext cx="152320" cy="108188"/>
          </a:xfrm>
          <a:custGeom>
            <a:avLst/>
            <a:gdLst>
              <a:gd name="connsiteX0" fmla="*/ 151876 w 152320"/>
              <a:gd name="connsiteY0" fmla="*/ 1143 h 108188"/>
              <a:gd name="connsiteX1" fmla="*/ 48689 w 152320"/>
              <a:gd name="connsiteY1" fmla="*/ 20193 h 108188"/>
              <a:gd name="connsiteX2" fmla="*/ 50276 w 152320"/>
              <a:gd name="connsiteY2" fmla="*/ 107506 h 108188"/>
              <a:gd name="connsiteX3" fmla="*/ 35989 w 152320"/>
              <a:gd name="connsiteY3" fmla="*/ 59881 h 108188"/>
              <a:gd name="connsiteX4" fmla="*/ 2651 w 152320"/>
              <a:gd name="connsiteY4" fmla="*/ 42418 h 108188"/>
              <a:gd name="connsiteX5" fmla="*/ 151876 w 152320"/>
              <a:gd name="connsiteY5" fmla="*/ 1143 h 108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320" h="108188">
                <a:moveTo>
                  <a:pt x="151876" y="1143"/>
                </a:moveTo>
                <a:cubicBezTo>
                  <a:pt x="159549" y="-2561"/>
                  <a:pt x="65622" y="2466"/>
                  <a:pt x="48689" y="20193"/>
                </a:cubicBezTo>
                <a:cubicBezTo>
                  <a:pt x="31756" y="37920"/>
                  <a:pt x="52393" y="100891"/>
                  <a:pt x="50276" y="107506"/>
                </a:cubicBezTo>
                <a:cubicBezTo>
                  <a:pt x="48159" y="114121"/>
                  <a:pt x="43926" y="70729"/>
                  <a:pt x="35989" y="59881"/>
                </a:cubicBezTo>
                <a:cubicBezTo>
                  <a:pt x="28052" y="49033"/>
                  <a:pt x="-10313" y="52208"/>
                  <a:pt x="2651" y="42418"/>
                </a:cubicBezTo>
                <a:cubicBezTo>
                  <a:pt x="15615" y="32628"/>
                  <a:pt x="144203" y="4847"/>
                  <a:pt x="151876" y="1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4CA8E8D9-CF98-4F4B-97DC-AC89ED884758}"/>
              </a:ext>
            </a:extLst>
          </p:cNvPr>
          <p:cNvSpPr/>
          <p:nvPr/>
        </p:nvSpPr>
        <p:spPr>
          <a:xfrm>
            <a:off x="5662421" y="3774008"/>
            <a:ext cx="60091" cy="717074"/>
          </a:xfrm>
          <a:custGeom>
            <a:avLst/>
            <a:gdLst>
              <a:gd name="connsiteX0" fmla="*/ 46229 w 60091"/>
              <a:gd name="connsiteY0" fmla="*/ 9005 h 717074"/>
              <a:gd name="connsiteX1" fmla="*/ 36704 w 60091"/>
              <a:gd name="connsiteY1" fmla="*/ 504305 h 717074"/>
              <a:gd name="connsiteX2" fmla="*/ 36704 w 60091"/>
              <a:gd name="connsiteY2" fmla="*/ 656705 h 717074"/>
              <a:gd name="connsiteX3" fmla="*/ 27179 w 60091"/>
              <a:gd name="connsiteY3" fmla="*/ 717030 h 717074"/>
              <a:gd name="connsiteX4" fmla="*/ 4954 w 60091"/>
              <a:gd name="connsiteY4" fmla="*/ 664642 h 717074"/>
              <a:gd name="connsiteX5" fmla="*/ 4954 w 60091"/>
              <a:gd name="connsiteY5" fmla="*/ 564630 h 717074"/>
              <a:gd name="connsiteX6" fmla="*/ 58929 w 60091"/>
              <a:gd name="connsiteY6" fmla="*/ 210617 h 717074"/>
              <a:gd name="connsiteX7" fmla="*/ 46229 w 60091"/>
              <a:gd name="connsiteY7" fmla="*/ 9005 h 71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091" h="717074">
                <a:moveTo>
                  <a:pt x="46229" y="9005"/>
                </a:moveTo>
                <a:cubicBezTo>
                  <a:pt x="42525" y="57953"/>
                  <a:pt x="38291" y="396355"/>
                  <a:pt x="36704" y="504305"/>
                </a:cubicBezTo>
                <a:cubicBezTo>
                  <a:pt x="35116" y="612255"/>
                  <a:pt x="38291" y="621251"/>
                  <a:pt x="36704" y="656705"/>
                </a:cubicBezTo>
                <a:cubicBezTo>
                  <a:pt x="35117" y="692159"/>
                  <a:pt x="32471" y="715707"/>
                  <a:pt x="27179" y="717030"/>
                </a:cubicBezTo>
                <a:cubicBezTo>
                  <a:pt x="21887" y="718353"/>
                  <a:pt x="8658" y="690042"/>
                  <a:pt x="4954" y="664642"/>
                </a:cubicBezTo>
                <a:cubicBezTo>
                  <a:pt x="1250" y="639242"/>
                  <a:pt x="-4042" y="640301"/>
                  <a:pt x="4954" y="564630"/>
                </a:cubicBezTo>
                <a:cubicBezTo>
                  <a:pt x="13950" y="488959"/>
                  <a:pt x="53637" y="298723"/>
                  <a:pt x="58929" y="210617"/>
                </a:cubicBezTo>
                <a:cubicBezTo>
                  <a:pt x="64221" y="122511"/>
                  <a:pt x="49933" y="-39943"/>
                  <a:pt x="46229" y="90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CE7341D1-AB2E-4698-A48B-5B59F0E99731}"/>
              </a:ext>
            </a:extLst>
          </p:cNvPr>
          <p:cNvSpPr/>
          <p:nvPr/>
        </p:nvSpPr>
        <p:spPr>
          <a:xfrm>
            <a:off x="4792344" y="4481505"/>
            <a:ext cx="897800" cy="76298"/>
          </a:xfrm>
          <a:custGeom>
            <a:avLst/>
            <a:gdLst>
              <a:gd name="connsiteX0" fmla="*/ 319 w 897800"/>
              <a:gd name="connsiteY0" fmla="*/ 28583 h 76298"/>
              <a:gd name="connsiteX1" fmla="*/ 436881 w 897800"/>
              <a:gd name="connsiteY1" fmla="*/ 49220 h 76298"/>
              <a:gd name="connsiteX2" fmla="*/ 659131 w 897800"/>
              <a:gd name="connsiteY2" fmla="*/ 31758 h 76298"/>
              <a:gd name="connsiteX3" fmla="*/ 895669 w 897800"/>
              <a:gd name="connsiteY3" fmla="*/ 8 h 76298"/>
              <a:gd name="connsiteX4" fmla="*/ 760731 w 897800"/>
              <a:gd name="connsiteY4" fmla="*/ 34933 h 76298"/>
              <a:gd name="connsiteX5" fmla="*/ 509906 w 897800"/>
              <a:gd name="connsiteY5" fmla="*/ 76208 h 76298"/>
              <a:gd name="connsiteX6" fmla="*/ 319 w 897800"/>
              <a:gd name="connsiteY6" fmla="*/ 28583 h 76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7800" h="76298">
                <a:moveTo>
                  <a:pt x="319" y="28583"/>
                </a:moveTo>
                <a:cubicBezTo>
                  <a:pt x="-11852" y="24085"/>
                  <a:pt x="327079" y="48691"/>
                  <a:pt x="436881" y="49220"/>
                </a:cubicBezTo>
                <a:cubicBezTo>
                  <a:pt x="546683" y="49749"/>
                  <a:pt x="582666" y="39960"/>
                  <a:pt x="659131" y="31758"/>
                </a:cubicBezTo>
                <a:cubicBezTo>
                  <a:pt x="735596" y="23556"/>
                  <a:pt x="878736" y="-521"/>
                  <a:pt x="895669" y="8"/>
                </a:cubicBezTo>
                <a:cubicBezTo>
                  <a:pt x="912602" y="537"/>
                  <a:pt x="825025" y="22233"/>
                  <a:pt x="760731" y="34933"/>
                </a:cubicBezTo>
                <a:cubicBezTo>
                  <a:pt x="696437" y="47633"/>
                  <a:pt x="634260" y="73827"/>
                  <a:pt x="509906" y="76208"/>
                </a:cubicBezTo>
                <a:cubicBezTo>
                  <a:pt x="385552" y="78589"/>
                  <a:pt x="12490" y="33081"/>
                  <a:pt x="319" y="285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9E56E7D2-0ED5-47D8-8BE6-BC25EA1A053F}"/>
              </a:ext>
            </a:extLst>
          </p:cNvPr>
          <p:cNvSpPr/>
          <p:nvPr/>
        </p:nvSpPr>
        <p:spPr>
          <a:xfrm>
            <a:off x="4965700" y="4278276"/>
            <a:ext cx="568557" cy="27271"/>
          </a:xfrm>
          <a:custGeom>
            <a:avLst/>
            <a:gdLst>
              <a:gd name="connsiteX0" fmla="*/ 0 w 568557"/>
              <a:gd name="connsiteY0" fmla="*/ 11149 h 27271"/>
              <a:gd name="connsiteX1" fmla="*/ 184150 w 568557"/>
              <a:gd name="connsiteY1" fmla="*/ 27024 h 27271"/>
              <a:gd name="connsiteX2" fmla="*/ 566738 w 568557"/>
              <a:gd name="connsiteY2" fmla="*/ 37 h 27271"/>
              <a:gd name="connsiteX3" fmla="*/ 338138 w 568557"/>
              <a:gd name="connsiteY3" fmla="*/ 20674 h 27271"/>
              <a:gd name="connsiteX4" fmla="*/ 0 w 568557"/>
              <a:gd name="connsiteY4" fmla="*/ 11149 h 27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8557" h="27271">
                <a:moveTo>
                  <a:pt x="0" y="11149"/>
                </a:moveTo>
                <a:cubicBezTo>
                  <a:pt x="44847" y="20012"/>
                  <a:pt x="89694" y="28876"/>
                  <a:pt x="184150" y="27024"/>
                </a:cubicBezTo>
                <a:cubicBezTo>
                  <a:pt x="278606" y="25172"/>
                  <a:pt x="541073" y="1095"/>
                  <a:pt x="566738" y="37"/>
                </a:cubicBezTo>
                <a:cubicBezTo>
                  <a:pt x="592403" y="-1021"/>
                  <a:pt x="338138" y="20674"/>
                  <a:pt x="338138" y="20674"/>
                </a:cubicBezTo>
                <a:lnTo>
                  <a:pt x="0" y="1114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447DCEE8-FEE5-459D-97EC-3C3743ABEBC0}"/>
              </a:ext>
            </a:extLst>
          </p:cNvPr>
          <p:cNvSpPr/>
          <p:nvPr/>
        </p:nvSpPr>
        <p:spPr>
          <a:xfrm>
            <a:off x="5026661" y="4200476"/>
            <a:ext cx="610589" cy="68358"/>
          </a:xfrm>
          <a:custGeom>
            <a:avLst/>
            <a:gdLst>
              <a:gd name="connsiteX0" fmla="*/ 5714 w 610589"/>
              <a:gd name="connsiteY0" fmla="*/ 49262 h 68358"/>
              <a:gd name="connsiteX1" fmla="*/ 94614 w 610589"/>
              <a:gd name="connsiteY1" fmla="*/ 52437 h 68358"/>
              <a:gd name="connsiteX2" fmla="*/ 415289 w 610589"/>
              <a:gd name="connsiteY2" fmla="*/ 44499 h 68358"/>
              <a:gd name="connsiteX3" fmla="*/ 610552 w 610589"/>
              <a:gd name="connsiteY3" fmla="*/ 49 h 68358"/>
              <a:gd name="connsiteX4" fmla="*/ 401002 w 610589"/>
              <a:gd name="connsiteY4" fmla="*/ 54024 h 68358"/>
              <a:gd name="connsiteX5" fmla="*/ 224789 w 610589"/>
              <a:gd name="connsiteY5" fmla="*/ 68312 h 68358"/>
              <a:gd name="connsiteX6" fmla="*/ 5714 w 610589"/>
              <a:gd name="connsiteY6" fmla="*/ 49262 h 68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0589" h="68358">
                <a:moveTo>
                  <a:pt x="5714" y="49262"/>
                </a:moveTo>
                <a:cubicBezTo>
                  <a:pt x="-15982" y="46616"/>
                  <a:pt x="26352" y="53231"/>
                  <a:pt x="94614" y="52437"/>
                </a:cubicBezTo>
                <a:cubicBezTo>
                  <a:pt x="162876" y="51643"/>
                  <a:pt x="329299" y="53230"/>
                  <a:pt x="415289" y="44499"/>
                </a:cubicBezTo>
                <a:cubicBezTo>
                  <a:pt x="501279" y="35768"/>
                  <a:pt x="612933" y="-1539"/>
                  <a:pt x="610552" y="49"/>
                </a:cubicBezTo>
                <a:cubicBezTo>
                  <a:pt x="608171" y="1636"/>
                  <a:pt x="465296" y="42647"/>
                  <a:pt x="401002" y="54024"/>
                </a:cubicBezTo>
                <a:cubicBezTo>
                  <a:pt x="336708" y="65401"/>
                  <a:pt x="285908" y="67254"/>
                  <a:pt x="224789" y="68312"/>
                </a:cubicBezTo>
                <a:cubicBezTo>
                  <a:pt x="163670" y="69370"/>
                  <a:pt x="27410" y="51908"/>
                  <a:pt x="5714" y="49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48E5EC19-6FEA-480F-9240-E62D6A7F8FE4}"/>
              </a:ext>
            </a:extLst>
          </p:cNvPr>
          <p:cNvSpPr/>
          <p:nvPr/>
        </p:nvSpPr>
        <p:spPr>
          <a:xfrm>
            <a:off x="4706162" y="3703169"/>
            <a:ext cx="94377" cy="824834"/>
          </a:xfrm>
          <a:custGeom>
            <a:avLst/>
            <a:gdLst>
              <a:gd name="connsiteX0" fmla="*/ 776 w 94377"/>
              <a:gd name="connsiteY0" fmla="*/ 2056 h 824834"/>
              <a:gd name="connsiteX1" fmla="*/ 38876 w 94377"/>
              <a:gd name="connsiteY1" fmla="*/ 383056 h 824834"/>
              <a:gd name="connsiteX2" fmla="*/ 61101 w 94377"/>
              <a:gd name="connsiteY2" fmla="*/ 641819 h 824834"/>
              <a:gd name="connsiteX3" fmla="*/ 92851 w 94377"/>
              <a:gd name="connsiteY3" fmla="*/ 821206 h 824834"/>
              <a:gd name="connsiteX4" fmla="*/ 88088 w 94377"/>
              <a:gd name="connsiteY4" fmla="*/ 746594 h 824834"/>
              <a:gd name="connsiteX5" fmla="*/ 76976 w 94377"/>
              <a:gd name="connsiteY5" fmla="*/ 562444 h 824834"/>
              <a:gd name="connsiteX6" fmla="*/ 776 w 94377"/>
              <a:gd name="connsiteY6" fmla="*/ 2056 h 824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377" h="824834">
                <a:moveTo>
                  <a:pt x="776" y="2056"/>
                </a:moveTo>
                <a:cubicBezTo>
                  <a:pt x="-5574" y="-27842"/>
                  <a:pt x="28822" y="276429"/>
                  <a:pt x="38876" y="383056"/>
                </a:cubicBezTo>
                <a:cubicBezTo>
                  <a:pt x="48930" y="489683"/>
                  <a:pt x="52105" y="568794"/>
                  <a:pt x="61101" y="641819"/>
                </a:cubicBezTo>
                <a:cubicBezTo>
                  <a:pt x="70097" y="714844"/>
                  <a:pt x="88353" y="803744"/>
                  <a:pt x="92851" y="821206"/>
                </a:cubicBezTo>
                <a:cubicBezTo>
                  <a:pt x="97349" y="838668"/>
                  <a:pt x="90734" y="789721"/>
                  <a:pt x="88088" y="746594"/>
                </a:cubicBezTo>
                <a:cubicBezTo>
                  <a:pt x="85442" y="703467"/>
                  <a:pt x="88353" y="686004"/>
                  <a:pt x="76976" y="562444"/>
                </a:cubicBezTo>
                <a:cubicBezTo>
                  <a:pt x="65599" y="438884"/>
                  <a:pt x="7126" y="31954"/>
                  <a:pt x="776" y="20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ACF211C5-A59C-4B33-B4D3-DE6FEEA03F82}"/>
              </a:ext>
            </a:extLst>
          </p:cNvPr>
          <p:cNvSpPr/>
          <p:nvPr/>
        </p:nvSpPr>
        <p:spPr>
          <a:xfrm>
            <a:off x="4631062" y="2953266"/>
            <a:ext cx="84211" cy="760779"/>
          </a:xfrm>
          <a:custGeom>
            <a:avLst/>
            <a:gdLst>
              <a:gd name="connsiteX0" fmla="*/ 77463 w 84211"/>
              <a:gd name="connsiteY0" fmla="*/ 747197 h 760779"/>
              <a:gd name="connsiteX1" fmla="*/ 75876 w 84211"/>
              <a:gd name="connsiteY1" fmla="*/ 651947 h 760779"/>
              <a:gd name="connsiteX2" fmla="*/ 6026 w 84211"/>
              <a:gd name="connsiteY2" fmla="*/ 23297 h 760779"/>
              <a:gd name="connsiteX3" fmla="*/ 6026 w 84211"/>
              <a:gd name="connsiteY3" fmla="*/ 169347 h 760779"/>
              <a:gd name="connsiteX4" fmla="*/ 26663 w 84211"/>
              <a:gd name="connsiteY4" fmla="*/ 497959 h 760779"/>
              <a:gd name="connsiteX5" fmla="*/ 77463 w 84211"/>
              <a:gd name="connsiteY5" fmla="*/ 747197 h 760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211" h="760779">
                <a:moveTo>
                  <a:pt x="77463" y="747197"/>
                </a:moveTo>
                <a:cubicBezTo>
                  <a:pt x="85665" y="772862"/>
                  <a:pt x="87782" y="772597"/>
                  <a:pt x="75876" y="651947"/>
                </a:cubicBezTo>
                <a:cubicBezTo>
                  <a:pt x="63970" y="531297"/>
                  <a:pt x="17668" y="103730"/>
                  <a:pt x="6026" y="23297"/>
                </a:cubicBezTo>
                <a:cubicBezTo>
                  <a:pt x="-5616" y="-57136"/>
                  <a:pt x="2586" y="90237"/>
                  <a:pt x="6026" y="169347"/>
                </a:cubicBezTo>
                <a:cubicBezTo>
                  <a:pt x="9465" y="248457"/>
                  <a:pt x="15021" y="397153"/>
                  <a:pt x="26663" y="497959"/>
                </a:cubicBezTo>
                <a:cubicBezTo>
                  <a:pt x="38305" y="598765"/>
                  <a:pt x="69261" y="721532"/>
                  <a:pt x="77463" y="747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4F2E6BD3-FE1A-48AA-8C3A-5DCE2D5656F0}"/>
              </a:ext>
            </a:extLst>
          </p:cNvPr>
          <p:cNvSpPr/>
          <p:nvPr/>
        </p:nvSpPr>
        <p:spPr>
          <a:xfrm>
            <a:off x="4544510" y="2168518"/>
            <a:ext cx="85219" cy="797065"/>
          </a:xfrm>
          <a:custGeom>
            <a:avLst/>
            <a:gdLst>
              <a:gd name="connsiteX0" fmla="*/ 503 w 85219"/>
              <a:gd name="connsiteY0" fmla="*/ 15882 h 797065"/>
              <a:gd name="connsiteX1" fmla="*/ 75115 w 85219"/>
              <a:gd name="connsiteY1" fmla="*/ 701682 h 797065"/>
              <a:gd name="connsiteX2" fmla="*/ 81465 w 85219"/>
              <a:gd name="connsiteY2" fmla="*/ 793757 h 797065"/>
              <a:gd name="connsiteX3" fmla="*/ 46540 w 85219"/>
              <a:gd name="connsiteY3" fmla="*/ 725495 h 797065"/>
              <a:gd name="connsiteX4" fmla="*/ 503 w 85219"/>
              <a:gd name="connsiteY4" fmla="*/ 636595 h 797065"/>
              <a:gd name="connsiteX5" fmla="*/ 78290 w 85219"/>
              <a:gd name="connsiteY5" fmla="*/ 395295 h 797065"/>
              <a:gd name="connsiteX6" fmla="*/ 44953 w 85219"/>
              <a:gd name="connsiteY6" fmla="*/ 231782 h 797065"/>
              <a:gd name="connsiteX7" fmla="*/ 503 w 85219"/>
              <a:gd name="connsiteY7" fmla="*/ 15882 h 797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219" h="797065">
                <a:moveTo>
                  <a:pt x="503" y="15882"/>
                </a:moveTo>
                <a:cubicBezTo>
                  <a:pt x="5530" y="94199"/>
                  <a:pt x="61621" y="572036"/>
                  <a:pt x="75115" y="701682"/>
                </a:cubicBezTo>
                <a:cubicBezTo>
                  <a:pt x="88609" y="831328"/>
                  <a:pt x="86227" y="789788"/>
                  <a:pt x="81465" y="793757"/>
                </a:cubicBezTo>
                <a:cubicBezTo>
                  <a:pt x="76703" y="797726"/>
                  <a:pt x="60034" y="751689"/>
                  <a:pt x="46540" y="725495"/>
                </a:cubicBezTo>
                <a:cubicBezTo>
                  <a:pt x="33046" y="699301"/>
                  <a:pt x="-4789" y="691628"/>
                  <a:pt x="503" y="636595"/>
                </a:cubicBezTo>
                <a:cubicBezTo>
                  <a:pt x="5795" y="581562"/>
                  <a:pt x="70882" y="462764"/>
                  <a:pt x="78290" y="395295"/>
                </a:cubicBezTo>
                <a:cubicBezTo>
                  <a:pt x="85698" y="327826"/>
                  <a:pt x="59240" y="292372"/>
                  <a:pt x="44953" y="231782"/>
                </a:cubicBezTo>
                <a:cubicBezTo>
                  <a:pt x="30666" y="171192"/>
                  <a:pt x="-4524" y="-62435"/>
                  <a:pt x="503" y="158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FF48F139-D0F4-44D6-B913-FDA0D766D5F0}"/>
              </a:ext>
            </a:extLst>
          </p:cNvPr>
          <p:cNvSpPr/>
          <p:nvPr/>
        </p:nvSpPr>
        <p:spPr>
          <a:xfrm>
            <a:off x="4557378" y="2145983"/>
            <a:ext cx="1206984" cy="86946"/>
          </a:xfrm>
          <a:custGeom>
            <a:avLst/>
            <a:gdLst>
              <a:gd name="connsiteX0" fmla="*/ 1922 w 1206984"/>
              <a:gd name="connsiteY0" fmla="*/ 30480 h 86946"/>
              <a:gd name="connsiteX1" fmla="*/ 428960 w 1206984"/>
              <a:gd name="connsiteY1" fmla="*/ 59055 h 86946"/>
              <a:gd name="connsiteX2" fmla="*/ 884572 w 1206984"/>
              <a:gd name="connsiteY2" fmla="*/ 55880 h 86946"/>
              <a:gd name="connsiteX3" fmla="*/ 1197310 w 1206984"/>
              <a:gd name="connsiteY3" fmla="*/ 317 h 86946"/>
              <a:gd name="connsiteX4" fmla="*/ 1109997 w 1206984"/>
              <a:gd name="connsiteY4" fmla="*/ 35242 h 86946"/>
              <a:gd name="connsiteX5" fmla="*/ 933785 w 1206984"/>
              <a:gd name="connsiteY5" fmla="*/ 78105 h 86946"/>
              <a:gd name="connsiteX6" fmla="*/ 298785 w 1206984"/>
              <a:gd name="connsiteY6" fmla="*/ 82867 h 86946"/>
              <a:gd name="connsiteX7" fmla="*/ 1922 w 1206984"/>
              <a:gd name="connsiteY7" fmla="*/ 30480 h 8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6984" h="86946">
                <a:moveTo>
                  <a:pt x="1922" y="30480"/>
                </a:moveTo>
                <a:cubicBezTo>
                  <a:pt x="23618" y="26511"/>
                  <a:pt x="281852" y="54822"/>
                  <a:pt x="428960" y="59055"/>
                </a:cubicBezTo>
                <a:cubicBezTo>
                  <a:pt x="576068" y="63288"/>
                  <a:pt x="756514" y="65670"/>
                  <a:pt x="884572" y="55880"/>
                </a:cubicBezTo>
                <a:cubicBezTo>
                  <a:pt x="1012630" y="46090"/>
                  <a:pt x="1159739" y="3757"/>
                  <a:pt x="1197310" y="317"/>
                </a:cubicBezTo>
                <a:cubicBezTo>
                  <a:pt x="1234881" y="-3123"/>
                  <a:pt x="1153918" y="22277"/>
                  <a:pt x="1109997" y="35242"/>
                </a:cubicBezTo>
                <a:cubicBezTo>
                  <a:pt x="1066076" y="48207"/>
                  <a:pt x="1068987" y="70168"/>
                  <a:pt x="933785" y="78105"/>
                </a:cubicBezTo>
                <a:cubicBezTo>
                  <a:pt x="798583" y="86042"/>
                  <a:pt x="451450" y="90805"/>
                  <a:pt x="298785" y="82867"/>
                </a:cubicBezTo>
                <a:cubicBezTo>
                  <a:pt x="146120" y="74930"/>
                  <a:pt x="-19774" y="34449"/>
                  <a:pt x="1922" y="304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A14D0571-C14E-47D3-B8A7-03CC5D0BA132}"/>
              </a:ext>
            </a:extLst>
          </p:cNvPr>
          <p:cNvSpPr/>
          <p:nvPr/>
        </p:nvSpPr>
        <p:spPr>
          <a:xfrm>
            <a:off x="4558610" y="2090524"/>
            <a:ext cx="1146829" cy="101939"/>
          </a:xfrm>
          <a:custGeom>
            <a:avLst/>
            <a:gdLst>
              <a:gd name="connsiteX0" fmla="*/ 690 w 1146829"/>
              <a:gd name="connsiteY0" fmla="*/ 101814 h 101939"/>
              <a:gd name="connsiteX1" fmla="*/ 167378 w 1146829"/>
              <a:gd name="connsiteY1" fmla="*/ 41489 h 101939"/>
              <a:gd name="connsiteX2" fmla="*/ 494403 w 1146829"/>
              <a:gd name="connsiteY2" fmla="*/ 12914 h 101939"/>
              <a:gd name="connsiteX3" fmla="*/ 1034153 w 1146829"/>
              <a:gd name="connsiteY3" fmla="*/ 11326 h 101939"/>
              <a:gd name="connsiteX4" fmla="*/ 1142103 w 1146829"/>
              <a:gd name="connsiteY4" fmla="*/ 44664 h 101939"/>
              <a:gd name="connsiteX5" fmla="*/ 946840 w 1146829"/>
              <a:gd name="connsiteY5" fmla="*/ 35139 h 101939"/>
              <a:gd name="connsiteX6" fmla="*/ 516628 w 1146829"/>
              <a:gd name="connsiteY6" fmla="*/ 214 h 101939"/>
              <a:gd name="connsiteX7" fmla="*/ 126103 w 1146829"/>
              <a:gd name="connsiteY7" fmla="*/ 24026 h 101939"/>
              <a:gd name="connsiteX8" fmla="*/ 690 w 1146829"/>
              <a:gd name="connsiteY8" fmla="*/ 101814 h 101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6829" h="101939">
                <a:moveTo>
                  <a:pt x="690" y="101814"/>
                </a:moveTo>
                <a:cubicBezTo>
                  <a:pt x="7569" y="104725"/>
                  <a:pt x="85092" y="56306"/>
                  <a:pt x="167378" y="41489"/>
                </a:cubicBezTo>
                <a:cubicBezTo>
                  <a:pt x="249664" y="26672"/>
                  <a:pt x="349941" y="17941"/>
                  <a:pt x="494403" y="12914"/>
                </a:cubicBezTo>
                <a:cubicBezTo>
                  <a:pt x="638865" y="7887"/>
                  <a:pt x="926203" y="6034"/>
                  <a:pt x="1034153" y="11326"/>
                </a:cubicBezTo>
                <a:cubicBezTo>
                  <a:pt x="1142103" y="16618"/>
                  <a:pt x="1156655" y="40695"/>
                  <a:pt x="1142103" y="44664"/>
                </a:cubicBezTo>
                <a:cubicBezTo>
                  <a:pt x="1127551" y="48633"/>
                  <a:pt x="1051086" y="42547"/>
                  <a:pt x="946840" y="35139"/>
                </a:cubicBezTo>
                <a:cubicBezTo>
                  <a:pt x="842594" y="27731"/>
                  <a:pt x="653417" y="2066"/>
                  <a:pt x="516628" y="214"/>
                </a:cubicBezTo>
                <a:cubicBezTo>
                  <a:pt x="379839" y="-1638"/>
                  <a:pt x="213680" y="8680"/>
                  <a:pt x="126103" y="24026"/>
                </a:cubicBezTo>
                <a:cubicBezTo>
                  <a:pt x="38526" y="39372"/>
                  <a:pt x="-6189" y="98903"/>
                  <a:pt x="690" y="1018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E89FB9BC-1421-4B09-AB12-201801B36D9D}"/>
              </a:ext>
            </a:extLst>
          </p:cNvPr>
          <p:cNvSpPr/>
          <p:nvPr/>
        </p:nvSpPr>
        <p:spPr>
          <a:xfrm>
            <a:off x="5702280" y="2172154"/>
            <a:ext cx="38682" cy="1251411"/>
          </a:xfrm>
          <a:custGeom>
            <a:avLst/>
            <a:gdLst>
              <a:gd name="connsiteX0" fmla="*/ 38120 w 38682"/>
              <a:gd name="connsiteY0" fmla="*/ 1663 h 1251411"/>
              <a:gd name="connsiteX1" fmla="*/ 27537 w 38682"/>
              <a:gd name="connsiteY1" fmla="*/ 613379 h 1251411"/>
              <a:gd name="connsiteX2" fmla="*/ 8487 w 38682"/>
              <a:gd name="connsiteY2" fmla="*/ 1214513 h 1251411"/>
              <a:gd name="connsiteX3" fmla="*/ 20 w 38682"/>
              <a:gd name="connsiteY3" fmla="*/ 1106563 h 1251411"/>
              <a:gd name="connsiteX4" fmla="*/ 10603 w 38682"/>
              <a:gd name="connsiteY4" fmla="*/ 454629 h 1251411"/>
              <a:gd name="connsiteX5" fmla="*/ 38120 w 38682"/>
              <a:gd name="connsiteY5" fmla="*/ 1663 h 1251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682" h="1251411">
                <a:moveTo>
                  <a:pt x="38120" y="1663"/>
                </a:moveTo>
                <a:cubicBezTo>
                  <a:pt x="40942" y="28121"/>
                  <a:pt x="32476" y="411237"/>
                  <a:pt x="27537" y="613379"/>
                </a:cubicBezTo>
                <a:cubicBezTo>
                  <a:pt x="22598" y="815521"/>
                  <a:pt x="13073" y="1132316"/>
                  <a:pt x="8487" y="1214513"/>
                </a:cubicBezTo>
                <a:cubicBezTo>
                  <a:pt x="3901" y="1296710"/>
                  <a:pt x="-333" y="1233210"/>
                  <a:pt x="20" y="1106563"/>
                </a:cubicBezTo>
                <a:cubicBezTo>
                  <a:pt x="373" y="979916"/>
                  <a:pt x="7781" y="638779"/>
                  <a:pt x="10603" y="454629"/>
                </a:cubicBezTo>
                <a:cubicBezTo>
                  <a:pt x="13425" y="270479"/>
                  <a:pt x="35298" y="-24795"/>
                  <a:pt x="38120" y="16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5249FB6B-CB8B-4D67-A8FF-DD5A5C383C25}"/>
              </a:ext>
            </a:extLst>
          </p:cNvPr>
          <p:cNvSpPr/>
          <p:nvPr/>
        </p:nvSpPr>
        <p:spPr>
          <a:xfrm>
            <a:off x="4602478" y="2571565"/>
            <a:ext cx="1085271" cy="45396"/>
          </a:xfrm>
          <a:custGeom>
            <a:avLst/>
            <a:gdLst>
              <a:gd name="connsiteX0" fmla="*/ 1272 w 1085271"/>
              <a:gd name="connsiteY0" fmla="*/ 44635 h 45396"/>
              <a:gd name="connsiteX1" fmla="*/ 390739 w 1085271"/>
              <a:gd name="connsiteY1" fmla="*/ 38285 h 45396"/>
              <a:gd name="connsiteX2" fmla="*/ 826772 w 1085271"/>
              <a:gd name="connsiteY2" fmla="*/ 38285 h 45396"/>
              <a:gd name="connsiteX3" fmla="*/ 1085005 w 1085271"/>
              <a:gd name="connsiteY3" fmla="*/ 185 h 45396"/>
              <a:gd name="connsiteX4" fmla="*/ 869105 w 1085271"/>
              <a:gd name="connsiteY4" fmla="*/ 23468 h 45396"/>
              <a:gd name="connsiteX5" fmla="*/ 553722 w 1085271"/>
              <a:gd name="connsiteY5" fmla="*/ 17118 h 45396"/>
              <a:gd name="connsiteX6" fmla="*/ 1272 w 1085271"/>
              <a:gd name="connsiteY6" fmla="*/ 44635 h 45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5271" h="45396">
                <a:moveTo>
                  <a:pt x="1272" y="44635"/>
                </a:moveTo>
                <a:cubicBezTo>
                  <a:pt x="-25892" y="48163"/>
                  <a:pt x="390739" y="38285"/>
                  <a:pt x="390739" y="38285"/>
                </a:cubicBezTo>
                <a:cubicBezTo>
                  <a:pt x="528322" y="37227"/>
                  <a:pt x="711061" y="44635"/>
                  <a:pt x="826772" y="38285"/>
                </a:cubicBezTo>
                <a:cubicBezTo>
                  <a:pt x="942483" y="31935"/>
                  <a:pt x="1077950" y="2654"/>
                  <a:pt x="1085005" y="185"/>
                </a:cubicBezTo>
                <a:cubicBezTo>
                  <a:pt x="1092060" y="-2284"/>
                  <a:pt x="957652" y="20646"/>
                  <a:pt x="869105" y="23468"/>
                </a:cubicBezTo>
                <a:cubicBezTo>
                  <a:pt x="780558" y="26290"/>
                  <a:pt x="697302" y="17118"/>
                  <a:pt x="553722" y="17118"/>
                </a:cubicBezTo>
                <a:cubicBezTo>
                  <a:pt x="410142" y="17118"/>
                  <a:pt x="28436" y="41107"/>
                  <a:pt x="1272" y="446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4353CB98-3613-4F6C-8510-3CD1251CC6B9}"/>
              </a:ext>
            </a:extLst>
          </p:cNvPr>
          <p:cNvSpPr/>
          <p:nvPr/>
        </p:nvSpPr>
        <p:spPr>
          <a:xfrm>
            <a:off x="4501158" y="3144729"/>
            <a:ext cx="186829" cy="393096"/>
          </a:xfrm>
          <a:custGeom>
            <a:avLst/>
            <a:gdLst>
              <a:gd name="connsiteX0" fmla="*/ 151805 w 186829"/>
              <a:gd name="connsiteY0" fmla="*/ 109 h 393096"/>
              <a:gd name="connsiteX1" fmla="*/ 13692 w 186829"/>
              <a:gd name="connsiteY1" fmla="*/ 136634 h 393096"/>
              <a:gd name="connsiteX2" fmla="*/ 7342 w 186829"/>
              <a:gd name="connsiteY2" fmla="*/ 211246 h 393096"/>
              <a:gd name="connsiteX3" fmla="*/ 34330 w 186829"/>
              <a:gd name="connsiteY3" fmla="*/ 328721 h 393096"/>
              <a:gd name="connsiteX4" fmla="*/ 75605 w 186829"/>
              <a:gd name="connsiteY4" fmla="*/ 381109 h 393096"/>
              <a:gd name="connsiteX5" fmla="*/ 105767 w 186829"/>
              <a:gd name="connsiteY5" fmla="*/ 390634 h 393096"/>
              <a:gd name="connsiteX6" fmla="*/ 186730 w 186829"/>
              <a:gd name="connsiteY6" fmla="*/ 346184 h 393096"/>
              <a:gd name="connsiteX7" fmla="*/ 121642 w 186829"/>
              <a:gd name="connsiteY7" fmla="*/ 376346 h 393096"/>
              <a:gd name="connsiteX8" fmla="*/ 86717 w 186829"/>
              <a:gd name="connsiteY8" fmla="*/ 374759 h 393096"/>
              <a:gd name="connsiteX9" fmla="*/ 58142 w 186829"/>
              <a:gd name="connsiteY9" fmla="*/ 338246 h 393096"/>
              <a:gd name="connsiteX10" fmla="*/ 24805 w 186829"/>
              <a:gd name="connsiteY10" fmla="*/ 200134 h 393096"/>
              <a:gd name="connsiteX11" fmla="*/ 24805 w 186829"/>
              <a:gd name="connsiteY11" fmla="*/ 160446 h 393096"/>
              <a:gd name="connsiteX12" fmla="*/ 151805 w 186829"/>
              <a:gd name="connsiteY12" fmla="*/ 109 h 393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6829" h="393096">
                <a:moveTo>
                  <a:pt x="151805" y="109"/>
                </a:moveTo>
                <a:cubicBezTo>
                  <a:pt x="149953" y="-3860"/>
                  <a:pt x="37769" y="101444"/>
                  <a:pt x="13692" y="136634"/>
                </a:cubicBezTo>
                <a:cubicBezTo>
                  <a:pt x="-10385" y="171824"/>
                  <a:pt x="3902" y="179232"/>
                  <a:pt x="7342" y="211246"/>
                </a:cubicBezTo>
                <a:cubicBezTo>
                  <a:pt x="10782" y="243261"/>
                  <a:pt x="22953" y="300411"/>
                  <a:pt x="34330" y="328721"/>
                </a:cubicBezTo>
                <a:cubicBezTo>
                  <a:pt x="45707" y="357031"/>
                  <a:pt x="63699" y="370790"/>
                  <a:pt x="75605" y="381109"/>
                </a:cubicBezTo>
                <a:cubicBezTo>
                  <a:pt x="87511" y="391428"/>
                  <a:pt x="87246" y="396455"/>
                  <a:pt x="105767" y="390634"/>
                </a:cubicBezTo>
                <a:cubicBezTo>
                  <a:pt x="124288" y="384813"/>
                  <a:pt x="184084" y="348565"/>
                  <a:pt x="186730" y="346184"/>
                </a:cubicBezTo>
                <a:cubicBezTo>
                  <a:pt x="189376" y="343803"/>
                  <a:pt x="138311" y="371584"/>
                  <a:pt x="121642" y="376346"/>
                </a:cubicBezTo>
                <a:cubicBezTo>
                  <a:pt x="104973" y="381109"/>
                  <a:pt x="97300" y="381109"/>
                  <a:pt x="86717" y="374759"/>
                </a:cubicBezTo>
                <a:cubicBezTo>
                  <a:pt x="76134" y="368409"/>
                  <a:pt x="68461" y="367350"/>
                  <a:pt x="58142" y="338246"/>
                </a:cubicBezTo>
                <a:cubicBezTo>
                  <a:pt x="47823" y="309142"/>
                  <a:pt x="30361" y="229767"/>
                  <a:pt x="24805" y="200134"/>
                </a:cubicBezTo>
                <a:cubicBezTo>
                  <a:pt x="19249" y="170501"/>
                  <a:pt x="7078" y="188757"/>
                  <a:pt x="24805" y="160446"/>
                </a:cubicBezTo>
                <a:cubicBezTo>
                  <a:pt x="42532" y="132135"/>
                  <a:pt x="153657" y="4078"/>
                  <a:pt x="151805" y="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427BCE1E-75B2-4141-B564-731E76446A6D}"/>
              </a:ext>
            </a:extLst>
          </p:cNvPr>
          <p:cNvSpPr/>
          <p:nvPr/>
        </p:nvSpPr>
        <p:spPr>
          <a:xfrm>
            <a:off x="4539864" y="3314617"/>
            <a:ext cx="109938" cy="189118"/>
          </a:xfrm>
          <a:custGeom>
            <a:avLst/>
            <a:gdLst>
              <a:gd name="connsiteX0" fmla="*/ 35311 w 109938"/>
              <a:gd name="connsiteY0" fmla="*/ 83 h 189118"/>
              <a:gd name="connsiteX1" fmla="*/ 386 w 109938"/>
              <a:gd name="connsiteY1" fmla="*/ 96921 h 189118"/>
              <a:gd name="connsiteX2" fmla="*/ 17849 w 109938"/>
              <a:gd name="connsiteY2" fmla="*/ 157246 h 189118"/>
              <a:gd name="connsiteX3" fmla="*/ 36899 w 109938"/>
              <a:gd name="connsiteY3" fmla="*/ 188996 h 189118"/>
              <a:gd name="connsiteX4" fmla="*/ 41661 w 109938"/>
              <a:gd name="connsiteY4" fmla="*/ 165183 h 189118"/>
              <a:gd name="connsiteX5" fmla="*/ 109924 w 109938"/>
              <a:gd name="connsiteY5" fmla="*/ 95333 h 189118"/>
              <a:gd name="connsiteX6" fmla="*/ 35311 w 109938"/>
              <a:gd name="connsiteY6" fmla="*/ 136608 h 189118"/>
              <a:gd name="connsiteX7" fmla="*/ 27374 w 109938"/>
              <a:gd name="connsiteY7" fmla="*/ 114383 h 189118"/>
              <a:gd name="connsiteX8" fmla="*/ 35311 w 109938"/>
              <a:gd name="connsiteY8" fmla="*/ 83 h 189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938" h="189118">
                <a:moveTo>
                  <a:pt x="35311" y="83"/>
                </a:moveTo>
                <a:cubicBezTo>
                  <a:pt x="30813" y="-2827"/>
                  <a:pt x="3296" y="70727"/>
                  <a:pt x="386" y="96921"/>
                </a:cubicBezTo>
                <a:cubicBezTo>
                  <a:pt x="-2524" y="123115"/>
                  <a:pt x="11764" y="141900"/>
                  <a:pt x="17849" y="157246"/>
                </a:cubicBezTo>
                <a:cubicBezTo>
                  <a:pt x="23934" y="172592"/>
                  <a:pt x="32930" y="187673"/>
                  <a:pt x="36899" y="188996"/>
                </a:cubicBezTo>
                <a:cubicBezTo>
                  <a:pt x="40868" y="190319"/>
                  <a:pt x="29490" y="180794"/>
                  <a:pt x="41661" y="165183"/>
                </a:cubicBezTo>
                <a:cubicBezTo>
                  <a:pt x="53832" y="149573"/>
                  <a:pt x="110982" y="100095"/>
                  <a:pt x="109924" y="95333"/>
                </a:cubicBezTo>
                <a:cubicBezTo>
                  <a:pt x="108866" y="90571"/>
                  <a:pt x="49069" y="133433"/>
                  <a:pt x="35311" y="136608"/>
                </a:cubicBezTo>
                <a:cubicBezTo>
                  <a:pt x="21553" y="139783"/>
                  <a:pt x="28432" y="129729"/>
                  <a:pt x="27374" y="114383"/>
                </a:cubicBezTo>
                <a:cubicBezTo>
                  <a:pt x="26316" y="99037"/>
                  <a:pt x="39809" y="2993"/>
                  <a:pt x="35311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B7D860B4-7941-419A-B6D8-31F711DE0C9A}"/>
              </a:ext>
            </a:extLst>
          </p:cNvPr>
          <p:cNvSpPr/>
          <p:nvPr/>
        </p:nvSpPr>
        <p:spPr>
          <a:xfrm>
            <a:off x="4589326" y="3321012"/>
            <a:ext cx="58761" cy="93752"/>
          </a:xfrm>
          <a:custGeom>
            <a:avLst/>
            <a:gdLst>
              <a:gd name="connsiteX0" fmla="*/ 137 w 58761"/>
              <a:gd name="connsiteY0" fmla="*/ 38 h 93752"/>
              <a:gd name="connsiteX1" fmla="*/ 41412 w 58761"/>
              <a:gd name="connsiteY1" fmla="*/ 47663 h 93752"/>
              <a:gd name="connsiteX2" fmla="*/ 46174 w 58761"/>
              <a:gd name="connsiteY2" fmla="*/ 93701 h 93752"/>
              <a:gd name="connsiteX3" fmla="*/ 57287 w 58761"/>
              <a:gd name="connsiteY3" fmla="*/ 55601 h 93752"/>
              <a:gd name="connsiteX4" fmla="*/ 137 w 58761"/>
              <a:gd name="connsiteY4" fmla="*/ 38 h 93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761" h="93752">
                <a:moveTo>
                  <a:pt x="137" y="38"/>
                </a:moveTo>
                <a:cubicBezTo>
                  <a:pt x="-2509" y="-1285"/>
                  <a:pt x="33739" y="32053"/>
                  <a:pt x="41412" y="47663"/>
                </a:cubicBezTo>
                <a:cubicBezTo>
                  <a:pt x="49085" y="63273"/>
                  <a:pt x="43528" y="92378"/>
                  <a:pt x="46174" y="93701"/>
                </a:cubicBezTo>
                <a:cubicBezTo>
                  <a:pt x="48820" y="95024"/>
                  <a:pt x="63372" y="70418"/>
                  <a:pt x="57287" y="55601"/>
                </a:cubicBezTo>
                <a:cubicBezTo>
                  <a:pt x="51202" y="40784"/>
                  <a:pt x="2783" y="1361"/>
                  <a:pt x="137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6C16105A-49F5-4175-82A8-E7F1F2A82033}"/>
              </a:ext>
            </a:extLst>
          </p:cNvPr>
          <p:cNvSpPr/>
          <p:nvPr/>
        </p:nvSpPr>
        <p:spPr>
          <a:xfrm>
            <a:off x="4459160" y="3301045"/>
            <a:ext cx="143430" cy="547562"/>
          </a:xfrm>
          <a:custGeom>
            <a:avLst/>
            <a:gdLst>
              <a:gd name="connsiteX0" fmla="*/ 58865 w 143430"/>
              <a:gd name="connsiteY0" fmla="*/ 2543 h 547562"/>
              <a:gd name="connsiteX1" fmla="*/ 128 w 143430"/>
              <a:gd name="connsiteY1" fmla="*/ 116843 h 547562"/>
              <a:gd name="connsiteX2" fmla="*/ 77915 w 143430"/>
              <a:gd name="connsiteY2" fmla="*/ 375605 h 547562"/>
              <a:gd name="connsiteX3" fmla="*/ 95378 w 143430"/>
              <a:gd name="connsiteY3" fmla="*/ 475618 h 547562"/>
              <a:gd name="connsiteX4" fmla="*/ 143003 w 143430"/>
              <a:gd name="connsiteY4" fmla="*/ 545468 h 547562"/>
              <a:gd name="connsiteX5" fmla="*/ 112840 w 143430"/>
              <a:gd name="connsiteY5" fmla="*/ 394655 h 547562"/>
              <a:gd name="connsiteX6" fmla="*/ 17590 w 143430"/>
              <a:gd name="connsiteY6" fmla="*/ 158118 h 547562"/>
              <a:gd name="connsiteX7" fmla="*/ 31878 w 143430"/>
              <a:gd name="connsiteY7" fmla="*/ 45405 h 547562"/>
              <a:gd name="connsiteX8" fmla="*/ 58865 w 143430"/>
              <a:gd name="connsiteY8" fmla="*/ 2543 h 547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430" h="547562">
                <a:moveTo>
                  <a:pt x="58865" y="2543"/>
                </a:moveTo>
                <a:cubicBezTo>
                  <a:pt x="53573" y="14449"/>
                  <a:pt x="-3047" y="54666"/>
                  <a:pt x="128" y="116843"/>
                </a:cubicBezTo>
                <a:cubicBezTo>
                  <a:pt x="3303" y="179020"/>
                  <a:pt x="62040" y="315809"/>
                  <a:pt x="77915" y="375605"/>
                </a:cubicBezTo>
                <a:cubicBezTo>
                  <a:pt x="93790" y="435401"/>
                  <a:pt x="84530" y="447308"/>
                  <a:pt x="95378" y="475618"/>
                </a:cubicBezTo>
                <a:cubicBezTo>
                  <a:pt x="106226" y="503928"/>
                  <a:pt x="140093" y="558962"/>
                  <a:pt x="143003" y="545468"/>
                </a:cubicBezTo>
                <a:cubicBezTo>
                  <a:pt x="145913" y="531974"/>
                  <a:pt x="133742" y="459213"/>
                  <a:pt x="112840" y="394655"/>
                </a:cubicBezTo>
                <a:cubicBezTo>
                  <a:pt x="91938" y="330097"/>
                  <a:pt x="31084" y="216326"/>
                  <a:pt x="17590" y="158118"/>
                </a:cubicBezTo>
                <a:cubicBezTo>
                  <a:pt x="4096" y="99910"/>
                  <a:pt x="28174" y="67630"/>
                  <a:pt x="31878" y="45405"/>
                </a:cubicBezTo>
                <a:cubicBezTo>
                  <a:pt x="35582" y="23180"/>
                  <a:pt x="64157" y="-9363"/>
                  <a:pt x="58865" y="2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1AE0ECDE-2C48-4F91-BA82-0CBDE73ABD10}"/>
              </a:ext>
            </a:extLst>
          </p:cNvPr>
          <p:cNvSpPr/>
          <p:nvPr/>
        </p:nvSpPr>
        <p:spPr>
          <a:xfrm>
            <a:off x="4583359" y="3824240"/>
            <a:ext cx="137879" cy="49319"/>
          </a:xfrm>
          <a:custGeom>
            <a:avLst/>
            <a:gdLst>
              <a:gd name="connsiteX0" fmla="*/ 137866 w 137879"/>
              <a:gd name="connsiteY0" fmla="*/ 48 h 49319"/>
              <a:gd name="connsiteX1" fmla="*/ 79129 w 137879"/>
              <a:gd name="connsiteY1" fmla="*/ 46085 h 49319"/>
              <a:gd name="connsiteX2" fmla="*/ 17216 w 137879"/>
              <a:gd name="connsiteY2" fmla="*/ 42910 h 49319"/>
              <a:gd name="connsiteX3" fmla="*/ 4516 w 137879"/>
              <a:gd name="connsiteY3" fmla="*/ 22273 h 49319"/>
              <a:gd name="connsiteX4" fmla="*/ 83891 w 137879"/>
              <a:gd name="connsiteY4" fmla="*/ 36560 h 49319"/>
              <a:gd name="connsiteX5" fmla="*/ 137866 w 137879"/>
              <a:gd name="connsiteY5" fmla="*/ 48 h 49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879" h="49319">
                <a:moveTo>
                  <a:pt x="137866" y="48"/>
                </a:moveTo>
                <a:cubicBezTo>
                  <a:pt x="137072" y="1636"/>
                  <a:pt x="99237" y="38941"/>
                  <a:pt x="79129" y="46085"/>
                </a:cubicBezTo>
                <a:cubicBezTo>
                  <a:pt x="59021" y="53229"/>
                  <a:pt x="29651" y="46879"/>
                  <a:pt x="17216" y="42910"/>
                </a:cubicBezTo>
                <a:cubicBezTo>
                  <a:pt x="4781" y="38941"/>
                  <a:pt x="-6596" y="23331"/>
                  <a:pt x="4516" y="22273"/>
                </a:cubicBezTo>
                <a:cubicBezTo>
                  <a:pt x="15628" y="21215"/>
                  <a:pt x="63518" y="36825"/>
                  <a:pt x="83891" y="36560"/>
                </a:cubicBezTo>
                <a:cubicBezTo>
                  <a:pt x="104264" y="36295"/>
                  <a:pt x="138660" y="-1540"/>
                  <a:pt x="137866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3CF48A55-62D6-402F-B8A6-9702708E099A}"/>
              </a:ext>
            </a:extLst>
          </p:cNvPr>
          <p:cNvSpPr/>
          <p:nvPr/>
        </p:nvSpPr>
        <p:spPr>
          <a:xfrm>
            <a:off x="4562463" y="3601962"/>
            <a:ext cx="145261" cy="257275"/>
          </a:xfrm>
          <a:custGeom>
            <a:avLst/>
            <a:gdLst>
              <a:gd name="connsiteX0" fmla="*/ 50812 w 145261"/>
              <a:gd name="connsiteY0" fmla="*/ 257251 h 257275"/>
              <a:gd name="connsiteX1" fmla="*/ 73037 w 145261"/>
              <a:gd name="connsiteY1" fmla="*/ 188988 h 257275"/>
              <a:gd name="connsiteX2" fmla="*/ 142887 w 145261"/>
              <a:gd name="connsiteY2" fmla="*/ 150888 h 257275"/>
              <a:gd name="connsiteX3" fmla="*/ 122250 w 145261"/>
              <a:gd name="connsiteY3" fmla="*/ 123901 h 257275"/>
              <a:gd name="connsiteX4" fmla="*/ 57162 w 145261"/>
              <a:gd name="connsiteY4" fmla="*/ 3251 h 257275"/>
              <a:gd name="connsiteX5" fmla="*/ 50812 w 145261"/>
              <a:gd name="connsiteY5" fmla="*/ 39763 h 257275"/>
              <a:gd name="connsiteX6" fmla="*/ 12 w 145261"/>
              <a:gd name="connsiteY6" fmla="*/ 96913 h 257275"/>
              <a:gd name="connsiteX7" fmla="*/ 46050 w 145261"/>
              <a:gd name="connsiteY7" fmla="*/ 61988 h 257275"/>
              <a:gd name="connsiteX8" fmla="*/ 60337 w 145261"/>
              <a:gd name="connsiteY8" fmla="*/ 57226 h 257275"/>
              <a:gd name="connsiteX9" fmla="*/ 100025 w 145261"/>
              <a:gd name="connsiteY9" fmla="*/ 120726 h 257275"/>
              <a:gd name="connsiteX10" fmla="*/ 109550 w 145261"/>
              <a:gd name="connsiteY10" fmla="*/ 142951 h 257275"/>
              <a:gd name="connsiteX11" fmla="*/ 69862 w 145261"/>
              <a:gd name="connsiteY11" fmla="*/ 181051 h 257275"/>
              <a:gd name="connsiteX12" fmla="*/ 50812 w 145261"/>
              <a:gd name="connsiteY12" fmla="*/ 257251 h 257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5261" h="257275">
                <a:moveTo>
                  <a:pt x="50812" y="257251"/>
                </a:moveTo>
                <a:cubicBezTo>
                  <a:pt x="51341" y="258574"/>
                  <a:pt x="57691" y="206715"/>
                  <a:pt x="73037" y="188988"/>
                </a:cubicBezTo>
                <a:cubicBezTo>
                  <a:pt x="88383" y="171261"/>
                  <a:pt x="134685" y="161736"/>
                  <a:pt x="142887" y="150888"/>
                </a:cubicBezTo>
                <a:cubicBezTo>
                  <a:pt x="151089" y="140040"/>
                  <a:pt x="136538" y="148507"/>
                  <a:pt x="122250" y="123901"/>
                </a:cubicBezTo>
                <a:cubicBezTo>
                  <a:pt x="107962" y="99295"/>
                  <a:pt x="69068" y="17274"/>
                  <a:pt x="57162" y="3251"/>
                </a:cubicBezTo>
                <a:cubicBezTo>
                  <a:pt x="45256" y="-10772"/>
                  <a:pt x="60337" y="24153"/>
                  <a:pt x="50812" y="39763"/>
                </a:cubicBezTo>
                <a:cubicBezTo>
                  <a:pt x="41287" y="55373"/>
                  <a:pt x="806" y="93209"/>
                  <a:pt x="12" y="96913"/>
                </a:cubicBezTo>
                <a:cubicBezTo>
                  <a:pt x="-782" y="100617"/>
                  <a:pt x="35996" y="68602"/>
                  <a:pt x="46050" y="61988"/>
                </a:cubicBezTo>
                <a:cubicBezTo>
                  <a:pt x="56104" y="55374"/>
                  <a:pt x="51341" y="47436"/>
                  <a:pt x="60337" y="57226"/>
                </a:cubicBezTo>
                <a:cubicBezTo>
                  <a:pt x="69333" y="67016"/>
                  <a:pt x="91823" y="106438"/>
                  <a:pt x="100025" y="120726"/>
                </a:cubicBezTo>
                <a:cubicBezTo>
                  <a:pt x="108227" y="135014"/>
                  <a:pt x="114577" y="132897"/>
                  <a:pt x="109550" y="142951"/>
                </a:cubicBezTo>
                <a:cubicBezTo>
                  <a:pt x="104523" y="153005"/>
                  <a:pt x="79123" y="168086"/>
                  <a:pt x="69862" y="181051"/>
                </a:cubicBezTo>
                <a:cubicBezTo>
                  <a:pt x="60602" y="194015"/>
                  <a:pt x="50283" y="255928"/>
                  <a:pt x="50812" y="2572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825EAA4C-D823-4872-BA03-B2AA10431D31}"/>
              </a:ext>
            </a:extLst>
          </p:cNvPr>
          <p:cNvSpPr/>
          <p:nvPr/>
        </p:nvSpPr>
        <p:spPr>
          <a:xfrm>
            <a:off x="4621183" y="3525834"/>
            <a:ext cx="38257" cy="103721"/>
          </a:xfrm>
          <a:custGeom>
            <a:avLst/>
            <a:gdLst>
              <a:gd name="connsiteX0" fmla="*/ 28605 w 38257"/>
              <a:gd name="connsiteY0" fmla="*/ 4 h 103721"/>
              <a:gd name="connsiteX1" fmla="*/ 15905 w 38257"/>
              <a:gd name="connsiteY1" fmla="*/ 55566 h 103721"/>
              <a:gd name="connsiteX2" fmla="*/ 38130 w 38257"/>
              <a:gd name="connsiteY2" fmla="*/ 103191 h 103721"/>
              <a:gd name="connsiteX3" fmla="*/ 23842 w 38257"/>
              <a:gd name="connsiteY3" fmla="*/ 79379 h 103721"/>
              <a:gd name="connsiteX4" fmla="*/ 30 w 38257"/>
              <a:gd name="connsiteY4" fmla="*/ 52391 h 103721"/>
              <a:gd name="connsiteX5" fmla="*/ 28605 w 38257"/>
              <a:gd name="connsiteY5" fmla="*/ 4 h 103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257" h="103721">
                <a:moveTo>
                  <a:pt x="28605" y="4"/>
                </a:moveTo>
                <a:cubicBezTo>
                  <a:pt x="31251" y="533"/>
                  <a:pt x="14317" y="38368"/>
                  <a:pt x="15905" y="55566"/>
                </a:cubicBezTo>
                <a:cubicBezTo>
                  <a:pt x="17492" y="72764"/>
                  <a:pt x="36807" y="99222"/>
                  <a:pt x="38130" y="103191"/>
                </a:cubicBezTo>
                <a:cubicBezTo>
                  <a:pt x="39453" y="107160"/>
                  <a:pt x="30192" y="87846"/>
                  <a:pt x="23842" y="79379"/>
                </a:cubicBezTo>
                <a:cubicBezTo>
                  <a:pt x="17492" y="70912"/>
                  <a:pt x="1088" y="62710"/>
                  <a:pt x="30" y="52391"/>
                </a:cubicBezTo>
                <a:cubicBezTo>
                  <a:pt x="-1028" y="42072"/>
                  <a:pt x="25959" y="-525"/>
                  <a:pt x="28605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4FBC4D63-F163-4E75-A9DD-0DDB9328D0AA}"/>
              </a:ext>
            </a:extLst>
          </p:cNvPr>
          <p:cNvSpPr/>
          <p:nvPr/>
        </p:nvSpPr>
        <p:spPr>
          <a:xfrm>
            <a:off x="4447217" y="3649524"/>
            <a:ext cx="75783" cy="197043"/>
          </a:xfrm>
          <a:custGeom>
            <a:avLst/>
            <a:gdLst>
              <a:gd name="connsiteX0" fmla="*/ 75571 w 75783"/>
              <a:gd name="connsiteY0" fmla="*/ 139 h 197043"/>
              <a:gd name="connsiteX1" fmla="*/ 21596 w 75783"/>
              <a:gd name="connsiteY1" fmla="*/ 81101 h 197043"/>
              <a:gd name="connsiteX2" fmla="*/ 958 w 75783"/>
              <a:gd name="connsiteY2" fmla="*/ 139839 h 197043"/>
              <a:gd name="connsiteX3" fmla="*/ 4133 w 75783"/>
              <a:gd name="connsiteY3" fmla="*/ 196989 h 197043"/>
              <a:gd name="connsiteX4" fmla="*/ 10483 w 75783"/>
              <a:gd name="connsiteY4" fmla="*/ 149364 h 197043"/>
              <a:gd name="connsiteX5" fmla="*/ 39058 w 75783"/>
              <a:gd name="connsiteY5" fmla="*/ 101739 h 197043"/>
              <a:gd name="connsiteX6" fmla="*/ 75571 w 75783"/>
              <a:gd name="connsiteY6" fmla="*/ 139 h 197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783" h="197043">
                <a:moveTo>
                  <a:pt x="75571" y="139"/>
                </a:moveTo>
                <a:cubicBezTo>
                  <a:pt x="72661" y="-3301"/>
                  <a:pt x="34031" y="57818"/>
                  <a:pt x="21596" y="81101"/>
                </a:cubicBezTo>
                <a:cubicBezTo>
                  <a:pt x="9161" y="104384"/>
                  <a:pt x="3868" y="120524"/>
                  <a:pt x="958" y="139839"/>
                </a:cubicBezTo>
                <a:cubicBezTo>
                  <a:pt x="-1953" y="159154"/>
                  <a:pt x="2546" y="195402"/>
                  <a:pt x="4133" y="196989"/>
                </a:cubicBezTo>
                <a:cubicBezTo>
                  <a:pt x="5720" y="198576"/>
                  <a:pt x="4662" y="165239"/>
                  <a:pt x="10483" y="149364"/>
                </a:cubicBezTo>
                <a:cubicBezTo>
                  <a:pt x="16304" y="133489"/>
                  <a:pt x="27416" y="122112"/>
                  <a:pt x="39058" y="101739"/>
                </a:cubicBezTo>
                <a:cubicBezTo>
                  <a:pt x="50700" y="81366"/>
                  <a:pt x="78481" y="3579"/>
                  <a:pt x="75571" y="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44CCDDA9-8D1E-4A34-8E96-198CDEAE9056}"/>
              </a:ext>
            </a:extLst>
          </p:cNvPr>
          <p:cNvSpPr/>
          <p:nvPr/>
        </p:nvSpPr>
        <p:spPr>
          <a:xfrm>
            <a:off x="4440850" y="3829024"/>
            <a:ext cx="173545" cy="304040"/>
          </a:xfrm>
          <a:custGeom>
            <a:avLst/>
            <a:gdLst>
              <a:gd name="connsiteX0" fmla="*/ 975 w 173545"/>
              <a:gd name="connsiteY0" fmla="*/ 3201 h 304040"/>
              <a:gd name="connsiteX1" fmla="*/ 166075 w 173545"/>
              <a:gd name="connsiteY1" fmla="*/ 293714 h 304040"/>
              <a:gd name="connsiteX2" fmla="*/ 140675 w 173545"/>
              <a:gd name="connsiteY2" fmla="*/ 230214 h 304040"/>
              <a:gd name="connsiteX3" fmla="*/ 99400 w 173545"/>
              <a:gd name="connsiteY3" fmla="*/ 144489 h 304040"/>
              <a:gd name="connsiteX4" fmla="*/ 975 w 173545"/>
              <a:gd name="connsiteY4" fmla="*/ 3201 h 304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545" h="304040">
                <a:moveTo>
                  <a:pt x="975" y="3201"/>
                </a:moveTo>
                <a:cubicBezTo>
                  <a:pt x="12087" y="28072"/>
                  <a:pt x="142792" y="255879"/>
                  <a:pt x="166075" y="293714"/>
                </a:cubicBezTo>
                <a:cubicBezTo>
                  <a:pt x="189358" y="331549"/>
                  <a:pt x="151787" y="255085"/>
                  <a:pt x="140675" y="230214"/>
                </a:cubicBezTo>
                <a:cubicBezTo>
                  <a:pt x="129563" y="205343"/>
                  <a:pt x="121890" y="183647"/>
                  <a:pt x="99400" y="144489"/>
                </a:cubicBezTo>
                <a:cubicBezTo>
                  <a:pt x="76910" y="105331"/>
                  <a:pt x="-10137" y="-21670"/>
                  <a:pt x="975" y="32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9C86345F-25EA-4811-B7C9-814A016C0E23}"/>
              </a:ext>
            </a:extLst>
          </p:cNvPr>
          <p:cNvSpPr/>
          <p:nvPr/>
        </p:nvSpPr>
        <p:spPr>
          <a:xfrm>
            <a:off x="4605090" y="4116387"/>
            <a:ext cx="143147" cy="61288"/>
          </a:xfrm>
          <a:custGeom>
            <a:avLst/>
            <a:gdLst>
              <a:gd name="connsiteX0" fmla="*/ 143123 w 143147"/>
              <a:gd name="connsiteY0" fmla="*/ 1 h 61288"/>
              <a:gd name="connsiteX1" fmla="*/ 114548 w 143147"/>
              <a:gd name="connsiteY1" fmla="*/ 52388 h 61288"/>
              <a:gd name="connsiteX2" fmla="*/ 78035 w 143147"/>
              <a:gd name="connsiteY2" fmla="*/ 58738 h 61288"/>
              <a:gd name="connsiteX3" fmla="*/ 3423 w 143147"/>
              <a:gd name="connsiteY3" fmla="*/ 25401 h 61288"/>
              <a:gd name="connsiteX4" fmla="*/ 22473 w 143147"/>
              <a:gd name="connsiteY4" fmla="*/ 31751 h 61288"/>
              <a:gd name="connsiteX5" fmla="*/ 109785 w 143147"/>
              <a:gd name="connsiteY5" fmla="*/ 53976 h 61288"/>
              <a:gd name="connsiteX6" fmla="*/ 143123 w 143147"/>
              <a:gd name="connsiteY6" fmla="*/ 1 h 6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147" h="61288">
                <a:moveTo>
                  <a:pt x="143123" y="1"/>
                </a:moveTo>
                <a:cubicBezTo>
                  <a:pt x="143917" y="-264"/>
                  <a:pt x="125396" y="42599"/>
                  <a:pt x="114548" y="52388"/>
                </a:cubicBezTo>
                <a:cubicBezTo>
                  <a:pt x="103700" y="62178"/>
                  <a:pt x="96556" y="63236"/>
                  <a:pt x="78035" y="58738"/>
                </a:cubicBezTo>
                <a:cubicBezTo>
                  <a:pt x="59514" y="54240"/>
                  <a:pt x="12683" y="29899"/>
                  <a:pt x="3423" y="25401"/>
                </a:cubicBezTo>
                <a:cubicBezTo>
                  <a:pt x="-5837" y="20903"/>
                  <a:pt x="4746" y="26988"/>
                  <a:pt x="22473" y="31751"/>
                </a:cubicBezTo>
                <a:cubicBezTo>
                  <a:pt x="40200" y="36514"/>
                  <a:pt x="90471" y="54505"/>
                  <a:pt x="109785" y="53976"/>
                </a:cubicBezTo>
                <a:cubicBezTo>
                  <a:pt x="129099" y="53447"/>
                  <a:pt x="142329" y="266"/>
                  <a:pt x="143123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2BC3E5B1-7E30-444B-A56D-AF586E5E5665}"/>
              </a:ext>
            </a:extLst>
          </p:cNvPr>
          <p:cNvSpPr/>
          <p:nvPr/>
        </p:nvSpPr>
        <p:spPr>
          <a:xfrm>
            <a:off x="4635410" y="3982526"/>
            <a:ext cx="79101" cy="148609"/>
          </a:xfrm>
          <a:custGeom>
            <a:avLst/>
            <a:gdLst>
              <a:gd name="connsiteX0" fmla="*/ 77878 w 79101"/>
              <a:gd name="connsiteY0" fmla="*/ 512 h 148609"/>
              <a:gd name="connsiteX1" fmla="*/ 66765 w 79101"/>
              <a:gd name="connsiteY1" fmla="*/ 68774 h 148609"/>
              <a:gd name="connsiteX2" fmla="*/ 44540 w 79101"/>
              <a:gd name="connsiteY2" fmla="*/ 94174 h 148609"/>
              <a:gd name="connsiteX3" fmla="*/ 90 w 79101"/>
              <a:gd name="connsiteY3" fmla="*/ 148149 h 148609"/>
              <a:gd name="connsiteX4" fmla="*/ 57240 w 79101"/>
              <a:gd name="connsiteY4" fmla="*/ 119574 h 148609"/>
              <a:gd name="connsiteX5" fmla="*/ 74703 w 79101"/>
              <a:gd name="connsiteY5" fmla="*/ 108462 h 148609"/>
              <a:gd name="connsiteX6" fmla="*/ 77878 w 79101"/>
              <a:gd name="connsiteY6" fmla="*/ 512 h 148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01" h="148609">
                <a:moveTo>
                  <a:pt x="77878" y="512"/>
                </a:moveTo>
                <a:cubicBezTo>
                  <a:pt x="76555" y="-6103"/>
                  <a:pt x="72321" y="53164"/>
                  <a:pt x="66765" y="68774"/>
                </a:cubicBezTo>
                <a:cubicBezTo>
                  <a:pt x="61209" y="84384"/>
                  <a:pt x="44540" y="94174"/>
                  <a:pt x="44540" y="94174"/>
                </a:cubicBezTo>
                <a:cubicBezTo>
                  <a:pt x="33428" y="107403"/>
                  <a:pt x="-2027" y="143916"/>
                  <a:pt x="90" y="148149"/>
                </a:cubicBezTo>
                <a:cubicBezTo>
                  <a:pt x="2207" y="152382"/>
                  <a:pt x="44804" y="126189"/>
                  <a:pt x="57240" y="119574"/>
                </a:cubicBezTo>
                <a:cubicBezTo>
                  <a:pt x="69675" y="112960"/>
                  <a:pt x="68618" y="122220"/>
                  <a:pt x="74703" y="108462"/>
                </a:cubicBezTo>
                <a:cubicBezTo>
                  <a:pt x="80788" y="94704"/>
                  <a:pt x="79201" y="7127"/>
                  <a:pt x="77878" y="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76D2ED62-7491-42F7-B575-D9E67D486654}"/>
              </a:ext>
            </a:extLst>
          </p:cNvPr>
          <p:cNvSpPr/>
          <p:nvPr/>
        </p:nvSpPr>
        <p:spPr>
          <a:xfrm>
            <a:off x="4674965" y="3865522"/>
            <a:ext cx="51594" cy="119410"/>
          </a:xfrm>
          <a:custGeom>
            <a:avLst/>
            <a:gdLst>
              <a:gd name="connsiteX0" fmla="*/ 22448 w 51594"/>
              <a:gd name="connsiteY0" fmla="*/ 41 h 119410"/>
              <a:gd name="connsiteX1" fmla="*/ 19273 w 51594"/>
              <a:gd name="connsiteY1" fmla="*/ 61953 h 119410"/>
              <a:gd name="connsiteX2" fmla="*/ 51023 w 51594"/>
              <a:gd name="connsiteY2" fmla="*/ 117516 h 119410"/>
              <a:gd name="connsiteX3" fmla="*/ 36735 w 51594"/>
              <a:gd name="connsiteY3" fmla="*/ 103228 h 119410"/>
              <a:gd name="connsiteX4" fmla="*/ 223 w 51594"/>
              <a:gd name="connsiteY4" fmla="*/ 71478 h 119410"/>
              <a:gd name="connsiteX5" fmla="*/ 22448 w 51594"/>
              <a:gd name="connsiteY5" fmla="*/ 41 h 11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594" h="119410">
                <a:moveTo>
                  <a:pt x="22448" y="41"/>
                </a:moveTo>
                <a:cubicBezTo>
                  <a:pt x="25623" y="-1546"/>
                  <a:pt x="14511" y="42374"/>
                  <a:pt x="19273" y="61953"/>
                </a:cubicBezTo>
                <a:cubicBezTo>
                  <a:pt x="24035" y="81532"/>
                  <a:pt x="48113" y="110637"/>
                  <a:pt x="51023" y="117516"/>
                </a:cubicBezTo>
                <a:cubicBezTo>
                  <a:pt x="53933" y="124395"/>
                  <a:pt x="45202" y="110901"/>
                  <a:pt x="36735" y="103228"/>
                </a:cubicBezTo>
                <a:cubicBezTo>
                  <a:pt x="28268" y="95555"/>
                  <a:pt x="2869" y="85501"/>
                  <a:pt x="223" y="71478"/>
                </a:cubicBezTo>
                <a:cubicBezTo>
                  <a:pt x="-2423" y="57455"/>
                  <a:pt x="19273" y="1628"/>
                  <a:pt x="22448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CAC4DF29-A364-4833-8F7D-0953448F0018}"/>
              </a:ext>
            </a:extLst>
          </p:cNvPr>
          <p:cNvSpPr/>
          <p:nvPr/>
        </p:nvSpPr>
        <p:spPr>
          <a:xfrm>
            <a:off x="4622292" y="3944934"/>
            <a:ext cx="72586" cy="191182"/>
          </a:xfrm>
          <a:custGeom>
            <a:avLst/>
            <a:gdLst>
              <a:gd name="connsiteX0" fmla="*/ 21146 w 72586"/>
              <a:gd name="connsiteY0" fmla="*/ 4 h 191182"/>
              <a:gd name="connsiteX1" fmla="*/ 71946 w 72586"/>
              <a:gd name="connsiteY1" fmla="*/ 63504 h 191182"/>
              <a:gd name="connsiteX2" fmla="*/ 48133 w 72586"/>
              <a:gd name="connsiteY2" fmla="*/ 98429 h 191182"/>
              <a:gd name="connsiteX3" fmla="*/ 24321 w 72586"/>
              <a:gd name="connsiteY3" fmla="*/ 139704 h 191182"/>
              <a:gd name="connsiteX4" fmla="*/ 8446 w 72586"/>
              <a:gd name="connsiteY4" fmla="*/ 190504 h 191182"/>
              <a:gd name="connsiteX5" fmla="*/ 2096 w 72586"/>
              <a:gd name="connsiteY5" fmla="*/ 163516 h 191182"/>
              <a:gd name="connsiteX6" fmla="*/ 44958 w 72586"/>
              <a:gd name="connsiteY6" fmla="*/ 88904 h 191182"/>
              <a:gd name="connsiteX7" fmla="*/ 65596 w 72586"/>
              <a:gd name="connsiteY7" fmla="*/ 60329 h 191182"/>
              <a:gd name="connsiteX8" fmla="*/ 21146 w 72586"/>
              <a:gd name="connsiteY8" fmla="*/ 4 h 191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586" h="191182">
                <a:moveTo>
                  <a:pt x="21146" y="4"/>
                </a:moveTo>
                <a:cubicBezTo>
                  <a:pt x="22204" y="533"/>
                  <a:pt x="67448" y="47100"/>
                  <a:pt x="71946" y="63504"/>
                </a:cubicBezTo>
                <a:cubicBezTo>
                  <a:pt x="76444" y="79908"/>
                  <a:pt x="56070" y="85729"/>
                  <a:pt x="48133" y="98429"/>
                </a:cubicBezTo>
                <a:cubicBezTo>
                  <a:pt x="40196" y="111129"/>
                  <a:pt x="30935" y="124358"/>
                  <a:pt x="24321" y="139704"/>
                </a:cubicBezTo>
                <a:cubicBezTo>
                  <a:pt x="17707" y="155050"/>
                  <a:pt x="12150" y="186535"/>
                  <a:pt x="8446" y="190504"/>
                </a:cubicBezTo>
                <a:cubicBezTo>
                  <a:pt x="4742" y="194473"/>
                  <a:pt x="-3989" y="180449"/>
                  <a:pt x="2096" y="163516"/>
                </a:cubicBezTo>
                <a:cubicBezTo>
                  <a:pt x="8181" y="146583"/>
                  <a:pt x="34375" y="106102"/>
                  <a:pt x="44958" y="88904"/>
                </a:cubicBezTo>
                <a:cubicBezTo>
                  <a:pt x="55541" y="71706"/>
                  <a:pt x="67448" y="74352"/>
                  <a:pt x="65596" y="60329"/>
                </a:cubicBezTo>
                <a:cubicBezTo>
                  <a:pt x="63744" y="46306"/>
                  <a:pt x="20088" y="-525"/>
                  <a:pt x="21146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439DF194-55FE-4872-BBEE-C2DC151CF00B}"/>
              </a:ext>
            </a:extLst>
          </p:cNvPr>
          <p:cNvSpPr/>
          <p:nvPr/>
        </p:nvSpPr>
        <p:spPr>
          <a:xfrm>
            <a:off x="4562415" y="3941737"/>
            <a:ext cx="82615" cy="196613"/>
          </a:xfrm>
          <a:custGeom>
            <a:avLst/>
            <a:gdLst>
              <a:gd name="connsiteX0" fmla="*/ 82610 w 82615"/>
              <a:gd name="connsiteY0" fmla="*/ 26 h 196613"/>
              <a:gd name="connsiteX1" fmla="*/ 23873 w 82615"/>
              <a:gd name="connsiteY1" fmla="*/ 68288 h 196613"/>
              <a:gd name="connsiteX2" fmla="*/ 23873 w 82615"/>
              <a:gd name="connsiteY2" fmla="*/ 100038 h 196613"/>
              <a:gd name="connsiteX3" fmla="*/ 52448 w 82615"/>
              <a:gd name="connsiteY3" fmla="*/ 195288 h 196613"/>
              <a:gd name="connsiteX4" fmla="*/ 33398 w 82615"/>
              <a:gd name="connsiteY4" fmla="*/ 150838 h 196613"/>
              <a:gd name="connsiteX5" fmla="*/ 60 w 82615"/>
              <a:gd name="connsiteY5" fmla="*/ 82576 h 196613"/>
              <a:gd name="connsiteX6" fmla="*/ 27048 w 82615"/>
              <a:gd name="connsiteY6" fmla="*/ 60351 h 196613"/>
              <a:gd name="connsiteX7" fmla="*/ 82610 w 82615"/>
              <a:gd name="connsiteY7" fmla="*/ 26 h 1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615" h="196613">
                <a:moveTo>
                  <a:pt x="82610" y="26"/>
                </a:moveTo>
                <a:cubicBezTo>
                  <a:pt x="82081" y="1349"/>
                  <a:pt x="33662" y="51619"/>
                  <a:pt x="23873" y="68288"/>
                </a:cubicBezTo>
                <a:cubicBezTo>
                  <a:pt x="14084" y="84957"/>
                  <a:pt x="19111" y="78871"/>
                  <a:pt x="23873" y="100038"/>
                </a:cubicBezTo>
                <a:cubicBezTo>
                  <a:pt x="28635" y="121205"/>
                  <a:pt x="50861" y="186821"/>
                  <a:pt x="52448" y="195288"/>
                </a:cubicBezTo>
                <a:cubicBezTo>
                  <a:pt x="54035" y="203755"/>
                  <a:pt x="42129" y="169623"/>
                  <a:pt x="33398" y="150838"/>
                </a:cubicBezTo>
                <a:cubicBezTo>
                  <a:pt x="24667" y="132053"/>
                  <a:pt x="1118" y="97657"/>
                  <a:pt x="60" y="82576"/>
                </a:cubicBezTo>
                <a:cubicBezTo>
                  <a:pt x="-998" y="67495"/>
                  <a:pt x="11967" y="73845"/>
                  <a:pt x="27048" y="60351"/>
                </a:cubicBezTo>
                <a:cubicBezTo>
                  <a:pt x="42129" y="46857"/>
                  <a:pt x="83139" y="-1297"/>
                  <a:pt x="82610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837C7CC2-C716-4A17-B39D-152AE8064A3A}"/>
              </a:ext>
            </a:extLst>
          </p:cNvPr>
          <p:cNvSpPr/>
          <p:nvPr/>
        </p:nvSpPr>
        <p:spPr>
          <a:xfrm>
            <a:off x="4564063" y="3949501"/>
            <a:ext cx="89921" cy="67091"/>
          </a:xfrm>
          <a:custGeom>
            <a:avLst/>
            <a:gdLst>
              <a:gd name="connsiteX0" fmla="*/ 0 w 89921"/>
              <a:gd name="connsiteY0" fmla="*/ 66874 h 67091"/>
              <a:gd name="connsiteX1" fmla="*/ 80962 w 89921"/>
              <a:gd name="connsiteY1" fmla="*/ 20837 h 67091"/>
              <a:gd name="connsiteX2" fmla="*/ 82550 w 89921"/>
              <a:gd name="connsiteY2" fmla="*/ 199 h 67091"/>
              <a:gd name="connsiteX3" fmla="*/ 0 w 89921"/>
              <a:gd name="connsiteY3" fmla="*/ 66874 h 67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921" h="67091">
                <a:moveTo>
                  <a:pt x="0" y="66874"/>
                </a:moveTo>
                <a:cubicBezTo>
                  <a:pt x="-265" y="70314"/>
                  <a:pt x="67204" y="31950"/>
                  <a:pt x="80962" y="20837"/>
                </a:cubicBezTo>
                <a:cubicBezTo>
                  <a:pt x="94720" y="9724"/>
                  <a:pt x="90488" y="-1653"/>
                  <a:pt x="82550" y="199"/>
                </a:cubicBezTo>
                <a:cubicBezTo>
                  <a:pt x="74613" y="2051"/>
                  <a:pt x="265" y="63434"/>
                  <a:pt x="0" y="668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E0683D56-16AF-4D83-A064-88CD7CC35240}"/>
              </a:ext>
            </a:extLst>
          </p:cNvPr>
          <p:cNvSpPr/>
          <p:nvPr/>
        </p:nvSpPr>
        <p:spPr>
          <a:xfrm>
            <a:off x="4511962" y="4121140"/>
            <a:ext cx="255347" cy="263200"/>
          </a:xfrm>
          <a:custGeom>
            <a:avLst/>
            <a:gdLst>
              <a:gd name="connsiteX0" fmla="*/ 94963 w 255347"/>
              <a:gd name="connsiteY0" fmla="*/ 10 h 263200"/>
              <a:gd name="connsiteX1" fmla="*/ 6063 w 255347"/>
              <a:gd name="connsiteY1" fmla="*/ 114310 h 263200"/>
              <a:gd name="connsiteX2" fmla="*/ 28288 w 255347"/>
              <a:gd name="connsiteY2" fmla="*/ 195273 h 263200"/>
              <a:gd name="connsiteX3" fmla="*/ 191801 w 255347"/>
              <a:gd name="connsiteY3" fmla="*/ 261948 h 263200"/>
              <a:gd name="connsiteX4" fmla="*/ 255301 w 255347"/>
              <a:gd name="connsiteY4" fmla="*/ 239723 h 263200"/>
              <a:gd name="connsiteX5" fmla="*/ 183863 w 255347"/>
              <a:gd name="connsiteY5" fmla="*/ 250835 h 263200"/>
              <a:gd name="connsiteX6" fmla="*/ 44163 w 255347"/>
              <a:gd name="connsiteY6" fmla="*/ 193685 h 263200"/>
              <a:gd name="connsiteX7" fmla="*/ 23526 w 255347"/>
              <a:gd name="connsiteY7" fmla="*/ 169873 h 263200"/>
              <a:gd name="connsiteX8" fmla="*/ 37813 w 255347"/>
              <a:gd name="connsiteY8" fmla="*/ 120660 h 263200"/>
              <a:gd name="connsiteX9" fmla="*/ 94963 w 255347"/>
              <a:gd name="connsiteY9" fmla="*/ 10 h 26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5347" h="263200">
                <a:moveTo>
                  <a:pt x="94963" y="10"/>
                </a:moveTo>
                <a:cubicBezTo>
                  <a:pt x="89672" y="-1048"/>
                  <a:pt x="17175" y="81766"/>
                  <a:pt x="6063" y="114310"/>
                </a:cubicBezTo>
                <a:cubicBezTo>
                  <a:pt x="-5049" y="146854"/>
                  <a:pt x="-2668" y="170667"/>
                  <a:pt x="28288" y="195273"/>
                </a:cubicBezTo>
                <a:cubicBezTo>
                  <a:pt x="59244" y="219879"/>
                  <a:pt x="153966" y="254540"/>
                  <a:pt x="191801" y="261948"/>
                </a:cubicBezTo>
                <a:cubicBezTo>
                  <a:pt x="229636" y="269356"/>
                  <a:pt x="256624" y="241575"/>
                  <a:pt x="255301" y="239723"/>
                </a:cubicBezTo>
                <a:cubicBezTo>
                  <a:pt x="253978" y="237871"/>
                  <a:pt x="219053" y="258508"/>
                  <a:pt x="183863" y="250835"/>
                </a:cubicBezTo>
                <a:cubicBezTo>
                  <a:pt x="148673" y="243162"/>
                  <a:pt x="70886" y="207179"/>
                  <a:pt x="44163" y="193685"/>
                </a:cubicBezTo>
                <a:cubicBezTo>
                  <a:pt x="17440" y="180191"/>
                  <a:pt x="24584" y="182044"/>
                  <a:pt x="23526" y="169873"/>
                </a:cubicBezTo>
                <a:cubicBezTo>
                  <a:pt x="22468" y="157702"/>
                  <a:pt x="28553" y="145795"/>
                  <a:pt x="37813" y="120660"/>
                </a:cubicBezTo>
                <a:cubicBezTo>
                  <a:pt x="47073" y="95525"/>
                  <a:pt x="100254" y="1068"/>
                  <a:pt x="94963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754D72A2-B35C-4776-9899-BC5F23E83C59}"/>
              </a:ext>
            </a:extLst>
          </p:cNvPr>
          <p:cNvSpPr/>
          <p:nvPr/>
        </p:nvSpPr>
        <p:spPr>
          <a:xfrm>
            <a:off x="4627051" y="4148056"/>
            <a:ext cx="143676" cy="85998"/>
          </a:xfrm>
          <a:custGeom>
            <a:avLst/>
            <a:gdLst>
              <a:gd name="connsiteX0" fmla="*/ 512 w 143676"/>
              <a:gd name="connsiteY0" fmla="*/ 82 h 85998"/>
              <a:gd name="connsiteX1" fmla="*/ 140212 w 143676"/>
              <a:gd name="connsiteY1" fmla="*/ 82632 h 85998"/>
              <a:gd name="connsiteX2" fmla="*/ 94174 w 143676"/>
              <a:gd name="connsiteY2" fmla="*/ 66757 h 85998"/>
              <a:gd name="connsiteX3" fmla="*/ 512 w 143676"/>
              <a:gd name="connsiteY3" fmla="*/ 82 h 85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676" h="85998">
                <a:moveTo>
                  <a:pt x="512" y="82"/>
                </a:moveTo>
                <a:cubicBezTo>
                  <a:pt x="8185" y="2728"/>
                  <a:pt x="124602" y="71519"/>
                  <a:pt x="140212" y="82632"/>
                </a:cubicBezTo>
                <a:cubicBezTo>
                  <a:pt x="155822" y="93745"/>
                  <a:pt x="114811" y="74430"/>
                  <a:pt x="94174" y="66757"/>
                </a:cubicBezTo>
                <a:cubicBezTo>
                  <a:pt x="73537" y="59084"/>
                  <a:pt x="-7161" y="-2564"/>
                  <a:pt x="512" y="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8483511C-2CA9-4614-8694-10E9A2A2F9AA}"/>
              </a:ext>
            </a:extLst>
          </p:cNvPr>
          <p:cNvSpPr/>
          <p:nvPr/>
        </p:nvSpPr>
        <p:spPr>
          <a:xfrm>
            <a:off x="4641807" y="4209690"/>
            <a:ext cx="100434" cy="173126"/>
          </a:xfrm>
          <a:custGeom>
            <a:avLst/>
            <a:gdLst>
              <a:gd name="connsiteX0" fmla="*/ 43 w 100434"/>
              <a:gd name="connsiteY0" fmla="*/ 360 h 173126"/>
              <a:gd name="connsiteX1" fmla="*/ 95293 w 100434"/>
              <a:gd name="connsiteY1" fmla="*/ 46398 h 173126"/>
              <a:gd name="connsiteX2" fmla="*/ 85768 w 100434"/>
              <a:gd name="connsiteY2" fmla="*/ 97198 h 173126"/>
              <a:gd name="connsiteX3" fmla="*/ 69893 w 100434"/>
              <a:gd name="connsiteY3" fmla="*/ 170223 h 173126"/>
              <a:gd name="connsiteX4" fmla="*/ 58781 w 100434"/>
              <a:gd name="connsiteY4" fmla="*/ 152760 h 173126"/>
              <a:gd name="connsiteX5" fmla="*/ 73068 w 100434"/>
              <a:gd name="connsiteY5" fmla="*/ 98785 h 173126"/>
              <a:gd name="connsiteX6" fmla="*/ 82593 w 100434"/>
              <a:gd name="connsiteY6" fmla="*/ 71798 h 173126"/>
              <a:gd name="connsiteX7" fmla="*/ 43 w 100434"/>
              <a:gd name="connsiteY7" fmla="*/ 360 h 17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434" h="173126">
                <a:moveTo>
                  <a:pt x="43" y="360"/>
                </a:moveTo>
                <a:cubicBezTo>
                  <a:pt x="2160" y="-3873"/>
                  <a:pt x="81006" y="30258"/>
                  <a:pt x="95293" y="46398"/>
                </a:cubicBezTo>
                <a:cubicBezTo>
                  <a:pt x="109581" y="62538"/>
                  <a:pt x="90001" y="76561"/>
                  <a:pt x="85768" y="97198"/>
                </a:cubicBezTo>
                <a:cubicBezTo>
                  <a:pt x="81535" y="117835"/>
                  <a:pt x="74391" y="160963"/>
                  <a:pt x="69893" y="170223"/>
                </a:cubicBezTo>
                <a:cubicBezTo>
                  <a:pt x="65395" y="179483"/>
                  <a:pt x="58252" y="164666"/>
                  <a:pt x="58781" y="152760"/>
                </a:cubicBezTo>
                <a:cubicBezTo>
                  <a:pt x="59310" y="140854"/>
                  <a:pt x="69099" y="112279"/>
                  <a:pt x="73068" y="98785"/>
                </a:cubicBezTo>
                <a:cubicBezTo>
                  <a:pt x="77037" y="85291"/>
                  <a:pt x="90795" y="87408"/>
                  <a:pt x="82593" y="71798"/>
                </a:cubicBezTo>
                <a:cubicBezTo>
                  <a:pt x="74391" y="56188"/>
                  <a:pt x="-2074" y="4593"/>
                  <a:pt x="43" y="3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70B00337-3612-430E-92A8-D237CA7FB590}"/>
              </a:ext>
            </a:extLst>
          </p:cNvPr>
          <p:cNvSpPr/>
          <p:nvPr/>
        </p:nvSpPr>
        <p:spPr>
          <a:xfrm>
            <a:off x="4576192" y="4205219"/>
            <a:ext cx="120778" cy="169360"/>
          </a:xfrm>
          <a:custGeom>
            <a:avLst/>
            <a:gdLst>
              <a:gd name="connsiteX0" fmla="*/ 57721 w 120778"/>
              <a:gd name="connsiteY0" fmla="*/ 69 h 169360"/>
              <a:gd name="connsiteX1" fmla="*/ 2158 w 120778"/>
              <a:gd name="connsiteY1" fmla="*/ 92144 h 169360"/>
              <a:gd name="connsiteX2" fmla="*/ 19621 w 120778"/>
              <a:gd name="connsiteY2" fmla="*/ 125481 h 169360"/>
              <a:gd name="connsiteX3" fmla="*/ 95821 w 120778"/>
              <a:gd name="connsiteY3" fmla="*/ 158819 h 169360"/>
              <a:gd name="connsiteX4" fmla="*/ 119633 w 120778"/>
              <a:gd name="connsiteY4" fmla="*/ 168344 h 169360"/>
              <a:gd name="connsiteX5" fmla="*/ 65658 w 120778"/>
              <a:gd name="connsiteY5" fmla="*/ 138181 h 169360"/>
              <a:gd name="connsiteX6" fmla="*/ 24383 w 120778"/>
              <a:gd name="connsiteY6" fmla="*/ 108019 h 169360"/>
              <a:gd name="connsiteX7" fmla="*/ 57721 w 120778"/>
              <a:gd name="connsiteY7" fmla="*/ 69 h 169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778" h="169360">
                <a:moveTo>
                  <a:pt x="57721" y="69"/>
                </a:moveTo>
                <a:cubicBezTo>
                  <a:pt x="54017" y="-2577"/>
                  <a:pt x="8508" y="71242"/>
                  <a:pt x="2158" y="92144"/>
                </a:cubicBezTo>
                <a:cubicBezTo>
                  <a:pt x="-4192" y="113046"/>
                  <a:pt x="4011" y="114369"/>
                  <a:pt x="19621" y="125481"/>
                </a:cubicBezTo>
                <a:cubicBezTo>
                  <a:pt x="35231" y="136593"/>
                  <a:pt x="79152" y="151675"/>
                  <a:pt x="95821" y="158819"/>
                </a:cubicBezTo>
                <a:cubicBezTo>
                  <a:pt x="112490" y="165963"/>
                  <a:pt x="124660" y="171784"/>
                  <a:pt x="119633" y="168344"/>
                </a:cubicBezTo>
                <a:cubicBezTo>
                  <a:pt x="114606" y="164904"/>
                  <a:pt x="81533" y="148235"/>
                  <a:pt x="65658" y="138181"/>
                </a:cubicBezTo>
                <a:cubicBezTo>
                  <a:pt x="49783" y="128127"/>
                  <a:pt x="24912" y="129186"/>
                  <a:pt x="24383" y="108019"/>
                </a:cubicBezTo>
                <a:cubicBezTo>
                  <a:pt x="23854" y="86852"/>
                  <a:pt x="61425" y="2715"/>
                  <a:pt x="57721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DC75EFB3-858C-4201-B4FF-29E8943477FE}"/>
              </a:ext>
            </a:extLst>
          </p:cNvPr>
          <p:cNvSpPr/>
          <p:nvPr/>
        </p:nvSpPr>
        <p:spPr>
          <a:xfrm>
            <a:off x="5750252" y="3879412"/>
            <a:ext cx="124437" cy="91420"/>
          </a:xfrm>
          <a:custGeom>
            <a:avLst/>
            <a:gdLst>
              <a:gd name="connsiteX0" fmla="*/ 731 w 124437"/>
              <a:gd name="connsiteY0" fmla="*/ 438 h 91420"/>
              <a:gd name="connsiteX1" fmla="*/ 108681 w 124437"/>
              <a:gd name="connsiteY1" fmla="*/ 82988 h 91420"/>
              <a:gd name="connsiteX2" fmla="*/ 119265 w 124437"/>
              <a:gd name="connsiteY2" fmla="*/ 85105 h 91420"/>
              <a:gd name="connsiteX3" fmla="*/ 64231 w 124437"/>
              <a:gd name="connsiteY3" fmla="*/ 51238 h 91420"/>
              <a:gd name="connsiteX4" fmla="*/ 731 w 124437"/>
              <a:gd name="connsiteY4" fmla="*/ 438 h 91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437" h="91420">
                <a:moveTo>
                  <a:pt x="731" y="438"/>
                </a:moveTo>
                <a:cubicBezTo>
                  <a:pt x="8139" y="5730"/>
                  <a:pt x="88925" y="68877"/>
                  <a:pt x="108681" y="82988"/>
                </a:cubicBezTo>
                <a:cubicBezTo>
                  <a:pt x="128437" y="97099"/>
                  <a:pt x="126673" y="90397"/>
                  <a:pt x="119265" y="85105"/>
                </a:cubicBezTo>
                <a:cubicBezTo>
                  <a:pt x="111857" y="79813"/>
                  <a:pt x="64231" y="51238"/>
                  <a:pt x="64231" y="51238"/>
                </a:cubicBezTo>
                <a:cubicBezTo>
                  <a:pt x="44123" y="39244"/>
                  <a:pt x="-6677" y="-4854"/>
                  <a:pt x="731" y="4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A283E973-42D0-49FA-BC50-83B9A10AB70D}"/>
              </a:ext>
            </a:extLst>
          </p:cNvPr>
          <p:cNvSpPr/>
          <p:nvPr/>
        </p:nvSpPr>
        <p:spPr>
          <a:xfrm>
            <a:off x="4548547" y="3516941"/>
            <a:ext cx="113386" cy="63621"/>
          </a:xfrm>
          <a:custGeom>
            <a:avLst/>
            <a:gdLst>
              <a:gd name="connsiteX0" fmla="*/ 112353 w 113386"/>
              <a:gd name="connsiteY0" fmla="*/ 959 h 63621"/>
              <a:gd name="connsiteX1" fmla="*/ 48853 w 113386"/>
              <a:gd name="connsiteY1" fmla="*/ 24242 h 63621"/>
              <a:gd name="connsiteX2" fmla="*/ 170 w 113386"/>
              <a:gd name="connsiteY2" fmla="*/ 15776 h 63621"/>
              <a:gd name="connsiteX3" fmla="*/ 65786 w 113386"/>
              <a:gd name="connsiteY3" fmla="*/ 47526 h 63621"/>
              <a:gd name="connsiteX4" fmla="*/ 86953 w 113386"/>
              <a:gd name="connsiteY4" fmla="*/ 62342 h 63621"/>
              <a:gd name="connsiteX5" fmla="*/ 112353 w 113386"/>
              <a:gd name="connsiteY5" fmla="*/ 959 h 63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386" h="63621">
                <a:moveTo>
                  <a:pt x="112353" y="959"/>
                </a:moveTo>
                <a:cubicBezTo>
                  <a:pt x="106003" y="-5391"/>
                  <a:pt x="67550" y="21773"/>
                  <a:pt x="48853" y="24242"/>
                </a:cubicBezTo>
                <a:cubicBezTo>
                  <a:pt x="30156" y="26712"/>
                  <a:pt x="-2652" y="11895"/>
                  <a:pt x="170" y="15776"/>
                </a:cubicBezTo>
                <a:cubicBezTo>
                  <a:pt x="2992" y="19657"/>
                  <a:pt x="51322" y="39765"/>
                  <a:pt x="65786" y="47526"/>
                </a:cubicBezTo>
                <a:cubicBezTo>
                  <a:pt x="80250" y="55287"/>
                  <a:pt x="79897" y="67634"/>
                  <a:pt x="86953" y="62342"/>
                </a:cubicBezTo>
                <a:cubicBezTo>
                  <a:pt x="94009" y="57050"/>
                  <a:pt x="118703" y="7309"/>
                  <a:pt x="112353" y="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6D0F25FB-8745-45F0-A399-831807BF09F6}"/>
              </a:ext>
            </a:extLst>
          </p:cNvPr>
          <p:cNvSpPr/>
          <p:nvPr/>
        </p:nvSpPr>
        <p:spPr>
          <a:xfrm>
            <a:off x="4623517" y="3840968"/>
            <a:ext cx="92488" cy="60075"/>
          </a:xfrm>
          <a:custGeom>
            <a:avLst/>
            <a:gdLst>
              <a:gd name="connsiteX0" fmla="*/ 92416 w 92488"/>
              <a:gd name="connsiteY0" fmla="*/ 782 h 60075"/>
              <a:gd name="connsiteX1" fmla="*/ 18333 w 92488"/>
              <a:gd name="connsiteY1" fmla="*/ 28299 h 60075"/>
              <a:gd name="connsiteX2" fmla="*/ 3516 w 92488"/>
              <a:gd name="connsiteY2" fmla="*/ 60049 h 60075"/>
              <a:gd name="connsiteX3" fmla="*/ 92416 w 92488"/>
              <a:gd name="connsiteY3" fmla="*/ 782 h 6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488" h="60075">
                <a:moveTo>
                  <a:pt x="92416" y="782"/>
                </a:moveTo>
                <a:cubicBezTo>
                  <a:pt x="94886" y="-4510"/>
                  <a:pt x="33150" y="18421"/>
                  <a:pt x="18333" y="28299"/>
                </a:cubicBezTo>
                <a:cubicBezTo>
                  <a:pt x="3516" y="38177"/>
                  <a:pt x="-5303" y="58638"/>
                  <a:pt x="3516" y="60049"/>
                </a:cubicBezTo>
                <a:cubicBezTo>
                  <a:pt x="12335" y="61460"/>
                  <a:pt x="89946" y="6074"/>
                  <a:pt x="92416" y="7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09E274DF-00A8-43A1-B2AB-86DDCB33F7E1}"/>
              </a:ext>
            </a:extLst>
          </p:cNvPr>
          <p:cNvSpPr/>
          <p:nvPr/>
        </p:nvSpPr>
        <p:spPr>
          <a:xfrm>
            <a:off x="4484667" y="3781425"/>
            <a:ext cx="36533" cy="65519"/>
          </a:xfrm>
          <a:custGeom>
            <a:avLst/>
            <a:gdLst>
              <a:gd name="connsiteX0" fmla="*/ 36533 w 36533"/>
              <a:gd name="connsiteY0" fmla="*/ 0 h 65519"/>
              <a:gd name="connsiteX1" fmla="*/ 21 w 36533"/>
              <a:gd name="connsiteY1" fmla="*/ 65088 h 65519"/>
              <a:gd name="connsiteX2" fmla="*/ 36533 w 36533"/>
              <a:gd name="connsiteY2" fmla="*/ 0 h 65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533" h="65519">
                <a:moveTo>
                  <a:pt x="36533" y="0"/>
                </a:moveTo>
                <a:cubicBezTo>
                  <a:pt x="36533" y="0"/>
                  <a:pt x="-1037" y="58473"/>
                  <a:pt x="21" y="65088"/>
                </a:cubicBezTo>
                <a:cubicBezTo>
                  <a:pt x="1079" y="71703"/>
                  <a:pt x="36533" y="0"/>
                  <a:pt x="3653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1BF22A92-85D0-4AE9-BC0A-8DF4906CD79A}"/>
              </a:ext>
            </a:extLst>
          </p:cNvPr>
          <p:cNvSpPr/>
          <p:nvPr/>
        </p:nvSpPr>
        <p:spPr>
          <a:xfrm>
            <a:off x="5029179" y="3174346"/>
            <a:ext cx="127504" cy="211907"/>
          </a:xfrm>
          <a:custGeom>
            <a:avLst/>
            <a:gdLst>
              <a:gd name="connsiteX0" fmla="*/ 21 w 127504"/>
              <a:gd name="connsiteY0" fmla="*/ 2242 h 211907"/>
              <a:gd name="connsiteX1" fmla="*/ 41296 w 127504"/>
              <a:gd name="connsiteY1" fmla="*/ 194329 h 211907"/>
              <a:gd name="connsiteX2" fmla="*/ 127021 w 127504"/>
              <a:gd name="connsiteY2" fmla="*/ 202267 h 211907"/>
              <a:gd name="connsiteX3" fmla="*/ 74634 w 127504"/>
              <a:gd name="connsiteY3" fmla="*/ 186392 h 211907"/>
              <a:gd name="connsiteX4" fmla="*/ 42884 w 127504"/>
              <a:gd name="connsiteY4" fmla="*/ 162579 h 211907"/>
              <a:gd name="connsiteX5" fmla="*/ 58759 w 127504"/>
              <a:gd name="connsiteY5" fmla="*/ 116542 h 211907"/>
              <a:gd name="connsiteX6" fmla="*/ 112734 w 127504"/>
              <a:gd name="connsiteY6" fmla="*/ 84792 h 211907"/>
              <a:gd name="connsiteX7" fmla="*/ 46059 w 127504"/>
              <a:gd name="connsiteY7" fmla="*/ 87967 h 211907"/>
              <a:gd name="connsiteX8" fmla="*/ 21 w 127504"/>
              <a:gd name="connsiteY8" fmla="*/ 2242 h 211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504" h="211907">
                <a:moveTo>
                  <a:pt x="21" y="2242"/>
                </a:moveTo>
                <a:cubicBezTo>
                  <a:pt x="-773" y="19969"/>
                  <a:pt x="20129" y="160992"/>
                  <a:pt x="41296" y="194329"/>
                </a:cubicBezTo>
                <a:cubicBezTo>
                  <a:pt x="62463" y="227666"/>
                  <a:pt x="121465" y="203590"/>
                  <a:pt x="127021" y="202267"/>
                </a:cubicBezTo>
                <a:cubicBezTo>
                  <a:pt x="132577" y="200944"/>
                  <a:pt x="88657" y="193007"/>
                  <a:pt x="74634" y="186392"/>
                </a:cubicBezTo>
                <a:cubicBezTo>
                  <a:pt x="60611" y="179777"/>
                  <a:pt x="45530" y="174221"/>
                  <a:pt x="42884" y="162579"/>
                </a:cubicBezTo>
                <a:cubicBezTo>
                  <a:pt x="40238" y="150937"/>
                  <a:pt x="47118" y="129506"/>
                  <a:pt x="58759" y="116542"/>
                </a:cubicBezTo>
                <a:cubicBezTo>
                  <a:pt x="70400" y="103578"/>
                  <a:pt x="114851" y="89554"/>
                  <a:pt x="112734" y="84792"/>
                </a:cubicBezTo>
                <a:cubicBezTo>
                  <a:pt x="110617" y="80030"/>
                  <a:pt x="59288" y="98550"/>
                  <a:pt x="46059" y="87967"/>
                </a:cubicBezTo>
                <a:cubicBezTo>
                  <a:pt x="32830" y="77384"/>
                  <a:pt x="815" y="-15485"/>
                  <a:pt x="21" y="22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356B95FC-5184-4CA1-BE6C-E052A5B606BC}"/>
              </a:ext>
            </a:extLst>
          </p:cNvPr>
          <p:cNvSpPr/>
          <p:nvPr/>
        </p:nvSpPr>
        <p:spPr>
          <a:xfrm>
            <a:off x="5083157" y="3176207"/>
            <a:ext cx="62728" cy="71568"/>
          </a:xfrm>
          <a:custGeom>
            <a:avLst/>
            <a:gdLst>
              <a:gd name="connsiteX0" fmla="*/ 18 w 62728"/>
              <a:gd name="connsiteY0" fmla="*/ 381 h 71568"/>
              <a:gd name="connsiteX1" fmla="*/ 53993 w 62728"/>
              <a:gd name="connsiteY1" fmla="*/ 70231 h 71568"/>
              <a:gd name="connsiteX2" fmla="*/ 60343 w 62728"/>
              <a:gd name="connsiteY2" fmla="*/ 43243 h 71568"/>
              <a:gd name="connsiteX3" fmla="*/ 18 w 62728"/>
              <a:gd name="connsiteY3" fmla="*/ 381 h 71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728" h="71568">
                <a:moveTo>
                  <a:pt x="18" y="381"/>
                </a:moveTo>
                <a:cubicBezTo>
                  <a:pt x="-1040" y="4879"/>
                  <a:pt x="43939" y="63087"/>
                  <a:pt x="53993" y="70231"/>
                </a:cubicBezTo>
                <a:cubicBezTo>
                  <a:pt x="64047" y="77375"/>
                  <a:pt x="64312" y="54091"/>
                  <a:pt x="60343" y="43243"/>
                </a:cubicBezTo>
                <a:cubicBezTo>
                  <a:pt x="56374" y="32395"/>
                  <a:pt x="1076" y="-4117"/>
                  <a:pt x="18" y="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フリーフォーム: 図形 227">
            <a:extLst>
              <a:ext uri="{FF2B5EF4-FFF2-40B4-BE49-F238E27FC236}">
                <a16:creationId xmlns:a16="http://schemas.microsoft.com/office/drawing/2014/main" id="{B2212D23-2F0A-4249-A527-ACAA416C5D88}"/>
              </a:ext>
            </a:extLst>
          </p:cNvPr>
          <p:cNvSpPr/>
          <p:nvPr/>
        </p:nvSpPr>
        <p:spPr>
          <a:xfrm>
            <a:off x="5122844" y="3160332"/>
            <a:ext cx="62728" cy="71568"/>
          </a:xfrm>
          <a:custGeom>
            <a:avLst/>
            <a:gdLst>
              <a:gd name="connsiteX0" fmla="*/ 18 w 62728"/>
              <a:gd name="connsiteY0" fmla="*/ 381 h 71568"/>
              <a:gd name="connsiteX1" fmla="*/ 53993 w 62728"/>
              <a:gd name="connsiteY1" fmla="*/ 70231 h 71568"/>
              <a:gd name="connsiteX2" fmla="*/ 60343 w 62728"/>
              <a:gd name="connsiteY2" fmla="*/ 43243 h 71568"/>
              <a:gd name="connsiteX3" fmla="*/ 18 w 62728"/>
              <a:gd name="connsiteY3" fmla="*/ 381 h 71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728" h="71568">
                <a:moveTo>
                  <a:pt x="18" y="381"/>
                </a:moveTo>
                <a:cubicBezTo>
                  <a:pt x="-1040" y="4879"/>
                  <a:pt x="43939" y="63087"/>
                  <a:pt x="53993" y="70231"/>
                </a:cubicBezTo>
                <a:cubicBezTo>
                  <a:pt x="64047" y="77375"/>
                  <a:pt x="64312" y="54091"/>
                  <a:pt x="60343" y="43243"/>
                </a:cubicBezTo>
                <a:cubicBezTo>
                  <a:pt x="56374" y="32395"/>
                  <a:pt x="1076" y="-4117"/>
                  <a:pt x="18" y="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A65CE1BF-C41B-4BAE-8655-2054DC53246C}"/>
              </a:ext>
            </a:extLst>
          </p:cNvPr>
          <p:cNvSpPr/>
          <p:nvPr/>
        </p:nvSpPr>
        <p:spPr>
          <a:xfrm>
            <a:off x="5149723" y="3265482"/>
            <a:ext cx="118040" cy="46636"/>
          </a:xfrm>
          <a:custGeom>
            <a:avLst/>
            <a:gdLst>
              <a:gd name="connsiteX0" fmla="*/ 127 w 118040"/>
              <a:gd name="connsiteY0" fmla="*/ 3181 h 46636"/>
              <a:gd name="connsiteX1" fmla="*/ 112840 w 118040"/>
              <a:gd name="connsiteY1" fmla="*/ 7943 h 46636"/>
              <a:gd name="connsiteX2" fmla="*/ 90615 w 118040"/>
              <a:gd name="connsiteY2" fmla="*/ 46043 h 46636"/>
              <a:gd name="connsiteX3" fmla="*/ 127 w 118040"/>
              <a:gd name="connsiteY3" fmla="*/ 3181 h 46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040" h="46636">
                <a:moveTo>
                  <a:pt x="127" y="3181"/>
                </a:moveTo>
                <a:cubicBezTo>
                  <a:pt x="3831" y="-3169"/>
                  <a:pt x="97759" y="799"/>
                  <a:pt x="112840" y="7943"/>
                </a:cubicBezTo>
                <a:cubicBezTo>
                  <a:pt x="127921" y="15087"/>
                  <a:pt x="107019" y="39958"/>
                  <a:pt x="90615" y="46043"/>
                </a:cubicBezTo>
                <a:cubicBezTo>
                  <a:pt x="74211" y="52129"/>
                  <a:pt x="-3577" y="9531"/>
                  <a:pt x="127" y="3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4BF3EB5C-C158-42FA-A21D-CAF47852D720}"/>
              </a:ext>
            </a:extLst>
          </p:cNvPr>
          <p:cNvSpPr/>
          <p:nvPr/>
        </p:nvSpPr>
        <p:spPr>
          <a:xfrm>
            <a:off x="5222691" y="3193740"/>
            <a:ext cx="101088" cy="169249"/>
          </a:xfrm>
          <a:custGeom>
            <a:avLst/>
            <a:gdLst>
              <a:gd name="connsiteX0" fmla="*/ 85909 w 101088"/>
              <a:gd name="connsiteY0" fmla="*/ 310 h 169249"/>
              <a:gd name="connsiteX1" fmla="*/ 93847 w 101088"/>
              <a:gd name="connsiteY1" fmla="*/ 135248 h 169249"/>
              <a:gd name="connsiteX2" fmla="*/ 93847 w 101088"/>
              <a:gd name="connsiteY2" fmla="*/ 163823 h 169249"/>
              <a:gd name="connsiteX3" fmla="*/ 184 w 101088"/>
              <a:gd name="connsiteY3" fmla="*/ 166998 h 169249"/>
              <a:gd name="connsiteX4" fmla="*/ 70034 w 101088"/>
              <a:gd name="connsiteY4" fmla="*/ 138423 h 169249"/>
              <a:gd name="connsiteX5" fmla="*/ 74797 w 101088"/>
              <a:gd name="connsiteY5" fmla="*/ 98735 h 169249"/>
              <a:gd name="connsiteX6" fmla="*/ 85909 w 101088"/>
              <a:gd name="connsiteY6" fmla="*/ 310 h 169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088" h="169249">
                <a:moveTo>
                  <a:pt x="85909" y="310"/>
                </a:moveTo>
                <a:cubicBezTo>
                  <a:pt x="89084" y="6395"/>
                  <a:pt x="92524" y="107996"/>
                  <a:pt x="93847" y="135248"/>
                </a:cubicBezTo>
                <a:cubicBezTo>
                  <a:pt x="95170" y="162500"/>
                  <a:pt x="109457" y="158531"/>
                  <a:pt x="93847" y="163823"/>
                </a:cubicBezTo>
                <a:cubicBezTo>
                  <a:pt x="78237" y="169115"/>
                  <a:pt x="4153" y="171231"/>
                  <a:pt x="184" y="166998"/>
                </a:cubicBezTo>
                <a:cubicBezTo>
                  <a:pt x="-3785" y="162765"/>
                  <a:pt x="57598" y="149800"/>
                  <a:pt x="70034" y="138423"/>
                </a:cubicBezTo>
                <a:cubicBezTo>
                  <a:pt x="82470" y="127046"/>
                  <a:pt x="75061" y="118050"/>
                  <a:pt x="74797" y="98735"/>
                </a:cubicBezTo>
                <a:cubicBezTo>
                  <a:pt x="74532" y="79420"/>
                  <a:pt x="82734" y="-5775"/>
                  <a:pt x="85909" y="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8A40C79B-22FC-4134-B308-76B6630BD4F1}"/>
              </a:ext>
            </a:extLst>
          </p:cNvPr>
          <p:cNvSpPr/>
          <p:nvPr/>
        </p:nvSpPr>
        <p:spPr>
          <a:xfrm>
            <a:off x="5331262" y="3191914"/>
            <a:ext cx="85381" cy="168968"/>
          </a:xfrm>
          <a:custGeom>
            <a:avLst/>
            <a:gdLst>
              <a:gd name="connsiteX0" fmla="*/ 7501 w 85381"/>
              <a:gd name="connsiteY0" fmla="*/ 549 h 168968"/>
              <a:gd name="connsiteX1" fmla="*/ 2738 w 85381"/>
              <a:gd name="connsiteY1" fmla="*/ 156124 h 168968"/>
              <a:gd name="connsiteX2" fmla="*/ 47188 w 85381"/>
              <a:gd name="connsiteY2" fmla="*/ 159299 h 168968"/>
              <a:gd name="connsiteX3" fmla="*/ 85288 w 85381"/>
              <a:gd name="connsiteY3" fmla="*/ 151361 h 168968"/>
              <a:gd name="connsiteX4" fmla="*/ 36076 w 85381"/>
              <a:gd name="connsiteY4" fmla="*/ 141836 h 168968"/>
              <a:gd name="connsiteX5" fmla="*/ 29726 w 85381"/>
              <a:gd name="connsiteY5" fmla="*/ 105324 h 168968"/>
              <a:gd name="connsiteX6" fmla="*/ 7501 w 85381"/>
              <a:gd name="connsiteY6" fmla="*/ 549 h 168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381" h="168968">
                <a:moveTo>
                  <a:pt x="7501" y="549"/>
                </a:moveTo>
                <a:cubicBezTo>
                  <a:pt x="3003" y="9016"/>
                  <a:pt x="-3876" y="129666"/>
                  <a:pt x="2738" y="156124"/>
                </a:cubicBezTo>
                <a:cubicBezTo>
                  <a:pt x="9352" y="182582"/>
                  <a:pt x="33430" y="160093"/>
                  <a:pt x="47188" y="159299"/>
                </a:cubicBezTo>
                <a:cubicBezTo>
                  <a:pt x="60946" y="158505"/>
                  <a:pt x="87140" y="154271"/>
                  <a:pt x="85288" y="151361"/>
                </a:cubicBezTo>
                <a:cubicBezTo>
                  <a:pt x="83436" y="148451"/>
                  <a:pt x="45336" y="149509"/>
                  <a:pt x="36076" y="141836"/>
                </a:cubicBezTo>
                <a:cubicBezTo>
                  <a:pt x="26816" y="134163"/>
                  <a:pt x="32901" y="126755"/>
                  <a:pt x="29726" y="105324"/>
                </a:cubicBezTo>
                <a:cubicBezTo>
                  <a:pt x="26551" y="83893"/>
                  <a:pt x="11999" y="-7918"/>
                  <a:pt x="7501" y="5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2A981DE0-71E3-454E-91A5-931C86D0C3C3}"/>
              </a:ext>
            </a:extLst>
          </p:cNvPr>
          <p:cNvSpPr/>
          <p:nvPr/>
        </p:nvSpPr>
        <p:spPr>
          <a:xfrm>
            <a:off x="4886841" y="3198674"/>
            <a:ext cx="49344" cy="127727"/>
          </a:xfrm>
          <a:custGeom>
            <a:avLst/>
            <a:gdLst>
              <a:gd name="connsiteX0" fmla="*/ 13772 w 49344"/>
              <a:gd name="connsiteY0" fmla="*/ 139 h 127727"/>
              <a:gd name="connsiteX1" fmla="*/ 15359 w 49344"/>
              <a:gd name="connsiteY1" fmla="*/ 109676 h 127727"/>
              <a:gd name="connsiteX2" fmla="*/ 1072 w 49344"/>
              <a:gd name="connsiteY2" fmla="*/ 125551 h 127727"/>
              <a:gd name="connsiteX3" fmla="*/ 48697 w 49344"/>
              <a:gd name="connsiteY3" fmla="*/ 87451 h 127727"/>
              <a:gd name="connsiteX4" fmla="*/ 13772 w 49344"/>
              <a:gd name="connsiteY4" fmla="*/ 139 h 127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344" h="127727">
                <a:moveTo>
                  <a:pt x="13772" y="139"/>
                </a:moveTo>
                <a:cubicBezTo>
                  <a:pt x="8216" y="3843"/>
                  <a:pt x="17476" y="88774"/>
                  <a:pt x="15359" y="109676"/>
                </a:cubicBezTo>
                <a:cubicBezTo>
                  <a:pt x="13242" y="130578"/>
                  <a:pt x="-4484" y="129255"/>
                  <a:pt x="1072" y="125551"/>
                </a:cubicBezTo>
                <a:cubicBezTo>
                  <a:pt x="6628" y="121847"/>
                  <a:pt x="42876" y="107559"/>
                  <a:pt x="48697" y="87451"/>
                </a:cubicBezTo>
                <a:cubicBezTo>
                  <a:pt x="54518" y="67343"/>
                  <a:pt x="19328" y="-3565"/>
                  <a:pt x="13772" y="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65783F7A-1D3C-4E4D-9DCC-21B8FE65C768}"/>
              </a:ext>
            </a:extLst>
          </p:cNvPr>
          <p:cNvSpPr/>
          <p:nvPr/>
        </p:nvSpPr>
        <p:spPr>
          <a:xfrm>
            <a:off x="4903788" y="3234929"/>
            <a:ext cx="112597" cy="32679"/>
          </a:xfrm>
          <a:custGeom>
            <a:avLst/>
            <a:gdLst>
              <a:gd name="connsiteX0" fmla="*/ 0 w 112597"/>
              <a:gd name="connsiteY0" fmla="*/ 3571 h 32679"/>
              <a:gd name="connsiteX1" fmla="*/ 101600 w 112597"/>
              <a:gd name="connsiteY1" fmla="*/ 3571 h 32679"/>
              <a:gd name="connsiteX2" fmla="*/ 100012 w 112597"/>
              <a:gd name="connsiteY2" fmla="*/ 32146 h 32679"/>
              <a:gd name="connsiteX3" fmla="*/ 0 w 112597"/>
              <a:gd name="connsiteY3" fmla="*/ 3571 h 32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597" h="32679">
                <a:moveTo>
                  <a:pt x="0" y="3571"/>
                </a:moveTo>
                <a:cubicBezTo>
                  <a:pt x="265" y="-1191"/>
                  <a:pt x="84931" y="-1192"/>
                  <a:pt x="101600" y="3571"/>
                </a:cubicBezTo>
                <a:cubicBezTo>
                  <a:pt x="118269" y="8334"/>
                  <a:pt x="114564" y="27383"/>
                  <a:pt x="100012" y="32146"/>
                </a:cubicBezTo>
                <a:cubicBezTo>
                  <a:pt x="85460" y="36909"/>
                  <a:pt x="-265" y="8333"/>
                  <a:pt x="0" y="3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95D17008-5D60-412D-B78A-103A3ED67246}"/>
              </a:ext>
            </a:extLst>
          </p:cNvPr>
          <p:cNvSpPr/>
          <p:nvPr/>
        </p:nvSpPr>
        <p:spPr>
          <a:xfrm>
            <a:off x="4910930" y="3271408"/>
            <a:ext cx="103981" cy="48233"/>
          </a:xfrm>
          <a:custGeom>
            <a:avLst/>
            <a:gdLst>
              <a:gd name="connsiteX0" fmla="*/ 795 w 103981"/>
              <a:gd name="connsiteY0" fmla="*/ 430 h 48233"/>
              <a:gd name="connsiteX1" fmla="*/ 102395 w 103981"/>
              <a:gd name="connsiteY1" fmla="*/ 25830 h 48233"/>
              <a:gd name="connsiteX2" fmla="*/ 57945 w 103981"/>
              <a:gd name="connsiteY2" fmla="*/ 48055 h 48233"/>
              <a:gd name="connsiteX3" fmla="*/ 795 w 103981"/>
              <a:gd name="connsiteY3" fmla="*/ 430 h 48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981" h="48233">
                <a:moveTo>
                  <a:pt x="795" y="430"/>
                </a:moveTo>
                <a:cubicBezTo>
                  <a:pt x="8203" y="-3274"/>
                  <a:pt x="92870" y="17893"/>
                  <a:pt x="102395" y="25830"/>
                </a:cubicBezTo>
                <a:cubicBezTo>
                  <a:pt x="111920" y="33767"/>
                  <a:pt x="76201" y="44616"/>
                  <a:pt x="57945" y="48055"/>
                </a:cubicBezTo>
                <a:cubicBezTo>
                  <a:pt x="39689" y="51495"/>
                  <a:pt x="-6613" y="4134"/>
                  <a:pt x="795" y="4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927E8981-E680-4BD2-88C4-074870A76219}"/>
              </a:ext>
            </a:extLst>
          </p:cNvPr>
          <p:cNvSpPr/>
          <p:nvPr/>
        </p:nvSpPr>
        <p:spPr>
          <a:xfrm>
            <a:off x="4904744" y="3338170"/>
            <a:ext cx="131028" cy="36968"/>
          </a:xfrm>
          <a:custGeom>
            <a:avLst/>
            <a:gdLst>
              <a:gd name="connsiteX0" fmla="*/ 631 w 131028"/>
              <a:gd name="connsiteY0" fmla="*/ 5105 h 36968"/>
              <a:gd name="connsiteX1" fmla="*/ 116519 w 131028"/>
              <a:gd name="connsiteY1" fmla="*/ 1930 h 36968"/>
              <a:gd name="connsiteX2" fmla="*/ 124456 w 131028"/>
              <a:gd name="connsiteY2" fmla="*/ 24155 h 36968"/>
              <a:gd name="connsiteX3" fmla="*/ 72069 w 131028"/>
              <a:gd name="connsiteY3" fmla="*/ 36855 h 36968"/>
              <a:gd name="connsiteX4" fmla="*/ 631 w 131028"/>
              <a:gd name="connsiteY4" fmla="*/ 5105 h 3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028" h="36968">
                <a:moveTo>
                  <a:pt x="631" y="5105"/>
                </a:moveTo>
                <a:cubicBezTo>
                  <a:pt x="8039" y="-716"/>
                  <a:pt x="95882" y="-1245"/>
                  <a:pt x="116519" y="1930"/>
                </a:cubicBezTo>
                <a:cubicBezTo>
                  <a:pt x="137157" y="5105"/>
                  <a:pt x="131864" y="18334"/>
                  <a:pt x="124456" y="24155"/>
                </a:cubicBezTo>
                <a:cubicBezTo>
                  <a:pt x="117048" y="29976"/>
                  <a:pt x="91119" y="34738"/>
                  <a:pt x="72069" y="36855"/>
                </a:cubicBezTo>
                <a:cubicBezTo>
                  <a:pt x="53019" y="38972"/>
                  <a:pt x="-6777" y="10926"/>
                  <a:pt x="631" y="5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2A81A24A-8870-4C57-96FF-247DC760BF45}"/>
              </a:ext>
            </a:extLst>
          </p:cNvPr>
          <p:cNvSpPr/>
          <p:nvPr/>
        </p:nvSpPr>
        <p:spPr>
          <a:xfrm>
            <a:off x="4941805" y="3192717"/>
            <a:ext cx="39214" cy="172605"/>
          </a:xfrm>
          <a:custGeom>
            <a:avLst/>
            <a:gdLst>
              <a:gd name="connsiteX0" fmla="*/ 25483 w 39214"/>
              <a:gd name="connsiteY0" fmla="*/ 2921 h 172605"/>
              <a:gd name="connsiteX1" fmla="*/ 33420 w 39214"/>
              <a:gd name="connsiteY1" fmla="*/ 137858 h 172605"/>
              <a:gd name="connsiteX2" fmla="*/ 38183 w 39214"/>
              <a:gd name="connsiteY2" fmla="*/ 171196 h 172605"/>
              <a:gd name="connsiteX3" fmla="*/ 12783 w 39214"/>
              <a:gd name="connsiteY3" fmla="*/ 164846 h 172605"/>
              <a:gd name="connsiteX4" fmla="*/ 1670 w 39214"/>
              <a:gd name="connsiteY4" fmla="*/ 150558 h 172605"/>
              <a:gd name="connsiteX5" fmla="*/ 8020 w 39214"/>
              <a:gd name="connsiteY5" fmla="*/ 104521 h 172605"/>
              <a:gd name="connsiteX6" fmla="*/ 83 w 39214"/>
              <a:gd name="connsiteY6" fmla="*/ 47371 h 172605"/>
              <a:gd name="connsiteX7" fmla="*/ 25483 w 39214"/>
              <a:gd name="connsiteY7" fmla="*/ 2921 h 172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214" h="172605">
                <a:moveTo>
                  <a:pt x="25483" y="2921"/>
                </a:moveTo>
                <a:cubicBezTo>
                  <a:pt x="31039" y="18002"/>
                  <a:pt x="31303" y="109812"/>
                  <a:pt x="33420" y="137858"/>
                </a:cubicBezTo>
                <a:cubicBezTo>
                  <a:pt x="35537" y="165904"/>
                  <a:pt x="41622" y="166698"/>
                  <a:pt x="38183" y="171196"/>
                </a:cubicBezTo>
                <a:cubicBezTo>
                  <a:pt x="34744" y="175694"/>
                  <a:pt x="18868" y="168286"/>
                  <a:pt x="12783" y="164846"/>
                </a:cubicBezTo>
                <a:cubicBezTo>
                  <a:pt x="6698" y="161406"/>
                  <a:pt x="2464" y="160612"/>
                  <a:pt x="1670" y="150558"/>
                </a:cubicBezTo>
                <a:cubicBezTo>
                  <a:pt x="876" y="140504"/>
                  <a:pt x="8284" y="121719"/>
                  <a:pt x="8020" y="104521"/>
                </a:cubicBezTo>
                <a:cubicBezTo>
                  <a:pt x="7756" y="87323"/>
                  <a:pt x="1670" y="59277"/>
                  <a:pt x="83" y="47371"/>
                </a:cubicBezTo>
                <a:cubicBezTo>
                  <a:pt x="-1504" y="35465"/>
                  <a:pt x="19927" y="-12160"/>
                  <a:pt x="25483" y="29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3EDB012B-6960-4955-8FCF-B641BA39C27E}"/>
              </a:ext>
            </a:extLst>
          </p:cNvPr>
          <p:cNvSpPr/>
          <p:nvPr/>
        </p:nvSpPr>
        <p:spPr>
          <a:xfrm>
            <a:off x="5778903" y="4023775"/>
            <a:ext cx="173707" cy="53075"/>
          </a:xfrm>
          <a:custGeom>
            <a:avLst/>
            <a:gdLst>
              <a:gd name="connsiteX0" fmla="*/ 5947 w 173707"/>
              <a:gd name="connsiteY0" fmla="*/ 8 h 53075"/>
              <a:gd name="connsiteX1" fmla="*/ 171047 w 173707"/>
              <a:gd name="connsiteY1" fmla="*/ 50808 h 53075"/>
              <a:gd name="connsiteX2" fmla="*/ 103314 w 173707"/>
              <a:gd name="connsiteY2" fmla="*/ 44458 h 53075"/>
              <a:gd name="connsiteX3" fmla="*/ 41930 w 173707"/>
              <a:gd name="connsiteY3" fmla="*/ 46575 h 53075"/>
              <a:gd name="connsiteX4" fmla="*/ 5947 w 173707"/>
              <a:gd name="connsiteY4" fmla="*/ 8 h 53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707" h="53075">
                <a:moveTo>
                  <a:pt x="5947" y="8"/>
                </a:moveTo>
                <a:cubicBezTo>
                  <a:pt x="27466" y="713"/>
                  <a:pt x="154819" y="43400"/>
                  <a:pt x="171047" y="50808"/>
                </a:cubicBezTo>
                <a:cubicBezTo>
                  <a:pt x="187275" y="58216"/>
                  <a:pt x="124833" y="45163"/>
                  <a:pt x="103314" y="44458"/>
                </a:cubicBezTo>
                <a:cubicBezTo>
                  <a:pt x="81795" y="43753"/>
                  <a:pt x="56747" y="50456"/>
                  <a:pt x="41930" y="46575"/>
                </a:cubicBezTo>
                <a:cubicBezTo>
                  <a:pt x="27113" y="42695"/>
                  <a:pt x="-15572" y="-697"/>
                  <a:pt x="5947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7C51FB9B-5F84-46F7-ACE9-52F0BAB7C557}"/>
              </a:ext>
            </a:extLst>
          </p:cNvPr>
          <p:cNvSpPr/>
          <p:nvPr/>
        </p:nvSpPr>
        <p:spPr>
          <a:xfrm>
            <a:off x="5674691" y="4466987"/>
            <a:ext cx="163484" cy="148034"/>
          </a:xfrm>
          <a:custGeom>
            <a:avLst/>
            <a:gdLst>
              <a:gd name="connsiteX0" fmla="*/ 92 w 163484"/>
              <a:gd name="connsiteY0" fmla="*/ 1296 h 148034"/>
              <a:gd name="connsiteX1" fmla="*/ 103809 w 163484"/>
              <a:gd name="connsiteY1" fmla="*/ 41513 h 148034"/>
              <a:gd name="connsiteX2" fmla="*/ 163076 w 163484"/>
              <a:gd name="connsiteY2" fmla="*/ 147346 h 148034"/>
              <a:gd name="connsiteX3" fmla="*/ 122859 w 163484"/>
              <a:gd name="connsiteY3" fmla="*/ 83846 h 148034"/>
              <a:gd name="connsiteX4" fmla="*/ 92 w 163484"/>
              <a:gd name="connsiteY4" fmla="*/ 1296 h 148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484" h="148034">
                <a:moveTo>
                  <a:pt x="92" y="1296"/>
                </a:moveTo>
                <a:cubicBezTo>
                  <a:pt x="-3083" y="-5760"/>
                  <a:pt x="76645" y="17171"/>
                  <a:pt x="103809" y="41513"/>
                </a:cubicBezTo>
                <a:cubicBezTo>
                  <a:pt x="130973" y="65855"/>
                  <a:pt x="159901" y="140291"/>
                  <a:pt x="163076" y="147346"/>
                </a:cubicBezTo>
                <a:cubicBezTo>
                  <a:pt x="166251" y="154402"/>
                  <a:pt x="150729" y="105365"/>
                  <a:pt x="122859" y="83846"/>
                </a:cubicBezTo>
                <a:cubicBezTo>
                  <a:pt x="94990" y="62327"/>
                  <a:pt x="3267" y="8352"/>
                  <a:pt x="92" y="12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2560BF98-E7B0-4233-9B3B-B483BC9AA45A}"/>
              </a:ext>
            </a:extLst>
          </p:cNvPr>
          <p:cNvSpPr/>
          <p:nvPr/>
        </p:nvSpPr>
        <p:spPr>
          <a:xfrm>
            <a:off x="5617708" y="4521012"/>
            <a:ext cx="201018" cy="220480"/>
          </a:xfrm>
          <a:custGeom>
            <a:avLst/>
            <a:gdLst>
              <a:gd name="connsiteX0" fmla="*/ 2042 w 201018"/>
              <a:gd name="connsiteY0" fmla="*/ 188 h 220480"/>
              <a:gd name="connsiteX1" fmla="*/ 129042 w 201018"/>
              <a:gd name="connsiteY1" fmla="*/ 110255 h 220480"/>
              <a:gd name="connsiteX2" fmla="*/ 201009 w 201018"/>
              <a:gd name="connsiteY2" fmla="*/ 220321 h 220480"/>
              <a:gd name="connsiteX3" fmla="*/ 124809 w 201018"/>
              <a:gd name="connsiteY3" fmla="*/ 133538 h 220480"/>
              <a:gd name="connsiteX4" fmla="*/ 54959 w 201018"/>
              <a:gd name="connsiteY4" fmla="*/ 84855 h 220480"/>
              <a:gd name="connsiteX5" fmla="*/ 2042 w 201018"/>
              <a:gd name="connsiteY5" fmla="*/ 188 h 22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018" h="220480">
                <a:moveTo>
                  <a:pt x="2042" y="188"/>
                </a:moveTo>
                <a:cubicBezTo>
                  <a:pt x="14389" y="4421"/>
                  <a:pt x="95881" y="73566"/>
                  <a:pt x="129042" y="110255"/>
                </a:cubicBezTo>
                <a:cubicBezTo>
                  <a:pt x="162203" y="146944"/>
                  <a:pt x="201714" y="216441"/>
                  <a:pt x="201009" y="220321"/>
                </a:cubicBezTo>
                <a:cubicBezTo>
                  <a:pt x="200304" y="224201"/>
                  <a:pt x="149151" y="156116"/>
                  <a:pt x="124809" y="133538"/>
                </a:cubicBezTo>
                <a:cubicBezTo>
                  <a:pt x="100467" y="110960"/>
                  <a:pt x="73304" y="105316"/>
                  <a:pt x="54959" y="84855"/>
                </a:cubicBezTo>
                <a:cubicBezTo>
                  <a:pt x="36615" y="64394"/>
                  <a:pt x="-10305" y="-4045"/>
                  <a:pt x="2042" y="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3742201A-8039-47E1-A7BC-B60A411BACAD}"/>
              </a:ext>
            </a:extLst>
          </p:cNvPr>
          <p:cNvSpPr/>
          <p:nvPr/>
        </p:nvSpPr>
        <p:spPr>
          <a:xfrm>
            <a:off x="5856897" y="4546333"/>
            <a:ext cx="216173" cy="133954"/>
          </a:xfrm>
          <a:custGeom>
            <a:avLst/>
            <a:gdLst>
              <a:gd name="connsiteX0" fmla="*/ 215820 w 216173"/>
              <a:gd name="connsiteY0" fmla="*/ 267 h 133954"/>
              <a:gd name="connsiteX1" fmla="*/ 59186 w 216173"/>
              <a:gd name="connsiteY1" fmla="*/ 44717 h 133954"/>
              <a:gd name="connsiteX2" fmla="*/ 31670 w 216173"/>
              <a:gd name="connsiteY2" fmla="*/ 131500 h 133954"/>
              <a:gd name="connsiteX3" fmla="*/ 27436 w 216173"/>
              <a:gd name="connsiteY3" fmla="*/ 106100 h 133954"/>
              <a:gd name="connsiteX4" fmla="*/ 10503 w 216173"/>
              <a:gd name="connsiteY4" fmla="*/ 63767 h 133954"/>
              <a:gd name="connsiteX5" fmla="*/ 215820 w 216173"/>
              <a:gd name="connsiteY5" fmla="*/ 267 h 133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173" h="133954">
                <a:moveTo>
                  <a:pt x="215820" y="267"/>
                </a:moveTo>
                <a:cubicBezTo>
                  <a:pt x="223934" y="-2908"/>
                  <a:pt x="89878" y="22845"/>
                  <a:pt x="59186" y="44717"/>
                </a:cubicBezTo>
                <a:cubicBezTo>
                  <a:pt x="28494" y="66589"/>
                  <a:pt x="36962" y="121270"/>
                  <a:pt x="31670" y="131500"/>
                </a:cubicBezTo>
                <a:cubicBezTo>
                  <a:pt x="26378" y="141730"/>
                  <a:pt x="30964" y="117389"/>
                  <a:pt x="27436" y="106100"/>
                </a:cubicBezTo>
                <a:cubicBezTo>
                  <a:pt x="23908" y="94811"/>
                  <a:pt x="-19483" y="84228"/>
                  <a:pt x="10503" y="63767"/>
                </a:cubicBezTo>
                <a:cubicBezTo>
                  <a:pt x="40489" y="43306"/>
                  <a:pt x="207706" y="3442"/>
                  <a:pt x="215820" y="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B62D2232-77DD-45F5-A086-BC33D38E2C2C}"/>
              </a:ext>
            </a:extLst>
          </p:cNvPr>
          <p:cNvSpPr/>
          <p:nvPr/>
        </p:nvSpPr>
        <p:spPr>
          <a:xfrm>
            <a:off x="5859658" y="4796223"/>
            <a:ext cx="125728" cy="509144"/>
          </a:xfrm>
          <a:custGeom>
            <a:avLst/>
            <a:gdLst>
              <a:gd name="connsiteX0" fmla="*/ 26792 w 125728"/>
              <a:gd name="connsiteY0" fmla="*/ 144 h 509144"/>
              <a:gd name="connsiteX1" fmla="*/ 33142 w 125728"/>
              <a:gd name="connsiteY1" fmla="*/ 129260 h 509144"/>
              <a:gd name="connsiteX2" fmla="*/ 119925 w 125728"/>
              <a:gd name="connsiteY2" fmla="*/ 497560 h 509144"/>
              <a:gd name="connsiteX3" fmla="*/ 107225 w 125728"/>
              <a:gd name="connsiteY3" fmla="*/ 404427 h 509144"/>
              <a:gd name="connsiteX4" fmla="*/ 22559 w 125728"/>
              <a:gd name="connsiteY4" fmla="*/ 279544 h 509144"/>
              <a:gd name="connsiteX5" fmla="*/ 1392 w 125728"/>
              <a:gd name="connsiteY5" fmla="*/ 148310 h 509144"/>
              <a:gd name="connsiteX6" fmla="*/ 26792 w 125728"/>
              <a:gd name="connsiteY6" fmla="*/ 144 h 509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728" h="509144">
                <a:moveTo>
                  <a:pt x="26792" y="144"/>
                </a:moveTo>
                <a:cubicBezTo>
                  <a:pt x="32084" y="-3031"/>
                  <a:pt x="17620" y="46357"/>
                  <a:pt x="33142" y="129260"/>
                </a:cubicBezTo>
                <a:cubicBezTo>
                  <a:pt x="48664" y="212163"/>
                  <a:pt x="107578" y="451699"/>
                  <a:pt x="119925" y="497560"/>
                </a:cubicBezTo>
                <a:cubicBezTo>
                  <a:pt x="132272" y="543421"/>
                  <a:pt x="123453" y="440763"/>
                  <a:pt x="107225" y="404427"/>
                </a:cubicBezTo>
                <a:cubicBezTo>
                  <a:pt x="90997" y="368091"/>
                  <a:pt x="40198" y="322230"/>
                  <a:pt x="22559" y="279544"/>
                </a:cubicBezTo>
                <a:cubicBezTo>
                  <a:pt x="4920" y="236858"/>
                  <a:pt x="-3547" y="196641"/>
                  <a:pt x="1392" y="148310"/>
                </a:cubicBezTo>
                <a:cubicBezTo>
                  <a:pt x="6331" y="99979"/>
                  <a:pt x="21500" y="3319"/>
                  <a:pt x="26792" y="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A1DCBD6B-BFE2-4C6C-B3AE-077516FC7E45}"/>
              </a:ext>
            </a:extLst>
          </p:cNvPr>
          <p:cNvSpPr/>
          <p:nvPr/>
        </p:nvSpPr>
        <p:spPr>
          <a:xfrm>
            <a:off x="6711323" y="2664882"/>
            <a:ext cx="70477" cy="86852"/>
          </a:xfrm>
          <a:custGeom>
            <a:avLst/>
            <a:gdLst>
              <a:gd name="connsiteX0" fmla="*/ 70477 w 70477"/>
              <a:gd name="connsiteY0" fmla="*/ 1 h 86852"/>
              <a:gd name="connsiteX1" fmla="*/ 4860 w 70477"/>
              <a:gd name="connsiteY1" fmla="*/ 74085 h 86852"/>
              <a:gd name="connsiteX2" fmla="*/ 4860 w 70477"/>
              <a:gd name="connsiteY2" fmla="*/ 86785 h 86852"/>
              <a:gd name="connsiteX3" fmla="*/ 4860 w 70477"/>
              <a:gd name="connsiteY3" fmla="*/ 71968 h 86852"/>
              <a:gd name="connsiteX4" fmla="*/ 70477 w 70477"/>
              <a:gd name="connsiteY4" fmla="*/ 1 h 86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77" h="86852">
                <a:moveTo>
                  <a:pt x="70477" y="1"/>
                </a:moveTo>
                <a:cubicBezTo>
                  <a:pt x="70477" y="354"/>
                  <a:pt x="15796" y="59621"/>
                  <a:pt x="4860" y="74085"/>
                </a:cubicBezTo>
                <a:cubicBezTo>
                  <a:pt x="-6076" y="88549"/>
                  <a:pt x="4860" y="86785"/>
                  <a:pt x="4860" y="86785"/>
                </a:cubicBezTo>
                <a:cubicBezTo>
                  <a:pt x="4860" y="86432"/>
                  <a:pt x="-432" y="84668"/>
                  <a:pt x="4860" y="71968"/>
                </a:cubicBezTo>
                <a:cubicBezTo>
                  <a:pt x="10152" y="59268"/>
                  <a:pt x="70477" y="-352"/>
                  <a:pt x="70477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4802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70C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0</Words>
  <Application>Microsoft Office PowerPoint</Application>
  <PresentationFormat>ワイド画面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8</cp:revision>
  <dcterms:created xsi:type="dcterms:W3CDTF">2021-09-15T15:07:09Z</dcterms:created>
  <dcterms:modified xsi:type="dcterms:W3CDTF">2021-09-16T13:14:21Z</dcterms:modified>
</cp:coreProperties>
</file>