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65D9F-33DC-4981-BC37-69B1B55DE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D3005C-9754-4522-9699-B0299B630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D26F06-CBF7-4D36-AA87-1AE679B6E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CDE095-11F9-426E-B259-2F3ED869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9C6C8A-BB4D-466F-A271-58857137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30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DF3A3-869D-4F8F-B908-0F64BB1B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136B9D-13C5-44E4-9C4F-E02081241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4AB51A-C9AD-4724-A4B1-1A64E92E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8C5002-9C3F-4946-91C6-A53C8ECA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B3488A-40A5-4C18-9833-014AEDF8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30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0162EBE-CD3C-42D1-842F-4906AABAE1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B7E73C-3B98-476C-B322-6F0A531B8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51549C-BF30-400E-B42D-1A78F874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4F1500-3872-4907-80A3-301BE854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542E80-483A-4263-A7E7-9491C324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59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20B222-54C5-4DA6-B3BB-34339A4F4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81BD9B-7C56-429A-B5AF-5B4928C25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453109-5BA1-4DF9-A304-D9BF98C9B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CFD97C-0989-40B3-AED9-0C2ED772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E7EF70-9377-4D1E-8B6D-0EFBB022A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75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28D470-BBE3-4FE4-893A-5E42CB1A2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2466CB-9BCD-4314-A82F-36293BBB4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26842B-B9AF-4465-96CF-6F689E6BC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D66F27-768B-4855-B2DE-81C516B9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782D2B-22E5-423E-8438-B313EDB2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48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C3FB2C-61E9-4647-85F9-BBF4BEFC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B7E34D-7CBE-4A43-99EB-E3146090B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F2401F-9ED5-47D3-A441-45069ABD3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703936-74AD-4C55-9037-A77630E35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032928-5A36-425F-979F-EFD3D37B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D0A0E0-F61B-4406-8458-046CDFF8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76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11D2A2-F186-4572-AEC9-A97D68E6B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B21888-AD19-4DAC-A0C5-743C81391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2C9BE7-DFA2-49F6-8C96-5A5514E52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7AD05F-FF00-494B-AFFA-D3D3C5A1C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1CF3B59-921C-4138-B5B7-76B43694D8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D0D43A-8DE3-4C08-AB31-31E526DF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0DBA6F-D0CA-4FA3-8EB1-529BBAF7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6030963-7605-457C-9DB6-6681AF35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35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CEE3C3-CA48-45CF-9EE8-A60B07B3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572E565-BA9E-4148-BF95-979B1B79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1E9D0F-F7DF-4ADA-A654-BBBF64757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04CD45-FA09-4986-B444-07DB0C1D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69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3815F4-3F5F-446E-AEB6-ED4E7CA1B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72816BB-24DA-4309-A108-49FF81B2A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83B4E4-4721-415B-AFE7-56FFB9E7B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39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7689AD-2ED7-4374-81AE-F8583FA37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5026B2-58AD-41B3-8117-291B7E211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5F3D0A-1FA9-4813-8141-B95797384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79DFB6-9DC3-47AB-A771-F858BCE30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BBEA84-06D4-408D-AE94-D7E0B78C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1DDF97-6F34-4C49-A3FB-3C5BD5895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04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A7BA4B-3C5B-4FCF-901F-5F7981B8D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980CD8-1A4A-420B-988E-77EAE8123B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BACA508-9806-4E85-AB3B-03BA4966F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EF938B-3502-45F5-961D-519429F5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D55897-D3E8-4929-945E-D5E793D5D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14C893-1225-43B6-B6E3-11C4E0AC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52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BB8BEF-F871-41C1-9B3D-53161815A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C0A839-95CA-463F-873F-0B929BE14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33A939-C7AD-490B-841F-8B145DBF6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B154B-8F5A-4899-AE74-5E72EF25F79D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B47FED-BFFC-45D3-9A1D-A50AC9D69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1DD2B9-0BC9-409D-86E0-C28419155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03E0-54F6-4756-91A6-63F695B47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70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ビル・ゲイツが “天才” であることを示す13のエピソード | Business Insider Japan" hidden="1">
            <a:extLst>
              <a:ext uri="{FF2B5EF4-FFF2-40B4-BE49-F238E27FC236}">
                <a16:creationId xmlns:a16="http://schemas.microsoft.com/office/drawing/2014/main" id="{39FF99FD-7082-4469-B587-B5C40C626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8" y="0"/>
            <a:ext cx="10055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38046CB2-05DD-45F9-AF76-A5ECD0E13120}"/>
              </a:ext>
            </a:extLst>
          </p:cNvPr>
          <p:cNvSpPr/>
          <p:nvPr/>
        </p:nvSpPr>
        <p:spPr>
          <a:xfrm>
            <a:off x="5681211" y="1776364"/>
            <a:ext cx="436255" cy="96912"/>
          </a:xfrm>
          <a:custGeom>
            <a:avLst/>
            <a:gdLst>
              <a:gd name="connsiteX0" fmla="*/ 452 w 436255"/>
              <a:gd name="connsiteY0" fmla="*/ 96886 h 96912"/>
              <a:gd name="connsiteX1" fmla="*/ 125864 w 436255"/>
              <a:gd name="connsiteY1" fmla="*/ 30211 h 96912"/>
              <a:gd name="connsiteX2" fmla="*/ 213177 w 436255"/>
              <a:gd name="connsiteY2" fmla="*/ 9574 h 96912"/>
              <a:gd name="connsiteX3" fmla="*/ 335414 w 436255"/>
              <a:gd name="connsiteY3" fmla="*/ 27036 h 96912"/>
              <a:gd name="connsiteX4" fmla="*/ 435427 w 436255"/>
              <a:gd name="connsiteY4" fmla="*/ 63549 h 96912"/>
              <a:gd name="connsiteX5" fmla="*/ 379864 w 436255"/>
              <a:gd name="connsiteY5" fmla="*/ 34974 h 96912"/>
              <a:gd name="connsiteX6" fmla="*/ 322714 w 436255"/>
              <a:gd name="connsiteY6" fmla="*/ 12749 h 96912"/>
              <a:gd name="connsiteX7" fmla="*/ 236989 w 436255"/>
              <a:gd name="connsiteY7" fmla="*/ 49 h 96912"/>
              <a:gd name="connsiteX8" fmla="*/ 160789 w 436255"/>
              <a:gd name="connsiteY8" fmla="*/ 9574 h 96912"/>
              <a:gd name="connsiteX9" fmla="*/ 86177 w 436255"/>
              <a:gd name="connsiteY9" fmla="*/ 38149 h 96912"/>
              <a:gd name="connsiteX10" fmla="*/ 452 w 436255"/>
              <a:gd name="connsiteY10" fmla="*/ 96886 h 9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6255" h="96912">
                <a:moveTo>
                  <a:pt x="452" y="96886"/>
                </a:moveTo>
                <a:cubicBezTo>
                  <a:pt x="7067" y="95563"/>
                  <a:pt x="90410" y="44763"/>
                  <a:pt x="125864" y="30211"/>
                </a:cubicBezTo>
                <a:cubicBezTo>
                  <a:pt x="161318" y="15659"/>
                  <a:pt x="178252" y="10103"/>
                  <a:pt x="213177" y="9574"/>
                </a:cubicBezTo>
                <a:cubicBezTo>
                  <a:pt x="248102" y="9045"/>
                  <a:pt x="298372" y="18040"/>
                  <a:pt x="335414" y="27036"/>
                </a:cubicBezTo>
                <a:cubicBezTo>
                  <a:pt x="372456" y="36032"/>
                  <a:pt x="428019" y="62226"/>
                  <a:pt x="435427" y="63549"/>
                </a:cubicBezTo>
                <a:cubicBezTo>
                  <a:pt x="442835" y="64872"/>
                  <a:pt x="398649" y="43441"/>
                  <a:pt x="379864" y="34974"/>
                </a:cubicBezTo>
                <a:cubicBezTo>
                  <a:pt x="361079" y="26507"/>
                  <a:pt x="346527" y="18570"/>
                  <a:pt x="322714" y="12749"/>
                </a:cubicBezTo>
                <a:cubicBezTo>
                  <a:pt x="298901" y="6928"/>
                  <a:pt x="263976" y="578"/>
                  <a:pt x="236989" y="49"/>
                </a:cubicBezTo>
                <a:cubicBezTo>
                  <a:pt x="210002" y="-480"/>
                  <a:pt x="185924" y="3224"/>
                  <a:pt x="160789" y="9574"/>
                </a:cubicBezTo>
                <a:cubicBezTo>
                  <a:pt x="135654" y="15924"/>
                  <a:pt x="110783" y="27037"/>
                  <a:pt x="86177" y="38149"/>
                </a:cubicBezTo>
                <a:cubicBezTo>
                  <a:pt x="61571" y="49261"/>
                  <a:pt x="-6163" y="98209"/>
                  <a:pt x="452" y="96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216242C-421B-4EA3-9D07-15EE3BB04832}"/>
              </a:ext>
            </a:extLst>
          </p:cNvPr>
          <p:cNvSpPr/>
          <p:nvPr/>
        </p:nvSpPr>
        <p:spPr>
          <a:xfrm>
            <a:off x="5775276" y="1745422"/>
            <a:ext cx="379169" cy="101847"/>
          </a:xfrm>
          <a:custGeom>
            <a:avLst/>
            <a:gdLst>
              <a:gd name="connsiteX0" fmla="*/ 49 w 379169"/>
              <a:gd name="connsiteY0" fmla="*/ 48453 h 101847"/>
              <a:gd name="connsiteX1" fmla="*/ 96887 w 379169"/>
              <a:gd name="connsiteY1" fmla="*/ 13528 h 101847"/>
              <a:gd name="connsiteX2" fmla="*/ 196899 w 379169"/>
              <a:gd name="connsiteY2" fmla="*/ 21466 h 101847"/>
              <a:gd name="connsiteX3" fmla="*/ 250874 w 379169"/>
              <a:gd name="connsiteY3" fmla="*/ 37341 h 101847"/>
              <a:gd name="connsiteX4" fmla="*/ 312787 w 379169"/>
              <a:gd name="connsiteY4" fmla="*/ 62741 h 101847"/>
              <a:gd name="connsiteX5" fmla="*/ 374699 w 379169"/>
              <a:gd name="connsiteY5" fmla="*/ 100841 h 101847"/>
              <a:gd name="connsiteX6" fmla="*/ 368349 w 379169"/>
              <a:gd name="connsiteY6" fmla="*/ 88141 h 101847"/>
              <a:gd name="connsiteX7" fmla="*/ 320724 w 379169"/>
              <a:gd name="connsiteY7" fmla="*/ 59566 h 101847"/>
              <a:gd name="connsiteX8" fmla="*/ 276274 w 379169"/>
              <a:gd name="connsiteY8" fmla="*/ 42103 h 101847"/>
              <a:gd name="connsiteX9" fmla="*/ 233412 w 379169"/>
              <a:gd name="connsiteY9" fmla="*/ 23053 h 101847"/>
              <a:gd name="connsiteX10" fmla="*/ 163562 w 379169"/>
              <a:gd name="connsiteY10" fmla="*/ 11941 h 101847"/>
              <a:gd name="connsiteX11" fmla="*/ 109587 w 379169"/>
              <a:gd name="connsiteY11" fmla="*/ 828 h 101847"/>
              <a:gd name="connsiteX12" fmla="*/ 49 w 379169"/>
              <a:gd name="connsiteY12" fmla="*/ 48453 h 10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9169" h="101847">
                <a:moveTo>
                  <a:pt x="49" y="48453"/>
                </a:moveTo>
                <a:cubicBezTo>
                  <a:pt x="-2068" y="50570"/>
                  <a:pt x="64079" y="18026"/>
                  <a:pt x="96887" y="13528"/>
                </a:cubicBezTo>
                <a:cubicBezTo>
                  <a:pt x="129695" y="9030"/>
                  <a:pt x="171235" y="17497"/>
                  <a:pt x="196899" y="21466"/>
                </a:cubicBezTo>
                <a:cubicBezTo>
                  <a:pt x="222563" y="25435"/>
                  <a:pt x="231559" y="30462"/>
                  <a:pt x="250874" y="37341"/>
                </a:cubicBezTo>
                <a:cubicBezTo>
                  <a:pt x="270189" y="44220"/>
                  <a:pt x="292150" y="52158"/>
                  <a:pt x="312787" y="62741"/>
                </a:cubicBezTo>
                <a:cubicBezTo>
                  <a:pt x="333425" y="73324"/>
                  <a:pt x="365439" y="96608"/>
                  <a:pt x="374699" y="100841"/>
                </a:cubicBezTo>
                <a:cubicBezTo>
                  <a:pt x="383959" y="105074"/>
                  <a:pt x="377345" y="95020"/>
                  <a:pt x="368349" y="88141"/>
                </a:cubicBezTo>
                <a:cubicBezTo>
                  <a:pt x="359353" y="81262"/>
                  <a:pt x="336070" y="67239"/>
                  <a:pt x="320724" y="59566"/>
                </a:cubicBezTo>
                <a:cubicBezTo>
                  <a:pt x="305378" y="51893"/>
                  <a:pt x="290826" y="48189"/>
                  <a:pt x="276274" y="42103"/>
                </a:cubicBezTo>
                <a:cubicBezTo>
                  <a:pt x="261722" y="36017"/>
                  <a:pt x="252197" y="28080"/>
                  <a:pt x="233412" y="23053"/>
                </a:cubicBezTo>
                <a:cubicBezTo>
                  <a:pt x="214627" y="18026"/>
                  <a:pt x="184200" y="15645"/>
                  <a:pt x="163562" y="11941"/>
                </a:cubicBezTo>
                <a:cubicBezTo>
                  <a:pt x="142924" y="8237"/>
                  <a:pt x="134722" y="-3141"/>
                  <a:pt x="109587" y="828"/>
                </a:cubicBezTo>
                <a:cubicBezTo>
                  <a:pt x="84452" y="4797"/>
                  <a:pt x="2166" y="46336"/>
                  <a:pt x="49" y="48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C3FEE772-3C12-411F-840A-22B5D18B7079}"/>
              </a:ext>
            </a:extLst>
          </p:cNvPr>
          <p:cNvSpPr/>
          <p:nvPr/>
        </p:nvSpPr>
        <p:spPr>
          <a:xfrm>
            <a:off x="5562922" y="2047451"/>
            <a:ext cx="133499" cy="97911"/>
          </a:xfrm>
          <a:custGeom>
            <a:avLst/>
            <a:gdLst>
              <a:gd name="connsiteX0" fmla="*/ 2853 w 133499"/>
              <a:gd name="connsiteY0" fmla="*/ 97262 h 97911"/>
              <a:gd name="connsiteX1" fmla="*/ 115566 w 133499"/>
              <a:gd name="connsiteY1" fmla="*/ 13124 h 97911"/>
              <a:gd name="connsiteX2" fmla="*/ 131441 w 133499"/>
              <a:gd name="connsiteY2" fmla="*/ 424 h 97911"/>
              <a:gd name="connsiteX3" fmla="*/ 96516 w 133499"/>
              <a:gd name="connsiteY3" fmla="*/ 14712 h 97911"/>
              <a:gd name="connsiteX4" fmla="*/ 37778 w 133499"/>
              <a:gd name="connsiteY4" fmla="*/ 51224 h 97911"/>
              <a:gd name="connsiteX5" fmla="*/ 2853 w 133499"/>
              <a:gd name="connsiteY5" fmla="*/ 97262 h 9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499" h="97911">
                <a:moveTo>
                  <a:pt x="2853" y="97262"/>
                </a:moveTo>
                <a:cubicBezTo>
                  <a:pt x="15818" y="90912"/>
                  <a:pt x="94135" y="29264"/>
                  <a:pt x="115566" y="13124"/>
                </a:cubicBezTo>
                <a:cubicBezTo>
                  <a:pt x="136997" y="-3016"/>
                  <a:pt x="134616" y="159"/>
                  <a:pt x="131441" y="424"/>
                </a:cubicBezTo>
                <a:cubicBezTo>
                  <a:pt x="128266" y="689"/>
                  <a:pt x="112127" y="6245"/>
                  <a:pt x="96516" y="14712"/>
                </a:cubicBezTo>
                <a:cubicBezTo>
                  <a:pt x="80905" y="23179"/>
                  <a:pt x="51007" y="40905"/>
                  <a:pt x="37778" y="51224"/>
                </a:cubicBezTo>
                <a:cubicBezTo>
                  <a:pt x="24549" y="61543"/>
                  <a:pt x="-10112" y="103612"/>
                  <a:pt x="2853" y="97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62D0FFA7-62BB-472B-9B72-5A20F0FB606D}"/>
              </a:ext>
            </a:extLst>
          </p:cNvPr>
          <p:cNvSpPr/>
          <p:nvPr/>
        </p:nvSpPr>
        <p:spPr>
          <a:xfrm>
            <a:off x="5693553" y="1898016"/>
            <a:ext cx="369151" cy="134038"/>
          </a:xfrm>
          <a:custGeom>
            <a:avLst/>
            <a:gdLst>
              <a:gd name="connsiteX0" fmla="*/ 810 w 369151"/>
              <a:gd name="connsiteY0" fmla="*/ 133984 h 134038"/>
              <a:gd name="connsiteX1" fmla="*/ 69072 w 369151"/>
              <a:gd name="connsiteY1" fmla="*/ 60959 h 134038"/>
              <a:gd name="connsiteX2" fmla="*/ 111935 w 369151"/>
              <a:gd name="connsiteY2" fmla="*/ 32384 h 134038"/>
              <a:gd name="connsiteX3" fmla="*/ 235760 w 369151"/>
              <a:gd name="connsiteY3" fmla="*/ 11747 h 134038"/>
              <a:gd name="connsiteX4" fmla="*/ 297672 w 369151"/>
              <a:gd name="connsiteY4" fmla="*/ 18097 h 134038"/>
              <a:gd name="connsiteX5" fmla="*/ 353235 w 369151"/>
              <a:gd name="connsiteY5" fmla="*/ 30797 h 134038"/>
              <a:gd name="connsiteX6" fmla="*/ 369110 w 369151"/>
              <a:gd name="connsiteY6" fmla="*/ 38734 h 134038"/>
              <a:gd name="connsiteX7" fmla="*/ 350060 w 369151"/>
              <a:gd name="connsiteY7" fmla="*/ 24447 h 134038"/>
              <a:gd name="connsiteX8" fmla="*/ 294497 w 369151"/>
              <a:gd name="connsiteY8" fmla="*/ 2222 h 134038"/>
              <a:gd name="connsiteX9" fmla="*/ 227822 w 369151"/>
              <a:gd name="connsiteY9" fmla="*/ 2222 h 134038"/>
              <a:gd name="connsiteX10" fmla="*/ 150035 w 369151"/>
              <a:gd name="connsiteY10" fmla="*/ 14922 h 134038"/>
              <a:gd name="connsiteX11" fmla="*/ 38910 w 369151"/>
              <a:gd name="connsiteY11" fmla="*/ 72072 h 134038"/>
              <a:gd name="connsiteX12" fmla="*/ 810 w 369151"/>
              <a:gd name="connsiteY12" fmla="*/ 133984 h 134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151" h="134038">
                <a:moveTo>
                  <a:pt x="810" y="133984"/>
                </a:moveTo>
                <a:cubicBezTo>
                  <a:pt x="5837" y="132132"/>
                  <a:pt x="50551" y="77892"/>
                  <a:pt x="69072" y="60959"/>
                </a:cubicBezTo>
                <a:cubicBezTo>
                  <a:pt x="87593" y="44026"/>
                  <a:pt x="84154" y="40586"/>
                  <a:pt x="111935" y="32384"/>
                </a:cubicBezTo>
                <a:cubicBezTo>
                  <a:pt x="139716" y="24182"/>
                  <a:pt x="204804" y="14128"/>
                  <a:pt x="235760" y="11747"/>
                </a:cubicBezTo>
                <a:cubicBezTo>
                  <a:pt x="266716" y="9366"/>
                  <a:pt x="278093" y="14922"/>
                  <a:pt x="297672" y="18097"/>
                </a:cubicBezTo>
                <a:cubicBezTo>
                  <a:pt x="317251" y="21272"/>
                  <a:pt x="341329" y="27358"/>
                  <a:pt x="353235" y="30797"/>
                </a:cubicBezTo>
                <a:cubicBezTo>
                  <a:pt x="365141" y="34236"/>
                  <a:pt x="369639" y="39792"/>
                  <a:pt x="369110" y="38734"/>
                </a:cubicBezTo>
                <a:cubicBezTo>
                  <a:pt x="368581" y="37676"/>
                  <a:pt x="362496" y="30532"/>
                  <a:pt x="350060" y="24447"/>
                </a:cubicBezTo>
                <a:cubicBezTo>
                  <a:pt x="337625" y="18362"/>
                  <a:pt x="314870" y="5926"/>
                  <a:pt x="294497" y="2222"/>
                </a:cubicBezTo>
                <a:cubicBezTo>
                  <a:pt x="274124" y="-1482"/>
                  <a:pt x="251899" y="105"/>
                  <a:pt x="227822" y="2222"/>
                </a:cubicBezTo>
                <a:cubicBezTo>
                  <a:pt x="203745" y="4339"/>
                  <a:pt x="181520" y="3280"/>
                  <a:pt x="150035" y="14922"/>
                </a:cubicBezTo>
                <a:cubicBezTo>
                  <a:pt x="118550" y="26564"/>
                  <a:pt x="62987" y="53816"/>
                  <a:pt x="38910" y="72072"/>
                </a:cubicBezTo>
                <a:cubicBezTo>
                  <a:pt x="14833" y="90328"/>
                  <a:pt x="-4217" y="135836"/>
                  <a:pt x="810" y="133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87E16ED2-5C46-4F15-B77F-5C828A1BC318}"/>
              </a:ext>
            </a:extLst>
          </p:cNvPr>
          <p:cNvSpPr/>
          <p:nvPr/>
        </p:nvSpPr>
        <p:spPr>
          <a:xfrm>
            <a:off x="6062606" y="1938270"/>
            <a:ext cx="81243" cy="114653"/>
          </a:xfrm>
          <a:custGeom>
            <a:avLst/>
            <a:gdLst>
              <a:gd name="connsiteX0" fmla="*/ 57 w 81243"/>
              <a:gd name="connsiteY0" fmla="*/ 68 h 114653"/>
              <a:gd name="connsiteX1" fmla="*/ 54032 w 81243"/>
              <a:gd name="connsiteY1" fmla="*/ 57218 h 114653"/>
              <a:gd name="connsiteX2" fmla="*/ 73082 w 81243"/>
              <a:gd name="connsiteY2" fmla="*/ 114368 h 114653"/>
              <a:gd name="connsiteX3" fmla="*/ 81019 w 81243"/>
              <a:gd name="connsiteY3" fmla="*/ 77855 h 114653"/>
              <a:gd name="connsiteX4" fmla="*/ 65144 w 81243"/>
              <a:gd name="connsiteY4" fmla="*/ 46105 h 114653"/>
              <a:gd name="connsiteX5" fmla="*/ 57 w 81243"/>
              <a:gd name="connsiteY5" fmla="*/ 68 h 1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43" h="114653">
                <a:moveTo>
                  <a:pt x="57" y="68"/>
                </a:moveTo>
                <a:cubicBezTo>
                  <a:pt x="-1795" y="1920"/>
                  <a:pt x="41861" y="38168"/>
                  <a:pt x="54032" y="57218"/>
                </a:cubicBezTo>
                <a:cubicBezTo>
                  <a:pt x="66203" y="76268"/>
                  <a:pt x="68584" y="110929"/>
                  <a:pt x="73082" y="114368"/>
                </a:cubicBezTo>
                <a:cubicBezTo>
                  <a:pt x="77580" y="117807"/>
                  <a:pt x="82342" y="89232"/>
                  <a:pt x="81019" y="77855"/>
                </a:cubicBezTo>
                <a:cubicBezTo>
                  <a:pt x="79696" y="66478"/>
                  <a:pt x="74404" y="57747"/>
                  <a:pt x="65144" y="46105"/>
                </a:cubicBezTo>
                <a:cubicBezTo>
                  <a:pt x="55884" y="34463"/>
                  <a:pt x="1909" y="-1784"/>
                  <a:pt x="57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51B79E5D-AFC8-4536-84E0-163953B55984}"/>
              </a:ext>
            </a:extLst>
          </p:cNvPr>
          <p:cNvSpPr/>
          <p:nvPr/>
        </p:nvSpPr>
        <p:spPr>
          <a:xfrm>
            <a:off x="5633975" y="2089137"/>
            <a:ext cx="319401" cy="46051"/>
          </a:xfrm>
          <a:custGeom>
            <a:avLst/>
            <a:gdLst>
              <a:gd name="connsiteX0" fmla="*/ 63 w 319401"/>
              <a:gd name="connsiteY0" fmla="*/ 13 h 46051"/>
              <a:gd name="connsiteX1" fmla="*/ 58800 w 319401"/>
              <a:gd name="connsiteY1" fmla="*/ 42876 h 46051"/>
              <a:gd name="connsiteX2" fmla="*/ 127063 w 319401"/>
              <a:gd name="connsiteY2" fmla="*/ 42876 h 46051"/>
              <a:gd name="connsiteX3" fmla="*/ 187388 w 319401"/>
              <a:gd name="connsiteY3" fmla="*/ 42876 h 46051"/>
              <a:gd name="connsiteX4" fmla="*/ 257238 w 319401"/>
              <a:gd name="connsiteY4" fmla="*/ 38113 h 46051"/>
              <a:gd name="connsiteX5" fmla="*/ 319150 w 319401"/>
              <a:gd name="connsiteY5" fmla="*/ 27001 h 46051"/>
              <a:gd name="connsiteX6" fmla="*/ 277875 w 319401"/>
              <a:gd name="connsiteY6" fmla="*/ 25413 h 46051"/>
              <a:gd name="connsiteX7" fmla="*/ 247713 w 319401"/>
              <a:gd name="connsiteY7" fmla="*/ 25413 h 46051"/>
              <a:gd name="connsiteX8" fmla="*/ 165163 w 319401"/>
              <a:gd name="connsiteY8" fmla="*/ 30176 h 46051"/>
              <a:gd name="connsiteX9" fmla="*/ 85788 w 319401"/>
              <a:gd name="connsiteY9" fmla="*/ 36526 h 46051"/>
              <a:gd name="connsiteX10" fmla="*/ 69913 w 319401"/>
              <a:gd name="connsiteY10" fmla="*/ 38113 h 46051"/>
              <a:gd name="connsiteX11" fmla="*/ 63 w 319401"/>
              <a:gd name="connsiteY11" fmla="*/ 13 h 4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401" h="46051">
                <a:moveTo>
                  <a:pt x="63" y="13"/>
                </a:moveTo>
                <a:cubicBezTo>
                  <a:pt x="-1789" y="807"/>
                  <a:pt x="37633" y="35732"/>
                  <a:pt x="58800" y="42876"/>
                </a:cubicBezTo>
                <a:cubicBezTo>
                  <a:pt x="79967" y="50020"/>
                  <a:pt x="127063" y="42876"/>
                  <a:pt x="127063" y="42876"/>
                </a:cubicBezTo>
                <a:cubicBezTo>
                  <a:pt x="148494" y="42876"/>
                  <a:pt x="165692" y="43670"/>
                  <a:pt x="187388" y="42876"/>
                </a:cubicBezTo>
                <a:cubicBezTo>
                  <a:pt x="209084" y="42082"/>
                  <a:pt x="235278" y="40759"/>
                  <a:pt x="257238" y="38113"/>
                </a:cubicBezTo>
                <a:cubicBezTo>
                  <a:pt x="279198" y="35467"/>
                  <a:pt x="315711" y="29118"/>
                  <a:pt x="319150" y="27001"/>
                </a:cubicBezTo>
                <a:cubicBezTo>
                  <a:pt x="322590" y="24884"/>
                  <a:pt x="289781" y="25678"/>
                  <a:pt x="277875" y="25413"/>
                </a:cubicBezTo>
                <a:cubicBezTo>
                  <a:pt x="265969" y="25148"/>
                  <a:pt x="266498" y="24619"/>
                  <a:pt x="247713" y="25413"/>
                </a:cubicBezTo>
                <a:cubicBezTo>
                  <a:pt x="228928" y="26207"/>
                  <a:pt x="165163" y="30176"/>
                  <a:pt x="165163" y="30176"/>
                </a:cubicBezTo>
                <a:cubicBezTo>
                  <a:pt x="138176" y="32028"/>
                  <a:pt x="101663" y="35203"/>
                  <a:pt x="85788" y="36526"/>
                </a:cubicBezTo>
                <a:cubicBezTo>
                  <a:pt x="69913" y="37849"/>
                  <a:pt x="81026" y="42346"/>
                  <a:pt x="69913" y="38113"/>
                </a:cubicBezTo>
                <a:cubicBezTo>
                  <a:pt x="58801" y="33880"/>
                  <a:pt x="1915" y="-781"/>
                  <a:pt x="6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5FEDAA0-B5A7-41DA-A8A6-E3FC307378B2}"/>
              </a:ext>
            </a:extLst>
          </p:cNvPr>
          <p:cNvSpPr/>
          <p:nvPr/>
        </p:nvSpPr>
        <p:spPr>
          <a:xfrm>
            <a:off x="6091109" y="1973247"/>
            <a:ext cx="22715" cy="92133"/>
          </a:xfrm>
          <a:custGeom>
            <a:avLst/>
            <a:gdLst>
              <a:gd name="connsiteX0" fmla="*/ 129 w 22715"/>
              <a:gd name="connsiteY0" fmla="*/ 16 h 92133"/>
              <a:gd name="connsiteX1" fmla="*/ 12829 w 22715"/>
              <a:gd name="connsiteY1" fmla="*/ 61928 h 92133"/>
              <a:gd name="connsiteX2" fmla="*/ 4891 w 22715"/>
              <a:gd name="connsiteY2" fmla="*/ 92091 h 92133"/>
              <a:gd name="connsiteX3" fmla="*/ 19179 w 22715"/>
              <a:gd name="connsiteY3" fmla="*/ 68278 h 92133"/>
              <a:gd name="connsiteX4" fmla="*/ 22354 w 22715"/>
              <a:gd name="connsiteY4" fmla="*/ 55578 h 92133"/>
              <a:gd name="connsiteX5" fmla="*/ 129 w 22715"/>
              <a:gd name="connsiteY5" fmla="*/ 16 h 9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15" h="92133">
                <a:moveTo>
                  <a:pt x="129" y="16"/>
                </a:moveTo>
                <a:cubicBezTo>
                  <a:pt x="-1459" y="1074"/>
                  <a:pt x="12035" y="46582"/>
                  <a:pt x="12829" y="61928"/>
                </a:cubicBezTo>
                <a:cubicBezTo>
                  <a:pt x="13623" y="77274"/>
                  <a:pt x="3833" y="91033"/>
                  <a:pt x="4891" y="92091"/>
                </a:cubicBezTo>
                <a:cubicBezTo>
                  <a:pt x="5949" y="93149"/>
                  <a:pt x="16269" y="74363"/>
                  <a:pt x="19179" y="68278"/>
                </a:cubicBezTo>
                <a:cubicBezTo>
                  <a:pt x="22089" y="62193"/>
                  <a:pt x="23412" y="60869"/>
                  <a:pt x="22354" y="55578"/>
                </a:cubicBezTo>
                <a:cubicBezTo>
                  <a:pt x="21296" y="50287"/>
                  <a:pt x="1717" y="-1042"/>
                  <a:pt x="129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34208EE-2A0C-4C2C-95CC-621D943EF09F}"/>
              </a:ext>
            </a:extLst>
          </p:cNvPr>
          <p:cNvSpPr/>
          <p:nvPr/>
        </p:nvSpPr>
        <p:spPr>
          <a:xfrm>
            <a:off x="5946768" y="2053620"/>
            <a:ext cx="157744" cy="64155"/>
          </a:xfrm>
          <a:custGeom>
            <a:avLst/>
            <a:gdLst>
              <a:gd name="connsiteX0" fmla="*/ 7 w 157744"/>
              <a:gd name="connsiteY0" fmla="*/ 64105 h 64155"/>
              <a:gd name="connsiteX1" fmla="*/ 79382 w 157744"/>
              <a:gd name="connsiteY1" fmla="*/ 38705 h 64155"/>
              <a:gd name="connsiteX2" fmla="*/ 157170 w 157744"/>
              <a:gd name="connsiteY2" fmla="*/ 605 h 64155"/>
              <a:gd name="connsiteX3" fmla="*/ 112720 w 157744"/>
              <a:gd name="connsiteY3" fmla="*/ 16480 h 64155"/>
              <a:gd name="connsiteX4" fmla="*/ 74620 w 157744"/>
              <a:gd name="connsiteY4" fmla="*/ 32355 h 64155"/>
              <a:gd name="connsiteX5" fmla="*/ 7 w 157744"/>
              <a:gd name="connsiteY5" fmla="*/ 64105 h 6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44" h="64155">
                <a:moveTo>
                  <a:pt x="7" y="64105"/>
                </a:moveTo>
                <a:cubicBezTo>
                  <a:pt x="801" y="65163"/>
                  <a:pt x="53188" y="49288"/>
                  <a:pt x="79382" y="38705"/>
                </a:cubicBezTo>
                <a:cubicBezTo>
                  <a:pt x="105576" y="28122"/>
                  <a:pt x="151614" y="4309"/>
                  <a:pt x="157170" y="605"/>
                </a:cubicBezTo>
                <a:cubicBezTo>
                  <a:pt x="162726" y="-3099"/>
                  <a:pt x="126478" y="11188"/>
                  <a:pt x="112720" y="16480"/>
                </a:cubicBezTo>
                <a:cubicBezTo>
                  <a:pt x="98962" y="21772"/>
                  <a:pt x="91024" y="26534"/>
                  <a:pt x="74620" y="32355"/>
                </a:cubicBezTo>
                <a:cubicBezTo>
                  <a:pt x="58216" y="38176"/>
                  <a:pt x="-787" y="63047"/>
                  <a:pt x="7" y="64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4DF04C32-FB1D-4F64-A53F-130DC08E7F27}"/>
              </a:ext>
            </a:extLst>
          </p:cNvPr>
          <p:cNvSpPr/>
          <p:nvPr/>
        </p:nvSpPr>
        <p:spPr>
          <a:xfrm>
            <a:off x="5526086" y="2138992"/>
            <a:ext cx="191172" cy="18373"/>
          </a:xfrm>
          <a:custGeom>
            <a:avLst/>
            <a:gdLst>
              <a:gd name="connsiteX0" fmla="*/ 2 w 191172"/>
              <a:gd name="connsiteY0" fmla="*/ 15246 h 18373"/>
              <a:gd name="connsiteX1" fmla="*/ 103189 w 191172"/>
              <a:gd name="connsiteY1" fmla="*/ 8896 h 18373"/>
              <a:gd name="connsiteX2" fmla="*/ 190502 w 191172"/>
              <a:gd name="connsiteY2" fmla="*/ 2546 h 18373"/>
              <a:gd name="connsiteX3" fmla="*/ 141289 w 191172"/>
              <a:gd name="connsiteY3" fmla="*/ 958 h 18373"/>
              <a:gd name="connsiteX4" fmla="*/ 100014 w 191172"/>
              <a:gd name="connsiteY4" fmla="*/ 16833 h 18373"/>
              <a:gd name="connsiteX5" fmla="*/ 2 w 191172"/>
              <a:gd name="connsiteY5" fmla="*/ 15246 h 1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172" h="18373">
                <a:moveTo>
                  <a:pt x="2" y="15246"/>
                </a:moveTo>
                <a:cubicBezTo>
                  <a:pt x="531" y="13923"/>
                  <a:pt x="103189" y="8896"/>
                  <a:pt x="103189" y="8896"/>
                </a:cubicBezTo>
                <a:cubicBezTo>
                  <a:pt x="134939" y="6779"/>
                  <a:pt x="184152" y="3869"/>
                  <a:pt x="190502" y="2546"/>
                </a:cubicBezTo>
                <a:cubicBezTo>
                  <a:pt x="196852" y="1223"/>
                  <a:pt x="156370" y="-1423"/>
                  <a:pt x="141289" y="958"/>
                </a:cubicBezTo>
                <a:cubicBezTo>
                  <a:pt x="126208" y="3339"/>
                  <a:pt x="118270" y="13129"/>
                  <a:pt x="100014" y="16833"/>
                </a:cubicBezTo>
                <a:cubicBezTo>
                  <a:pt x="81758" y="20537"/>
                  <a:pt x="-527" y="16569"/>
                  <a:pt x="2" y="15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15D0E2BE-498B-4617-AA26-BBF44BA40AA6}"/>
              </a:ext>
            </a:extLst>
          </p:cNvPr>
          <p:cNvSpPr/>
          <p:nvPr/>
        </p:nvSpPr>
        <p:spPr>
          <a:xfrm>
            <a:off x="5936242" y="2046214"/>
            <a:ext cx="207475" cy="101746"/>
          </a:xfrm>
          <a:custGeom>
            <a:avLst/>
            <a:gdLst>
              <a:gd name="connsiteX0" fmla="*/ 207383 w 207475"/>
              <a:gd name="connsiteY0" fmla="*/ 74 h 101746"/>
              <a:gd name="connsiteX1" fmla="*/ 86733 w 207475"/>
              <a:gd name="connsiteY1" fmla="*/ 79449 h 101746"/>
              <a:gd name="connsiteX2" fmla="*/ 1008 w 207475"/>
              <a:gd name="connsiteY2" fmla="*/ 101674 h 101746"/>
              <a:gd name="connsiteX3" fmla="*/ 43871 w 207475"/>
              <a:gd name="connsiteY3" fmla="*/ 85799 h 101746"/>
              <a:gd name="connsiteX4" fmla="*/ 105783 w 207475"/>
              <a:gd name="connsiteY4" fmla="*/ 65161 h 101746"/>
              <a:gd name="connsiteX5" fmla="*/ 207383 w 207475"/>
              <a:gd name="connsiteY5" fmla="*/ 74 h 101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475" h="101746">
                <a:moveTo>
                  <a:pt x="207383" y="74"/>
                </a:moveTo>
                <a:cubicBezTo>
                  <a:pt x="204208" y="2455"/>
                  <a:pt x="121129" y="62516"/>
                  <a:pt x="86733" y="79449"/>
                </a:cubicBezTo>
                <a:cubicBezTo>
                  <a:pt x="52337" y="96382"/>
                  <a:pt x="8152" y="100616"/>
                  <a:pt x="1008" y="101674"/>
                </a:cubicBezTo>
                <a:cubicBezTo>
                  <a:pt x="-6136" y="102732"/>
                  <a:pt x="26408" y="91885"/>
                  <a:pt x="43871" y="85799"/>
                </a:cubicBezTo>
                <a:cubicBezTo>
                  <a:pt x="61333" y="79714"/>
                  <a:pt x="80119" y="77067"/>
                  <a:pt x="105783" y="65161"/>
                </a:cubicBezTo>
                <a:cubicBezTo>
                  <a:pt x="131447" y="53255"/>
                  <a:pt x="210558" y="-2307"/>
                  <a:pt x="207383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16598ACC-1919-4981-945D-E7F7994BA2DF}"/>
              </a:ext>
            </a:extLst>
          </p:cNvPr>
          <p:cNvSpPr/>
          <p:nvPr/>
        </p:nvSpPr>
        <p:spPr>
          <a:xfrm>
            <a:off x="6137274" y="2017138"/>
            <a:ext cx="65746" cy="92650"/>
          </a:xfrm>
          <a:custGeom>
            <a:avLst/>
            <a:gdLst>
              <a:gd name="connsiteX0" fmla="*/ 1 w 65746"/>
              <a:gd name="connsiteY0" fmla="*/ 575 h 92650"/>
              <a:gd name="connsiteX1" fmla="*/ 50801 w 65746"/>
              <a:gd name="connsiteY1" fmla="*/ 62487 h 92650"/>
              <a:gd name="connsiteX2" fmla="*/ 65089 w 65746"/>
              <a:gd name="connsiteY2" fmla="*/ 92650 h 92650"/>
              <a:gd name="connsiteX3" fmla="*/ 61914 w 65746"/>
              <a:gd name="connsiteY3" fmla="*/ 62487 h 92650"/>
              <a:gd name="connsiteX4" fmla="*/ 49214 w 65746"/>
              <a:gd name="connsiteY4" fmla="*/ 32325 h 92650"/>
              <a:gd name="connsiteX5" fmla="*/ 1 w 65746"/>
              <a:gd name="connsiteY5" fmla="*/ 575 h 9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46" h="92650">
                <a:moveTo>
                  <a:pt x="1" y="575"/>
                </a:moveTo>
                <a:cubicBezTo>
                  <a:pt x="266" y="5602"/>
                  <a:pt x="39953" y="47141"/>
                  <a:pt x="50801" y="62487"/>
                </a:cubicBezTo>
                <a:cubicBezTo>
                  <a:pt x="61649" y="77833"/>
                  <a:pt x="63237" y="92650"/>
                  <a:pt x="65089" y="92650"/>
                </a:cubicBezTo>
                <a:cubicBezTo>
                  <a:pt x="66941" y="92650"/>
                  <a:pt x="64560" y="72541"/>
                  <a:pt x="61914" y="62487"/>
                </a:cubicBezTo>
                <a:cubicBezTo>
                  <a:pt x="59268" y="52433"/>
                  <a:pt x="54506" y="39733"/>
                  <a:pt x="49214" y="32325"/>
                </a:cubicBezTo>
                <a:cubicBezTo>
                  <a:pt x="43922" y="24917"/>
                  <a:pt x="-264" y="-4452"/>
                  <a:pt x="1" y="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563C4038-57A9-4530-B554-BB88368D25B0}"/>
              </a:ext>
            </a:extLst>
          </p:cNvPr>
          <p:cNvSpPr/>
          <p:nvPr/>
        </p:nvSpPr>
        <p:spPr>
          <a:xfrm>
            <a:off x="5713412" y="1919073"/>
            <a:ext cx="220672" cy="133579"/>
          </a:xfrm>
          <a:custGeom>
            <a:avLst/>
            <a:gdLst>
              <a:gd name="connsiteX0" fmla="*/ 220663 w 220672"/>
              <a:gd name="connsiteY0" fmla="*/ 215 h 133579"/>
              <a:gd name="connsiteX1" fmla="*/ 101601 w 220672"/>
              <a:gd name="connsiteY1" fmla="*/ 22440 h 133579"/>
              <a:gd name="connsiteX2" fmla="*/ 42863 w 220672"/>
              <a:gd name="connsiteY2" fmla="*/ 82765 h 133579"/>
              <a:gd name="connsiteX3" fmla="*/ 1 w 220672"/>
              <a:gd name="connsiteY3" fmla="*/ 133565 h 133579"/>
              <a:gd name="connsiteX4" fmla="*/ 44451 w 220672"/>
              <a:gd name="connsiteY4" fmla="*/ 78002 h 133579"/>
              <a:gd name="connsiteX5" fmla="*/ 107951 w 220672"/>
              <a:gd name="connsiteY5" fmla="*/ 33552 h 133579"/>
              <a:gd name="connsiteX6" fmla="*/ 220663 w 220672"/>
              <a:gd name="connsiteY6" fmla="*/ 215 h 13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72" h="133579">
                <a:moveTo>
                  <a:pt x="220663" y="215"/>
                </a:moveTo>
                <a:cubicBezTo>
                  <a:pt x="219605" y="-1637"/>
                  <a:pt x="131234" y="8682"/>
                  <a:pt x="101601" y="22440"/>
                </a:cubicBezTo>
                <a:cubicBezTo>
                  <a:pt x="71968" y="36198"/>
                  <a:pt x="59796" y="64244"/>
                  <a:pt x="42863" y="82765"/>
                </a:cubicBezTo>
                <a:cubicBezTo>
                  <a:pt x="25930" y="101286"/>
                  <a:pt x="-264" y="134359"/>
                  <a:pt x="1" y="133565"/>
                </a:cubicBezTo>
                <a:cubicBezTo>
                  <a:pt x="266" y="132771"/>
                  <a:pt x="26459" y="94671"/>
                  <a:pt x="44451" y="78002"/>
                </a:cubicBezTo>
                <a:cubicBezTo>
                  <a:pt x="62443" y="61333"/>
                  <a:pt x="81757" y="44400"/>
                  <a:pt x="107951" y="33552"/>
                </a:cubicBezTo>
                <a:cubicBezTo>
                  <a:pt x="134145" y="22704"/>
                  <a:pt x="221721" y="2067"/>
                  <a:pt x="22066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F32FDC3A-63D9-4114-9DD2-2AB326075863}"/>
              </a:ext>
            </a:extLst>
          </p:cNvPr>
          <p:cNvSpPr/>
          <p:nvPr/>
        </p:nvSpPr>
        <p:spPr>
          <a:xfrm>
            <a:off x="5708423" y="2046242"/>
            <a:ext cx="153132" cy="76262"/>
          </a:xfrm>
          <a:custGeom>
            <a:avLst/>
            <a:gdLst>
              <a:gd name="connsiteX0" fmla="*/ 152627 w 153132"/>
              <a:gd name="connsiteY0" fmla="*/ 76246 h 76262"/>
              <a:gd name="connsiteX1" fmla="*/ 30390 w 153132"/>
              <a:gd name="connsiteY1" fmla="*/ 57196 h 76262"/>
              <a:gd name="connsiteX2" fmla="*/ 227 w 153132"/>
              <a:gd name="connsiteY2" fmla="*/ 46 h 76262"/>
              <a:gd name="connsiteX3" fmla="*/ 39915 w 153132"/>
              <a:gd name="connsiteY3" fmla="*/ 47671 h 76262"/>
              <a:gd name="connsiteX4" fmla="*/ 73252 w 153132"/>
              <a:gd name="connsiteY4" fmla="*/ 60371 h 76262"/>
              <a:gd name="connsiteX5" fmla="*/ 152627 w 153132"/>
              <a:gd name="connsiteY5" fmla="*/ 76246 h 7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132" h="76262">
                <a:moveTo>
                  <a:pt x="152627" y="76246"/>
                </a:moveTo>
                <a:cubicBezTo>
                  <a:pt x="145483" y="75717"/>
                  <a:pt x="55790" y="69896"/>
                  <a:pt x="30390" y="57196"/>
                </a:cubicBezTo>
                <a:cubicBezTo>
                  <a:pt x="4990" y="44496"/>
                  <a:pt x="-1360" y="1633"/>
                  <a:pt x="227" y="46"/>
                </a:cubicBezTo>
                <a:cubicBezTo>
                  <a:pt x="1814" y="-1541"/>
                  <a:pt x="27744" y="37617"/>
                  <a:pt x="39915" y="47671"/>
                </a:cubicBezTo>
                <a:cubicBezTo>
                  <a:pt x="52086" y="57725"/>
                  <a:pt x="57377" y="56138"/>
                  <a:pt x="73252" y="60371"/>
                </a:cubicBezTo>
                <a:cubicBezTo>
                  <a:pt x="89127" y="64604"/>
                  <a:pt x="159771" y="76775"/>
                  <a:pt x="152627" y="76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08B8F316-2AE5-4E6F-913F-F68DA8F2092E}"/>
              </a:ext>
            </a:extLst>
          </p:cNvPr>
          <p:cNvSpPr/>
          <p:nvPr/>
        </p:nvSpPr>
        <p:spPr>
          <a:xfrm>
            <a:off x="5886155" y="1911883"/>
            <a:ext cx="217104" cy="190103"/>
          </a:xfrm>
          <a:custGeom>
            <a:avLst/>
            <a:gdLst>
              <a:gd name="connsiteX0" fmla="*/ 71733 w 217104"/>
              <a:gd name="connsiteY0" fmla="*/ 1055 h 190103"/>
              <a:gd name="connsiteX1" fmla="*/ 14583 w 217104"/>
              <a:gd name="connsiteY1" fmla="*/ 45505 h 190103"/>
              <a:gd name="connsiteX2" fmla="*/ 295 w 217104"/>
              <a:gd name="connsiteY2" fmla="*/ 86780 h 190103"/>
              <a:gd name="connsiteX3" fmla="*/ 8233 w 217104"/>
              <a:gd name="connsiteY3" fmla="*/ 147105 h 190103"/>
              <a:gd name="connsiteX4" fmla="*/ 44745 w 217104"/>
              <a:gd name="connsiteY4" fmla="*/ 174092 h 190103"/>
              <a:gd name="connsiteX5" fmla="*/ 79670 w 217104"/>
              <a:gd name="connsiteY5" fmla="*/ 189967 h 190103"/>
              <a:gd name="connsiteX6" fmla="*/ 114595 w 217104"/>
              <a:gd name="connsiteY6" fmla="*/ 180442 h 190103"/>
              <a:gd name="connsiteX7" fmla="*/ 163808 w 217104"/>
              <a:gd name="connsiteY7" fmla="*/ 158217 h 190103"/>
              <a:gd name="connsiteX8" fmla="*/ 213020 w 217104"/>
              <a:gd name="connsiteY8" fmla="*/ 128055 h 190103"/>
              <a:gd name="connsiteX9" fmla="*/ 214608 w 217104"/>
              <a:gd name="connsiteY9" fmla="*/ 113767 h 190103"/>
              <a:gd name="connsiteX10" fmla="*/ 216195 w 217104"/>
              <a:gd name="connsiteY10" fmla="*/ 83605 h 190103"/>
              <a:gd name="connsiteX11" fmla="*/ 203495 w 217104"/>
              <a:gd name="connsiteY11" fmla="*/ 48680 h 190103"/>
              <a:gd name="connsiteX12" fmla="*/ 181270 w 217104"/>
              <a:gd name="connsiteY12" fmla="*/ 16930 h 190103"/>
              <a:gd name="connsiteX13" fmla="*/ 71733 w 217104"/>
              <a:gd name="connsiteY13" fmla="*/ 1055 h 19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7104" h="190103">
                <a:moveTo>
                  <a:pt x="71733" y="1055"/>
                </a:moveTo>
                <a:cubicBezTo>
                  <a:pt x="43952" y="5818"/>
                  <a:pt x="26489" y="31218"/>
                  <a:pt x="14583" y="45505"/>
                </a:cubicBezTo>
                <a:cubicBezTo>
                  <a:pt x="2677" y="59792"/>
                  <a:pt x="1353" y="69847"/>
                  <a:pt x="295" y="86780"/>
                </a:cubicBezTo>
                <a:cubicBezTo>
                  <a:pt x="-763" y="103713"/>
                  <a:pt x="825" y="132553"/>
                  <a:pt x="8233" y="147105"/>
                </a:cubicBezTo>
                <a:cubicBezTo>
                  <a:pt x="15641" y="161657"/>
                  <a:pt x="32839" y="166948"/>
                  <a:pt x="44745" y="174092"/>
                </a:cubicBezTo>
                <a:cubicBezTo>
                  <a:pt x="56651" y="181236"/>
                  <a:pt x="68028" y="188909"/>
                  <a:pt x="79670" y="189967"/>
                </a:cubicBezTo>
                <a:cubicBezTo>
                  <a:pt x="91312" y="191025"/>
                  <a:pt x="100572" y="185734"/>
                  <a:pt x="114595" y="180442"/>
                </a:cubicBezTo>
                <a:cubicBezTo>
                  <a:pt x="128618" y="175150"/>
                  <a:pt x="147404" y="166948"/>
                  <a:pt x="163808" y="158217"/>
                </a:cubicBezTo>
                <a:cubicBezTo>
                  <a:pt x="180212" y="149486"/>
                  <a:pt x="204553" y="135463"/>
                  <a:pt x="213020" y="128055"/>
                </a:cubicBezTo>
                <a:cubicBezTo>
                  <a:pt x="221487" y="120647"/>
                  <a:pt x="214079" y="121175"/>
                  <a:pt x="214608" y="113767"/>
                </a:cubicBezTo>
                <a:cubicBezTo>
                  <a:pt x="215137" y="106359"/>
                  <a:pt x="218047" y="94453"/>
                  <a:pt x="216195" y="83605"/>
                </a:cubicBezTo>
                <a:cubicBezTo>
                  <a:pt x="214343" y="72757"/>
                  <a:pt x="209316" y="59792"/>
                  <a:pt x="203495" y="48680"/>
                </a:cubicBezTo>
                <a:cubicBezTo>
                  <a:pt x="197674" y="37568"/>
                  <a:pt x="195822" y="25132"/>
                  <a:pt x="181270" y="16930"/>
                </a:cubicBezTo>
                <a:cubicBezTo>
                  <a:pt x="166718" y="8728"/>
                  <a:pt x="99514" y="-3708"/>
                  <a:pt x="71733" y="10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36317C4-0DCD-425D-9422-E161E8B514A9}"/>
              </a:ext>
            </a:extLst>
          </p:cNvPr>
          <p:cNvSpPr/>
          <p:nvPr/>
        </p:nvSpPr>
        <p:spPr>
          <a:xfrm>
            <a:off x="5946775" y="1970087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CD3A762-01A5-4A3F-B94E-6D4C369B4D92}"/>
              </a:ext>
            </a:extLst>
          </p:cNvPr>
          <p:cNvSpPr/>
          <p:nvPr/>
        </p:nvSpPr>
        <p:spPr>
          <a:xfrm>
            <a:off x="5499098" y="1943050"/>
            <a:ext cx="133663" cy="154248"/>
          </a:xfrm>
          <a:custGeom>
            <a:avLst/>
            <a:gdLst>
              <a:gd name="connsiteX0" fmla="*/ 133352 w 133663"/>
              <a:gd name="connsiteY0" fmla="*/ 50 h 154248"/>
              <a:gd name="connsiteX1" fmla="*/ 60327 w 133663"/>
              <a:gd name="connsiteY1" fmla="*/ 60375 h 154248"/>
              <a:gd name="connsiteX2" fmla="*/ 33340 w 133663"/>
              <a:gd name="connsiteY2" fmla="*/ 87363 h 154248"/>
              <a:gd name="connsiteX3" fmla="*/ 2 w 133663"/>
              <a:gd name="connsiteY3" fmla="*/ 154038 h 154248"/>
              <a:gd name="connsiteX4" fmla="*/ 34927 w 133663"/>
              <a:gd name="connsiteY4" fmla="*/ 106413 h 154248"/>
              <a:gd name="connsiteX5" fmla="*/ 84140 w 133663"/>
              <a:gd name="connsiteY5" fmla="*/ 50850 h 154248"/>
              <a:gd name="connsiteX6" fmla="*/ 133352 w 133663"/>
              <a:gd name="connsiteY6" fmla="*/ 50 h 15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63" h="154248">
                <a:moveTo>
                  <a:pt x="133352" y="50"/>
                </a:moveTo>
                <a:cubicBezTo>
                  <a:pt x="129383" y="1638"/>
                  <a:pt x="76996" y="45823"/>
                  <a:pt x="60327" y="60375"/>
                </a:cubicBezTo>
                <a:cubicBezTo>
                  <a:pt x="43658" y="74927"/>
                  <a:pt x="43394" y="71753"/>
                  <a:pt x="33340" y="87363"/>
                </a:cubicBezTo>
                <a:cubicBezTo>
                  <a:pt x="23286" y="102973"/>
                  <a:pt x="-263" y="150863"/>
                  <a:pt x="2" y="154038"/>
                </a:cubicBezTo>
                <a:cubicBezTo>
                  <a:pt x="266" y="157213"/>
                  <a:pt x="20904" y="123611"/>
                  <a:pt x="34927" y="106413"/>
                </a:cubicBezTo>
                <a:cubicBezTo>
                  <a:pt x="48950" y="89215"/>
                  <a:pt x="65884" y="67254"/>
                  <a:pt x="84140" y="50850"/>
                </a:cubicBezTo>
                <a:cubicBezTo>
                  <a:pt x="102396" y="34446"/>
                  <a:pt x="137321" y="-1538"/>
                  <a:pt x="133352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12BC5431-46E9-4A57-880A-8AB10C73BCB0}"/>
              </a:ext>
            </a:extLst>
          </p:cNvPr>
          <p:cNvSpPr/>
          <p:nvPr/>
        </p:nvSpPr>
        <p:spPr>
          <a:xfrm>
            <a:off x="5369823" y="1866394"/>
            <a:ext cx="80385" cy="183143"/>
          </a:xfrm>
          <a:custGeom>
            <a:avLst/>
            <a:gdLst>
              <a:gd name="connsiteX0" fmla="*/ 80065 w 80385"/>
              <a:gd name="connsiteY0" fmla="*/ 506 h 183143"/>
              <a:gd name="connsiteX1" fmla="*/ 11802 w 80385"/>
              <a:gd name="connsiteY1" fmla="*/ 110044 h 183143"/>
              <a:gd name="connsiteX2" fmla="*/ 690 w 80385"/>
              <a:gd name="connsiteY2" fmla="*/ 183069 h 183143"/>
              <a:gd name="connsiteX3" fmla="*/ 19740 w 80385"/>
              <a:gd name="connsiteY3" fmla="*/ 122744 h 183143"/>
              <a:gd name="connsiteX4" fmla="*/ 37202 w 80385"/>
              <a:gd name="connsiteY4" fmla="*/ 70356 h 183143"/>
              <a:gd name="connsiteX5" fmla="*/ 80065 w 80385"/>
              <a:gd name="connsiteY5" fmla="*/ 506 h 18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85" h="183143">
                <a:moveTo>
                  <a:pt x="80065" y="506"/>
                </a:moveTo>
                <a:cubicBezTo>
                  <a:pt x="75832" y="7121"/>
                  <a:pt x="25031" y="79617"/>
                  <a:pt x="11802" y="110044"/>
                </a:cubicBezTo>
                <a:cubicBezTo>
                  <a:pt x="-1427" y="140471"/>
                  <a:pt x="-633" y="180952"/>
                  <a:pt x="690" y="183069"/>
                </a:cubicBezTo>
                <a:cubicBezTo>
                  <a:pt x="2013" y="185186"/>
                  <a:pt x="13655" y="141530"/>
                  <a:pt x="19740" y="122744"/>
                </a:cubicBezTo>
                <a:cubicBezTo>
                  <a:pt x="25825" y="103959"/>
                  <a:pt x="29000" y="86760"/>
                  <a:pt x="37202" y="70356"/>
                </a:cubicBezTo>
                <a:cubicBezTo>
                  <a:pt x="45404" y="53952"/>
                  <a:pt x="84298" y="-6109"/>
                  <a:pt x="80065" y="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EEB8810-8275-4A29-90CB-808B28B44B1E}"/>
              </a:ext>
            </a:extLst>
          </p:cNvPr>
          <p:cNvSpPr/>
          <p:nvPr/>
        </p:nvSpPr>
        <p:spPr>
          <a:xfrm>
            <a:off x="5434403" y="1879226"/>
            <a:ext cx="352685" cy="126522"/>
          </a:xfrm>
          <a:custGeom>
            <a:avLst/>
            <a:gdLst>
              <a:gd name="connsiteX0" fmla="*/ 4372 w 352685"/>
              <a:gd name="connsiteY0" fmla="*/ 125787 h 126522"/>
              <a:gd name="connsiteX1" fmla="*/ 86922 w 352685"/>
              <a:gd name="connsiteY1" fmla="*/ 68637 h 126522"/>
              <a:gd name="connsiteX2" fmla="*/ 245672 w 352685"/>
              <a:gd name="connsiteY2" fmla="*/ 21012 h 126522"/>
              <a:gd name="connsiteX3" fmla="*/ 352035 w 352685"/>
              <a:gd name="connsiteY3" fmla="*/ 3549 h 126522"/>
              <a:gd name="connsiteX4" fmla="*/ 286947 w 352685"/>
              <a:gd name="connsiteY4" fmla="*/ 1962 h 126522"/>
              <a:gd name="connsiteX5" fmla="*/ 217097 w 352685"/>
              <a:gd name="connsiteY5" fmla="*/ 25774 h 126522"/>
              <a:gd name="connsiteX6" fmla="*/ 4372 w 352685"/>
              <a:gd name="connsiteY6" fmla="*/ 125787 h 12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685" h="126522">
                <a:moveTo>
                  <a:pt x="4372" y="125787"/>
                </a:moveTo>
                <a:cubicBezTo>
                  <a:pt x="-17324" y="132931"/>
                  <a:pt x="46705" y="86099"/>
                  <a:pt x="86922" y="68637"/>
                </a:cubicBezTo>
                <a:cubicBezTo>
                  <a:pt x="127139" y="51175"/>
                  <a:pt x="201487" y="31860"/>
                  <a:pt x="245672" y="21012"/>
                </a:cubicBezTo>
                <a:cubicBezTo>
                  <a:pt x="289858" y="10164"/>
                  <a:pt x="345156" y="6724"/>
                  <a:pt x="352035" y="3549"/>
                </a:cubicBezTo>
                <a:cubicBezTo>
                  <a:pt x="358914" y="374"/>
                  <a:pt x="309437" y="-1742"/>
                  <a:pt x="286947" y="1962"/>
                </a:cubicBezTo>
                <a:cubicBezTo>
                  <a:pt x="264457" y="5666"/>
                  <a:pt x="258901" y="8576"/>
                  <a:pt x="217097" y="25774"/>
                </a:cubicBezTo>
                <a:cubicBezTo>
                  <a:pt x="175293" y="42972"/>
                  <a:pt x="26068" y="118643"/>
                  <a:pt x="4372" y="125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D955A86-4EE8-4E10-82F9-ED2F8391D48A}"/>
              </a:ext>
            </a:extLst>
          </p:cNvPr>
          <p:cNvSpPr/>
          <p:nvPr/>
        </p:nvSpPr>
        <p:spPr>
          <a:xfrm>
            <a:off x="5783263" y="1858537"/>
            <a:ext cx="385262" cy="24321"/>
          </a:xfrm>
          <a:custGeom>
            <a:avLst/>
            <a:gdLst>
              <a:gd name="connsiteX0" fmla="*/ 0 w 385262"/>
              <a:gd name="connsiteY0" fmla="*/ 24238 h 24321"/>
              <a:gd name="connsiteX1" fmla="*/ 155575 w 385262"/>
              <a:gd name="connsiteY1" fmla="*/ 8363 h 24321"/>
              <a:gd name="connsiteX2" fmla="*/ 288925 w 385262"/>
              <a:gd name="connsiteY2" fmla="*/ 9951 h 24321"/>
              <a:gd name="connsiteX3" fmla="*/ 384175 w 385262"/>
              <a:gd name="connsiteY3" fmla="*/ 19476 h 24321"/>
              <a:gd name="connsiteX4" fmla="*/ 334962 w 385262"/>
              <a:gd name="connsiteY4" fmla="*/ 13126 h 24321"/>
              <a:gd name="connsiteX5" fmla="*/ 250825 w 385262"/>
              <a:gd name="connsiteY5" fmla="*/ 6776 h 24321"/>
              <a:gd name="connsiteX6" fmla="*/ 157162 w 385262"/>
              <a:gd name="connsiteY6" fmla="*/ 426 h 24321"/>
              <a:gd name="connsiteX7" fmla="*/ 0 w 385262"/>
              <a:gd name="connsiteY7" fmla="*/ 24238 h 2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262" h="24321">
                <a:moveTo>
                  <a:pt x="0" y="24238"/>
                </a:moveTo>
                <a:cubicBezTo>
                  <a:pt x="-264" y="25561"/>
                  <a:pt x="107421" y="10744"/>
                  <a:pt x="155575" y="8363"/>
                </a:cubicBezTo>
                <a:cubicBezTo>
                  <a:pt x="203729" y="5982"/>
                  <a:pt x="250825" y="8099"/>
                  <a:pt x="288925" y="9951"/>
                </a:cubicBezTo>
                <a:cubicBezTo>
                  <a:pt x="327025" y="11803"/>
                  <a:pt x="376502" y="18947"/>
                  <a:pt x="384175" y="19476"/>
                </a:cubicBezTo>
                <a:cubicBezTo>
                  <a:pt x="391848" y="20005"/>
                  <a:pt x="357187" y="15243"/>
                  <a:pt x="334962" y="13126"/>
                </a:cubicBezTo>
                <a:cubicBezTo>
                  <a:pt x="312737" y="11009"/>
                  <a:pt x="250825" y="6776"/>
                  <a:pt x="250825" y="6776"/>
                </a:cubicBezTo>
                <a:cubicBezTo>
                  <a:pt x="221192" y="4659"/>
                  <a:pt x="195527" y="-1691"/>
                  <a:pt x="157162" y="426"/>
                </a:cubicBezTo>
                <a:cubicBezTo>
                  <a:pt x="118797" y="2543"/>
                  <a:pt x="264" y="22915"/>
                  <a:pt x="0" y="24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7F5F33BF-20A2-4B2A-AB53-66A1B7C71FC5}"/>
              </a:ext>
            </a:extLst>
          </p:cNvPr>
          <p:cNvSpPr/>
          <p:nvPr/>
        </p:nvSpPr>
        <p:spPr>
          <a:xfrm>
            <a:off x="5435314" y="1866364"/>
            <a:ext cx="335778" cy="125985"/>
          </a:xfrm>
          <a:custGeom>
            <a:avLst/>
            <a:gdLst>
              <a:gd name="connsiteX0" fmla="*/ 286 w 335778"/>
              <a:gd name="connsiteY0" fmla="*/ 125949 h 125985"/>
              <a:gd name="connsiteX1" fmla="*/ 108236 w 335778"/>
              <a:gd name="connsiteY1" fmla="*/ 57686 h 125985"/>
              <a:gd name="connsiteX2" fmla="*/ 263811 w 335778"/>
              <a:gd name="connsiteY2" fmla="*/ 10061 h 125985"/>
              <a:gd name="connsiteX3" fmla="*/ 335249 w 335778"/>
              <a:gd name="connsiteY3" fmla="*/ 536 h 125985"/>
              <a:gd name="connsiteX4" fmla="*/ 230474 w 335778"/>
              <a:gd name="connsiteY4" fmla="*/ 19586 h 125985"/>
              <a:gd name="connsiteX5" fmla="*/ 139986 w 335778"/>
              <a:gd name="connsiteY5" fmla="*/ 48161 h 125985"/>
              <a:gd name="connsiteX6" fmla="*/ 286 w 335778"/>
              <a:gd name="connsiteY6" fmla="*/ 125949 h 12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778" h="125985">
                <a:moveTo>
                  <a:pt x="286" y="125949"/>
                </a:moveTo>
                <a:cubicBezTo>
                  <a:pt x="-5006" y="127536"/>
                  <a:pt x="64315" y="77001"/>
                  <a:pt x="108236" y="57686"/>
                </a:cubicBezTo>
                <a:cubicBezTo>
                  <a:pt x="152157" y="38371"/>
                  <a:pt x="225975" y="19586"/>
                  <a:pt x="263811" y="10061"/>
                </a:cubicBezTo>
                <a:cubicBezTo>
                  <a:pt x="301647" y="536"/>
                  <a:pt x="340805" y="-1051"/>
                  <a:pt x="335249" y="536"/>
                </a:cubicBezTo>
                <a:cubicBezTo>
                  <a:pt x="329693" y="2123"/>
                  <a:pt x="263018" y="11648"/>
                  <a:pt x="230474" y="19586"/>
                </a:cubicBezTo>
                <a:cubicBezTo>
                  <a:pt x="197930" y="27523"/>
                  <a:pt x="174911" y="32815"/>
                  <a:pt x="139986" y="48161"/>
                </a:cubicBezTo>
                <a:cubicBezTo>
                  <a:pt x="105061" y="63507"/>
                  <a:pt x="5578" y="124362"/>
                  <a:pt x="286" y="125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FA0EB988-D111-4D1C-87BD-8F2529CF26AB}"/>
              </a:ext>
            </a:extLst>
          </p:cNvPr>
          <p:cNvSpPr/>
          <p:nvPr/>
        </p:nvSpPr>
        <p:spPr>
          <a:xfrm>
            <a:off x="5775954" y="1843081"/>
            <a:ext cx="405164" cy="30262"/>
          </a:xfrm>
          <a:custGeom>
            <a:avLst/>
            <a:gdLst>
              <a:gd name="connsiteX0" fmla="*/ 959 w 405164"/>
              <a:gd name="connsiteY0" fmla="*/ 30169 h 30262"/>
              <a:gd name="connsiteX1" fmla="*/ 148596 w 405164"/>
              <a:gd name="connsiteY1" fmla="*/ 9532 h 30262"/>
              <a:gd name="connsiteX2" fmla="*/ 291471 w 405164"/>
              <a:gd name="connsiteY2" fmla="*/ 11119 h 30262"/>
              <a:gd name="connsiteX3" fmla="*/ 399421 w 405164"/>
              <a:gd name="connsiteY3" fmla="*/ 26994 h 30262"/>
              <a:gd name="connsiteX4" fmla="*/ 381959 w 405164"/>
              <a:gd name="connsiteY4" fmla="*/ 22232 h 30262"/>
              <a:gd name="connsiteX5" fmla="*/ 310521 w 405164"/>
              <a:gd name="connsiteY5" fmla="*/ 15882 h 30262"/>
              <a:gd name="connsiteX6" fmla="*/ 223209 w 405164"/>
              <a:gd name="connsiteY6" fmla="*/ 7 h 30262"/>
              <a:gd name="connsiteX7" fmla="*/ 959 w 405164"/>
              <a:gd name="connsiteY7" fmla="*/ 30169 h 3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5164" h="30262">
                <a:moveTo>
                  <a:pt x="959" y="30169"/>
                </a:moveTo>
                <a:cubicBezTo>
                  <a:pt x="-11476" y="31756"/>
                  <a:pt x="100177" y="12707"/>
                  <a:pt x="148596" y="9532"/>
                </a:cubicBezTo>
                <a:cubicBezTo>
                  <a:pt x="197015" y="6357"/>
                  <a:pt x="249667" y="8209"/>
                  <a:pt x="291471" y="11119"/>
                </a:cubicBezTo>
                <a:cubicBezTo>
                  <a:pt x="333275" y="14029"/>
                  <a:pt x="384340" y="25142"/>
                  <a:pt x="399421" y="26994"/>
                </a:cubicBezTo>
                <a:cubicBezTo>
                  <a:pt x="414502" y="28846"/>
                  <a:pt x="396776" y="24084"/>
                  <a:pt x="381959" y="22232"/>
                </a:cubicBezTo>
                <a:cubicBezTo>
                  <a:pt x="367142" y="20380"/>
                  <a:pt x="336979" y="19586"/>
                  <a:pt x="310521" y="15882"/>
                </a:cubicBezTo>
                <a:cubicBezTo>
                  <a:pt x="284063" y="12178"/>
                  <a:pt x="271892" y="536"/>
                  <a:pt x="223209" y="7"/>
                </a:cubicBezTo>
                <a:cubicBezTo>
                  <a:pt x="174526" y="-522"/>
                  <a:pt x="13394" y="28582"/>
                  <a:pt x="959" y="30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B434818F-9F31-4501-81B6-CCA4870B2C34}"/>
              </a:ext>
            </a:extLst>
          </p:cNvPr>
          <p:cNvSpPr/>
          <p:nvPr/>
        </p:nvSpPr>
        <p:spPr>
          <a:xfrm>
            <a:off x="5425751" y="2003420"/>
            <a:ext cx="62041" cy="298069"/>
          </a:xfrm>
          <a:custGeom>
            <a:avLst/>
            <a:gdLst>
              <a:gd name="connsiteX0" fmla="*/ 22549 w 62041"/>
              <a:gd name="connsiteY0" fmla="*/ 5 h 298069"/>
              <a:gd name="connsiteX1" fmla="*/ 324 w 62041"/>
              <a:gd name="connsiteY1" fmla="*/ 52393 h 298069"/>
              <a:gd name="connsiteX2" fmla="*/ 13024 w 62041"/>
              <a:gd name="connsiteY2" fmla="*/ 153993 h 298069"/>
              <a:gd name="connsiteX3" fmla="*/ 60649 w 62041"/>
              <a:gd name="connsiteY3" fmla="*/ 295280 h 298069"/>
              <a:gd name="connsiteX4" fmla="*/ 47949 w 62041"/>
              <a:gd name="connsiteY4" fmla="*/ 241305 h 298069"/>
              <a:gd name="connsiteX5" fmla="*/ 33662 w 62041"/>
              <a:gd name="connsiteY5" fmla="*/ 160343 h 298069"/>
              <a:gd name="connsiteX6" fmla="*/ 17787 w 62041"/>
              <a:gd name="connsiteY6" fmla="*/ 95255 h 298069"/>
              <a:gd name="connsiteX7" fmla="*/ 9849 w 62041"/>
              <a:gd name="connsiteY7" fmla="*/ 49218 h 298069"/>
              <a:gd name="connsiteX8" fmla="*/ 22549 w 62041"/>
              <a:gd name="connsiteY8" fmla="*/ 5 h 29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41" h="298069">
                <a:moveTo>
                  <a:pt x="22549" y="5"/>
                </a:moveTo>
                <a:cubicBezTo>
                  <a:pt x="20962" y="534"/>
                  <a:pt x="1911" y="26728"/>
                  <a:pt x="324" y="52393"/>
                </a:cubicBezTo>
                <a:cubicBezTo>
                  <a:pt x="-1264" y="78058"/>
                  <a:pt x="2970" y="113512"/>
                  <a:pt x="13024" y="153993"/>
                </a:cubicBezTo>
                <a:cubicBezTo>
                  <a:pt x="23078" y="194474"/>
                  <a:pt x="54828" y="280728"/>
                  <a:pt x="60649" y="295280"/>
                </a:cubicBezTo>
                <a:cubicBezTo>
                  <a:pt x="66470" y="309832"/>
                  <a:pt x="52447" y="263795"/>
                  <a:pt x="47949" y="241305"/>
                </a:cubicBezTo>
                <a:cubicBezTo>
                  <a:pt x="43451" y="218815"/>
                  <a:pt x="38689" y="184685"/>
                  <a:pt x="33662" y="160343"/>
                </a:cubicBezTo>
                <a:cubicBezTo>
                  <a:pt x="28635" y="136001"/>
                  <a:pt x="21756" y="113776"/>
                  <a:pt x="17787" y="95255"/>
                </a:cubicBezTo>
                <a:cubicBezTo>
                  <a:pt x="13818" y="76734"/>
                  <a:pt x="10643" y="62976"/>
                  <a:pt x="9849" y="49218"/>
                </a:cubicBezTo>
                <a:cubicBezTo>
                  <a:pt x="9055" y="35460"/>
                  <a:pt x="24136" y="-524"/>
                  <a:pt x="2254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843C7DA-C7FD-4549-A5C7-D816A5D83EB2}"/>
              </a:ext>
            </a:extLst>
          </p:cNvPr>
          <p:cNvSpPr/>
          <p:nvPr/>
        </p:nvSpPr>
        <p:spPr>
          <a:xfrm>
            <a:off x="6187957" y="1873147"/>
            <a:ext cx="68412" cy="367942"/>
          </a:xfrm>
          <a:custGeom>
            <a:avLst/>
            <a:gdLst>
              <a:gd name="connsiteX0" fmla="*/ 118 w 68412"/>
              <a:gd name="connsiteY0" fmla="*/ 103 h 367942"/>
              <a:gd name="connsiteX1" fmla="*/ 47743 w 68412"/>
              <a:gd name="connsiteY1" fmla="*/ 68366 h 367942"/>
              <a:gd name="connsiteX2" fmla="*/ 68381 w 68412"/>
              <a:gd name="connsiteY2" fmla="*/ 198541 h 367942"/>
              <a:gd name="connsiteX3" fmla="*/ 52506 w 68412"/>
              <a:gd name="connsiteY3" fmla="*/ 362053 h 367942"/>
              <a:gd name="connsiteX4" fmla="*/ 55681 w 68412"/>
              <a:gd name="connsiteY4" fmla="*/ 316016 h 367942"/>
              <a:gd name="connsiteX5" fmla="*/ 62031 w 68412"/>
              <a:gd name="connsiteY5" fmla="*/ 165203 h 367942"/>
              <a:gd name="connsiteX6" fmla="*/ 35043 w 68412"/>
              <a:gd name="connsiteY6" fmla="*/ 55666 h 367942"/>
              <a:gd name="connsiteX7" fmla="*/ 118 w 68412"/>
              <a:gd name="connsiteY7" fmla="*/ 103 h 36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12" h="367942">
                <a:moveTo>
                  <a:pt x="118" y="103"/>
                </a:moveTo>
                <a:cubicBezTo>
                  <a:pt x="2235" y="2220"/>
                  <a:pt x="36366" y="35293"/>
                  <a:pt x="47743" y="68366"/>
                </a:cubicBezTo>
                <a:cubicBezTo>
                  <a:pt x="59120" y="101439"/>
                  <a:pt x="67587" y="149593"/>
                  <a:pt x="68381" y="198541"/>
                </a:cubicBezTo>
                <a:cubicBezTo>
                  <a:pt x="69175" y="247489"/>
                  <a:pt x="54623" y="342474"/>
                  <a:pt x="52506" y="362053"/>
                </a:cubicBezTo>
                <a:cubicBezTo>
                  <a:pt x="50389" y="381632"/>
                  <a:pt x="54094" y="348824"/>
                  <a:pt x="55681" y="316016"/>
                </a:cubicBezTo>
                <a:cubicBezTo>
                  <a:pt x="57269" y="283208"/>
                  <a:pt x="65471" y="208595"/>
                  <a:pt x="62031" y="165203"/>
                </a:cubicBezTo>
                <a:cubicBezTo>
                  <a:pt x="58591" y="121811"/>
                  <a:pt x="45362" y="82654"/>
                  <a:pt x="35043" y="55666"/>
                </a:cubicBezTo>
                <a:cubicBezTo>
                  <a:pt x="24724" y="28679"/>
                  <a:pt x="-1999" y="-2014"/>
                  <a:pt x="118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F173799-5803-41C5-83CD-02FF152BDAA1}"/>
              </a:ext>
            </a:extLst>
          </p:cNvPr>
          <p:cNvSpPr/>
          <p:nvPr/>
        </p:nvSpPr>
        <p:spPr>
          <a:xfrm>
            <a:off x="6157822" y="1876482"/>
            <a:ext cx="77878" cy="339008"/>
          </a:xfrm>
          <a:custGeom>
            <a:avLst/>
            <a:gdLst>
              <a:gd name="connsiteX0" fmla="*/ 91 w 77878"/>
              <a:gd name="connsiteY0" fmla="*/ 3118 h 339008"/>
              <a:gd name="connsiteX1" fmla="*/ 68353 w 77878"/>
              <a:gd name="connsiteY1" fmla="*/ 123768 h 339008"/>
              <a:gd name="connsiteX2" fmla="*/ 65178 w 77878"/>
              <a:gd name="connsiteY2" fmla="*/ 338081 h 339008"/>
              <a:gd name="connsiteX3" fmla="*/ 77878 w 77878"/>
              <a:gd name="connsiteY3" fmla="*/ 196793 h 339008"/>
              <a:gd name="connsiteX4" fmla="*/ 65178 w 77878"/>
              <a:gd name="connsiteY4" fmla="*/ 82493 h 339008"/>
              <a:gd name="connsiteX5" fmla="*/ 54066 w 77878"/>
              <a:gd name="connsiteY5" fmla="*/ 39631 h 339008"/>
              <a:gd name="connsiteX6" fmla="*/ 91 w 77878"/>
              <a:gd name="connsiteY6" fmla="*/ 3118 h 33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878" h="339008">
                <a:moveTo>
                  <a:pt x="91" y="3118"/>
                </a:moveTo>
                <a:cubicBezTo>
                  <a:pt x="2472" y="17141"/>
                  <a:pt x="57505" y="67941"/>
                  <a:pt x="68353" y="123768"/>
                </a:cubicBezTo>
                <a:cubicBezTo>
                  <a:pt x="79201" y="179595"/>
                  <a:pt x="63591" y="325910"/>
                  <a:pt x="65178" y="338081"/>
                </a:cubicBezTo>
                <a:cubicBezTo>
                  <a:pt x="66765" y="350252"/>
                  <a:pt x="77878" y="239391"/>
                  <a:pt x="77878" y="196793"/>
                </a:cubicBezTo>
                <a:cubicBezTo>
                  <a:pt x="77878" y="154195"/>
                  <a:pt x="69147" y="108687"/>
                  <a:pt x="65178" y="82493"/>
                </a:cubicBezTo>
                <a:cubicBezTo>
                  <a:pt x="61209" y="56299"/>
                  <a:pt x="65708" y="53125"/>
                  <a:pt x="54066" y="39631"/>
                </a:cubicBezTo>
                <a:cubicBezTo>
                  <a:pt x="42424" y="26137"/>
                  <a:pt x="-2290" y="-10905"/>
                  <a:pt x="91" y="3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4EAAD645-6755-4723-BC7F-4B4F8B2CFBBD}"/>
              </a:ext>
            </a:extLst>
          </p:cNvPr>
          <p:cNvSpPr/>
          <p:nvPr/>
        </p:nvSpPr>
        <p:spPr>
          <a:xfrm>
            <a:off x="5494208" y="2235126"/>
            <a:ext cx="740520" cy="149240"/>
          </a:xfrm>
          <a:custGeom>
            <a:avLst/>
            <a:gdLst>
              <a:gd name="connsiteX0" fmla="*/ 130 w 740520"/>
              <a:gd name="connsiteY0" fmla="*/ 82624 h 149240"/>
              <a:gd name="connsiteX1" fmla="*/ 52517 w 740520"/>
              <a:gd name="connsiteY1" fmla="*/ 142949 h 149240"/>
              <a:gd name="connsiteX2" fmla="*/ 155705 w 740520"/>
              <a:gd name="connsiteY2" fmla="*/ 146124 h 149240"/>
              <a:gd name="connsiteX3" fmla="*/ 373192 w 740520"/>
              <a:gd name="connsiteY3" fmla="*/ 131837 h 149240"/>
              <a:gd name="connsiteX4" fmla="*/ 701805 w 740520"/>
              <a:gd name="connsiteY4" fmla="*/ 34999 h 149240"/>
              <a:gd name="connsiteX5" fmla="*/ 731967 w 740520"/>
              <a:gd name="connsiteY5" fmla="*/ 74 h 149240"/>
              <a:gd name="connsiteX6" fmla="*/ 682755 w 740520"/>
              <a:gd name="connsiteY6" fmla="*/ 27062 h 149240"/>
              <a:gd name="connsiteX7" fmla="*/ 535117 w 740520"/>
              <a:gd name="connsiteY7" fmla="*/ 69924 h 149240"/>
              <a:gd name="connsiteX8" fmla="*/ 241430 w 740520"/>
              <a:gd name="connsiteY8" fmla="*/ 123899 h 149240"/>
              <a:gd name="connsiteX9" fmla="*/ 74742 w 740520"/>
              <a:gd name="connsiteY9" fmla="*/ 131837 h 149240"/>
              <a:gd name="connsiteX10" fmla="*/ 38230 w 740520"/>
              <a:gd name="connsiteY10" fmla="*/ 130249 h 149240"/>
              <a:gd name="connsiteX11" fmla="*/ 130 w 740520"/>
              <a:gd name="connsiteY11" fmla="*/ 82624 h 14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0520" h="149240">
                <a:moveTo>
                  <a:pt x="130" y="82624"/>
                </a:moveTo>
                <a:cubicBezTo>
                  <a:pt x="2511" y="84741"/>
                  <a:pt x="26588" y="132366"/>
                  <a:pt x="52517" y="142949"/>
                </a:cubicBezTo>
                <a:cubicBezTo>
                  <a:pt x="78446" y="153532"/>
                  <a:pt x="102259" y="147976"/>
                  <a:pt x="155705" y="146124"/>
                </a:cubicBezTo>
                <a:cubicBezTo>
                  <a:pt x="209151" y="144272"/>
                  <a:pt x="282175" y="150358"/>
                  <a:pt x="373192" y="131837"/>
                </a:cubicBezTo>
                <a:cubicBezTo>
                  <a:pt x="464209" y="113316"/>
                  <a:pt x="642009" y="56959"/>
                  <a:pt x="701805" y="34999"/>
                </a:cubicBezTo>
                <a:cubicBezTo>
                  <a:pt x="761601" y="13039"/>
                  <a:pt x="735142" y="1397"/>
                  <a:pt x="731967" y="74"/>
                </a:cubicBezTo>
                <a:cubicBezTo>
                  <a:pt x="728792" y="-1249"/>
                  <a:pt x="715563" y="15420"/>
                  <a:pt x="682755" y="27062"/>
                </a:cubicBezTo>
                <a:cubicBezTo>
                  <a:pt x="649947" y="38704"/>
                  <a:pt x="608671" y="53784"/>
                  <a:pt x="535117" y="69924"/>
                </a:cubicBezTo>
                <a:cubicBezTo>
                  <a:pt x="461563" y="86064"/>
                  <a:pt x="318159" y="113580"/>
                  <a:pt x="241430" y="123899"/>
                </a:cubicBezTo>
                <a:cubicBezTo>
                  <a:pt x="164701" y="134218"/>
                  <a:pt x="108609" y="130779"/>
                  <a:pt x="74742" y="131837"/>
                </a:cubicBezTo>
                <a:cubicBezTo>
                  <a:pt x="40875" y="132895"/>
                  <a:pt x="47755" y="136334"/>
                  <a:pt x="38230" y="130249"/>
                </a:cubicBezTo>
                <a:cubicBezTo>
                  <a:pt x="28705" y="124164"/>
                  <a:pt x="-2251" y="80507"/>
                  <a:pt x="130" y="82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82C9042-6BB0-495D-8FBA-4F8A696B28B8}"/>
              </a:ext>
            </a:extLst>
          </p:cNvPr>
          <p:cNvSpPr/>
          <p:nvPr/>
        </p:nvSpPr>
        <p:spPr>
          <a:xfrm>
            <a:off x="5398493" y="1971437"/>
            <a:ext cx="67410" cy="346876"/>
          </a:xfrm>
          <a:custGeom>
            <a:avLst/>
            <a:gdLst>
              <a:gd name="connsiteX0" fmla="*/ 52982 w 67410"/>
              <a:gd name="connsiteY0" fmla="*/ 238 h 346876"/>
              <a:gd name="connsiteX1" fmla="*/ 2182 w 67410"/>
              <a:gd name="connsiteY1" fmla="*/ 79613 h 346876"/>
              <a:gd name="connsiteX2" fmla="*/ 13295 w 67410"/>
              <a:gd name="connsiteY2" fmla="*/ 182801 h 346876"/>
              <a:gd name="connsiteX3" fmla="*/ 49807 w 67410"/>
              <a:gd name="connsiteY3" fmla="*/ 287576 h 346876"/>
              <a:gd name="connsiteX4" fmla="*/ 64095 w 67410"/>
              <a:gd name="connsiteY4" fmla="*/ 346313 h 346876"/>
              <a:gd name="connsiteX5" fmla="*/ 64095 w 67410"/>
              <a:gd name="connsiteY5" fmla="*/ 309801 h 346876"/>
              <a:gd name="connsiteX6" fmla="*/ 27582 w 67410"/>
              <a:gd name="connsiteY6" fmla="*/ 193913 h 346876"/>
              <a:gd name="connsiteX7" fmla="*/ 13295 w 67410"/>
              <a:gd name="connsiteY7" fmla="*/ 105013 h 346876"/>
              <a:gd name="connsiteX8" fmla="*/ 52982 w 67410"/>
              <a:gd name="connsiteY8" fmla="*/ 238 h 34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10" h="346876">
                <a:moveTo>
                  <a:pt x="52982" y="238"/>
                </a:moveTo>
                <a:cubicBezTo>
                  <a:pt x="51130" y="-3995"/>
                  <a:pt x="8796" y="49186"/>
                  <a:pt x="2182" y="79613"/>
                </a:cubicBezTo>
                <a:cubicBezTo>
                  <a:pt x="-4432" y="110040"/>
                  <a:pt x="5358" y="148141"/>
                  <a:pt x="13295" y="182801"/>
                </a:cubicBezTo>
                <a:cubicBezTo>
                  <a:pt x="21232" y="217461"/>
                  <a:pt x="41340" y="260324"/>
                  <a:pt x="49807" y="287576"/>
                </a:cubicBezTo>
                <a:cubicBezTo>
                  <a:pt x="58274" y="314828"/>
                  <a:pt x="61714" y="342609"/>
                  <a:pt x="64095" y="346313"/>
                </a:cubicBezTo>
                <a:cubicBezTo>
                  <a:pt x="66476" y="350017"/>
                  <a:pt x="70181" y="335201"/>
                  <a:pt x="64095" y="309801"/>
                </a:cubicBezTo>
                <a:cubicBezTo>
                  <a:pt x="58010" y="284401"/>
                  <a:pt x="36049" y="228044"/>
                  <a:pt x="27582" y="193913"/>
                </a:cubicBezTo>
                <a:cubicBezTo>
                  <a:pt x="19115" y="159782"/>
                  <a:pt x="12501" y="131736"/>
                  <a:pt x="13295" y="105013"/>
                </a:cubicBezTo>
                <a:cubicBezTo>
                  <a:pt x="14089" y="78290"/>
                  <a:pt x="54834" y="4471"/>
                  <a:pt x="52982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324DBB2-BCBF-4090-BD71-5D4D435EE33D}"/>
              </a:ext>
            </a:extLst>
          </p:cNvPr>
          <p:cNvSpPr/>
          <p:nvPr/>
        </p:nvSpPr>
        <p:spPr>
          <a:xfrm>
            <a:off x="5367326" y="2122148"/>
            <a:ext cx="69983" cy="127513"/>
          </a:xfrm>
          <a:custGeom>
            <a:avLst/>
            <a:gdLst>
              <a:gd name="connsiteX0" fmla="*/ 12 w 69983"/>
              <a:gd name="connsiteY0" fmla="*/ 340 h 127513"/>
              <a:gd name="connsiteX1" fmla="*/ 49224 w 69983"/>
              <a:gd name="connsiteY1" fmla="*/ 63840 h 127513"/>
              <a:gd name="connsiteX2" fmla="*/ 69862 w 69983"/>
              <a:gd name="connsiteY2" fmla="*/ 127340 h 127513"/>
              <a:gd name="connsiteX3" fmla="*/ 57162 w 69983"/>
              <a:gd name="connsiteY3" fmla="*/ 81302 h 127513"/>
              <a:gd name="connsiteX4" fmla="*/ 44462 w 69983"/>
              <a:gd name="connsiteY4" fmla="*/ 40027 h 127513"/>
              <a:gd name="connsiteX5" fmla="*/ 12 w 69983"/>
              <a:gd name="connsiteY5" fmla="*/ 340 h 1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83" h="127513">
                <a:moveTo>
                  <a:pt x="12" y="340"/>
                </a:moveTo>
                <a:cubicBezTo>
                  <a:pt x="806" y="4309"/>
                  <a:pt x="37582" y="42673"/>
                  <a:pt x="49224" y="63840"/>
                </a:cubicBezTo>
                <a:cubicBezTo>
                  <a:pt x="60866" y="85007"/>
                  <a:pt x="68539" y="124430"/>
                  <a:pt x="69862" y="127340"/>
                </a:cubicBezTo>
                <a:cubicBezTo>
                  <a:pt x="71185" y="130250"/>
                  <a:pt x="61395" y="95854"/>
                  <a:pt x="57162" y="81302"/>
                </a:cubicBezTo>
                <a:cubicBezTo>
                  <a:pt x="52929" y="66750"/>
                  <a:pt x="51870" y="51933"/>
                  <a:pt x="44462" y="40027"/>
                </a:cubicBezTo>
                <a:cubicBezTo>
                  <a:pt x="37054" y="28121"/>
                  <a:pt x="-782" y="-3629"/>
                  <a:pt x="12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ADE20AE8-BFF2-44BF-96C7-F6DD9836021D}"/>
              </a:ext>
            </a:extLst>
          </p:cNvPr>
          <p:cNvSpPr/>
          <p:nvPr/>
        </p:nvSpPr>
        <p:spPr>
          <a:xfrm>
            <a:off x="4935340" y="2082800"/>
            <a:ext cx="467320" cy="74619"/>
          </a:xfrm>
          <a:custGeom>
            <a:avLst/>
            <a:gdLst>
              <a:gd name="connsiteX0" fmla="*/ 198 w 467320"/>
              <a:gd name="connsiteY0" fmla="*/ 74613 h 74619"/>
              <a:gd name="connsiteX1" fmla="*/ 133548 w 467320"/>
              <a:gd name="connsiteY1" fmla="*/ 33338 h 74619"/>
              <a:gd name="connsiteX2" fmla="*/ 328810 w 467320"/>
              <a:gd name="connsiteY2" fmla="*/ 11113 h 74619"/>
              <a:gd name="connsiteX3" fmla="*/ 417710 w 467320"/>
              <a:gd name="connsiteY3" fmla="*/ 4763 h 74619"/>
              <a:gd name="connsiteX4" fmla="*/ 466923 w 467320"/>
              <a:gd name="connsiteY4" fmla="*/ 4763 h 74619"/>
              <a:gd name="connsiteX5" fmla="*/ 392310 w 467320"/>
              <a:gd name="connsiteY5" fmla="*/ 0 h 74619"/>
              <a:gd name="connsiteX6" fmla="*/ 330398 w 467320"/>
              <a:gd name="connsiteY6" fmla="*/ 4763 h 74619"/>
              <a:gd name="connsiteX7" fmla="*/ 222448 w 467320"/>
              <a:gd name="connsiteY7" fmla="*/ 15875 h 74619"/>
              <a:gd name="connsiteX8" fmla="*/ 106560 w 467320"/>
              <a:gd name="connsiteY8" fmla="*/ 36513 h 74619"/>
              <a:gd name="connsiteX9" fmla="*/ 198 w 467320"/>
              <a:gd name="connsiteY9" fmla="*/ 74613 h 7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320" h="74619">
                <a:moveTo>
                  <a:pt x="198" y="74613"/>
                </a:moveTo>
                <a:cubicBezTo>
                  <a:pt x="4696" y="74084"/>
                  <a:pt x="78779" y="43921"/>
                  <a:pt x="133548" y="33338"/>
                </a:cubicBezTo>
                <a:cubicBezTo>
                  <a:pt x="188317" y="22755"/>
                  <a:pt x="281450" y="15875"/>
                  <a:pt x="328810" y="11113"/>
                </a:cubicBezTo>
                <a:cubicBezTo>
                  <a:pt x="376170" y="6351"/>
                  <a:pt x="394691" y="5821"/>
                  <a:pt x="417710" y="4763"/>
                </a:cubicBezTo>
                <a:cubicBezTo>
                  <a:pt x="440729" y="3705"/>
                  <a:pt x="471156" y="5557"/>
                  <a:pt x="466923" y="4763"/>
                </a:cubicBezTo>
                <a:cubicBezTo>
                  <a:pt x="462690" y="3969"/>
                  <a:pt x="415064" y="0"/>
                  <a:pt x="392310" y="0"/>
                </a:cubicBezTo>
                <a:cubicBezTo>
                  <a:pt x="369556" y="0"/>
                  <a:pt x="330398" y="4763"/>
                  <a:pt x="330398" y="4763"/>
                </a:cubicBezTo>
                <a:cubicBezTo>
                  <a:pt x="302088" y="7409"/>
                  <a:pt x="259754" y="10583"/>
                  <a:pt x="222448" y="15875"/>
                </a:cubicBezTo>
                <a:cubicBezTo>
                  <a:pt x="185142" y="21167"/>
                  <a:pt x="144395" y="28576"/>
                  <a:pt x="106560" y="36513"/>
                </a:cubicBezTo>
                <a:cubicBezTo>
                  <a:pt x="68725" y="44450"/>
                  <a:pt x="-4300" y="75142"/>
                  <a:pt x="198" y="74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BA948905-FDFB-4DB6-9050-3F093C6DAF34}"/>
              </a:ext>
            </a:extLst>
          </p:cNvPr>
          <p:cNvSpPr/>
          <p:nvPr/>
        </p:nvSpPr>
        <p:spPr>
          <a:xfrm>
            <a:off x="5022480" y="2112144"/>
            <a:ext cx="358281" cy="56388"/>
          </a:xfrm>
          <a:custGeom>
            <a:avLst/>
            <a:gdLst>
              <a:gd name="connsiteX0" fmla="*/ 370 w 358281"/>
              <a:gd name="connsiteY0" fmla="*/ 56381 h 56388"/>
              <a:gd name="connsiteX1" fmla="*/ 181345 w 358281"/>
              <a:gd name="connsiteY1" fmla="*/ 19869 h 56388"/>
              <a:gd name="connsiteX2" fmla="*/ 351208 w 358281"/>
              <a:gd name="connsiteY2" fmla="*/ 2406 h 56388"/>
              <a:gd name="connsiteX3" fmla="*/ 317870 w 358281"/>
              <a:gd name="connsiteY3" fmla="*/ 819 h 56388"/>
              <a:gd name="connsiteX4" fmla="*/ 241670 w 358281"/>
              <a:gd name="connsiteY4" fmla="*/ 8756 h 56388"/>
              <a:gd name="connsiteX5" fmla="*/ 136895 w 358281"/>
              <a:gd name="connsiteY5" fmla="*/ 16694 h 56388"/>
              <a:gd name="connsiteX6" fmla="*/ 370 w 358281"/>
              <a:gd name="connsiteY6" fmla="*/ 56381 h 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281" h="56388">
                <a:moveTo>
                  <a:pt x="370" y="56381"/>
                </a:moveTo>
                <a:cubicBezTo>
                  <a:pt x="7778" y="56910"/>
                  <a:pt x="122872" y="28865"/>
                  <a:pt x="181345" y="19869"/>
                </a:cubicBezTo>
                <a:cubicBezTo>
                  <a:pt x="239818" y="10873"/>
                  <a:pt x="328454" y="5581"/>
                  <a:pt x="351208" y="2406"/>
                </a:cubicBezTo>
                <a:cubicBezTo>
                  <a:pt x="373962" y="-769"/>
                  <a:pt x="336126" y="-239"/>
                  <a:pt x="317870" y="819"/>
                </a:cubicBezTo>
                <a:cubicBezTo>
                  <a:pt x="299614" y="1877"/>
                  <a:pt x="271832" y="6110"/>
                  <a:pt x="241670" y="8756"/>
                </a:cubicBezTo>
                <a:cubicBezTo>
                  <a:pt x="211508" y="11402"/>
                  <a:pt x="175260" y="10608"/>
                  <a:pt x="136895" y="16694"/>
                </a:cubicBezTo>
                <a:cubicBezTo>
                  <a:pt x="98531" y="22779"/>
                  <a:pt x="-7038" y="55852"/>
                  <a:pt x="370" y="56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7EF44456-A785-4DA7-9578-5C628421B9D9}"/>
              </a:ext>
            </a:extLst>
          </p:cNvPr>
          <p:cNvSpPr/>
          <p:nvPr/>
        </p:nvSpPr>
        <p:spPr>
          <a:xfrm>
            <a:off x="5361607" y="2120177"/>
            <a:ext cx="106449" cy="202674"/>
          </a:xfrm>
          <a:custGeom>
            <a:avLst/>
            <a:gdLst>
              <a:gd name="connsiteX0" fmla="*/ 968 w 106449"/>
              <a:gd name="connsiteY0" fmla="*/ 723 h 202674"/>
              <a:gd name="connsiteX1" fmla="*/ 7318 w 106449"/>
              <a:gd name="connsiteY1" fmla="*/ 100736 h 202674"/>
              <a:gd name="connsiteX2" fmla="*/ 58118 w 106449"/>
              <a:gd name="connsiteY2" fmla="*/ 180111 h 202674"/>
              <a:gd name="connsiteX3" fmla="*/ 104156 w 106449"/>
              <a:gd name="connsiteY3" fmla="*/ 202336 h 202674"/>
              <a:gd name="connsiteX4" fmla="*/ 93043 w 106449"/>
              <a:gd name="connsiteY4" fmla="*/ 189636 h 202674"/>
              <a:gd name="connsiteX5" fmla="*/ 37481 w 106449"/>
              <a:gd name="connsiteY5" fmla="*/ 140423 h 202674"/>
              <a:gd name="connsiteX6" fmla="*/ 13668 w 106449"/>
              <a:gd name="connsiteY6" fmla="*/ 59461 h 202674"/>
              <a:gd name="connsiteX7" fmla="*/ 968 w 106449"/>
              <a:gd name="connsiteY7" fmla="*/ 723 h 20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449" h="202674">
                <a:moveTo>
                  <a:pt x="968" y="723"/>
                </a:moveTo>
                <a:cubicBezTo>
                  <a:pt x="-90" y="7602"/>
                  <a:pt x="-2207" y="70838"/>
                  <a:pt x="7318" y="100736"/>
                </a:cubicBezTo>
                <a:cubicBezTo>
                  <a:pt x="16843" y="130634"/>
                  <a:pt x="41978" y="163178"/>
                  <a:pt x="58118" y="180111"/>
                </a:cubicBezTo>
                <a:cubicBezTo>
                  <a:pt x="74258" y="197044"/>
                  <a:pt x="98335" y="200749"/>
                  <a:pt x="104156" y="202336"/>
                </a:cubicBezTo>
                <a:cubicBezTo>
                  <a:pt x="109977" y="203924"/>
                  <a:pt x="104155" y="199955"/>
                  <a:pt x="93043" y="189636"/>
                </a:cubicBezTo>
                <a:cubicBezTo>
                  <a:pt x="81931" y="179317"/>
                  <a:pt x="50710" y="162119"/>
                  <a:pt x="37481" y="140423"/>
                </a:cubicBezTo>
                <a:cubicBezTo>
                  <a:pt x="24252" y="118727"/>
                  <a:pt x="18166" y="81157"/>
                  <a:pt x="13668" y="59461"/>
                </a:cubicBezTo>
                <a:cubicBezTo>
                  <a:pt x="9170" y="37765"/>
                  <a:pt x="2026" y="-6156"/>
                  <a:pt x="968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60B367E-75F8-46B9-8928-2123A9486D78}"/>
              </a:ext>
            </a:extLst>
          </p:cNvPr>
          <p:cNvSpPr/>
          <p:nvPr/>
        </p:nvSpPr>
        <p:spPr>
          <a:xfrm>
            <a:off x="5332366" y="2116137"/>
            <a:ext cx="158848" cy="227617"/>
          </a:xfrm>
          <a:custGeom>
            <a:avLst/>
            <a:gdLst>
              <a:gd name="connsiteX0" fmla="*/ 17509 w 158848"/>
              <a:gd name="connsiteY0" fmla="*/ 1 h 227617"/>
              <a:gd name="connsiteX1" fmla="*/ 47 w 158848"/>
              <a:gd name="connsiteY1" fmla="*/ 57151 h 227617"/>
              <a:gd name="connsiteX2" fmla="*/ 23859 w 158848"/>
              <a:gd name="connsiteY2" fmla="*/ 136526 h 227617"/>
              <a:gd name="connsiteX3" fmla="*/ 79422 w 158848"/>
              <a:gd name="connsiteY3" fmla="*/ 200026 h 227617"/>
              <a:gd name="connsiteX4" fmla="*/ 122284 w 158848"/>
              <a:gd name="connsiteY4" fmla="*/ 227013 h 227617"/>
              <a:gd name="connsiteX5" fmla="*/ 158797 w 158848"/>
              <a:gd name="connsiteY5" fmla="*/ 219076 h 227617"/>
              <a:gd name="connsiteX6" fmla="*/ 114347 w 158848"/>
              <a:gd name="connsiteY6" fmla="*/ 222251 h 227617"/>
              <a:gd name="connsiteX7" fmla="*/ 36559 w 158848"/>
              <a:gd name="connsiteY7" fmla="*/ 138113 h 227617"/>
              <a:gd name="connsiteX8" fmla="*/ 9572 w 158848"/>
              <a:gd name="connsiteY8" fmla="*/ 58738 h 227617"/>
              <a:gd name="connsiteX9" fmla="*/ 17509 w 158848"/>
              <a:gd name="connsiteY9" fmla="*/ 1 h 22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848" h="227617">
                <a:moveTo>
                  <a:pt x="17509" y="1"/>
                </a:moveTo>
                <a:cubicBezTo>
                  <a:pt x="15922" y="-263"/>
                  <a:pt x="-1011" y="34397"/>
                  <a:pt x="47" y="57151"/>
                </a:cubicBezTo>
                <a:cubicBezTo>
                  <a:pt x="1105" y="79905"/>
                  <a:pt x="10630" y="112714"/>
                  <a:pt x="23859" y="136526"/>
                </a:cubicBezTo>
                <a:cubicBezTo>
                  <a:pt x="37088" y="160338"/>
                  <a:pt x="63018" y="184945"/>
                  <a:pt x="79422" y="200026"/>
                </a:cubicBezTo>
                <a:cubicBezTo>
                  <a:pt x="95826" y="215107"/>
                  <a:pt x="109055" y="223838"/>
                  <a:pt x="122284" y="227013"/>
                </a:cubicBezTo>
                <a:cubicBezTo>
                  <a:pt x="135513" y="230188"/>
                  <a:pt x="160120" y="219870"/>
                  <a:pt x="158797" y="219076"/>
                </a:cubicBezTo>
                <a:cubicBezTo>
                  <a:pt x="157474" y="218282"/>
                  <a:pt x="134720" y="235745"/>
                  <a:pt x="114347" y="222251"/>
                </a:cubicBezTo>
                <a:cubicBezTo>
                  <a:pt x="93974" y="208757"/>
                  <a:pt x="54021" y="165365"/>
                  <a:pt x="36559" y="138113"/>
                </a:cubicBezTo>
                <a:cubicBezTo>
                  <a:pt x="19097" y="110861"/>
                  <a:pt x="14070" y="80169"/>
                  <a:pt x="9572" y="58738"/>
                </a:cubicBezTo>
                <a:cubicBezTo>
                  <a:pt x="5074" y="37307"/>
                  <a:pt x="19096" y="265"/>
                  <a:pt x="1750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4BEFD0E-14D2-4915-81CC-3FD07E47AD29}"/>
              </a:ext>
            </a:extLst>
          </p:cNvPr>
          <p:cNvSpPr/>
          <p:nvPr/>
        </p:nvSpPr>
        <p:spPr>
          <a:xfrm>
            <a:off x="4998769" y="2168510"/>
            <a:ext cx="20967" cy="156664"/>
          </a:xfrm>
          <a:custGeom>
            <a:avLst/>
            <a:gdLst>
              <a:gd name="connsiteX0" fmla="*/ 11381 w 20967"/>
              <a:gd name="connsiteY0" fmla="*/ 15 h 156664"/>
              <a:gd name="connsiteX1" fmla="*/ 20906 w 20967"/>
              <a:gd name="connsiteY1" fmla="*/ 69865 h 156664"/>
              <a:gd name="connsiteX2" fmla="*/ 6619 w 20967"/>
              <a:gd name="connsiteY2" fmla="*/ 103203 h 156664"/>
              <a:gd name="connsiteX3" fmla="*/ 8206 w 20967"/>
              <a:gd name="connsiteY3" fmla="*/ 138128 h 156664"/>
              <a:gd name="connsiteX4" fmla="*/ 269 w 20967"/>
              <a:gd name="connsiteY4" fmla="*/ 155590 h 156664"/>
              <a:gd name="connsiteX5" fmla="*/ 1856 w 20967"/>
              <a:gd name="connsiteY5" fmla="*/ 107965 h 156664"/>
              <a:gd name="connsiteX6" fmla="*/ 1856 w 20967"/>
              <a:gd name="connsiteY6" fmla="*/ 76215 h 156664"/>
              <a:gd name="connsiteX7" fmla="*/ 11381 w 20967"/>
              <a:gd name="connsiteY7" fmla="*/ 15 h 15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67" h="156664">
                <a:moveTo>
                  <a:pt x="11381" y="15"/>
                </a:moveTo>
                <a:cubicBezTo>
                  <a:pt x="14556" y="-1043"/>
                  <a:pt x="21700" y="52667"/>
                  <a:pt x="20906" y="69865"/>
                </a:cubicBezTo>
                <a:cubicBezTo>
                  <a:pt x="20112" y="87063"/>
                  <a:pt x="8736" y="91826"/>
                  <a:pt x="6619" y="103203"/>
                </a:cubicBezTo>
                <a:cubicBezTo>
                  <a:pt x="4502" y="114580"/>
                  <a:pt x="9264" y="129397"/>
                  <a:pt x="8206" y="138128"/>
                </a:cubicBezTo>
                <a:cubicBezTo>
                  <a:pt x="7148" y="146859"/>
                  <a:pt x="1327" y="160617"/>
                  <a:pt x="269" y="155590"/>
                </a:cubicBezTo>
                <a:cubicBezTo>
                  <a:pt x="-789" y="150563"/>
                  <a:pt x="1591" y="121194"/>
                  <a:pt x="1856" y="107965"/>
                </a:cubicBezTo>
                <a:cubicBezTo>
                  <a:pt x="2120" y="94736"/>
                  <a:pt x="4" y="90238"/>
                  <a:pt x="1856" y="76215"/>
                </a:cubicBezTo>
                <a:cubicBezTo>
                  <a:pt x="3708" y="62192"/>
                  <a:pt x="8206" y="1073"/>
                  <a:pt x="1138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B26DE1B9-AB52-41B2-916A-BA4C7977C0BC}"/>
              </a:ext>
            </a:extLst>
          </p:cNvPr>
          <p:cNvSpPr/>
          <p:nvPr/>
        </p:nvSpPr>
        <p:spPr>
          <a:xfrm>
            <a:off x="4979922" y="2178050"/>
            <a:ext cx="19354" cy="131766"/>
          </a:xfrm>
          <a:custGeom>
            <a:avLst/>
            <a:gdLst>
              <a:gd name="connsiteX0" fmla="*/ 19116 w 19354"/>
              <a:gd name="connsiteY0" fmla="*/ 0 h 131766"/>
              <a:gd name="connsiteX1" fmla="*/ 66 w 19354"/>
              <a:gd name="connsiteY1" fmla="*/ 95250 h 131766"/>
              <a:gd name="connsiteX2" fmla="*/ 12766 w 19354"/>
              <a:gd name="connsiteY2" fmla="*/ 131763 h 131766"/>
              <a:gd name="connsiteX3" fmla="*/ 11178 w 19354"/>
              <a:gd name="connsiteY3" fmla="*/ 96838 h 131766"/>
              <a:gd name="connsiteX4" fmla="*/ 19116 w 19354"/>
              <a:gd name="connsiteY4" fmla="*/ 0 h 13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54" h="131766">
                <a:moveTo>
                  <a:pt x="19116" y="0"/>
                </a:moveTo>
                <a:cubicBezTo>
                  <a:pt x="17264" y="-265"/>
                  <a:pt x="1124" y="73290"/>
                  <a:pt x="66" y="95250"/>
                </a:cubicBezTo>
                <a:cubicBezTo>
                  <a:pt x="-992" y="117210"/>
                  <a:pt x="10914" y="131498"/>
                  <a:pt x="12766" y="131763"/>
                </a:cubicBezTo>
                <a:cubicBezTo>
                  <a:pt x="14618" y="132028"/>
                  <a:pt x="10913" y="116153"/>
                  <a:pt x="11178" y="96838"/>
                </a:cubicBezTo>
                <a:cubicBezTo>
                  <a:pt x="11442" y="77523"/>
                  <a:pt x="20968" y="265"/>
                  <a:pt x="191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46FD607-0974-48D8-AFCD-13CB208ECD1E}"/>
              </a:ext>
            </a:extLst>
          </p:cNvPr>
          <p:cNvSpPr/>
          <p:nvPr/>
        </p:nvSpPr>
        <p:spPr>
          <a:xfrm>
            <a:off x="4945356" y="2176227"/>
            <a:ext cx="41206" cy="119646"/>
          </a:xfrm>
          <a:custGeom>
            <a:avLst/>
            <a:gdLst>
              <a:gd name="connsiteX0" fmla="*/ 40982 w 41206"/>
              <a:gd name="connsiteY0" fmla="*/ 236 h 119646"/>
              <a:gd name="connsiteX1" fmla="*/ 6057 w 41206"/>
              <a:gd name="connsiteY1" fmla="*/ 100248 h 119646"/>
              <a:gd name="connsiteX2" fmla="*/ 1294 w 41206"/>
              <a:gd name="connsiteY2" fmla="*/ 117711 h 119646"/>
              <a:gd name="connsiteX3" fmla="*/ 20344 w 41206"/>
              <a:gd name="connsiteY3" fmla="*/ 73261 h 119646"/>
              <a:gd name="connsiteX4" fmla="*/ 40982 w 41206"/>
              <a:gd name="connsiteY4" fmla="*/ 236 h 11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06" h="119646">
                <a:moveTo>
                  <a:pt x="40982" y="236"/>
                </a:moveTo>
                <a:cubicBezTo>
                  <a:pt x="38601" y="4734"/>
                  <a:pt x="12672" y="80669"/>
                  <a:pt x="6057" y="100248"/>
                </a:cubicBezTo>
                <a:cubicBezTo>
                  <a:pt x="-558" y="119827"/>
                  <a:pt x="-1087" y="122209"/>
                  <a:pt x="1294" y="117711"/>
                </a:cubicBezTo>
                <a:cubicBezTo>
                  <a:pt x="3675" y="113213"/>
                  <a:pt x="14523" y="89930"/>
                  <a:pt x="20344" y="73261"/>
                </a:cubicBezTo>
                <a:cubicBezTo>
                  <a:pt x="26165" y="56592"/>
                  <a:pt x="43363" y="-4262"/>
                  <a:pt x="40982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B25BD8AE-3C85-4C0E-A343-AD3E3A5FB0D0}"/>
              </a:ext>
            </a:extLst>
          </p:cNvPr>
          <p:cNvSpPr/>
          <p:nvPr/>
        </p:nvSpPr>
        <p:spPr>
          <a:xfrm>
            <a:off x="4949752" y="2266547"/>
            <a:ext cx="33450" cy="127788"/>
          </a:xfrm>
          <a:custGeom>
            <a:avLst/>
            <a:gdLst>
              <a:gd name="connsiteX0" fmla="*/ 33411 w 33450"/>
              <a:gd name="connsiteY0" fmla="*/ 403 h 127788"/>
              <a:gd name="connsiteX1" fmla="*/ 1661 w 33450"/>
              <a:gd name="connsiteY1" fmla="*/ 51203 h 127788"/>
              <a:gd name="connsiteX2" fmla="*/ 4836 w 33450"/>
              <a:gd name="connsiteY2" fmla="*/ 127403 h 127788"/>
              <a:gd name="connsiteX3" fmla="*/ 8011 w 33450"/>
              <a:gd name="connsiteY3" fmla="*/ 78191 h 127788"/>
              <a:gd name="connsiteX4" fmla="*/ 33411 w 33450"/>
              <a:gd name="connsiteY4" fmla="*/ 403 h 12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50" h="127788">
                <a:moveTo>
                  <a:pt x="33411" y="403"/>
                </a:moveTo>
                <a:cubicBezTo>
                  <a:pt x="32353" y="-4095"/>
                  <a:pt x="6423" y="30036"/>
                  <a:pt x="1661" y="51203"/>
                </a:cubicBezTo>
                <a:cubicBezTo>
                  <a:pt x="-3101" y="72370"/>
                  <a:pt x="3778" y="122905"/>
                  <a:pt x="4836" y="127403"/>
                </a:cubicBezTo>
                <a:cubicBezTo>
                  <a:pt x="5894" y="131901"/>
                  <a:pt x="2190" y="95918"/>
                  <a:pt x="8011" y="78191"/>
                </a:cubicBezTo>
                <a:cubicBezTo>
                  <a:pt x="13832" y="60464"/>
                  <a:pt x="34469" y="4901"/>
                  <a:pt x="33411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A48FBF2-89A3-4FE8-9A42-51F900E7673A}"/>
              </a:ext>
            </a:extLst>
          </p:cNvPr>
          <p:cNvSpPr/>
          <p:nvPr/>
        </p:nvSpPr>
        <p:spPr>
          <a:xfrm>
            <a:off x="4756797" y="2049310"/>
            <a:ext cx="196658" cy="346229"/>
          </a:xfrm>
          <a:custGeom>
            <a:avLst/>
            <a:gdLst>
              <a:gd name="connsiteX0" fmla="*/ 941 w 196658"/>
              <a:gd name="connsiteY0" fmla="*/ 153 h 346229"/>
              <a:gd name="connsiteX1" fmla="*/ 140641 w 196658"/>
              <a:gd name="connsiteY1" fmla="*/ 17615 h 346229"/>
              <a:gd name="connsiteX2" fmla="*/ 180328 w 196658"/>
              <a:gd name="connsiteY2" fmla="*/ 104928 h 346229"/>
              <a:gd name="connsiteX3" fmla="*/ 196203 w 196658"/>
              <a:gd name="connsiteY3" fmla="*/ 271615 h 346229"/>
              <a:gd name="connsiteX4" fmla="*/ 191441 w 196658"/>
              <a:gd name="connsiteY4" fmla="*/ 346228 h 346229"/>
              <a:gd name="connsiteX5" fmla="*/ 181916 w 196658"/>
              <a:gd name="connsiteY5" fmla="*/ 270028 h 346229"/>
              <a:gd name="connsiteX6" fmla="*/ 172391 w 196658"/>
              <a:gd name="connsiteY6" fmla="*/ 114453 h 346229"/>
              <a:gd name="connsiteX7" fmla="*/ 135878 w 196658"/>
              <a:gd name="connsiteY7" fmla="*/ 43015 h 346229"/>
              <a:gd name="connsiteX8" fmla="*/ 81903 w 196658"/>
              <a:gd name="connsiteY8" fmla="*/ 11265 h 346229"/>
              <a:gd name="connsiteX9" fmla="*/ 941 w 196658"/>
              <a:gd name="connsiteY9" fmla="*/ 153 h 34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658" h="346229">
                <a:moveTo>
                  <a:pt x="941" y="153"/>
                </a:moveTo>
                <a:cubicBezTo>
                  <a:pt x="10731" y="1211"/>
                  <a:pt x="110743" y="153"/>
                  <a:pt x="140641" y="17615"/>
                </a:cubicBezTo>
                <a:cubicBezTo>
                  <a:pt x="170539" y="35077"/>
                  <a:pt x="171068" y="62595"/>
                  <a:pt x="180328" y="104928"/>
                </a:cubicBezTo>
                <a:cubicBezTo>
                  <a:pt x="189588" y="147261"/>
                  <a:pt x="194351" y="231398"/>
                  <a:pt x="196203" y="271615"/>
                </a:cubicBezTo>
                <a:cubicBezTo>
                  <a:pt x="198055" y="311832"/>
                  <a:pt x="193822" y="346492"/>
                  <a:pt x="191441" y="346228"/>
                </a:cubicBezTo>
                <a:cubicBezTo>
                  <a:pt x="189060" y="345964"/>
                  <a:pt x="185091" y="308657"/>
                  <a:pt x="181916" y="270028"/>
                </a:cubicBezTo>
                <a:cubicBezTo>
                  <a:pt x="178741" y="231399"/>
                  <a:pt x="180064" y="152289"/>
                  <a:pt x="172391" y="114453"/>
                </a:cubicBezTo>
                <a:cubicBezTo>
                  <a:pt x="164718" y="76618"/>
                  <a:pt x="150959" y="60213"/>
                  <a:pt x="135878" y="43015"/>
                </a:cubicBezTo>
                <a:cubicBezTo>
                  <a:pt x="120797" y="25817"/>
                  <a:pt x="103334" y="18938"/>
                  <a:pt x="81903" y="11265"/>
                </a:cubicBezTo>
                <a:cubicBezTo>
                  <a:pt x="60472" y="3592"/>
                  <a:pt x="-8849" y="-905"/>
                  <a:pt x="941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C2F8634-0F3B-4A5B-8D8A-ACC04C7A7C05}"/>
              </a:ext>
            </a:extLst>
          </p:cNvPr>
          <p:cNvSpPr/>
          <p:nvPr/>
        </p:nvSpPr>
        <p:spPr>
          <a:xfrm>
            <a:off x="4148043" y="2049463"/>
            <a:ext cx="632461" cy="157220"/>
          </a:xfrm>
          <a:custGeom>
            <a:avLst/>
            <a:gdLst>
              <a:gd name="connsiteX0" fmla="*/ 95 w 632461"/>
              <a:gd name="connsiteY0" fmla="*/ 157162 h 157220"/>
              <a:gd name="connsiteX1" fmla="*/ 141382 w 632461"/>
              <a:gd name="connsiteY1" fmla="*/ 82550 h 157220"/>
              <a:gd name="connsiteX2" fmla="*/ 325532 w 632461"/>
              <a:gd name="connsiteY2" fmla="*/ 33337 h 157220"/>
              <a:gd name="connsiteX3" fmla="*/ 530320 w 632461"/>
              <a:gd name="connsiteY3" fmla="*/ 4762 h 157220"/>
              <a:gd name="connsiteX4" fmla="*/ 631920 w 632461"/>
              <a:gd name="connsiteY4" fmla="*/ 3175 h 157220"/>
              <a:gd name="connsiteX5" fmla="*/ 573182 w 632461"/>
              <a:gd name="connsiteY5" fmla="*/ 0 h 157220"/>
              <a:gd name="connsiteX6" fmla="*/ 466820 w 632461"/>
              <a:gd name="connsiteY6" fmla="*/ 6350 h 157220"/>
              <a:gd name="connsiteX7" fmla="*/ 282670 w 632461"/>
              <a:gd name="connsiteY7" fmla="*/ 38100 h 157220"/>
              <a:gd name="connsiteX8" fmla="*/ 162020 w 632461"/>
              <a:gd name="connsiteY8" fmla="*/ 69850 h 157220"/>
              <a:gd name="connsiteX9" fmla="*/ 95 w 632461"/>
              <a:gd name="connsiteY9" fmla="*/ 157162 h 15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2461" h="157220">
                <a:moveTo>
                  <a:pt x="95" y="157162"/>
                </a:moveTo>
                <a:cubicBezTo>
                  <a:pt x="-3345" y="159279"/>
                  <a:pt x="87143" y="103187"/>
                  <a:pt x="141382" y="82550"/>
                </a:cubicBezTo>
                <a:cubicBezTo>
                  <a:pt x="195621" y="61913"/>
                  <a:pt x="260709" y="46302"/>
                  <a:pt x="325532" y="33337"/>
                </a:cubicBezTo>
                <a:cubicBezTo>
                  <a:pt x="390355" y="20372"/>
                  <a:pt x="479255" y="9789"/>
                  <a:pt x="530320" y="4762"/>
                </a:cubicBezTo>
                <a:cubicBezTo>
                  <a:pt x="581385" y="-265"/>
                  <a:pt x="624776" y="3969"/>
                  <a:pt x="631920" y="3175"/>
                </a:cubicBezTo>
                <a:cubicBezTo>
                  <a:pt x="639064" y="2381"/>
                  <a:pt x="573182" y="0"/>
                  <a:pt x="573182" y="0"/>
                </a:cubicBezTo>
                <a:cubicBezTo>
                  <a:pt x="545665" y="529"/>
                  <a:pt x="515239" y="0"/>
                  <a:pt x="466820" y="6350"/>
                </a:cubicBezTo>
                <a:cubicBezTo>
                  <a:pt x="418401" y="12700"/>
                  <a:pt x="333470" y="27517"/>
                  <a:pt x="282670" y="38100"/>
                </a:cubicBezTo>
                <a:cubicBezTo>
                  <a:pt x="231870" y="48683"/>
                  <a:pt x="206470" y="50536"/>
                  <a:pt x="162020" y="69850"/>
                </a:cubicBezTo>
                <a:cubicBezTo>
                  <a:pt x="117570" y="89164"/>
                  <a:pt x="3535" y="155045"/>
                  <a:pt x="95" y="157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93310644-E04A-4241-A01F-106553FD1439}"/>
              </a:ext>
            </a:extLst>
          </p:cNvPr>
          <p:cNvSpPr/>
          <p:nvPr/>
        </p:nvSpPr>
        <p:spPr>
          <a:xfrm>
            <a:off x="4150641" y="2112960"/>
            <a:ext cx="175645" cy="95734"/>
          </a:xfrm>
          <a:custGeom>
            <a:avLst/>
            <a:gdLst>
              <a:gd name="connsiteX0" fmla="*/ 3847 w 175645"/>
              <a:gd name="connsiteY0" fmla="*/ 95253 h 95734"/>
              <a:gd name="connsiteX1" fmla="*/ 127672 w 175645"/>
              <a:gd name="connsiteY1" fmla="*/ 23815 h 95734"/>
              <a:gd name="connsiteX2" fmla="*/ 175297 w 175645"/>
              <a:gd name="connsiteY2" fmla="*/ 3 h 95734"/>
              <a:gd name="connsiteX3" fmla="*/ 107034 w 175645"/>
              <a:gd name="connsiteY3" fmla="*/ 22228 h 95734"/>
              <a:gd name="connsiteX4" fmla="*/ 37184 w 175645"/>
              <a:gd name="connsiteY4" fmla="*/ 53978 h 95734"/>
              <a:gd name="connsiteX5" fmla="*/ 3847 w 175645"/>
              <a:gd name="connsiteY5" fmla="*/ 95253 h 9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45" h="95734">
                <a:moveTo>
                  <a:pt x="3847" y="95253"/>
                </a:moveTo>
                <a:cubicBezTo>
                  <a:pt x="18928" y="90226"/>
                  <a:pt x="99097" y="39690"/>
                  <a:pt x="127672" y="23815"/>
                </a:cubicBezTo>
                <a:cubicBezTo>
                  <a:pt x="156247" y="7940"/>
                  <a:pt x="178737" y="267"/>
                  <a:pt x="175297" y="3"/>
                </a:cubicBezTo>
                <a:cubicBezTo>
                  <a:pt x="171857" y="-261"/>
                  <a:pt x="130053" y="13232"/>
                  <a:pt x="107034" y="22228"/>
                </a:cubicBezTo>
                <a:cubicBezTo>
                  <a:pt x="84015" y="31224"/>
                  <a:pt x="52530" y="43395"/>
                  <a:pt x="37184" y="53978"/>
                </a:cubicBezTo>
                <a:cubicBezTo>
                  <a:pt x="21838" y="64561"/>
                  <a:pt x="-11234" y="100280"/>
                  <a:pt x="3847" y="95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5C2D6CD-EEE0-400B-B7AA-B22B28C86CB3}"/>
              </a:ext>
            </a:extLst>
          </p:cNvPr>
          <p:cNvSpPr/>
          <p:nvPr/>
        </p:nvSpPr>
        <p:spPr>
          <a:xfrm>
            <a:off x="4159087" y="2207956"/>
            <a:ext cx="75965" cy="350207"/>
          </a:xfrm>
          <a:custGeom>
            <a:avLst/>
            <a:gdLst>
              <a:gd name="connsiteX0" fmla="*/ 6513 w 75965"/>
              <a:gd name="connsiteY0" fmla="*/ 257 h 350207"/>
              <a:gd name="connsiteX1" fmla="*/ 163 w 75965"/>
              <a:gd name="connsiteY1" fmla="*/ 119319 h 350207"/>
              <a:gd name="connsiteX2" fmla="*/ 14451 w 75965"/>
              <a:gd name="connsiteY2" fmla="*/ 206632 h 350207"/>
              <a:gd name="connsiteX3" fmla="*/ 71601 w 75965"/>
              <a:gd name="connsiteY3" fmla="*/ 344744 h 350207"/>
              <a:gd name="connsiteX4" fmla="*/ 66838 w 75965"/>
              <a:gd name="connsiteY4" fmla="*/ 312994 h 350207"/>
              <a:gd name="connsiteX5" fmla="*/ 25563 w 75965"/>
              <a:gd name="connsiteY5" fmla="*/ 224094 h 350207"/>
              <a:gd name="connsiteX6" fmla="*/ 16038 w 75965"/>
              <a:gd name="connsiteY6" fmla="*/ 152657 h 350207"/>
              <a:gd name="connsiteX7" fmla="*/ 3338 w 75965"/>
              <a:gd name="connsiteY7" fmla="*/ 89157 h 350207"/>
              <a:gd name="connsiteX8" fmla="*/ 6513 w 75965"/>
              <a:gd name="connsiteY8" fmla="*/ 257 h 350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65" h="350207">
                <a:moveTo>
                  <a:pt x="6513" y="257"/>
                </a:moveTo>
                <a:cubicBezTo>
                  <a:pt x="5984" y="5284"/>
                  <a:pt x="-1160" y="84923"/>
                  <a:pt x="163" y="119319"/>
                </a:cubicBezTo>
                <a:cubicBezTo>
                  <a:pt x="1486" y="153715"/>
                  <a:pt x="2545" y="169061"/>
                  <a:pt x="14451" y="206632"/>
                </a:cubicBezTo>
                <a:cubicBezTo>
                  <a:pt x="26357" y="244203"/>
                  <a:pt x="62870" y="327017"/>
                  <a:pt x="71601" y="344744"/>
                </a:cubicBezTo>
                <a:cubicBezTo>
                  <a:pt x="80332" y="362471"/>
                  <a:pt x="74511" y="333102"/>
                  <a:pt x="66838" y="312994"/>
                </a:cubicBezTo>
                <a:cubicBezTo>
                  <a:pt x="59165" y="292886"/>
                  <a:pt x="34030" y="250817"/>
                  <a:pt x="25563" y="224094"/>
                </a:cubicBezTo>
                <a:cubicBezTo>
                  <a:pt x="17096" y="197371"/>
                  <a:pt x="19742" y="175147"/>
                  <a:pt x="16038" y="152657"/>
                </a:cubicBezTo>
                <a:cubicBezTo>
                  <a:pt x="12334" y="130167"/>
                  <a:pt x="5984" y="113234"/>
                  <a:pt x="3338" y="89157"/>
                </a:cubicBezTo>
                <a:cubicBezTo>
                  <a:pt x="692" y="65080"/>
                  <a:pt x="7042" y="-4770"/>
                  <a:pt x="6513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069EDFA-43F7-4AF8-853E-E81503A9EEE3}"/>
              </a:ext>
            </a:extLst>
          </p:cNvPr>
          <p:cNvSpPr/>
          <p:nvPr/>
        </p:nvSpPr>
        <p:spPr>
          <a:xfrm>
            <a:off x="4141788" y="2205035"/>
            <a:ext cx="80263" cy="350889"/>
          </a:xfrm>
          <a:custGeom>
            <a:avLst/>
            <a:gdLst>
              <a:gd name="connsiteX0" fmla="*/ 11112 w 80263"/>
              <a:gd name="connsiteY0" fmla="*/ 3 h 350889"/>
              <a:gd name="connsiteX1" fmla="*/ 0 w 80263"/>
              <a:gd name="connsiteY1" fmla="*/ 96840 h 350889"/>
              <a:gd name="connsiteX2" fmla="*/ 11112 w 80263"/>
              <a:gd name="connsiteY2" fmla="*/ 192090 h 350889"/>
              <a:gd name="connsiteX3" fmla="*/ 47625 w 80263"/>
              <a:gd name="connsiteY3" fmla="*/ 309565 h 350889"/>
              <a:gd name="connsiteX4" fmla="*/ 79375 w 80263"/>
              <a:gd name="connsiteY4" fmla="*/ 350840 h 350889"/>
              <a:gd name="connsiteX5" fmla="*/ 68262 w 80263"/>
              <a:gd name="connsiteY5" fmla="*/ 315915 h 350889"/>
              <a:gd name="connsiteX6" fmla="*/ 34925 w 80263"/>
              <a:gd name="connsiteY6" fmla="*/ 231778 h 350889"/>
              <a:gd name="connsiteX7" fmla="*/ 11112 w 80263"/>
              <a:gd name="connsiteY7" fmla="*/ 93665 h 350889"/>
              <a:gd name="connsiteX8" fmla="*/ 11112 w 80263"/>
              <a:gd name="connsiteY8" fmla="*/ 3 h 350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63" h="350889">
                <a:moveTo>
                  <a:pt x="11112" y="3"/>
                </a:moveTo>
                <a:cubicBezTo>
                  <a:pt x="9260" y="532"/>
                  <a:pt x="0" y="64826"/>
                  <a:pt x="0" y="96840"/>
                </a:cubicBezTo>
                <a:cubicBezTo>
                  <a:pt x="0" y="128854"/>
                  <a:pt x="3175" y="156636"/>
                  <a:pt x="11112" y="192090"/>
                </a:cubicBezTo>
                <a:cubicBezTo>
                  <a:pt x="19049" y="227544"/>
                  <a:pt x="36248" y="283107"/>
                  <a:pt x="47625" y="309565"/>
                </a:cubicBezTo>
                <a:cubicBezTo>
                  <a:pt x="59002" y="336023"/>
                  <a:pt x="75936" y="349782"/>
                  <a:pt x="79375" y="350840"/>
                </a:cubicBezTo>
                <a:cubicBezTo>
                  <a:pt x="82814" y="351898"/>
                  <a:pt x="75670" y="335759"/>
                  <a:pt x="68262" y="315915"/>
                </a:cubicBezTo>
                <a:cubicBezTo>
                  <a:pt x="60854" y="296071"/>
                  <a:pt x="44450" y="268820"/>
                  <a:pt x="34925" y="231778"/>
                </a:cubicBezTo>
                <a:cubicBezTo>
                  <a:pt x="25400" y="194736"/>
                  <a:pt x="15081" y="129913"/>
                  <a:pt x="11112" y="93665"/>
                </a:cubicBezTo>
                <a:cubicBezTo>
                  <a:pt x="7143" y="57417"/>
                  <a:pt x="12964" y="-526"/>
                  <a:pt x="1111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75C90D4-7EFC-4180-98FF-CBFADEAAA828}"/>
              </a:ext>
            </a:extLst>
          </p:cNvPr>
          <p:cNvSpPr/>
          <p:nvPr/>
        </p:nvSpPr>
        <p:spPr>
          <a:xfrm>
            <a:off x="4165519" y="2076548"/>
            <a:ext cx="547654" cy="219178"/>
          </a:xfrm>
          <a:custGeom>
            <a:avLst/>
            <a:gdLst>
              <a:gd name="connsiteX0" fmla="*/ 81 w 547654"/>
              <a:gd name="connsiteY0" fmla="*/ 218977 h 219178"/>
              <a:gd name="connsiteX1" fmla="*/ 17544 w 547654"/>
              <a:gd name="connsiteY1" fmla="*/ 142777 h 219178"/>
              <a:gd name="connsiteX2" fmla="*/ 109619 w 547654"/>
              <a:gd name="connsiteY2" fmla="*/ 87215 h 219178"/>
              <a:gd name="connsiteX3" fmla="*/ 392194 w 547654"/>
              <a:gd name="connsiteY3" fmla="*/ 12602 h 219178"/>
              <a:gd name="connsiteX4" fmla="*/ 546181 w 547654"/>
              <a:gd name="connsiteY4" fmla="*/ 1490 h 219178"/>
              <a:gd name="connsiteX5" fmla="*/ 462044 w 547654"/>
              <a:gd name="connsiteY5" fmla="*/ 1490 h 219178"/>
              <a:gd name="connsiteX6" fmla="*/ 331869 w 547654"/>
              <a:gd name="connsiteY6" fmla="*/ 14190 h 219178"/>
              <a:gd name="connsiteX7" fmla="*/ 154069 w 547654"/>
              <a:gd name="connsiteY7" fmla="*/ 66577 h 219178"/>
              <a:gd name="connsiteX8" fmla="*/ 50881 w 547654"/>
              <a:gd name="connsiteY8" fmla="*/ 111027 h 219178"/>
              <a:gd name="connsiteX9" fmla="*/ 12781 w 547654"/>
              <a:gd name="connsiteY9" fmla="*/ 163415 h 219178"/>
              <a:gd name="connsiteX10" fmla="*/ 81 w 547654"/>
              <a:gd name="connsiteY10" fmla="*/ 218977 h 21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654" h="219178">
                <a:moveTo>
                  <a:pt x="81" y="218977"/>
                </a:moveTo>
                <a:cubicBezTo>
                  <a:pt x="875" y="215537"/>
                  <a:pt x="-712" y="164737"/>
                  <a:pt x="17544" y="142777"/>
                </a:cubicBezTo>
                <a:cubicBezTo>
                  <a:pt x="35800" y="120817"/>
                  <a:pt x="47177" y="108911"/>
                  <a:pt x="109619" y="87215"/>
                </a:cubicBezTo>
                <a:cubicBezTo>
                  <a:pt x="172061" y="65519"/>
                  <a:pt x="319434" y="26889"/>
                  <a:pt x="392194" y="12602"/>
                </a:cubicBezTo>
                <a:cubicBezTo>
                  <a:pt x="464954" y="-1685"/>
                  <a:pt x="534539" y="3342"/>
                  <a:pt x="546181" y="1490"/>
                </a:cubicBezTo>
                <a:cubicBezTo>
                  <a:pt x="557823" y="-362"/>
                  <a:pt x="497763" y="-627"/>
                  <a:pt x="462044" y="1490"/>
                </a:cubicBezTo>
                <a:cubicBezTo>
                  <a:pt x="426325" y="3607"/>
                  <a:pt x="383198" y="3342"/>
                  <a:pt x="331869" y="14190"/>
                </a:cubicBezTo>
                <a:cubicBezTo>
                  <a:pt x="280540" y="25038"/>
                  <a:pt x="200900" y="50438"/>
                  <a:pt x="154069" y="66577"/>
                </a:cubicBezTo>
                <a:cubicBezTo>
                  <a:pt x="107238" y="82716"/>
                  <a:pt x="74429" y="94887"/>
                  <a:pt x="50881" y="111027"/>
                </a:cubicBezTo>
                <a:cubicBezTo>
                  <a:pt x="27333" y="127167"/>
                  <a:pt x="21248" y="145953"/>
                  <a:pt x="12781" y="163415"/>
                </a:cubicBezTo>
                <a:cubicBezTo>
                  <a:pt x="4314" y="180877"/>
                  <a:pt x="-713" y="222417"/>
                  <a:pt x="81" y="218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599DCF3E-99CC-4875-97BE-634640D381F6}"/>
              </a:ext>
            </a:extLst>
          </p:cNvPr>
          <p:cNvSpPr/>
          <p:nvPr/>
        </p:nvSpPr>
        <p:spPr>
          <a:xfrm>
            <a:off x="4615739" y="2067736"/>
            <a:ext cx="318572" cy="340722"/>
          </a:xfrm>
          <a:custGeom>
            <a:avLst/>
            <a:gdLst>
              <a:gd name="connsiteX0" fmla="*/ 3886 w 318572"/>
              <a:gd name="connsiteY0" fmla="*/ 777 h 340722"/>
              <a:gd name="connsiteX1" fmla="*/ 215024 w 318572"/>
              <a:gd name="connsiteY1" fmla="*/ 10302 h 340722"/>
              <a:gd name="connsiteX2" fmla="*/ 265824 w 318572"/>
              <a:gd name="connsiteY2" fmla="*/ 46814 h 340722"/>
              <a:gd name="connsiteX3" fmla="*/ 295986 w 318572"/>
              <a:gd name="connsiteY3" fmla="*/ 99202 h 340722"/>
              <a:gd name="connsiteX4" fmla="*/ 308686 w 318572"/>
              <a:gd name="connsiteY4" fmla="*/ 229377 h 340722"/>
              <a:gd name="connsiteX5" fmla="*/ 318211 w 318572"/>
              <a:gd name="connsiteY5" fmla="*/ 340502 h 340722"/>
              <a:gd name="connsiteX6" fmla="*/ 315036 w 318572"/>
              <a:gd name="connsiteY6" fmla="*/ 254777 h 340722"/>
              <a:gd name="connsiteX7" fmla="*/ 300749 w 318572"/>
              <a:gd name="connsiteY7" fmla="*/ 146827 h 340722"/>
              <a:gd name="connsiteX8" fmla="*/ 248361 w 318572"/>
              <a:gd name="connsiteY8" fmla="*/ 40464 h 340722"/>
              <a:gd name="connsiteX9" fmla="*/ 199149 w 318572"/>
              <a:gd name="connsiteY9" fmla="*/ 21414 h 340722"/>
              <a:gd name="connsiteX10" fmla="*/ 86436 w 318572"/>
              <a:gd name="connsiteY10" fmla="*/ 2364 h 340722"/>
              <a:gd name="connsiteX11" fmla="*/ 3886 w 318572"/>
              <a:gd name="connsiteY11" fmla="*/ 777 h 34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572" h="340722">
                <a:moveTo>
                  <a:pt x="3886" y="777"/>
                </a:moveTo>
                <a:cubicBezTo>
                  <a:pt x="25317" y="2100"/>
                  <a:pt x="171368" y="2629"/>
                  <a:pt x="215024" y="10302"/>
                </a:cubicBezTo>
                <a:cubicBezTo>
                  <a:pt x="258680" y="17975"/>
                  <a:pt x="252330" y="31997"/>
                  <a:pt x="265824" y="46814"/>
                </a:cubicBezTo>
                <a:cubicBezTo>
                  <a:pt x="279318" y="61631"/>
                  <a:pt x="288842" y="68775"/>
                  <a:pt x="295986" y="99202"/>
                </a:cubicBezTo>
                <a:cubicBezTo>
                  <a:pt x="303130" y="129629"/>
                  <a:pt x="304982" y="189160"/>
                  <a:pt x="308686" y="229377"/>
                </a:cubicBezTo>
                <a:cubicBezTo>
                  <a:pt x="312390" y="269594"/>
                  <a:pt x="317153" y="336269"/>
                  <a:pt x="318211" y="340502"/>
                </a:cubicBezTo>
                <a:cubicBezTo>
                  <a:pt x="319269" y="344735"/>
                  <a:pt x="317946" y="287056"/>
                  <a:pt x="315036" y="254777"/>
                </a:cubicBezTo>
                <a:cubicBezTo>
                  <a:pt x="312126" y="222498"/>
                  <a:pt x="311862" y="182546"/>
                  <a:pt x="300749" y="146827"/>
                </a:cubicBezTo>
                <a:cubicBezTo>
                  <a:pt x="289637" y="111108"/>
                  <a:pt x="265294" y="61366"/>
                  <a:pt x="248361" y="40464"/>
                </a:cubicBezTo>
                <a:cubicBezTo>
                  <a:pt x="231428" y="19562"/>
                  <a:pt x="226136" y="27764"/>
                  <a:pt x="199149" y="21414"/>
                </a:cubicBezTo>
                <a:cubicBezTo>
                  <a:pt x="172162" y="15064"/>
                  <a:pt x="117657" y="5010"/>
                  <a:pt x="86436" y="2364"/>
                </a:cubicBezTo>
                <a:cubicBezTo>
                  <a:pt x="55215" y="-282"/>
                  <a:pt x="-17545" y="-546"/>
                  <a:pt x="3886" y="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052AF90-B65D-4AF4-AD1E-1A55FAF020C8}"/>
              </a:ext>
            </a:extLst>
          </p:cNvPr>
          <p:cNvSpPr/>
          <p:nvPr/>
        </p:nvSpPr>
        <p:spPr>
          <a:xfrm>
            <a:off x="4232274" y="2486234"/>
            <a:ext cx="694772" cy="107653"/>
          </a:xfrm>
          <a:custGeom>
            <a:avLst/>
            <a:gdLst>
              <a:gd name="connsiteX0" fmla="*/ 1 w 694772"/>
              <a:gd name="connsiteY0" fmla="*/ 71229 h 107653"/>
              <a:gd name="connsiteX1" fmla="*/ 58739 w 694772"/>
              <a:gd name="connsiteY1" fmla="*/ 104566 h 107653"/>
              <a:gd name="connsiteX2" fmla="*/ 115889 w 694772"/>
              <a:gd name="connsiteY2" fmla="*/ 104566 h 107653"/>
              <a:gd name="connsiteX3" fmla="*/ 277814 w 694772"/>
              <a:gd name="connsiteY3" fmla="*/ 90279 h 107653"/>
              <a:gd name="connsiteX4" fmla="*/ 679451 w 694772"/>
              <a:gd name="connsiteY4" fmla="*/ 2966 h 107653"/>
              <a:gd name="connsiteX5" fmla="*/ 617539 w 694772"/>
              <a:gd name="connsiteY5" fmla="*/ 18841 h 107653"/>
              <a:gd name="connsiteX6" fmla="*/ 458789 w 694772"/>
              <a:gd name="connsiteY6" fmla="*/ 55354 h 107653"/>
              <a:gd name="connsiteX7" fmla="*/ 336551 w 694772"/>
              <a:gd name="connsiteY7" fmla="*/ 71229 h 107653"/>
              <a:gd name="connsiteX8" fmla="*/ 150814 w 694772"/>
              <a:gd name="connsiteY8" fmla="*/ 90279 h 107653"/>
              <a:gd name="connsiteX9" fmla="*/ 100014 w 694772"/>
              <a:gd name="connsiteY9" fmla="*/ 90279 h 107653"/>
              <a:gd name="connsiteX10" fmla="*/ 57151 w 694772"/>
              <a:gd name="connsiteY10" fmla="*/ 82341 h 107653"/>
              <a:gd name="connsiteX11" fmla="*/ 1 w 694772"/>
              <a:gd name="connsiteY11" fmla="*/ 71229 h 10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4772" h="107653">
                <a:moveTo>
                  <a:pt x="1" y="71229"/>
                </a:moveTo>
                <a:cubicBezTo>
                  <a:pt x="266" y="74933"/>
                  <a:pt x="39424" y="99010"/>
                  <a:pt x="58739" y="104566"/>
                </a:cubicBezTo>
                <a:cubicBezTo>
                  <a:pt x="78054" y="110122"/>
                  <a:pt x="79377" y="106947"/>
                  <a:pt x="115889" y="104566"/>
                </a:cubicBezTo>
                <a:cubicBezTo>
                  <a:pt x="152402" y="102185"/>
                  <a:pt x="183887" y="107212"/>
                  <a:pt x="277814" y="90279"/>
                </a:cubicBezTo>
                <a:cubicBezTo>
                  <a:pt x="371741" y="73346"/>
                  <a:pt x="622830" y="14872"/>
                  <a:pt x="679451" y="2966"/>
                </a:cubicBezTo>
                <a:cubicBezTo>
                  <a:pt x="736072" y="-8940"/>
                  <a:pt x="617539" y="18841"/>
                  <a:pt x="617539" y="18841"/>
                </a:cubicBezTo>
                <a:cubicBezTo>
                  <a:pt x="580762" y="27572"/>
                  <a:pt x="505620" y="46623"/>
                  <a:pt x="458789" y="55354"/>
                </a:cubicBezTo>
                <a:cubicBezTo>
                  <a:pt x="411958" y="64085"/>
                  <a:pt x="387880" y="65408"/>
                  <a:pt x="336551" y="71229"/>
                </a:cubicBezTo>
                <a:cubicBezTo>
                  <a:pt x="285222" y="77050"/>
                  <a:pt x="190237" y="87104"/>
                  <a:pt x="150814" y="90279"/>
                </a:cubicBezTo>
                <a:cubicBezTo>
                  <a:pt x="111391" y="93454"/>
                  <a:pt x="100014" y="90279"/>
                  <a:pt x="100014" y="90279"/>
                </a:cubicBezTo>
                <a:cubicBezTo>
                  <a:pt x="84404" y="88956"/>
                  <a:pt x="69322" y="86310"/>
                  <a:pt x="57151" y="82341"/>
                </a:cubicBezTo>
                <a:cubicBezTo>
                  <a:pt x="44980" y="78372"/>
                  <a:pt x="-264" y="67525"/>
                  <a:pt x="1" y="7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C1454ED-EBD7-4290-9A15-D977DBBE3D6B}"/>
              </a:ext>
            </a:extLst>
          </p:cNvPr>
          <p:cNvSpPr/>
          <p:nvPr/>
        </p:nvSpPr>
        <p:spPr>
          <a:xfrm>
            <a:off x="4915246" y="2362978"/>
            <a:ext cx="17442" cy="108596"/>
          </a:xfrm>
          <a:custGeom>
            <a:avLst/>
            <a:gdLst>
              <a:gd name="connsiteX0" fmla="*/ 2829 w 17442"/>
              <a:gd name="connsiteY0" fmla="*/ 810 h 108596"/>
              <a:gd name="connsiteX1" fmla="*/ 1242 w 17442"/>
              <a:gd name="connsiteY1" fmla="*/ 107172 h 108596"/>
              <a:gd name="connsiteX2" fmla="*/ 17117 w 17442"/>
              <a:gd name="connsiteY2" fmla="*/ 59547 h 108596"/>
              <a:gd name="connsiteX3" fmla="*/ 2829 w 17442"/>
              <a:gd name="connsiteY3" fmla="*/ 810 h 108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42" h="108596">
                <a:moveTo>
                  <a:pt x="2829" y="810"/>
                </a:moveTo>
                <a:cubicBezTo>
                  <a:pt x="183" y="8747"/>
                  <a:pt x="-1139" y="97382"/>
                  <a:pt x="1242" y="107172"/>
                </a:cubicBezTo>
                <a:cubicBezTo>
                  <a:pt x="3623" y="116962"/>
                  <a:pt x="14471" y="73570"/>
                  <a:pt x="17117" y="59547"/>
                </a:cubicBezTo>
                <a:cubicBezTo>
                  <a:pt x="19763" y="45524"/>
                  <a:pt x="5475" y="-7127"/>
                  <a:pt x="2829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CA423D0-1BDB-4999-8396-9707418A4514}"/>
              </a:ext>
            </a:extLst>
          </p:cNvPr>
          <p:cNvSpPr/>
          <p:nvPr/>
        </p:nvSpPr>
        <p:spPr>
          <a:xfrm>
            <a:off x="4931852" y="2144543"/>
            <a:ext cx="158340" cy="43074"/>
          </a:xfrm>
          <a:custGeom>
            <a:avLst/>
            <a:gdLst>
              <a:gd name="connsiteX0" fmla="*/ 511 w 158340"/>
              <a:gd name="connsiteY0" fmla="*/ 43032 h 43074"/>
              <a:gd name="connsiteX1" fmla="*/ 154498 w 158340"/>
              <a:gd name="connsiteY1" fmla="*/ 1757 h 43074"/>
              <a:gd name="connsiteX2" fmla="*/ 105286 w 158340"/>
              <a:gd name="connsiteY2" fmla="*/ 9695 h 43074"/>
              <a:gd name="connsiteX3" fmla="*/ 511 w 158340"/>
              <a:gd name="connsiteY3" fmla="*/ 43032 h 4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340" h="43074">
                <a:moveTo>
                  <a:pt x="511" y="43032"/>
                </a:moveTo>
                <a:cubicBezTo>
                  <a:pt x="8713" y="41709"/>
                  <a:pt x="137036" y="7313"/>
                  <a:pt x="154498" y="1757"/>
                </a:cubicBezTo>
                <a:cubicBezTo>
                  <a:pt x="171960" y="-3799"/>
                  <a:pt x="125394" y="5197"/>
                  <a:pt x="105286" y="9695"/>
                </a:cubicBezTo>
                <a:cubicBezTo>
                  <a:pt x="85178" y="14193"/>
                  <a:pt x="-7691" y="44355"/>
                  <a:pt x="511" y="43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4667B65-970A-4997-81BD-29591A7A7B7B}"/>
              </a:ext>
            </a:extLst>
          </p:cNvPr>
          <p:cNvSpPr/>
          <p:nvPr/>
        </p:nvSpPr>
        <p:spPr>
          <a:xfrm>
            <a:off x="4474664" y="2009575"/>
            <a:ext cx="323322" cy="62114"/>
          </a:xfrm>
          <a:custGeom>
            <a:avLst/>
            <a:gdLst>
              <a:gd name="connsiteX0" fmla="*/ 499 w 323322"/>
              <a:gd name="connsiteY0" fmla="*/ 62113 h 62114"/>
              <a:gd name="connsiteX1" fmla="*/ 122736 w 323322"/>
              <a:gd name="connsiteY1" fmla="*/ 14488 h 62114"/>
              <a:gd name="connsiteX2" fmla="*/ 213224 w 323322"/>
              <a:gd name="connsiteY2" fmla="*/ 200 h 62114"/>
              <a:gd name="connsiteX3" fmla="*/ 298949 w 323322"/>
              <a:gd name="connsiteY3" fmla="*/ 22425 h 62114"/>
              <a:gd name="connsiteX4" fmla="*/ 322761 w 323322"/>
              <a:gd name="connsiteY4" fmla="*/ 41475 h 62114"/>
              <a:gd name="connsiteX5" fmla="*/ 281486 w 323322"/>
              <a:gd name="connsiteY5" fmla="*/ 27188 h 62114"/>
              <a:gd name="connsiteX6" fmla="*/ 225924 w 323322"/>
              <a:gd name="connsiteY6" fmla="*/ 12900 h 62114"/>
              <a:gd name="connsiteX7" fmla="*/ 171949 w 323322"/>
              <a:gd name="connsiteY7" fmla="*/ 12900 h 62114"/>
              <a:gd name="connsiteX8" fmla="*/ 499 w 323322"/>
              <a:gd name="connsiteY8" fmla="*/ 62113 h 6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322" h="62114">
                <a:moveTo>
                  <a:pt x="499" y="62113"/>
                </a:moveTo>
                <a:cubicBezTo>
                  <a:pt x="-7703" y="62378"/>
                  <a:pt x="87282" y="24807"/>
                  <a:pt x="122736" y="14488"/>
                </a:cubicBezTo>
                <a:cubicBezTo>
                  <a:pt x="158190" y="4169"/>
                  <a:pt x="183855" y="-1123"/>
                  <a:pt x="213224" y="200"/>
                </a:cubicBezTo>
                <a:cubicBezTo>
                  <a:pt x="242593" y="1523"/>
                  <a:pt x="280693" y="15546"/>
                  <a:pt x="298949" y="22425"/>
                </a:cubicBezTo>
                <a:cubicBezTo>
                  <a:pt x="317205" y="29304"/>
                  <a:pt x="325671" y="40681"/>
                  <a:pt x="322761" y="41475"/>
                </a:cubicBezTo>
                <a:cubicBezTo>
                  <a:pt x="319851" y="42269"/>
                  <a:pt x="297626" y="31950"/>
                  <a:pt x="281486" y="27188"/>
                </a:cubicBezTo>
                <a:cubicBezTo>
                  <a:pt x="265347" y="22425"/>
                  <a:pt x="244180" y="15281"/>
                  <a:pt x="225924" y="12900"/>
                </a:cubicBezTo>
                <a:cubicBezTo>
                  <a:pt x="207668" y="10519"/>
                  <a:pt x="203435" y="7079"/>
                  <a:pt x="171949" y="12900"/>
                </a:cubicBezTo>
                <a:cubicBezTo>
                  <a:pt x="140464" y="18721"/>
                  <a:pt x="8701" y="61848"/>
                  <a:pt x="499" y="62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49363B63-462E-4A4C-83C2-CC57596CA55A}"/>
              </a:ext>
            </a:extLst>
          </p:cNvPr>
          <p:cNvSpPr/>
          <p:nvPr/>
        </p:nvSpPr>
        <p:spPr>
          <a:xfrm>
            <a:off x="4406854" y="1990014"/>
            <a:ext cx="153741" cy="96249"/>
          </a:xfrm>
          <a:custGeom>
            <a:avLst/>
            <a:gdLst>
              <a:gd name="connsiteX0" fmla="*/ 152446 w 153741"/>
              <a:gd name="connsiteY0" fmla="*/ 711 h 96249"/>
              <a:gd name="connsiteX1" fmla="*/ 41321 w 153741"/>
              <a:gd name="connsiteY1" fmla="*/ 43574 h 96249"/>
              <a:gd name="connsiteX2" fmla="*/ 46 w 153741"/>
              <a:gd name="connsiteY2" fmla="*/ 95961 h 96249"/>
              <a:gd name="connsiteX3" fmla="*/ 47671 w 153741"/>
              <a:gd name="connsiteY3" fmla="*/ 62624 h 96249"/>
              <a:gd name="connsiteX4" fmla="*/ 98471 w 153741"/>
              <a:gd name="connsiteY4" fmla="*/ 19761 h 96249"/>
              <a:gd name="connsiteX5" fmla="*/ 152446 w 153741"/>
              <a:gd name="connsiteY5" fmla="*/ 711 h 9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741" h="96249">
                <a:moveTo>
                  <a:pt x="152446" y="711"/>
                </a:moveTo>
                <a:cubicBezTo>
                  <a:pt x="142921" y="4680"/>
                  <a:pt x="66721" y="27699"/>
                  <a:pt x="41321" y="43574"/>
                </a:cubicBezTo>
                <a:cubicBezTo>
                  <a:pt x="15921" y="59449"/>
                  <a:pt x="-1012" y="92786"/>
                  <a:pt x="46" y="95961"/>
                </a:cubicBezTo>
                <a:cubicBezTo>
                  <a:pt x="1104" y="99136"/>
                  <a:pt x="31267" y="75324"/>
                  <a:pt x="47671" y="62624"/>
                </a:cubicBezTo>
                <a:cubicBezTo>
                  <a:pt x="64075" y="49924"/>
                  <a:pt x="80479" y="29286"/>
                  <a:pt x="98471" y="19761"/>
                </a:cubicBezTo>
                <a:cubicBezTo>
                  <a:pt x="116463" y="10236"/>
                  <a:pt x="161971" y="-3258"/>
                  <a:pt x="152446" y="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9180429-3071-44D4-BC7E-1322D3C50B71}"/>
              </a:ext>
            </a:extLst>
          </p:cNvPr>
          <p:cNvSpPr/>
          <p:nvPr/>
        </p:nvSpPr>
        <p:spPr>
          <a:xfrm>
            <a:off x="4403431" y="2117619"/>
            <a:ext cx="68710" cy="120842"/>
          </a:xfrm>
          <a:custGeom>
            <a:avLst/>
            <a:gdLst>
              <a:gd name="connsiteX0" fmla="*/ 68557 w 68710"/>
              <a:gd name="connsiteY0" fmla="*/ 106 h 120842"/>
              <a:gd name="connsiteX1" fmla="*/ 20932 w 68710"/>
              <a:gd name="connsiteY1" fmla="*/ 60431 h 120842"/>
              <a:gd name="connsiteX2" fmla="*/ 1882 w 68710"/>
              <a:gd name="connsiteY2" fmla="*/ 120756 h 120842"/>
              <a:gd name="connsiteX3" fmla="*/ 3469 w 68710"/>
              <a:gd name="connsiteY3" fmla="*/ 73131 h 120842"/>
              <a:gd name="connsiteX4" fmla="*/ 3469 w 68710"/>
              <a:gd name="connsiteY4" fmla="*/ 46144 h 120842"/>
              <a:gd name="connsiteX5" fmla="*/ 68557 w 68710"/>
              <a:gd name="connsiteY5" fmla="*/ 106 h 12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710" h="120842">
                <a:moveTo>
                  <a:pt x="68557" y="106"/>
                </a:moveTo>
                <a:cubicBezTo>
                  <a:pt x="71467" y="2487"/>
                  <a:pt x="32044" y="40323"/>
                  <a:pt x="20932" y="60431"/>
                </a:cubicBezTo>
                <a:cubicBezTo>
                  <a:pt x="9820" y="80539"/>
                  <a:pt x="4792" y="118639"/>
                  <a:pt x="1882" y="120756"/>
                </a:cubicBezTo>
                <a:cubicBezTo>
                  <a:pt x="-1028" y="122873"/>
                  <a:pt x="3205" y="85566"/>
                  <a:pt x="3469" y="73131"/>
                </a:cubicBezTo>
                <a:cubicBezTo>
                  <a:pt x="3733" y="60696"/>
                  <a:pt x="-4468" y="56463"/>
                  <a:pt x="3469" y="46144"/>
                </a:cubicBezTo>
                <a:cubicBezTo>
                  <a:pt x="11406" y="35825"/>
                  <a:pt x="65647" y="-2275"/>
                  <a:pt x="68557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33B360B-EFBA-4EE7-940F-5A718DAE81F5}"/>
              </a:ext>
            </a:extLst>
          </p:cNvPr>
          <p:cNvSpPr/>
          <p:nvPr/>
        </p:nvSpPr>
        <p:spPr>
          <a:xfrm>
            <a:off x="4359628" y="2131374"/>
            <a:ext cx="44111" cy="95771"/>
          </a:xfrm>
          <a:custGeom>
            <a:avLst/>
            <a:gdLst>
              <a:gd name="connsiteX0" fmla="*/ 44097 w 44111"/>
              <a:gd name="connsiteY0" fmla="*/ 639 h 95771"/>
              <a:gd name="connsiteX1" fmla="*/ 2822 w 44111"/>
              <a:gd name="connsiteY1" fmla="*/ 94301 h 95771"/>
              <a:gd name="connsiteX2" fmla="*/ 7585 w 44111"/>
              <a:gd name="connsiteY2" fmla="*/ 54614 h 95771"/>
              <a:gd name="connsiteX3" fmla="*/ 44097 w 44111"/>
              <a:gd name="connsiteY3" fmla="*/ 639 h 9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11" h="95771">
                <a:moveTo>
                  <a:pt x="44097" y="639"/>
                </a:moveTo>
                <a:cubicBezTo>
                  <a:pt x="43303" y="7254"/>
                  <a:pt x="8907" y="85305"/>
                  <a:pt x="2822" y="94301"/>
                </a:cubicBezTo>
                <a:cubicBezTo>
                  <a:pt x="-3263" y="103297"/>
                  <a:pt x="1500" y="68637"/>
                  <a:pt x="7585" y="54614"/>
                </a:cubicBezTo>
                <a:cubicBezTo>
                  <a:pt x="13670" y="40591"/>
                  <a:pt x="44891" y="-5976"/>
                  <a:pt x="44097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D09A308-EDD9-452A-BF0E-31C33A09B493}"/>
              </a:ext>
            </a:extLst>
          </p:cNvPr>
          <p:cNvSpPr/>
          <p:nvPr/>
        </p:nvSpPr>
        <p:spPr>
          <a:xfrm>
            <a:off x="4444760" y="2129520"/>
            <a:ext cx="280456" cy="193013"/>
          </a:xfrm>
          <a:custGeom>
            <a:avLst/>
            <a:gdLst>
              <a:gd name="connsiteX0" fmla="*/ 240 w 280456"/>
              <a:gd name="connsiteY0" fmla="*/ 192993 h 193013"/>
              <a:gd name="connsiteX1" fmla="*/ 16115 w 280456"/>
              <a:gd name="connsiteY1" fmla="*/ 102505 h 193013"/>
              <a:gd name="connsiteX2" fmla="*/ 79615 w 280456"/>
              <a:gd name="connsiteY2" fmla="*/ 40593 h 193013"/>
              <a:gd name="connsiteX3" fmla="*/ 168515 w 280456"/>
              <a:gd name="connsiteY3" fmla="*/ 5668 h 193013"/>
              <a:gd name="connsiteX4" fmla="*/ 278053 w 280456"/>
              <a:gd name="connsiteY4" fmla="*/ 2493 h 193013"/>
              <a:gd name="connsiteX5" fmla="*/ 239953 w 280456"/>
              <a:gd name="connsiteY5" fmla="*/ 2493 h 193013"/>
              <a:gd name="connsiteX6" fmla="*/ 190740 w 280456"/>
              <a:gd name="connsiteY6" fmla="*/ 905 h 193013"/>
              <a:gd name="connsiteX7" fmla="*/ 114540 w 280456"/>
              <a:gd name="connsiteY7" fmla="*/ 18368 h 193013"/>
              <a:gd name="connsiteX8" fmla="*/ 70090 w 280456"/>
              <a:gd name="connsiteY8" fmla="*/ 46943 h 193013"/>
              <a:gd name="connsiteX9" fmla="*/ 24053 w 280456"/>
              <a:gd name="connsiteY9" fmla="*/ 110443 h 193013"/>
              <a:gd name="connsiteX10" fmla="*/ 240 w 280456"/>
              <a:gd name="connsiteY10" fmla="*/ 192993 h 19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456" h="193013">
                <a:moveTo>
                  <a:pt x="240" y="192993"/>
                </a:moveTo>
                <a:cubicBezTo>
                  <a:pt x="-1083" y="191670"/>
                  <a:pt x="2886" y="127905"/>
                  <a:pt x="16115" y="102505"/>
                </a:cubicBezTo>
                <a:cubicBezTo>
                  <a:pt x="29344" y="77105"/>
                  <a:pt x="54215" y="56733"/>
                  <a:pt x="79615" y="40593"/>
                </a:cubicBezTo>
                <a:cubicBezTo>
                  <a:pt x="105015" y="24453"/>
                  <a:pt x="135442" y="12018"/>
                  <a:pt x="168515" y="5668"/>
                </a:cubicBezTo>
                <a:cubicBezTo>
                  <a:pt x="201588" y="-682"/>
                  <a:pt x="266147" y="3022"/>
                  <a:pt x="278053" y="2493"/>
                </a:cubicBezTo>
                <a:cubicBezTo>
                  <a:pt x="289959" y="1964"/>
                  <a:pt x="254505" y="2758"/>
                  <a:pt x="239953" y="2493"/>
                </a:cubicBezTo>
                <a:cubicBezTo>
                  <a:pt x="225401" y="2228"/>
                  <a:pt x="211642" y="-1741"/>
                  <a:pt x="190740" y="905"/>
                </a:cubicBezTo>
                <a:cubicBezTo>
                  <a:pt x="169838" y="3551"/>
                  <a:pt x="134648" y="10695"/>
                  <a:pt x="114540" y="18368"/>
                </a:cubicBezTo>
                <a:cubicBezTo>
                  <a:pt x="94432" y="26041"/>
                  <a:pt x="85171" y="31597"/>
                  <a:pt x="70090" y="46943"/>
                </a:cubicBezTo>
                <a:cubicBezTo>
                  <a:pt x="55009" y="62289"/>
                  <a:pt x="35430" y="89276"/>
                  <a:pt x="24053" y="110443"/>
                </a:cubicBezTo>
                <a:cubicBezTo>
                  <a:pt x="12676" y="131610"/>
                  <a:pt x="1563" y="194316"/>
                  <a:pt x="240" y="192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287F188-99C6-463C-AF3A-B4F24604153E}"/>
              </a:ext>
            </a:extLst>
          </p:cNvPr>
          <p:cNvSpPr/>
          <p:nvPr/>
        </p:nvSpPr>
        <p:spPr>
          <a:xfrm>
            <a:off x="4421152" y="2109112"/>
            <a:ext cx="290556" cy="226182"/>
          </a:xfrm>
          <a:custGeom>
            <a:avLst/>
            <a:gdLst>
              <a:gd name="connsiteX0" fmla="*/ 290548 w 290556"/>
              <a:gd name="connsiteY0" fmla="*/ 10201 h 226182"/>
              <a:gd name="connsiteX1" fmla="*/ 203236 w 290556"/>
              <a:gd name="connsiteY1" fmla="*/ 676 h 226182"/>
              <a:gd name="connsiteX2" fmla="*/ 87348 w 290556"/>
              <a:gd name="connsiteY2" fmla="*/ 32426 h 226182"/>
              <a:gd name="connsiteX3" fmla="*/ 19086 w 290556"/>
              <a:gd name="connsiteY3" fmla="*/ 111801 h 226182"/>
              <a:gd name="connsiteX4" fmla="*/ 36 w 290556"/>
              <a:gd name="connsiteY4" fmla="*/ 192763 h 226182"/>
              <a:gd name="connsiteX5" fmla="*/ 14323 w 290556"/>
              <a:gd name="connsiteY5" fmla="*/ 226101 h 226182"/>
              <a:gd name="connsiteX6" fmla="*/ 15911 w 290556"/>
              <a:gd name="connsiteY6" fmla="*/ 199113 h 226182"/>
              <a:gd name="connsiteX7" fmla="*/ 27023 w 290556"/>
              <a:gd name="connsiteY7" fmla="*/ 113388 h 226182"/>
              <a:gd name="connsiteX8" fmla="*/ 61948 w 290556"/>
              <a:gd name="connsiteY8" fmla="*/ 73701 h 226182"/>
              <a:gd name="connsiteX9" fmla="*/ 128623 w 290556"/>
              <a:gd name="connsiteY9" fmla="*/ 30838 h 226182"/>
              <a:gd name="connsiteX10" fmla="*/ 198473 w 290556"/>
              <a:gd name="connsiteY10" fmla="*/ 3851 h 226182"/>
              <a:gd name="connsiteX11" fmla="*/ 290548 w 290556"/>
              <a:gd name="connsiteY11" fmla="*/ 10201 h 22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0556" h="226182">
                <a:moveTo>
                  <a:pt x="290548" y="10201"/>
                </a:moveTo>
                <a:cubicBezTo>
                  <a:pt x="291342" y="9672"/>
                  <a:pt x="237103" y="-3028"/>
                  <a:pt x="203236" y="676"/>
                </a:cubicBezTo>
                <a:cubicBezTo>
                  <a:pt x="169369" y="4380"/>
                  <a:pt x="118039" y="13905"/>
                  <a:pt x="87348" y="32426"/>
                </a:cubicBezTo>
                <a:cubicBezTo>
                  <a:pt x="56657" y="50947"/>
                  <a:pt x="33638" y="85078"/>
                  <a:pt x="19086" y="111801"/>
                </a:cubicBezTo>
                <a:cubicBezTo>
                  <a:pt x="4534" y="138524"/>
                  <a:pt x="830" y="173713"/>
                  <a:pt x="36" y="192763"/>
                </a:cubicBezTo>
                <a:cubicBezTo>
                  <a:pt x="-758" y="211813"/>
                  <a:pt x="11677" y="225043"/>
                  <a:pt x="14323" y="226101"/>
                </a:cubicBezTo>
                <a:cubicBezTo>
                  <a:pt x="16969" y="227159"/>
                  <a:pt x="13794" y="217898"/>
                  <a:pt x="15911" y="199113"/>
                </a:cubicBezTo>
                <a:cubicBezTo>
                  <a:pt x="18028" y="180328"/>
                  <a:pt x="19350" y="134290"/>
                  <a:pt x="27023" y="113388"/>
                </a:cubicBezTo>
                <a:cubicBezTo>
                  <a:pt x="34696" y="92486"/>
                  <a:pt x="45015" y="87459"/>
                  <a:pt x="61948" y="73701"/>
                </a:cubicBezTo>
                <a:cubicBezTo>
                  <a:pt x="78881" y="59943"/>
                  <a:pt x="105869" y="42480"/>
                  <a:pt x="128623" y="30838"/>
                </a:cubicBezTo>
                <a:cubicBezTo>
                  <a:pt x="151377" y="19196"/>
                  <a:pt x="171221" y="6761"/>
                  <a:pt x="198473" y="3851"/>
                </a:cubicBezTo>
                <a:cubicBezTo>
                  <a:pt x="225725" y="941"/>
                  <a:pt x="289754" y="10730"/>
                  <a:pt x="290548" y="10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876C4A04-FD9F-48E1-A117-24D1B9CD5A98}"/>
              </a:ext>
            </a:extLst>
          </p:cNvPr>
          <p:cNvSpPr/>
          <p:nvPr/>
        </p:nvSpPr>
        <p:spPr>
          <a:xfrm>
            <a:off x="4700444" y="2133322"/>
            <a:ext cx="152623" cy="74903"/>
          </a:xfrm>
          <a:custGeom>
            <a:avLst/>
            <a:gdLst>
              <a:gd name="connsiteX0" fmla="*/ 144 w 152623"/>
              <a:gd name="connsiteY0" fmla="*/ 278 h 74903"/>
              <a:gd name="connsiteX1" fmla="*/ 111269 w 152623"/>
              <a:gd name="connsiteY1" fmla="*/ 47903 h 74903"/>
              <a:gd name="connsiteX2" fmla="*/ 152544 w 152623"/>
              <a:gd name="connsiteY2" fmla="*/ 74891 h 74903"/>
              <a:gd name="connsiteX3" fmla="*/ 120794 w 152623"/>
              <a:gd name="connsiteY3" fmla="*/ 51078 h 74903"/>
              <a:gd name="connsiteX4" fmla="*/ 87456 w 152623"/>
              <a:gd name="connsiteY4" fmla="*/ 28853 h 74903"/>
              <a:gd name="connsiteX5" fmla="*/ 144 w 152623"/>
              <a:gd name="connsiteY5" fmla="*/ 278 h 7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3" h="74903">
                <a:moveTo>
                  <a:pt x="144" y="278"/>
                </a:moveTo>
                <a:cubicBezTo>
                  <a:pt x="4113" y="3453"/>
                  <a:pt x="85869" y="35468"/>
                  <a:pt x="111269" y="47903"/>
                </a:cubicBezTo>
                <a:cubicBezTo>
                  <a:pt x="136669" y="60339"/>
                  <a:pt x="150957" y="74362"/>
                  <a:pt x="152544" y="74891"/>
                </a:cubicBezTo>
                <a:cubicBezTo>
                  <a:pt x="154131" y="75420"/>
                  <a:pt x="131642" y="58751"/>
                  <a:pt x="120794" y="51078"/>
                </a:cubicBezTo>
                <a:cubicBezTo>
                  <a:pt x="109946" y="43405"/>
                  <a:pt x="99891" y="35732"/>
                  <a:pt x="87456" y="28853"/>
                </a:cubicBezTo>
                <a:cubicBezTo>
                  <a:pt x="75021" y="21974"/>
                  <a:pt x="-3825" y="-2897"/>
                  <a:pt x="144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D786CDD-CC6F-4605-9D9F-5BD712969C22}"/>
              </a:ext>
            </a:extLst>
          </p:cNvPr>
          <p:cNvSpPr/>
          <p:nvPr/>
        </p:nvSpPr>
        <p:spPr>
          <a:xfrm>
            <a:off x="4463653" y="2227260"/>
            <a:ext cx="81987" cy="122464"/>
          </a:xfrm>
          <a:custGeom>
            <a:avLst/>
            <a:gdLst>
              <a:gd name="connsiteX0" fmla="*/ 14685 w 81987"/>
              <a:gd name="connsiteY0" fmla="*/ 3 h 122464"/>
              <a:gd name="connsiteX1" fmla="*/ 1985 w 81987"/>
              <a:gd name="connsiteY1" fmla="*/ 68265 h 122464"/>
              <a:gd name="connsiteX2" fmla="*/ 17860 w 81987"/>
              <a:gd name="connsiteY2" fmla="*/ 96840 h 122464"/>
              <a:gd name="connsiteX3" fmla="*/ 81360 w 81987"/>
              <a:gd name="connsiteY3" fmla="*/ 122240 h 122464"/>
              <a:gd name="connsiteX4" fmla="*/ 48022 w 81987"/>
              <a:gd name="connsiteY4" fmla="*/ 107953 h 122464"/>
              <a:gd name="connsiteX5" fmla="*/ 9922 w 81987"/>
              <a:gd name="connsiteY5" fmla="*/ 85728 h 122464"/>
              <a:gd name="connsiteX6" fmla="*/ 397 w 81987"/>
              <a:gd name="connsiteY6" fmla="*/ 65090 h 122464"/>
              <a:gd name="connsiteX7" fmla="*/ 14685 w 81987"/>
              <a:gd name="connsiteY7" fmla="*/ 3 h 12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87" h="122464">
                <a:moveTo>
                  <a:pt x="14685" y="3"/>
                </a:moveTo>
                <a:cubicBezTo>
                  <a:pt x="14950" y="532"/>
                  <a:pt x="1456" y="52126"/>
                  <a:pt x="1985" y="68265"/>
                </a:cubicBezTo>
                <a:cubicBezTo>
                  <a:pt x="2514" y="84404"/>
                  <a:pt x="4631" y="87844"/>
                  <a:pt x="17860" y="96840"/>
                </a:cubicBezTo>
                <a:cubicBezTo>
                  <a:pt x="31089" y="105836"/>
                  <a:pt x="76333" y="120388"/>
                  <a:pt x="81360" y="122240"/>
                </a:cubicBezTo>
                <a:cubicBezTo>
                  <a:pt x="86387" y="124092"/>
                  <a:pt x="59928" y="114038"/>
                  <a:pt x="48022" y="107953"/>
                </a:cubicBezTo>
                <a:cubicBezTo>
                  <a:pt x="36116" y="101868"/>
                  <a:pt x="17860" y="92872"/>
                  <a:pt x="9922" y="85728"/>
                </a:cubicBezTo>
                <a:cubicBezTo>
                  <a:pt x="1984" y="78584"/>
                  <a:pt x="-1191" y="75409"/>
                  <a:pt x="397" y="65090"/>
                </a:cubicBezTo>
                <a:cubicBezTo>
                  <a:pt x="1984" y="54771"/>
                  <a:pt x="14420" y="-526"/>
                  <a:pt x="146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3F85A43-B517-478F-9E8F-A67B402A7CDD}"/>
              </a:ext>
            </a:extLst>
          </p:cNvPr>
          <p:cNvSpPr/>
          <p:nvPr/>
        </p:nvSpPr>
        <p:spPr>
          <a:xfrm>
            <a:off x="4825877" y="2220897"/>
            <a:ext cx="32274" cy="82677"/>
          </a:xfrm>
          <a:custGeom>
            <a:avLst/>
            <a:gdLst>
              <a:gd name="connsiteX0" fmla="*/ 20761 w 32274"/>
              <a:gd name="connsiteY0" fmla="*/ 16 h 82677"/>
              <a:gd name="connsiteX1" fmla="*/ 123 w 32274"/>
              <a:gd name="connsiteY1" fmla="*/ 63516 h 82677"/>
              <a:gd name="connsiteX2" fmla="*/ 31873 w 32274"/>
              <a:gd name="connsiteY2" fmla="*/ 82566 h 82677"/>
              <a:gd name="connsiteX3" fmla="*/ 17586 w 32274"/>
              <a:gd name="connsiteY3" fmla="*/ 69866 h 82677"/>
              <a:gd name="connsiteX4" fmla="*/ 20761 w 32274"/>
              <a:gd name="connsiteY4" fmla="*/ 16 h 8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4" h="82677">
                <a:moveTo>
                  <a:pt x="20761" y="16"/>
                </a:moveTo>
                <a:cubicBezTo>
                  <a:pt x="17851" y="-1042"/>
                  <a:pt x="-1729" y="49758"/>
                  <a:pt x="123" y="63516"/>
                </a:cubicBezTo>
                <a:cubicBezTo>
                  <a:pt x="1975" y="77274"/>
                  <a:pt x="28963" y="81508"/>
                  <a:pt x="31873" y="82566"/>
                </a:cubicBezTo>
                <a:cubicBezTo>
                  <a:pt x="34783" y="83624"/>
                  <a:pt x="21026" y="77010"/>
                  <a:pt x="17586" y="69866"/>
                </a:cubicBezTo>
                <a:cubicBezTo>
                  <a:pt x="14146" y="62722"/>
                  <a:pt x="23671" y="1074"/>
                  <a:pt x="20761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D276FC5-FDE0-445D-A7EF-2F13FE899034}"/>
              </a:ext>
            </a:extLst>
          </p:cNvPr>
          <p:cNvSpPr/>
          <p:nvPr/>
        </p:nvSpPr>
        <p:spPr>
          <a:xfrm>
            <a:off x="4525916" y="2293765"/>
            <a:ext cx="309979" cy="54273"/>
          </a:xfrm>
          <a:custGeom>
            <a:avLst/>
            <a:gdLst>
              <a:gd name="connsiteX0" fmla="*/ 47 w 309979"/>
              <a:gd name="connsiteY0" fmla="*/ 54148 h 54273"/>
              <a:gd name="connsiteX1" fmla="*/ 147684 w 309979"/>
              <a:gd name="connsiteY1" fmla="*/ 49385 h 54273"/>
              <a:gd name="connsiteX2" fmla="*/ 220709 w 309979"/>
              <a:gd name="connsiteY2" fmla="*/ 28748 h 54273"/>
              <a:gd name="connsiteX3" fmla="*/ 309609 w 309979"/>
              <a:gd name="connsiteY3" fmla="*/ 173 h 54273"/>
              <a:gd name="connsiteX4" fmla="*/ 249284 w 309979"/>
              <a:gd name="connsiteY4" fmla="*/ 17635 h 54273"/>
              <a:gd name="connsiteX5" fmla="*/ 173084 w 309979"/>
              <a:gd name="connsiteY5" fmla="*/ 35098 h 54273"/>
              <a:gd name="connsiteX6" fmla="*/ 131809 w 309979"/>
              <a:gd name="connsiteY6" fmla="*/ 46210 h 54273"/>
              <a:gd name="connsiteX7" fmla="*/ 47 w 309979"/>
              <a:gd name="connsiteY7" fmla="*/ 54148 h 5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979" h="54273">
                <a:moveTo>
                  <a:pt x="47" y="54148"/>
                </a:moveTo>
                <a:cubicBezTo>
                  <a:pt x="2693" y="54677"/>
                  <a:pt x="110907" y="53618"/>
                  <a:pt x="147684" y="49385"/>
                </a:cubicBezTo>
                <a:cubicBezTo>
                  <a:pt x="184461" y="45152"/>
                  <a:pt x="193722" y="36950"/>
                  <a:pt x="220709" y="28748"/>
                </a:cubicBezTo>
                <a:cubicBezTo>
                  <a:pt x="247697" y="20546"/>
                  <a:pt x="304847" y="2025"/>
                  <a:pt x="309609" y="173"/>
                </a:cubicBezTo>
                <a:cubicBezTo>
                  <a:pt x="314371" y="-1679"/>
                  <a:pt x="272038" y="11814"/>
                  <a:pt x="249284" y="17635"/>
                </a:cubicBezTo>
                <a:cubicBezTo>
                  <a:pt x="226530" y="23456"/>
                  <a:pt x="192663" y="30336"/>
                  <a:pt x="173084" y="35098"/>
                </a:cubicBezTo>
                <a:cubicBezTo>
                  <a:pt x="153505" y="39860"/>
                  <a:pt x="156944" y="44093"/>
                  <a:pt x="131809" y="46210"/>
                </a:cubicBezTo>
                <a:cubicBezTo>
                  <a:pt x="106674" y="48327"/>
                  <a:pt x="-2599" y="53619"/>
                  <a:pt x="47" y="54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A73B9AAE-0ADA-4334-AA50-B8E004BF9940}"/>
              </a:ext>
            </a:extLst>
          </p:cNvPr>
          <p:cNvSpPr/>
          <p:nvPr/>
        </p:nvSpPr>
        <p:spPr>
          <a:xfrm>
            <a:off x="4419246" y="2311182"/>
            <a:ext cx="413484" cy="69072"/>
          </a:xfrm>
          <a:custGeom>
            <a:avLst/>
            <a:gdLst>
              <a:gd name="connsiteX0" fmla="*/ 354 w 413484"/>
              <a:gd name="connsiteY0" fmla="*/ 33556 h 69072"/>
              <a:gd name="connsiteX1" fmla="*/ 119417 w 413484"/>
              <a:gd name="connsiteY1" fmla="*/ 66893 h 69072"/>
              <a:gd name="connsiteX2" fmla="*/ 198792 w 413484"/>
              <a:gd name="connsiteY2" fmla="*/ 62131 h 69072"/>
              <a:gd name="connsiteX3" fmla="*/ 324204 w 413484"/>
              <a:gd name="connsiteY3" fmla="*/ 31968 h 69072"/>
              <a:gd name="connsiteX4" fmla="*/ 413104 w 413484"/>
              <a:gd name="connsiteY4" fmla="*/ 218 h 69072"/>
              <a:gd name="connsiteX5" fmla="*/ 351192 w 413484"/>
              <a:gd name="connsiteY5" fmla="*/ 19268 h 69072"/>
              <a:gd name="connsiteX6" fmla="*/ 232129 w 413484"/>
              <a:gd name="connsiteY6" fmla="*/ 44668 h 69072"/>
              <a:gd name="connsiteX7" fmla="*/ 146404 w 413484"/>
              <a:gd name="connsiteY7" fmla="*/ 57368 h 69072"/>
              <a:gd name="connsiteX8" fmla="*/ 84492 w 413484"/>
              <a:gd name="connsiteY8" fmla="*/ 52606 h 69072"/>
              <a:gd name="connsiteX9" fmla="*/ 354 w 413484"/>
              <a:gd name="connsiteY9" fmla="*/ 33556 h 6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3484" h="69072">
                <a:moveTo>
                  <a:pt x="354" y="33556"/>
                </a:moveTo>
                <a:cubicBezTo>
                  <a:pt x="6175" y="35937"/>
                  <a:pt x="86344" y="62131"/>
                  <a:pt x="119417" y="66893"/>
                </a:cubicBezTo>
                <a:cubicBezTo>
                  <a:pt x="152490" y="71656"/>
                  <a:pt x="164661" y="67952"/>
                  <a:pt x="198792" y="62131"/>
                </a:cubicBezTo>
                <a:cubicBezTo>
                  <a:pt x="232923" y="56310"/>
                  <a:pt x="288485" y="42287"/>
                  <a:pt x="324204" y="31968"/>
                </a:cubicBezTo>
                <a:cubicBezTo>
                  <a:pt x="359923" y="21649"/>
                  <a:pt x="408606" y="2335"/>
                  <a:pt x="413104" y="218"/>
                </a:cubicBezTo>
                <a:cubicBezTo>
                  <a:pt x="417602" y="-1899"/>
                  <a:pt x="381354" y="11860"/>
                  <a:pt x="351192" y="19268"/>
                </a:cubicBezTo>
                <a:cubicBezTo>
                  <a:pt x="321030" y="26676"/>
                  <a:pt x="266260" y="38318"/>
                  <a:pt x="232129" y="44668"/>
                </a:cubicBezTo>
                <a:cubicBezTo>
                  <a:pt x="197998" y="51018"/>
                  <a:pt x="171010" y="56045"/>
                  <a:pt x="146404" y="57368"/>
                </a:cubicBezTo>
                <a:cubicBezTo>
                  <a:pt x="121798" y="58691"/>
                  <a:pt x="106981" y="55781"/>
                  <a:pt x="84492" y="52606"/>
                </a:cubicBezTo>
                <a:cubicBezTo>
                  <a:pt x="62003" y="49431"/>
                  <a:pt x="-5467" y="31175"/>
                  <a:pt x="354" y="33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994DCC1A-0C4C-4ACE-B4DB-15228D2D60C3}"/>
              </a:ext>
            </a:extLst>
          </p:cNvPr>
          <p:cNvSpPr/>
          <p:nvPr/>
        </p:nvSpPr>
        <p:spPr>
          <a:xfrm>
            <a:off x="4446588" y="2312988"/>
            <a:ext cx="195915" cy="54049"/>
          </a:xfrm>
          <a:custGeom>
            <a:avLst/>
            <a:gdLst>
              <a:gd name="connsiteX0" fmla="*/ 0 w 195915"/>
              <a:gd name="connsiteY0" fmla="*/ 0 h 54049"/>
              <a:gd name="connsiteX1" fmla="*/ 82550 w 195915"/>
              <a:gd name="connsiteY1" fmla="*/ 38100 h 54049"/>
              <a:gd name="connsiteX2" fmla="*/ 195262 w 195915"/>
              <a:gd name="connsiteY2" fmla="*/ 53975 h 54049"/>
              <a:gd name="connsiteX3" fmla="*/ 131762 w 195915"/>
              <a:gd name="connsiteY3" fmla="*/ 44450 h 54049"/>
              <a:gd name="connsiteX4" fmla="*/ 0 w 195915"/>
              <a:gd name="connsiteY4" fmla="*/ 0 h 5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915" h="54049">
                <a:moveTo>
                  <a:pt x="0" y="0"/>
                </a:moveTo>
                <a:cubicBezTo>
                  <a:pt x="25003" y="14552"/>
                  <a:pt x="50006" y="29104"/>
                  <a:pt x="82550" y="38100"/>
                </a:cubicBezTo>
                <a:cubicBezTo>
                  <a:pt x="115094" y="47096"/>
                  <a:pt x="187060" y="52917"/>
                  <a:pt x="195262" y="53975"/>
                </a:cubicBezTo>
                <a:cubicBezTo>
                  <a:pt x="203464" y="55033"/>
                  <a:pt x="131762" y="44450"/>
                  <a:pt x="131762" y="444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0C6A427-8DEB-4178-9770-B077A6C1FDB8}"/>
              </a:ext>
            </a:extLst>
          </p:cNvPr>
          <p:cNvSpPr/>
          <p:nvPr/>
        </p:nvSpPr>
        <p:spPr>
          <a:xfrm>
            <a:off x="4433838" y="2374799"/>
            <a:ext cx="227134" cy="28696"/>
          </a:xfrm>
          <a:custGeom>
            <a:avLst/>
            <a:gdLst>
              <a:gd name="connsiteX0" fmla="*/ 50 w 227134"/>
              <a:gd name="connsiteY0" fmla="*/ 4864 h 28696"/>
              <a:gd name="connsiteX1" fmla="*/ 141337 w 227134"/>
              <a:gd name="connsiteY1" fmla="*/ 28676 h 28696"/>
              <a:gd name="connsiteX2" fmla="*/ 227062 w 227134"/>
              <a:gd name="connsiteY2" fmla="*/ 101 h 28696"/>
              <a:gd name="connsiteX3" fmla="*/ 155625 w 227134"/>
              <a:gd name="connsiteY3" fmla="*/ 19151 h 28696"/>
              <a:gd name="connsiteX4" fmla="*/ 125462 w 227134"/>
              <a:gd name="connsiteY4" fmla="*/ 19151 h 28696"/>
              <a:gd name="connsiteX5" fmla="*/ 50 w 227134"/>
              <a:gd name="connsiteY5" fmla="*/ 4864 h 2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134" h="28696">
                <a:moveTo>
                  <a:pt x="50" y="4864"/>
                </a:moveTo>
                <a:cubicBezTo>
                  <a:pt x="2696" y="6452"/>
                  <a:pt x="103502" y="29470"/>
                  <a:pt x="141337" y="28676"/>
                </a:cubicBezTo>
                <a:cubicBezTo>
                  <a:pt x="179172" y="27882"/>
                  <a:pt x="224681" y="1688"/>
                  <a:pt x="227062" y="101"/>
                </a:cubicBezTo>
                <a:cubicBezTo>
                  <a:pt x="229443" y="-1486"/>
                  <a:pt x="172558" y="15976"/>
                  <a:pt x="155625" y="19151"/>
                </a:cubicBezTo>
                <a:cubicBezTo>
                  <a:pt x="138692" y="22326"/>
                  <a:pt x="150862" y="22855"/>
                  <a:pt x="125462" y="19151"/>
                </a:cubicBezTo>
                <a:cubicBezTo>
                  <a:pt x="100062" y="15447"/>
                  <a:pt x="-2596" y="3276"/>
                  <a:pt x="50" y="4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755013D9-4088-4DF4-96C8-C37AE5C433EF}"/>
              </a:ext>
            </a:extLst>
          </p:cNvPr>
          <p:cNvSpPr/>
          <p:nvPr/>
        </p:nvSpPr>
        <p:spPr>
          <a:xfrm>
            <a:off x="4851356" y="2219320"/>
            <a:ext cx="54244" cy="83711"/>
          </a:xfrm>
          <a:custGeom>
            <a:avLst/>
            <a:gdLst>
              <a:gd name="connsiteX0" fmla="*/ 44 w 54244"/>
              <a:gd name="connsiteY0" fmla="*/ 5 h 83711"/>
              <a:gd name="connsiteX1" fmla="*/ 44494 w 54244"/>
              <a:gd name="connsiteY1" fmla="*/ 53980 h 83711"/>
              <a:gd name="connsiteX2" fmla="*/ 30207 w 54244"/>
              <a:gd name="connsiteY2" fmla="*/ 74618 h 83711"/>
              <a:gd name="connsiteX3" fmla="*/ 11157 w 54244"/>
              <a:gd name="connsiteY3" fmla="*/ 82555 h 83711"/>
              <a:gd name="connsiteX4" fmla="*/ 54019 w 54244"/>
              <a:gd name="connsiteY4" fmla="*/ 50805 h 83711"/>
              <a:gd name="connsiteX5" fmla="*/ 44 w 54244"/>
              <a:gd name="connsiteY5" fmla="*/ 5 h 8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44" h="83711">
                <a:moveTo>
                  <a:pt x="44" y="5"/>
                </a:moveTo>
                <a:cubicBezTo>
                  <a:pt x="-1543" y="534"/>
                  <a:pt x="39467" y="41545"/>
                  <a:pt x="44494" y="53980"/>
                </a:cubicBezTo>
                <a:cubicBezTo>
                  <a:pt x="49521" y="66415"/>
                  <a:pt x="35763" y="69856"/>
                  <a:pt x="30207" y="74618"/>
                </a:cubicBezTo>
                <a:cubicBezTo>
                  <a:pt x="24651" y="79380"/>
                  <a:pt x="7188" y="86524"/>
                  <a:pt x="11157" y="82555"/>
                </a:cubicBezTo>
                <a:cubicBezTo>
                  <a:pt x="15126" y="78586"/>
                  <a:pt x="49786" y="61653"/>
                  <a:pt x="54019" y="50805"/>
                </a:cubicBezTo>
                <a:cubicBezTo>
                  <a:pt x="58252" y="39957"/>
                  <a:pt x="1631" y="-524"/>
                  <a:pt x="4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4792C6FB-33E7-4B49-8665-0F8F5895B1AC}"/>
              </a:ext>
            </a:extLst>
          </p:cNvPr>
          <p:cNvSpPr/>
          <p:nvPr/>
        </p:nvSpPr>
        <p:spPr>
          <a:xfrm>
            <a:off x="4695659" y="2338235"/>
            <a:ext cx="193971" cy="81334"/>
          </a:xfrm>
          <a:custGeom>
            <a:avLst/>
            <a:gdLst>
              <a:gd name="connsiteX0" fmla="*/ 193841 w 193971"/>
              <a:gd name="connsiteY0" fmla="*/ 153 h 81334"/>
              <a:gd name="connsiteX1" fmla="*/ 79541 w 193971"/>
              <a:gd name="connsiteY1" fmla="*/ 52540 h 81334"/>
              <a:gd name="connsiteX2" fmla="*/ 166 w 193971"/>
              <a:gd name="connsiteY2" fmla="*/ 81115 h 81334"/>
              <a:gd name="connsiteX3" fmla="*/ 100179 w 193971"/>
              <a:gd name="connsiteY3" fmla="*/ 38253 h 81334"/>
              <a:gd name="connsiteX4" fmla="*/ 193841 w 193971"/>
              <a:gd name="connsiteY4" fmla="*/ 153 h 8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71" h="81334">
                <a:moveTo>
                  <a:pt x="193841" y="153"/>
                </a:moveTo>
                <a:cubicBezTo>
                  <a:pt x="190401" y="2534"/>
                  <a:pt x="111820" y="39046"/>
                  <a:pt x="79541" y="52540"/>
                </a:cubicBezTo>
                <a:cubicBezTo>
                  <a:pt x="47262" y="66034"/>
                  <a:pt x="-3274" y="83496"/>
                  <a:pt x="166" y="81115"/>
                </a:cubicBezTo>
                <a:cubicBezTo>
                  <a:pt x="3606" y="78734"/>
                  <a:pt x="68429" y="52805"/>
                  <a:pt x="100179" y="38253"/>
                </a:cubicBezTo>
                <a:cubicBezTo>
                  <a:pt x="131929" y="23701"/>
                  <a:pt x="197281" y="-2228"/>
                  <a:pt x="193841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1FE36A8F-47D8-40C3-B82D-A65B61E6901A}"/>
              </a:ext>
            </a:extLst>
          </p:cNvPr>
          <p:cNvSpPr/>
          <p:nvPr/>
        </p:nvSpPr>
        <p:spPr>
          <a:xfrm>
            <a:off x="4624388" y="2141352"/>
            <a:ext cx="221513" cy="174468"/>
          </a:xfrm>
          <a:custGeom>
            <a:avLst/>
            <a:gdLst>
              <a:gd name="connsiteX0" fmla="*/ 90487 w 221513"/>
              <a:gd name="connsiteY0" fmla="*/ 186 h 174468"/>
              <a:gd name="connsiteX1" fmla="*/ 22225 w 221513"/>
              <a:gd name="connsiteY1" fmla="*/ 35111 h 174468"/>
              <a:gd name="connsiteX2" fmla="*/ 0 w 221513"/>
              <a:gd name="connsiteY2" fmla="*/ 90673 h 174468"/>
              <a:gd name="connsiteX3" fmla="*/ 22225 w 221513"/>
              <a:gd name="connsiteY3" fmla="*/ 143061 h 174468"/>
              <a:gd name="connsiteX4" fmla="*/ 60325 w 221513"/>
              <a:gd name="connsiteY4" fmla="*/ 171636 h 174468"/>
              <a:gd name="connsiteX5" fmla="*/ 122237 w 221513"/>
              <a:gd name="connsiteY5" fmla="*/ 171636 h 174468"/>
              <a:gd name="connsiteX6" fmla="*/ 206375 w 221513"/>
              <a:gd name="connsiteY6" fmla="*/ 155761 h 174468"/>
              <a:gd name="connsiteX7" fmla="*/ 215900 w 221513"/>
              <a:gd name="connsiteY7" fmla="*/ 124011 h 174468"/>
              <a:gd name="connsiteX8" fmla="*/ 220662 w 221513"/>
              <a:gd name="connsiteY8" fmla="*/ 66861 h 174468"/>
              <a:gd name="connsiteX9" fmla="*/ 198437 w 221513"/>
              <a:gd name="connsiteY9" fmla="*/ 47811 h 174468"/>
              <a:gd name="connsiteX10" fmla="*/ 168275 w 221513"/>
              <a:gd name="connsiteY10" fmla="*/ 22411 h 174468"/>
              <a:gd name="connsiteX11" fmla="*/ 90487 w 221513"/>
              <a:gd name="connsiteY11" fmla="*/ 186 h 17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513" h="174468">
                <a:moveTo>
                  <a:pt x="90487" y="186"/>
                </a:moveTo>
                <a:cubicBezTo>
                  <a:pt x="66145" y="2303"/>
                  <a:pt x="37306" y="20030"/>
                  <a:pt x="22225" y="35111"/>
                </a:cubicBezTo>
                <a:cubicBezTo>
                  <a:pt x="7144" y="50192"/>
                  <a:pt x="0" y="72681"/>
                  <a:pt x="0" y="90673"/>
                </a:cubicBezTo>
                <a:cubicBezTo>
                  <a:pt x="0" y="108665"/>
                  <a:pt x="12171" y="129567"/>
                  <a:pt x="22225" y="143061"/>
                </a:cubicBezTo>
                <a:cubicBezTo>
                  <a:pt x="32279" y="156555"/>
                  <a:pt x="43656" y="166874"/>
                  <a:pt x="60325" y="171636"/>
                </a:cubicBezTo>
                <a:cubicBezTo>
                  <a:pt x="76994" y="176399"/>
                  <a:pt x="97895" y="174282"/>
                  <a:pt x="122237" y="171636"/>
                </a:cubicBezTo>
                <a:cubicBezTo>
                  <a:pt x="146579" y="168990"/>
                  <a:pt x="190765" y="163699"/>
                  <a:pt x="206375" y="155761"/>
                </a:cubicBezTo>
                <a:cubicBezTo>
                  <a:pt x="221986" y="147824"/>
                  <a:pt x="213519" y="138828"/>
                  <a:pt x="215900" y="124011"/>
                </a:cubicBezTo>
                <a:cubicBezTo>
                  <a:pt x="218281" y="109194"/>
                  <a:pt x="223573" y="79561"/>
                  <a:pt x="220662" y="66861"/>
                </a:cubicBezTo>
                <a:cubicBezTo>
                  <a:pt x="217752" y="54161"/>
                  <a:pt x="207168" y="55219"/>
                  <a:pt x="198437" y="47811"/>
                </a:cubicBezTo>
                <a:cubicBezTo>
                  <a:pt x="189706" y="40403"/>
                  <a:pt x="180181" y="30348"/>
                  <a:pt x="168275" y="22411"/>
                </a:cubicBezTo>
                <a:cubicBezTo>
                  <a:pt x="156369" y="14474"/>
                  <a:pt x="114829" y="-1931"/>
                  <a:pt x="90487" y="1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楕円 1026">
            <a:extLst>
              <a:ext uri="{FF2B5EF4-FFF2-40B4-BE49-F238E27FC236}">
                <a16:creationId xmlns:a16="http://schemas.microsoft.com/office/drawing/2014/main" id="{2EFADCDD-DD01-475F-A85F-6610CD180F52}"/>
              </a:ext>
            </a:extLst>
          </p:cNvPr>
          <p:cNvSpPr/>
          <p:nvPr/>
        </p:nvSpPr>
        <p:spPr>
          <a:xfrm>
            <a:off x="4710113" y="2208213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6884D1A5-21E6-4D83-931E-C624224035F7}"/>
              </a:ext>
            </a:extLst>
          </p:cNvPr>
          <p:cNvSpPr/>
          <p:nvPr/>
        </p:nvSpPr>
        <p:spPr>
          <a:xfrm>
            <a:off x="5241404" y="1778210"/>
            <a:ext cx="72934" cy="663444"/>
          </a:xfrm>
          <a:custGeom>
            <a:avLst/>
            <a:gdLst>
              <a:gd name="connsiteX0" fmla="*/ 69313 w 72934"/>
              <a:gd name="connsiteY0" fmla="*/ 6140 h 663444"/>
              <a:gd name="connsiteX1" fmla="*/ 12163 w 72934"/>
              <a:gd name="connsiteY1" fmla="*/ 357507 h 663444"/>
              <a:gd name="connsiteX2" fmla="*/ 1579 w 72934"/>
              <a:gd name="connsiteY2" fmla="*/ 497207 h 663444"/>
              <a:gd name="connsiteX3" fmla="*/ 35446 w 72934"/>
              <a:gd name="connsiteY3" fmla="*/ 662307 h 663444"/>
              <a:gd name="connsiteX4" fmla="*/ 12163 w 72934"/>
              <a:gd name="connsiteY4" fmla="*/ 562823 h 663444"/>
              <a:gd name="connsiteX5" fmla="*/ 10046 w 72934"/>
              <a:gd name="connsiteY5" fmla="*/ 423123 h 663444"/>
              <a:gd name="connsiteX6" fmla="*/ 60846 w 72934"/>
              <a:gd name="connsiteY6" fmla="*/ 152190 h 663444"/>
              <a:gd name="connsiteX7" fmla="*/ 69313 w 72934"/>
              <a:gd name="connsiteY7" fmla="*/ 6140 h 66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934" h="663444">
                <a:moveTo>
                  <a:pt x="69313" y="6140"/>
                </a:moveTo>
                <a:cubicBezTo>
                  <a:pt x="61199" y="40360"/>
                  <a:pt x="23452" y="275663"/>
                  <a:pt x="12163" y="357507"/>
                </a:cubicBezTo>
                <a:cubicBezTo>
                  <a:pt x="874" y="439351"/>
                  <a:pt x="-2301" y="446407"/>
                  <a:pt x="1579" y="497207"/>
                </a:cubicBezTo>
                <a:cubicBezTo>
                  <a:pt x="5459" y="548007"/>
                  <a:pt x="33682" y="651371"/>
                  <a:pt x="35446" y="662307"/>
                </a:cubicBezTo>
                <a:cubicBezTo>
                  <a:pt x="37210" y="673243"/>
                  <a:pt x="16396" y="602687"/>
                  <a:pt x="12163" y="562823"/>
                </a:cubicBezTo>
                <a:cubicBezTo>
                  <a:pt x="7930" y="522959"/>
                  <a:pt x="1932" y="491562"/>
                  <a:pt x="10046" y="423123"/>
                </a:cubicBezTo>
                <a:cubicBezTo>
                  <a:pt x="18160" y="354684"/>
                  <a:pt x="50968" y="215337"/>
                  <a:pt x="60846" y="152190"/>
                </a:cubicBezTo>
                <a:cubicBezTo>
                  <a:pt x="70724" y="89043"/>
                  <a:pt x="77427" y="-28080"/>
                  <a:pt x="69313" y="6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1CCBCD02-BF51-490B-9E85-4503178B461F}"/>
              </a:ext>
            </a:extLst>
          </p:cNvPr>
          <p:cNvSpPr/>
          <p:nvPr/>
        </p:nvSpPr>
        <p:spPr>
          <a:xfrm>
            <a:off x="5048012" y="2012484"/>
            <a:ext cx="62147" cy="384428"/>
          </a:xfrm>
          <a:custGeom>
            <a:avLst/>
            <a:gdLst>
              <a:gd name="connsiteX0" fmla="*/ 238 w 62147"/>
              <a:gd name="connsiteY0" fmla="*/ 466 h 384428"/>
              <a:gd name="connsiteX1" fmla="*/ 40455 w 62147"/>
              <a:gd name="connsiteY1" fmla="*/ 87249 h 384428"/>
              <a:gd name="connsiteX2" fmla="*/ 42571 w 62147"/>
              <a:gd name="connsiteY2" fmla="*/ 157099 h 384428"/>
              <a:gd name="connsiteX3" fmla="*/ 25638 w 62147"/>
              <a:gd name="connsiteY3" fmla="*/ 203666 h 384428"/>
              <a:gd name="connsiteX4" fmla="*/ 42571 w 62147"/>
              <a:gd name="connsiteY4" fmla="*/ 309499 h 384428"/>
              <a:gd name="connsiteX5" fmla="*/ 55271 w 62147"/>
              <a:gd name="connsiteY5" fmla="*/ 383583 h 384428"/>
              <a:gd name="connsiteX6" fmla="*/ 44688 w 62147"/>
              <a:gd name="connsiteY6" fmla="*/ 260816 h 384428"/>
              <a:gd name="connsiteX7" fmla="*/ 40455 w 62147"/>
              <a:gd name="connsiteY7" fmla="*/ 214249 h 384428"/>
              <a:gd name="connsiteX8" fmla="*/ 61621 w 62147"/>
              <a:gd name="connsiteY8" fmla="*/ 127466 h 384428"/>
              <a:gd name="connsiteX9" fmla="*/ 238 w 62147"/>
              <a:gd name="connsiteY9" fmla="*/ 466 h 38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147" h="384428">
                <a:moveTo>
                  <a:pt x="238" y="466"/>
                </a:moveTo>
                <a:cubicBezTo>
                  <a:pt x="-3290" y="-6237"/>
                  <a:pt x="33400" y="61144"/>
                  <a:pt x="40455" y="87249"/>
                </a:cubicBezTo>
                <a:cubicBezTo>
                  <a:pt x="47510" y="113354"/>
                  <a:pt x="45040" y="137696"/>
                  <a:pt x="42571" y="157099"/>
                </a:cubicBezTo>
                <a:cubicBezTo>
                  <a:pt x="40102" y="176502"/>
                  <a:pt x="25638" y="178266"/>
                  <a:pt x="25638" y="203666"/>
                </a:cubicBezTo>
                <a:cubicBezTo>
                  <a:pt x="25638" y="229066"/>
                  <a:pt x="37632" y="279513"/>
                  <a:pt x="42571" y="309499"/>
                </a:cubicBezTo>
                <a:cubicBezTo>
                  <a:pt x="47510" y="339485"/>
                  <a:pt x="54918" y="391697"/>
                  <a:pt x="55271" y="383583"/>
                </a:cubicBezTo>
                <a:cubicBezTo>
                  <a:pt x="55624" y="375469"/>
                  <a:pt x="47157" y="289038"/>
                  <a:pt x="44688" y="260816"/>
                </a:cubicBezTo>
                <a:cubicBezTo>
                  <a:pt x="42219" y="232594"/>
                  <a:pt x="37633" y="236474"/>
                  <a:pt x="40455" y="214249"/>
                </a:cubicBezTo>
                <a:cubicBezTo>
                  <a:pt x="43277" y="192024"/>
                  <a:pt x="65854" y="158510"/>
                  <a:pt x="61621" y="127466"/>
                </a:cubicBezTo>
                <a:cubicBezTo>
                  <a:pt x="57388" y="96422"/>
                  <a:pt x="3766" y="7169"/>
                  <a:pt x="238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B114CAD7-AEAC-440C-BCA3-7ED05E4E97B1}"/>
              </a:ext>
            </a:extLst>
          </p:cNvPr>
          <p:cNvSpPr/>
          <p:nvPr/>
        </p:nvSpPr>
        <p:spPr>
          <a:xfrm>
            <a:off x="5218824" y="2362185"/>
            <a:ext cx="16712" cy="250356"/>
          </a:xfrm>
          <a:custGeom>
            <a:avLst/>
            <a:gdLst>
              <a:gd name="connsiteX0" fmla="*/ 15693 w 16712"/>
              <a:gd name="connsiteY0" fmla="*/ 15 h 250356"/>
              <a:gd name="connsiteX1" fmla="*/ 876 w 16712"/>
              <a:gd name="connsiteY1" fmla="*/ 95265 h 250356"/>
              <a:gd name="connsiteX2" fmla="*/ 2993 w 16712"/>
              <a:gd name="connsiteY2" fmla="*/ 249782 h 250356"/>
              <a:gd name="connsiteX3" fmla="*/ 13576 w 16712"/>
              <a:gd name="connsiteY3" fmla="*/ 146065 h 250356"/>
              <a:gd name="connsiteX4" fmla="*/ 13576 w 16712"/>
              <a:gd name="connsiteY4" fmla="*/ 101615 h 250356"/>
              <a:gd name="connsiteX5" fmla="*/ 15693 w 16712"/>
              <a:gd name="connsiteY5" fmla="*/ 15 h 25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2" h="250356">
                <a:moveTo>
                  <a:pt x="15693" y="15"/>
                </a:moveTo>
                <a:cubicBezTo>
                  <a:pt x="13576" y="-1043"/>
                  <a:pt x="2993" y="53637"/>
                  <a:pt x="876" y="95265"/>
                </a:cubicBezTo>
                <a:cubicBezTo>
                  <a:pt x="-1241" y="136893"/>
                  <a:pt x="876" y="241315"/>
                  <a:pt x="2993" y="249782"/>
                </a:cubicBezTo>
                <a:cubicBezTo>
                  <a:pt x="5110" y="258249"/>
                  <a:pt x="11812" y="170759"/>
                  <a:pt x="13576" y="146065"/>
                </a:cubicBezTo>
                <a:cubicBezTo>
                  <a:pt x="15340" y="121371"/>
                  <a:pt x="10754" y="121723"/>
                  <a:pt x="13576" y="101615"/>
                </a:cubicBezTo>
                <a:cubicBezTo>
                  <a:pt x="16398" y="81507"/>
                  <a:pt x="17810" y="1073"/>
                  <a:pt x="15693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033CDBB-356B-4C61-B650-2E5F8BCC7EF7}"/>
              </a:ext>
            </a:extLst>
          </p:cNvPr>
          <p:cNvSpPr/>
          <p:nvPr/>
        </p:nvSpPr>
        <p:spPr>
          <a:xfrm>
            <a:off x="5458756" y="2694485"/>
            <a:ext cx="201343" cy="264649"/>
          </a:xfrm>
          <a:custGeom>
            <a:avLst/>
            <a:gdLst>
              <a:gd name="connsiteX0" fmla="*/ 127 w 201343"/>
              <a:gd name="connsiteY0" fmla="*/ 32 h 264649"/>
              <a:gd name="connsiteX1" fmla="*/ 131361 w 201343"/>
              <a:gd name="connsiteY1" fmla="*/ 42365 h 264649"/>
              <a:gd name="connsiteX2" fmla="*/ 190627 w 201343"/>
              <a:gd name="connsiteY2" fmla="*/ 112215 h 264649"/>
              <a:gd name="connsiteX3" fmla="*/ 201211 w 201343"/>
              <a:gd name="connsiteY3" fmla="*/ 167248 h 264649"/>
              <a:gd name="connsiteX4" fmla="*/ 194861 w 201343"/>
              <a:gd name="connsiteY4" fmla="*/ 207465 h 264649"/>
              <a:gd name="connsiteX5" fmla="*/ 171577 w 201343"/>
              <a:gd name="connsiteY5" fmla="*/ 264615 h 264649"/>
              <a:gd name="connsiteX6" fmla="*/ 186394 w 201343"/>
              <a:gd name="connsiteY6" fmla="*/ 198998 h 264649"/>
              <a:gd name="connsiteX7" fmla="*/ 184277 w 201343"/>
              <a:gd name="connsiteY7" fmla="*/ 116448 h 264649"/>
              <a:gd name="connsiteX8" fmla="*/ 158877 w 201343"/>
              <a:gd name="connsiteY8" fmla="*/ 80465 h 264649"/>
              <a:gd name="connsiteX9" fmla="*/ 108077 w 201343"/>
              <a:gd name="connsiteY9" fmla="*/ 48715 h 264649"/>
              <a:gd name="connsiteX10" fmla="*/ 127 w 201343"/>
              <a:gd name="connsiteY10" fmla="*/ 32 h 264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343" h="264649">
                <a:moveTo>
                  <a:pt x="127" y="32"/>
                </a:moveTo>
                <a:cubicBezTo>
                  <a:pt x="4008" y="-1026"/>
                  <a:pt x="99611" y="23668"/>
                  <a:pt x="131361" y="42365"/>
                </a:cubicBezTo>
                <a:cubicBezTo>
                  <a:pt x="163111" y="61062"/>
                  <a:pt x="178985" y="91401"/>
                  <a:pt x="190627" y="112215"/>
                </a:cubicBezTo>
                <a:cubicBezTo>
                  <a:pt x="202269" y="133029"/>
                  <a:pt x="200505" y="151373"/>
                  <a:pt x="201211" y="167248"/>
                </a:cubicBezTo>
                <a:cubicBezTo>
                  <a:pt x="201917" y="183123"/>
                  <a:pt x="199800" y="191237"/>
                  <a:pt x="194861" y="207465"/>
                </a:cubicBezTo>
                <a:cubicBezTo>
                  <a:pt x="189922" y="223693"/>
                  <a:pt x="172988" y="266026"/>
                  <a:pt x="171577" y="264615"/>
                </a:cubicBezTo>
                <a:cubicBezTo>
                  <a:pt x="170166" y="263204"/>
                  <a:pt x="184277" y="223693"/>
                  <a:pt x="186394" y="198998"/>
                </a:cubicBezTo>
                <a:cubicBezTo>
                  <a:pt x="188511" y="174304"/>
                  <a:pt x="188863" y="136204"/>
                  <a:pt x="184277" y="116448"/>
                </a:cubicBezTo>
                <a:cubicBezTo>
                  <a:pt x="179691" y="96693"/>
                  <a:pt x="171577" y="91754"/>
                  <a:pt x="158877" y="80465"/>
                </a:cubicBezTo>
                <a:cubicBezTo>
                  <a:pt x="146177" y="69176"/>
                  <a:pt x="133830" y="61768"/>
                  <a:pt x="108077" y="48715"/>
                </a:cubicBezTo>
                <a:cubicBezTo>
                  <a:pt x="82324" y="35662"/>
                  <a:pt x="-3754" y="1090"/>
                  <a:pt x="127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1DC68B1-8201-46DD-867C-04291AACFC71}"/>
              </a:ext>
            </a:extLst>
          </p:cNvPr>
          <p:cNvSpPr/>
          <p:nvPr/>
        </p:nvSpPr>
        <p:spPr>
          <a:xfrm>
            <a:off x="5012972" y="2662729"/>
            <a:ext cx="71933" cy="249814"/>
          </a:xfrm>
          <a:custGeom>
            <a:avLst/>
            <a:gdLst>
              <a:gd name="connsiteX0" fmla="*/ 71261 w 71933"/>
              <a:gd name="connsiteY0" fmla="*/ 38 h 249814"/>
              <a:gd name="connsiteX1" fmla="*/ 20461 w 71933"/>
              <a:gd name="connsiteY1" fmla="*/ 84704 h 249814"/>
              <a:gd name="connsiteX2" fmla="*/ 1411 w 71933"/>
              <a:gd name="connsiteY2" fmla="*/ 152438 h 249814"/>
              <a:gd name="connsiteX3" fmla="*/ 1411 w 71933"/>
              <a:gd name="connsiteY3" fmla="*/ 182071 h 249814"/>
              <a:gd name="connsiteX4" fmla="*/ 3528 w 71933"/>
              <a:gd name="connsiteY4" fmla="*/ 203238 h 249814"/>
              <a:gd name="connsiteX5" fmla="*/ 37395 w 71933"/>
              <a:gd name="connsiteY5" fmla="*/ 249804 h 249814"/>
              <a:gd name="connsiteX6" fmla="*/ 14111 w 71933"/>
              <a:gd name="connsiteY6" fmla="*/ 199004 h 249814"/>
              <a:gd name="connsiteX7" fmla="*/ 22578 w 71933"/>
              <a:gd name="connsiteY7" fmla="*/ 129154 h 249814"/>
              <a:gd name="connsiteX8" fmla="*/ 47978 w 71933"/>
              <a:gd name="connsiteY8" fmla="*/ 74121 h 249814"/>
              <a:gd name="connsiteX9" fmla="*/ 71261 w 71933"/>
              <a:gd name="connsiteY9" fmla="*/ 38 h 24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33" h="249814">
                <a:moveTo>
                  <a:pt x="71261" y="38"/>
                </a:moveTo>
                <a:cubicBezTo>
                  <a:pt x="66675" y="1802"/>
                  <a:pt x="32103" y="59304"/>
                  <a:pt x="20461" y="84704"/>
                </a:cubicBezTo>
                <a:cubicBezTo>
                  <a:pt x="8819" y="110104"/>
                  <a:pt x="4586" y="136210"/>
                  <a:pt x="1411" y="152438"/>
                </a:cubicBezTo>
                <a:cubicBezTo>
                  <a:pt x="-1764" y="168666"/>
                  <a:pt x="1411" y="182071"/>
                  <a:pt x="1411" y="182071"/>
                </a:cubicBezTo>
                <a:cubicBezTo>
                  <a:pt x="1764" y="190538"/>
                  <a:pt x="-2469" y="191949"/>
                  <a:pt x="3528" y="203238"/>
                </a:cubicBezTo>
                <a:cubicBezTo>
                  <a:pt x="9525" y="214527"/>
                  <a:pt x="35631" y="250510"/>
                  <a:pt x="37395" y="249804"/>
                </a:cubicBezTo>
                <a:cubicBezTo>
                  <a:pt x="39159" y="249098"/>
                  <a:pt x="16580" y="219112"/>
                  <a:pt x="14111" y="199004"/>
                </a:cubicBezTo>
                <a:cubicBezTo>
                  <a:pt x="11641" y="178896"/>
                  <a:pt x="16934" y="149968"/>
                  <a:pt x="22578" y="129154"/>
                </a:cubicBezTo>
                <a:cubicBezTo>
                  <a:pt x="28222" y="108340"/>
                  <a:pt x="40217" y="90349"/>
                  <a:pt x="47978" y="74121"/>
                </a:cubicBezTo>
                <a:cubicBezTo>
                  <a:pt x="55739" y="57893"/>
                  <a:pt x="75847" y="-1726"/>
                  <a:pt x="71261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3C420A1B-EA6A-43BE-9506-DB345B92EB8B}"/>
              </a:ext>
            </a:extLst>
          </p:cNvPr>
          <p:cNvSpPr/>
          <p:nvPr/>
        </p:nvSpPr>
        <p:spPr>
          <a:xfrm>
            <a:off x="5245085" y="2652144"/>
            <a:ext cx="134026" cy="186327"/>
          </a:xfrm>
          <a:custGeom>
            <a:avLst/>
            <a:gdLst>
              <a:gd name="connsiteX0" fmla="*/ 15 w 134026"/>
              <a:gd name="connsiteY0" fmla="*/ 39 h 186327"/>
              <a:gd name="connsiteX1" fmla="*/ 118548 w 134026"/>
              <a:gd name="connsiteY1" fmla="*/ 50839 h 186327"/>
              <a:gd name="connsiteX2" fmla="*/ 131248 w 134026"/>
              <a:gd name="connsiteY2" fmla="*/ 95289 h 186327"/>
              <a:gd name="connsiteX3" fmla="*/ 105848 w 134026"/>
              <a:gd name="connsiteY3" fmla="*/ 186306 h 186327"/>
              <a:gd name="connsiteX4" fmla="*/ 120665 w 134026"/>
              <a:gd name="connsiteY4" fmla="*/ 86823 h 186327"/>
              <a:gd name="connsiteX5" fmla="*/ 110082 w 134026"/>
              <a:gd name="connsiteY5" fmla="*/ 59306 h 186327"/>
              <a:gd name="connsiteX6" fmla="*/ 15 w 134026"/>
              <a:gd name="connsiteY6" fmla="*/ 39 h 18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026" h="186327">
                <a:moveTo>
                  <a:pt x="15" y="39"/>
                </a:moveTo>
                <a:cubicBezTo>
                  <a:pt x="1426" y="-1372"/>
                  <a:pt x="96676" y="34964"/>
                  <a:pt x="118548" y="50839"/>
                </a:cubicBezTo>
                <a:cubicBezTo>
                  <a:pt x="140420" y="66714"/>
                  <a:pt x="133365" y="72711"/>
                  <a:pt x="131248" y="95289"/>
                </a:cubicBezTo>
                <a:cubicBezTo>
                  <a:pt x="129131" y="117867"/>
                  <a:pt x="107612" y="187717"/>
                  <a:pt x="105848" y="186306"/>
                </a:cubicBezTo>
                <a:cubicBezTo>
                  <a:pt x="104084" y="184895"/>
                  <a:pt x="119959" y="107990"/>
                  <a:pt x="120665" y="86823"/>
                </a:cubicBezTo>
                <a:cubicBezTo>
                  <a:pt x="121371" y="65656"/>
                  <a:pt x="128074" y="70948"/>
                  <a:pt x="110082" y="59306"/>
                </a:cubicBezTo>
                <a:cubicBezTo>
                  <a:pt x="92090" y="47664"/>
                  <a:pt x="-1396" y="1450"/>
                  <a:pt x="15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03598470-E387-4370-B0DE-FCFCFC9314CC}"/>
              </a:ext>
            </a:extLst>
          </p:cNvPr>
          <p:cNvSpPr/>
          <p:nvPr/>
        </p:nvSpPr>
        <p:spPr>
          <a:xfrm>
            <a:off x="5115982" y="2868077"/>
            <a:ext cx="194741" cy="86018"/>
          </a:xfrm>
          <a:custGeom>
            <a:avLst/>
            <a:gdLst>
              <a:gd name="connsiteX0" fmla="*/ 194735 w 194741"/>
              <a:gd name="connsiteY0" fmla="*/ 6 h 86018"/>
              <a:gd name="connsiteX1" fmla="*/ 122768 w 194741"/>
              <a:gd name="connsiteY1" fmla="*/ 71973 h 86018"/>
              <a:gd name="connsiteX2" fmla="*/ 78318 w 194741"/>
              <a:gd name="connsiteY2" fmla="*/ 84673 h 86018"/>
              <a:gd name="connsiteX3" fmla="*/ 1 w 194741"/>
              <a:gd name="connsiteY3" fmla="*/ 52923 h 86018"/>
              <a:gd name="connsiteX4" fmla="*/ 80435 w 194741"/>
              <a:gd name="connsiteY4" fmla="*/ 67740 h 86018"/>
              <a:gd name="connsiteX5" fmla="*/ 118535 w 194741"/>
              <a:gd name="connsiteY5" fmla="*/ 67740 h 86018"/>
              <a:gd name="connsiteX6" fmla="*/ 194735 w 194741"/>
              <a:gd name="connsiteY6" fmla="*/ 6 h 8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741" h="86018">
                <a:moveTo>
                  <a:pt x="194735" y="6"/>
                </a:moveTo>
                <a:cubicBezTo>
                  <a:pt x="195440" y="711"/>
                  <a:pt x="142171" y="57862"/>
                  <a:pt x="122768" y="71973"/>
                </a:cubicBezTo>
                <a:cubicBezTo>
                  <a:pt x="103365" y="86084"/>
                  <a:pt x="98779" y="87848"/>
                  <a:pt x="78318" y="84673"/>
                </a:cubicBezTo>
                <a:cubicBezTo>
                  <a:pt x="57857" y="81498"/>
                  <a:pt x="-352" y="55745"/>
                  <a:pt x="1" y="52923"/>
                </a:cubicBezTo>
                <a:cubicBezTo>
                  <a:pt x="354" y="50101"/>
                  <a:pt x="60679" y="65271"/>
                  <a:pt x="80435" y="67740"/>
                </a:cubicBezTo>
                <a:cubicBezTo>
                  <a:pt x="100191" y="70209"/>
                  <a:pt x="99132" y="77971"/>
                  <a:pt x="118535" y="67740"/>
                </a:cubicBezTo>
                <a:cubicBezTo>
                  <a:pt x="137938" y="57509"/>
                  <a:pt x="194030" y="-699"/>
                  <a:pt x="19473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3A7C782-6B9F-4653-8E78-C03CAC02BFA5}"/>
              </a:ext>
            </a:extLst>
          </p:cNvPr>
          <p:cNvSpPr/>
          <p:nvPr/>
        </p:nvSpPr>
        <p:spPr>
          <a:xfrm>
            <a:off x="4927411" y="2783416"/>
            <a:ext cx="91220" cy="260949"/>
          </a:xfrm>
          <a:custGeom>
            <a:avLst/>
            <a:gdLst>
              <a:gd name="connsiteX0" fmla="*/ 84856 w 91220"/>
              <a:gd name="connsiteY0" fmla="*/ 1 h 260949"/>
              <a:gd name="connsiteX1" fmla="*/ 4422 w 91220"/>
              <a:gd name="connsiteY1" fmla="*/ 101601 h 260949"/>
              <a:gd name="connsiteX2" fmla="*/ 15006 w 91220"/>
              <a:gd name="connsiteY2" fmla="*/ 177801 h 260949"/>
              <a:gd name="connsiteX3" fmla="*/ 53106 w 91220"/>
              <a:gd name="connsiteY3" fmla="*/ 245534 h 260949"/>
              <a:gd name="connsiteX4" fmla="*/ 91206 w 91220"/>
              <a:gd name="connsiteY4" fmla="*/ 260351 h 260949"/>
              <a:gd name="connsiteX5" fmla="*/ 48872 w 91220"/>
              <a:gd name="connsiteY5" fmla="*/ 232834 h 260949"/>
              <a:gd name="connsiteX6" fmla="*/ 17122 w 91220"/>
              <a:gd name="connsiteY6" fmla="*/ 133351 h 260949"/>
              <a:gd name="connsiteX7" fmla="*/ 17122 w 91220"/>
              <a:gd name="connsiteY7" fmla="*/ 99484 h 260949"/>
              <a:gd name="connsiteX8" fmla="*/ 84856 w 91220"/>
              <a:gd name="connsiteY8" fmla="*/ 1 h 26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20" h="260949">
                <a:moveTo>
                  <a:pt x="84856" y="1"/>
                </a:moveTo>
                <a:cubicBezTo>
                  <a:pt x="82739" y="354"/>
                  <a:pt x="16064" y="71968"/>
                  <a:pt x="4422" y="101601"/>
                </a:cubicBezTo>
                <a:cubicBezTo>
                  <a:pt x="-7220" y="131234"/>
                  <a:pt x="6892" y="153812"/>
                  <a:pt x="15006" y="177801"/>
                </a:cubicBezTo>
                <a:cubicBezTo>
                  <a:pt x="23120" y="201790"/>
                  <a:pt x="40406" y="231776"/>
                  <a:pt x="53106" y="245534"/>
                </a:cubicBezTo>
                <a:cubicBezTo>
                  <a:pt x="65806" y="259292"/>
                  <a:pt x="91912" y="262468"/>
                  <a:pt x="91206" y="260351"/>
                </a:cubicBezTo>
                <a:cubicBezTo>
                  <a:pt x="90500" y="258234"/>
                  <a:pt x="61219" y="254001"/>
                  <a:pt x="48872" y="232834"/>
                </a:cubicBezTo>
                <a:cubicBezTo>
                  <a:pt x="36525" y="211667"/>
                  <a:pt x="22414" y="155576"/>
                  <a:pt x="17122" y="133351"/>
                </a:cubicBezTo>
                <a:cubicBezTo>
                  <a:pt x="11830" y="111126"/>
                  <a:pt x="5480" y="117123"/>
                  <a:pt x="17122" y="99484"/>
                </a:cubicBezTo>
                <a:cubicBezTo>
                  <a:pt x="28764" y="81845"/>
                  <a:pt x="86973" y="-352"/>
                  <a:pt x="8485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23CBD1EA-C2F4-4B13-954B-DD2E29B9E089}"/>
              </a:ext>
            </a:extLst>
          </p:cNvPr>
          <p:cNvSpPr/>
          <p:nvPr/>
        </p:nvSpPr>
        <p:spPr>
          <a:xfrm>
            <a:off x="5241905" y="2850355"/>
            <a:ext cx="321340" cy="218960"/>
          </a:xfrm>
          <a:custGeom>
            <a:avLst/>
            <a:gdLst>
              <a:gd name="connsiteX0" fmla="*/ 20 w 321340"/>
              <a:gd name="connsiteY0" fmla="*/ 218283 h 218960"/>
              <a:gd name="connsiteX1" fmla="*/ 77808 w 321340"/>
              <a:gd name="connsiteY1" fmla="*/ 167483 h 218960"/>
              <a:gd name="connsiteX2" fmla="*/ 96858 w 321340"/>
              <a:gd name="connsiteY2" fmla="*/ 115095 h 218960"/>
              <a:gd name="connsiteX3" fmla="*/ 176233 w 321340"/>
              <a:gd name="connsiteY3" fmla="*/ 40483 h 218960"/>
              <a:gd name="connsiteX4" fmla="*/ 249258 w 321340"/>
              <a:gd name="connsiteY4" fmla="*/ 13495 h 218960"/>
              <a:gd name="connsiteX5" fmla="*/ 284183 w 321340"/>
              <a:gd name="connsiteY5" fmla="*/ 11908 h 218960"/>
              <a:gd name="connsiteX6" fmla="*/ 301645 w 321340"/>
              <a:gd name="connsiteY6" fmla="*/ 29370 h 218960"/>
              <a:gd name="connsiteX7" fmla="*/ 303233 w 321340"/>
              <a:gd name="connsiteY7" fmla="*/ 50008 h 218960"/>
              <a:gd name="connsiteX8" fmla="*/ 288945 w 321340"/>
              <a:gd name="connsiteY8" fmla="*/ 73820 h 218960"/>
              <a:gd name="connsiteX9" fmla="*/ 239733 w 321340"/>
              <a:gd name="connsiteY9" fmla="*/ 119858 h 218960"/>
              <a:gd name="connsiteX10" fmla="*/ 306408 w 321340"/>
              <a:gd name="connsiteY10" fmla="*/ 67470 h 218960"/>
              <a:gd name="connsiteX11" fmla="*/ 319108 w 321340"/>
              <a:gd name="connsiteY11" fmla="*/ 35720 h 218960"/>
              <a:gd name="connsiteX12" fmla="*/ 273070 w 321340"/>
              <a:gd name="connsiteY12" fmla="*/ 3970 h 218960"/>
              <a:gd name="connsiteX13" fmla="*/ 203220 w 321340"/>
              <a:gd name="connsiteY13" fmla="*/ 5558 h 218960"/>
              <a:gd name="connsiteX14" fmla="*/ 147658 w 321340"/>
              <a:gd name="connsiteY14" fmla="*/ 50008 h 218960"/>
              <a:gd name="connsiteX15" fmla="*/ 85745 w 321340"/>
              <a:gd name="connsiteY15" fmla="*/ 129383 h 218960"/>
              <a:gd name="connsiteX16" fmla="*/ 20 w 321340"/>
              <a:gd name="connsiteY16" fmla="*/ 218283 h 21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1340" h="218960">
                <a:moveTo>
                  <a:pt x="20" y="218283"/>
                </a:moveTo>
                <a:cubicBezTo>
                  <a:pt x="-1303" y="224633"/>
                  <a:pt x="61668" y="184681"/>
                  <a:pt x="77808" y="167483"/>
                </a:cubicBezTo>
                <a:cubicBezTo>
                  <a:pt x="93948" y="150285"/>
                  <a:pt x="80454" y="136262"/>
                  <a:pt x="96858" y="115095"/>
                </a:cubicBezTo>
                <a:cubicBezTo>
                  <a:pt x="113262" y="93928"/>
                  <a:pt x="150833" y="57416"/>
                  <a:pt x="176233" y="40483"/>
                </a:cubicBezTo>
                <a:cubicBezTo>
                  <a:pt x="201633" y="23550"/>
                  <a:pt x="231266" y="18257"/>
                  <a:pt x="249258" y="13495"/>
                </a:cubicBezTo>
                <a:cubicBezTo>
                  <a:pt x="267250" y="8732"/>
                  <a:pt x="275452" y="9262"/>
                  <a:pt x="284183" y="11908"/>
                </a:cubicBezTo>
                <a:cubicBezTo>
                  <a:pt x="292914" y="14554"/>
                  <a:pt x="298470" y="23020"/>
                  <a:pt x="301645" y="29370"/>
                </a:cubicBezTo>
                <a:cubicBezTo>
                  <a:pt x="304820" y="35720"/>
                  <a:pt x="305350" y="42600"/>
                  <a:pt x="303233" y="50008"/>
                </a:cubicBezTo>
                <a:cubicBezTo>
                  <a:pt x="301116" y="57416"/>
                  <a:pt x="299528" y="62178"/>
                  <a:pt x="288945" y="73820"/>
                </a:cubicBezTo>
                <a:cubicBezTo>
                  <a:pt x="278362" y="85462"/>
                  <a:pt x="236823" y="120916"/>
                  <a:pt x="239733" y="119858"/>
                </a:cubicBezTo>
                <a:cubicBezTo>
                  <a:pt x="242643" y="118800"/>
                  <a:pt x="293179" y="81493"/>
                  <a:pt x="306408" y="67470"/>
                </a:cubicBezTo>
                <a:cubicBezTo>
                  <a:pt x="319637" y="53447"/>
                  <a:pt x="324664" y="46303"/>
                  <a:pt x="319108" y="35720"/>
                </a:cubicBezTo>
                <a:cubicBezTo>
                  <a:pt x="313552" y="25137"/>
                  <a:pt x="292385" y="8997"/>
                  <a:pt x="273070" y="3970"/>
                </a:cubicBezTo>
                <a:cubicBezTo>
                  <a:pt x="253755" y="-1057"/>
                  <a:pt x="224122" y="-2115"/>
                  <a:pt x="203220" y="5558"/>
                </a:cubicBezTo>
                <a:cubicBezTo>
                  <a:pt x="182318" y="13231"/>
                  <a:pt x="167237" y="29371"/>
                  <a:pt x="147658" y="50008"/>
                </a:cubicBezTo>
                <a:cubicBezTo>
                  <a:pt x="128079" y="70645"/>
                  <a:pt x="107706" y="104512"/>
                  <a:pt x="85745" y="129383"/>
                </a:cubicBezTo>
                <a:cubicBezTo>
                  <a:pt x="63784" y="154254"/>
                  <a:pt x="1343" y="211933"/>
                  <a:pt x="20" y="218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4A607DAB-AE8A-42A6-8337-0C17DA9D5FE7}"/>
              </a:ext>
            </a:extLst>
          </p:cNvPr>
          <p:cNvSpPr/>
          <p:nvPr/>
        </p:nvSpPr>
        <p:spPr>
          <a:xfrm>
            <a:off x="5018087" y="2927343"/>
            <a:ext cx="190769" cy="149270"/>
          </a:xfrm>
          <a:custGeom>
            <a:avLst/>
            <a:gdLst>
              <a:gd name="connsiteX0" fmla="*/ 190501 w 190769"/>
              <a:gd name="connsiteY0" fmla="*/ 149232 h 149270"/>
              <a:gd name="connsiteX1" fmla="*/ 96838 w 190769"/>
              <a:gd name="connsiteY1" fmla="*/ 100020 h 149270"/>
              <a:gd name="connsiteX2" fmla="*/ 60326 w 190769"/>
              <a:gd name="connsiteY2" fmla="*/ 44457 h 149270"/>
              <a:gd name="connsiteX3" fmla="*/ 1 w 190769"/>
              <a:gd name="connsiteY3" fmla="*/ 7 h 149270"/>
              <a:gd name="connsiteX4" fmla="*/ 58738 w 190769"/>
              <a:gd name="connsiteY4" fmla="*/ 41282 h 149270"/>
              <a:gd name="connsiteX5" fmla="*/ 123826 w 190769"/>
              <a:gd name="connsiteY5" fmla="*/ 92082 h 149270"/>
              <a:gd name="connsiteX6" fmla="*/ 190501 w 190769"/>
              <a:gd name="connsiteY6" fmla="*/ 149232 h 14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769" h="149270">
                <a:moveTo>
                  <a:pt x="190501" y="149232"/>
                </a:moveTo>
                <a:cubicBezTo>
                  <a:pt x="186003" y="150555"/>
                  <a:pt x="118534" y="117482"/>
                  <a:pt x="96838" y="100020"/>
                </a:cubicBezTo>
                <a:cubicBezTo>
                  <a:pt x="75142" y="82558"/>
                  <a:pt x="76465" y="61126"/>
                  <a:pt x="60326" y="44457"/>
                </a:cubicBezTo>
                <a:cubicBezTo>
                  <a:pt x="44187" y="27788"/>
                  <a:pt x="266" y="536"/>
                  <a:pt x="1" y="7"/>
                </a:cubicBezTo>
                <a:cubicBezTo>
                  <a:pt x="-264" y="-522"/>
                  <a:pt x="38101" y="25936"/>
                  <a:pt x="58738" y="41282"/>
                </a:cubicBezTo>
                <a:cubicBezTo>
                  <a:pt x="79375" y="56628"/>
                  <a:pt x="105834" y="78588"/>
                  <a:pt x="123826" y="92082"/>
                </a:cubicBezTo>
                <a:cubicBezTo>
                  <a:pt x="141818" y="105576"/>
                  <a:pt x="194999" y="147909"/>
                  <a:pt x="190501" y="149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38B329B6-4FBF-46C3-BF7C-D8608E2F21CB}"/>
              </a:ext>
            </a:extLst>
          </p:cNvPr>
          <p:cNvSpPr/>
          <p:nvPr/>
        </p:nvSpPr>
        <p:spPr>
          <a:xfrm>
            <a:off x="5006492" y="2934833"/>
            <a:ext cx="62397" cy="53593"/>
          </a:xfrm>
          <a:custGeom>
            <a:avLst/>
            <a:gdLst>
              <a:gd name="connsiteX0" fmla="*/ 62396 w 62397"/>
              <a:gd name="connsiteY0" fmla="*/ 52842 h 53593"/>
              <a:gd name="connsiteX1" fmla="*/ 5246 w 62397"/>
              <a:gd name="connsiteY1" fmla="*/ 455 h 53593"/>
              <a:gd name="connsiteX2" fmla="*/ 3658 w 62397"/>
              <a:gd name="connsiteY2" fmla="*/ 29030 h 53593"/>
              <a:gd name="connsiteX3" fmla="*/ 62396 w 62397"/>
              <a:gd name="connsiteY3" fmla="*/ 52842 h 5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97" h="53593">
                <a:moveTo>
                  <a:pt x="62396" y="52842"/>
                </a:moveTo>
                <a:cubicBezTo>
                  <a:pt x="62661" y="48080"/>
                  <a:pt x="15036" y="4424"/>
                  <a:pt x="5246" y="455"/>
                </a:cubicBezTo>
                <a:cubicBezTo>
                  <a:pt x="-4544" y="-3514"/>
                  <a:pt x="2070" y="19505"/>
                  <a:pt x="3658" y="29030"/>
                </a:cubicBezTo>
                <a:cubicBezTo>
                  <a:pt x="5245" y="38555"/>
                  <a:pt x="62131" y="57604"/>
                  <a:pt x="62396" y="52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3B6239ED-603D-464F-A9A4-BF05C340CB65}"/>
              </a:ext>
            </a:extLst>
          </p:cNvPr>
          <p:cNvSpPr/>
          <p:nvPr/>
        </p:nvSpPr>
        <p:spPr>
          <a:xfrm>
            <a:off x="5105006" y="2427126"/>
            <a:ext cx="10017" cy="173417"/>
          </a:xfrm>
          <a:custGeom>
            <a:avLst/>
            <a:gdLst>
              <a:gd name="connsiteX0" fmla="*/ 5157 w 10017"/>
              <a:gd name="connsiteY0" fmla="*/ 162 h 173417"/>
              <a:gd name="connsiteX1" fmla="*/ 9919 w 10017"/>
              <a:gd name="connsiteY1" fmla="*/ 85887 h 173417"/>
              <a:gd name="connsiteX2" fmla="*/ 394 w 10017"/>
              <a:gd name="connsiteY2" fmla="*/ 173199 h 173417"/>
              <a:gd name="connsiteX3" fmla="*/ 1982 w 10017"/>
              <a:gd name="connsiteY3" fmla="*/ 108112 h 173417"/>
              <a:gd name="connsiteX4" fmla="*/ 5157 w 10017"/>
              <a:gd name="connsiteY4" fmla="*/ 162 h 17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7" h="173417">
                <a:moveTo>
                  <a:pt x="5157" y="162"/>
                </a:moveTo>
                <a:cubicBezTo>
                  <a:pt x="6480" y="-3542"/>
                  <a:pt x="10713" y="57048"/>
                  <a:pt x="9919" y="85887"/>
                </a:cubicBezTo>
                <a:cubicBezTo>
                  <a:pt x="9125" y="114726"/>
                  <a:pt x="1717" y="169495"/>
                  <a:pt x="394" y="173199"/>
                </a:cubicBezTo>
                <a:cubicBezTo>
                  <a:pt x="-929" y="176903"/>
                  <a:pt x="1453" y="132718"/>
                  <a:pt x="1982" y="108112"/>
                </a:cubicBezTo>
                <a:cubicBezTo>
                  <a:pt x="2511" y="83506"/>
                  <a:pt x="3834" y="3866"/>
                  <a:pt x="5157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F00AE253-4C12-4B63-A647-020609BF37EB}"/>
              </a:ext>
            </a:extLst>
          </p:cNvPr>
          <p:cNvSpPr/>
          <p:nvPr/>
        </p:nvSpPr>
        <p:spPr>
          <a:xfrm>
            <a:off x="4941882" y="3376794"/>
            <a:ext cx="349366" cy="335457"/>
          </a:xfrm>
          <a:custGeom>
            <a:avLst/>
            <a:gdLst>
              <a:gd name="connsiteX0" fmla="*/ 6 w 349366"/>
              <a:gd name="connsiteY0" fmla="*/ 334781 h 335457"/>
              <a:gd name="connsiteX1" fmla="*/ 17468 w 349366"/>
              <a:gd name="connsiteY1" fmla="*/ 145869 h 335457"/>
              <a:gd name="connsiteX2" fmla="*/ 77793 w 349366"/>
              <a:gd name="connsiteY2" fmla="*/ 55381 h 335457"/>
              <a:gd name="connsiteX3" fmla="*/ 147643 w 349366"/>
              <a:gd name="connsiteY3" fmla="*/ 2994 h 335457"/>
              <a:gd name="connsiteX4" fmla="*/ 188918 w 349366"/>
              <a:gd name="connsiteY4" fmla="*/ 7756 h 335457"/>
              <a:gd name="connsiteX5" fmla="*/ 254006 w 349366"/>
              <a:gd name="connsiteY5" fmla="*/ 18869 h 335457"/>
              <a:gd name="connsiteX6" fmla="*/ 349256 w 349366"/>
              <a:gd name="connsiteY6" fmla="*/ 15694 h 335457"/>
              <a:gd name="connsiteX7" fmla="*/ 274643 w 349366"/>
              <a:gd name="connsiteY7" fmla="*/ 17281 h 335457"/>
              <a:gd name="connsiteX8" fmla="*/ 163518 w 349366"/>
              <a:gd name="connsiteY8" fmla="*/ 22044 h 335457"/>
              <a:gd name="connsiteX9" fmla="*/ 111131 w 349366"/>
              <a:gd name="connsiteY9" fmla="*/ 49031 h 335457"/>
              <a:gd name="connsiteX10" fmla="*/ 52393 w 349366"/>
              <a:gd name="connsiteY10" fmla="*/ 115706 h 335457"/>
              <a:gd name="connsiteX11" fmla="*/ 15881 w 349366"/>
              <a:gd name="connsiteY11" fmla="*/ 206194 h 335457"/>
              <a:gd name="connsiteX12" fmla="*/ 6 w 349366"/>
              <a:gd name="connsiteY12" fmla="*/ 334781 h 33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366" h="335457">
                <a:moveTo>
                  <a:pt x="6" y="334781"/>
                </a:moveTo>
                <a:cubicBezTo>
                  <a:pt x="270" y="324727"/>
                  <a:pt x="4504" y="192436"/>
                  <a:pt x="17468" y="145869"/>
                </a:cubicBezTo>
                <a:cubicBezTo>
                  <a:pt x="30433" y="99302"/>
                  <a:pt x="56097" y="79194"/>
                  <a:pt x="77793" y="55381"/>
                </a:cubicBezTo>
                <a:cubicBezTo>
                  <a:pt x="99489" y="31568"/>
                  <a:pt x="129122" y="10931"/>
                  <a:pt x="147643" y="2994"/>
                </a:cubicBezTo>
                <a:cubicBezTo>
                  <a:pt x="166164" y="-4943"/>
                  <a:pt x="171191" y="5110"/>
                  <a:pt x="188918" y="7756"/>
                </a:cubicBezTo>
                <a:cubicBezTo>
                  <a:pt x="206645" y="10402"/>
                  <a:pt x="227283" y="17546"/>
                  <a:pt x="254006" y="18869"/>
                </a:cubicBezTo>
                <a:cubicBezTo>
                  <a:pt x="280729" y="20192"/>
                  <a:pt x="345817" y="15959"/>
                  <a:pt x="349256" y="15694"/>
                </a:cubicBezTo>
                <a:cubicBezTo>
                  <a:pt x="352695" y="15429"/>
                  <a:pt x="274643" y="17281"/>
                  <a:pt x="274643" y="17281"/>
                </a:cubicBezTo>
                <a:cubicBezTo>
                  <a:pt x="243687" y="18339"/>
                  <a:pt x="190770" y="16752"/>
                  <a:pt x="163518" y="22044"/>
                </a:cubicBezTo>
                <a:cubicBezTo>
                  <a:pt x="136266" y="27336"/>
                  <a:pt x="129652" y="33421"/>
                  <a:pt x="111131" y="49031"/>
                </a:cubicBezTo>
                <a:cubicBezTo>
                  <a:pt x="92610" y="64641"/>
                  <a:pt x="68268" y="89512"/>
                  <a:pt x="52393" y="115706"/>
                </a:cubicBezTo>
                <a:cubicBezTo>
                  <a:pt x="36518" y="141900"/>
                  <a:pt x="23554" y="172328"/>
                  <a:pt x="15881" y="206194"/>
                </a:cubicBezTo>
                <a:cubicBezTo>
                  <a:pt x="8208" y="240060"/>
                  <a:pt x="-258" y="344835"/>
                  <a:pt x="6" y="334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0AC9A3C9-339E-4858-BCB2-C377E83420F7}"/>
              </a:ext>
            </a:extLst>
          </p:cNvPr>
          <p:cNvSpPr/>
          <p:nvPr/>
        </p:nvSpPr>
        <p:spPr>
          <a:xfrm>
            <a:off x="5290831" y="3336812"/>
            <a:ext cx="292485" cy="44697"/>
          </a:xfrm>
          <a:custGeom>
            <a:avLst/>
            <a:gdLst>
              <a:gd name="connsiteX0" fmla="*/ 1894 w 292485"/>
              <a:gd name="connsiteY0" fmla="*/ 44563 h 44697"/>
              <a:gd name="connsiteX1" fmla="*/ 149532 w 292485"/>
              <a:gd name="connsiteY1" fmla="*/ 11226 h 44697"/>
              <a:gd name="connsiteX2" fmla="*/ 232082 w 292485"/>
              <a:gd name="connsiteY2" fmla="*/ 1701 h 44697"/>
              <a:gd name="connsiteX3" fmla="*/ 292407 w 292485"/>
              <a:gd name="connsiteY3" fmla="*/ 30276 h 44697"/>
              <a:gd name="connsiteX4" fmla="*/ 243194 w 292485"/>
              <a:gd name="connsiteY4" fmla="*/ 14401 h 44697"/>
              <a:gd name="connsiteX5" fmla="*/ 174932 w 292485"/>
              <a:gd name="connsiteY5" fmla="*/ 113 h 44697"/>
              <a:gd name="connsiteX6" fmla="*/ 71744 w 292485"/>
              <a:gd name="connsiteY6" fmla="*/ 22338 h 44697"/>
              <a:gd name="connsiteX7" fmla="*/ 1894 w 292485"/>
              <a:gd name="connsiteY7" fmla="*/ 44563 h 44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485" h="44697">
                <a:moveTo>
                  <a:pt x="1894" y="44563"/>
                </a:moveTo>
                <a:cubicBezTo>
                  <a:pt x="14859" y="42711"/>
                  <a:pt x="111167" y="18370"/>
                  <a:pt x="149532" y="11226"/>
                </a:cubicBezTo>
                <a:cubicBezTo>
                  <a:pt x="187897" y="4082"/>
                  <a:pt x="208270" y="-1474"/>
                  <a:pt x="232082" y="1701"/>
                </a:cubicBezTo>
                <a:cubicBezTo>
                  <a:pt x="255895" y="4876"/>
                  <a:pt x="290555" y="28159"/>
                  <a:pt x="292407" y="30276"/>
                </a:cubicBezTo>
                <a:cubicBezTo>
                  <a:pt x="294259" y="32393"/>
                  <a:pt x="262773" y="19428"/>
                  <a:pt x="243194" y="14401"/>
                </a:cubicBezTo>
                <a:cubicBezTo>
                  <a:pt x="223615" y="9374"/>
                  <a:pt x="203507" y="-1210"/>
                  <a:pt x="174932" y="113"/>
                </a:cubicBezTo>
                <a:cubicBezTo>
                  <a:pt x="146357" y="1436"/>
                  <a:pt x="97673" y="15988"/>
                  <a:pt x="71744" y="22338"/>
                </a:cubicBezTo>
                <a:cubicBezTo>
                  <a:pt x="45815" y="28688"/>
                  <a:pt x="-11071" y="46415"/>
                  <a:pt x="1894" y="44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FD390EEC-E11D-4D9F-A306-92D46D46384F}"/>
              </a:ext>
            </a:extLst>
          </p:cNvPr>
          <p:cNvSpPr/>
          <p:nvPr/>
        </p:nvSpPr>
        <p:spPr>
          <a:xfrm>
            <a:off x="5583465" y="3371657"/>
            <a:ext cx="310558" cy="150291"/>
          </a:xfrm>
          <a:custGeom>
            <a:avLst/>
            <a:gdLst>
              <a:gd name="connsiteX0" fmla="*/ 1360 w 310558"/>
              <a:gd name="connsiteY0" fmla="*/ 193 h 150291"/>
              <a:gd name="connsiteX1" fmla="*/ 152173 w 310558"/>
              <a:gd name="connsiteY1" fmla="*/ 63693 h 150291"/>
              <a:gd name="connsiteX2" fmla="*/ 215673 w 310558"/>
              <a:gd name="connsiteY2" fmla="*/ 125606 h 150291"/>
              <a:gd name="connsiteX3" fmla="*/ 247423 w 310558"/>
              <a:gd name="connsiteY3" fmla="*/ 135131 h 150291"/>
              <a:gd name="connsiteX4" fmla="*/ 309335 w 310558"/>
              <a:gd name="connsiteY4" fmla="*/ 146243 h 150291"/>
              <a:gd name="connsiteX5" fmla="*/ 275998 w 310558"/>
              <a:gd name="connsiteY5" fmla="*/ 143068 h 150291"/>
              <a:gd name="connsiteX6" fmla="*/ 133123 w 310558"/>
              <a:gd name="connsiteY6" fmla="*/ 66868 h 150291"/>
              <a:gd name="connsiteX7" fmla="*/ 82323 w 310558"/>
              <a:gd name="connsiteY7" fmla="*/ 44643 h 150291"/>
              <a:gd name="connsiteX8" fmla="*/ 1360 w 310558"/>
              <a:gd name="connsiteY8" fmla="*/ 193 h 15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58" h="150291">
                <a:moveTo>
                  <a:pt x="1360" y="193"/>
                </a:moveTo>
                <a:cubicBezTo>
                  <a:pt x="13002" y="3368"/>
                  <a:pt x="116454" y="42791"/>
                  <a:pt x="152173" y="63693"/>
                </a:cubicBezTo>
                <a:cubicBezTo>
                  <a:pt x="187892" y="84595"/>
                  <a:pt x="199798" y="113700"/>
                  <a:pt x="215673" y="125606"/>
                </a:cubicBezTo>
                <a:cubicBezTo>
                  <a:pt x="231548" y="137512"/>
                  <a:pt x="231813" y="131692"/>
                  <a:pt x="247423" y="135131"/>
                </a:cubicBezTo>
                <a:cubicBezTo>
                  <a:pt x="263033" y="138570"/>
                  <a:pt x="304573" y="144920"/>
                  <a:pt x="309335" y="146243"/>
                </a:cubicBezTo>
                <a:cubicBezTo>
                  <a:pt x="314097" y="147566"/>
                  <a:pt x="305367" y="156297"/>
                  <a:pt x="275998" y="143068"/>
                </a:cubicBezTo>
                <a:cubicBezTo>
                  <a:pt x="246629" y="129839"/>
                  <a:pt x="165402" y="83272"/>
                  <a:pt x="133123" y="66868"/>
                </a:cubicBezTo>
                <a:cubicBezTo>
                  <a:pt x="100844" y="50464"/>
                  <a:pt x="108781" y="55491"/>
                  <a:pt x="82323" y="44643"/>
                </a:cubicBezTo>
                <a:cubicBezTo>
                  <a:pt x="55865" y="33795"/>
                  <a:pt x="-10282" y="-2982"/>
                  <a:pt x="1360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DA876280-4886-42CB-9634-29F8E5280A5D}"/>
              </a:ext>
            </a:extLst>
          </p:cNvPr>
          <p:cNvSpPr/>
          <p:nvPr/>
        </p:nvSpPr>
        <p:spPr>
          <a:xfrm>
            <a:off x="4943330" y="3451224"/>
            <a:ext cx="206594" cy="276502"/>
          </a:xfrm>
          <a:custGeom>
            <a:avLst/>
            <a:gdLst>
              <a:gd name="connsiteX0" fmla="*/ 206520 w 206594"/>
              <a:gd name="connsiteY0" fmla="*/ 1 h 276502"/>
              <a:gd name="connsiteX1" fmla="*/ 125558 w 206594"/>
              <a:gd name="connsiteY1" fmla="*/ 71439 h 276502"/>
              <a:gd name="connsiteX2" fmla="*/ 117620 w 206594"/>
              <a:gd name="connsiteY2" fmla="*/ 142876 h 276502"/>
              <a:gd name="connsiteX3" fmla="*/ 101745 w 206594"/>
              <a:gd name="connsiteY3" fmla="*/ 173039 h 276502"/>
              <a:gd name="connsiteX4" fmla="*/ 76345 w 206594"/>
              <a:gd name="connsiteY4" fmla="*/ 201614 h 276502"/>
              <a:gd name="connsiteX5" fmla="*/ 16020 w 206594"/>
              <a:gd name="connsiteY5" fmla="*/ 252414 h 276502"/>
              <a:gd name="connsiteX6" fmla="*/ 3320 w 206594"/>
              <a:gd name="connsiteY6" fmla="*/ 274639 h 276502"/>
              <a:gd name="connsiteX7" fmla="*/ 66820 w 206594"/>
              <a:gd name="connsiteY7" fmla="*/ 206376 h 276502"/>
              <a:gd name="connsiteX8" fmla="*/ 101745 w 206594"/>
              <a:gd name="connsiteY8" fmla="*/ 150814 h 276502"/>
              <a:gd name="connsiteX9" fmla="*/ 106508 w 206594"/>
              <a:gd name="connsiteY9" fmla="*/ 106364 h 276502"/>
              <a:gd name="connsiteX10" fmla="*/ 109683 w 206594"/>
              <a:gd name="connsiteY10" fmla="*/ 69851 h 276502"/>
              <a:gd name="connsiteX11" fmla="*/ 206520 w 206594"/>
              <a:gd name="connsiteY11" fmla="*/ 1 h 27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594" h="276502">
                <a:moveTo>
                  <a:pt x="206520" y="1"/>
                </a:moveTo>
                <a:cubicBezTo>
                  <a:pt x="209166" y="266"/>
                  <a:pt x="140375" y="47627"/>
                  <a:pt x="125558" y="71439"/>
                </a:cubicBezTo>
                <a:cubicBezTo>
                  <a:pt x="110741" y="95251"/>
                  <a:pt x="121589" y="125943"/>
                  <a:pt x="117620" y="142876"/>
                </a:cubicBezTo>
                <a:cubicBezTo>
                  <a:pt x="113651" y="159809"/>
                  <a:pt x="108624" y="163249"/>
                  <a:pt x="101745" y="173039"/>
                </a:cubicBezTo>
                <a:cubicBezTo>
                  <a:pt x="94866" y="182829"/>
                  <a:pt x="90632" y="188385"/>
                  <a:pt x="76345" y="201614"/>
                </a:cubicBezTo>
                <a:cubicBezTo>
                  <a:pt x="62057" y="214843"/>
                  <a:pt x="28191" y="240243"/>
                  <a:pt x="16020" y="252414"/>
                </a:cubicBezTo>
                <a:cubicBezTo>
                  <a:pt x="3849" y="264585"/>
                  <a:pt x="-5147" y="282312"/>
                  <a:pt x="3320" y="274639"/>
                </a:cubicBezTo>
                <a:cubicBezTo>
                  <a:pt x="11787" y="266966"/>
                  <a:pt x="50416" y="227013"/>
                  <a:pt x="66820" y="206376"/>
                </a:cubicBezTo>
                <a:cubicBezTo>
                  <a:pt x="83224" y="185739"/>
                  <a:pt x="95130" y="167483"/>
                  <a:pt x="101745" y="150814"/>
                </a:cubicBezTo>
                <a:cubicBezTo>
                  <a:pt x="108360" y="134145"/>
                  <a:pt x="105185" y="119858"/>
                  <a:pt x="106508" y="106364"/>
                </a:cubicBezTo>
                <a:cubicBezTo>
                  <a:pt x="107831" y="92870"/>
                  <a:pt x="96189" y="88107"/>
                  <a:pt x="109683" y="69851"/>
                </a:cubicBezTo>
                <a:cubicBezTo>
                  <a:pt x="123177" y="51595"/>
                  <a:pt x="203874" y="-264"/>
                  <a:pt x="2065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48481CF-FEF6-4C9E-9B48-A9DF552CBA4F}"/>
              </a:ext>
            </a:extLst>
          </p:cNvPr>
          <p:cNvSpPr/>
          <p:nvPr/>
        </p:nvSpPr>
        <p:spPr>
          <a:xfrm>
            <a:off x="5154613" y="3413945"/>
            <a:ext cx="343131" cy="36927"/>
          </a:xfrm>
          <a:custGeom>
            <a:avLst/>
            <a:gdLst>
              <a:gd name="connsiteX0" fmla="*/ 0 w 343131"/>
              <a:gd name="connsiteY0" fmla="*/ 34105 h 36927"/>
              <a:gd name="connsiteX1" fmla="*/ 122237 w 343131"/>
              <a:gd name="connsiteY1" fmla="*/ 35693 h 36927"/>
              <a:gd name="connsiteX2" fmla="*/ 212725 w 343131"/>
              <a:gd name="connsiteY2" fmla="*/ 18230 h 36927"/>
              <a:gd name="connsiteX3" fmla="*/ 269875 w 343131"/>
              <a:gd name="connsiteY3" fmla="*/ 10293 h 36927"/>
              <a:gd name="connsiteX4" fmla="*/ 342900 w 343131"/>
              <a:gd name="connsiteY4" fmla="*/ 2355 h 36927"/>
              <a:gd name="connsiteX5" fmla="*/ 290512 w 343131"/>
              <a:gd name="connsiteY5" fmla="*/ 768 h 36927"/>
              <a:gd name="connsiteX6" fmla="*/ 222250 w 343131"/>
              <a:gd name="connsiteY6" fmla="*/ 768 h 36927"/>
              <a:gd name="connsiteX7" fmla="*/ 150812 w 343131"/>
              <a:gd name="connsiteY7" fmla="*/ 10293 h 36927"/>
              <a:gd name="connsiteX8" fmla="*/ 0 w 343131"/>
              <a:gd name="connsiteY8" fmla="*/ 34105 h 3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131" h="36927">
                <a:moveTo>
                  <a:pt x="0" y="34105"/>
                </a:moveTo>
                <a:cubicBezTo>
                  <a:pt x="43391" y="36222"/>
                  <a:pt x="86783" y="38339"/>
                  <a:pt x="122237" y="35693"/>
                </a:cubicBezTo>
                <a:cubicBezTo>
                  <a:pt x="157691" y="33047"/>
                  <a:pt x="188119" y="22463"/>
                  <a:pt x="212725" y="18230"/>
                </a:cubicBezTo>
                <a:cubicBezTo>
                  <a:pt x="237331" y="13997"/>
                  <a:pt x="269875" y="10293"/>
                  <a:pt x="269875" y="10293"/>
                </a:cubicBezTo>
                <a:cubicBezTo>
                  <a:pt x="291571" y="7647"/>
                  <a:pt x="339461" y="3942"/>
                  <a:pt x="342900" y="2355"/>
                </a:cubicBezTo>
                <a:cubicBezTo>
                  <a:pt x="346339" y="768"/>
                  <a:pt x="310620" y="1032"/>
                  <a:pt x="290512" y="768"/>
                </a:cubicBezTo>
                <a:cubicBezTo>
                  <a:pt x="270404" y="503"/>
                  <a:pt x="245533" y="-820"/>
                  <a:pt x="222250" y="768"/>
                </a:cubicBezTo>
                <a:cubicBezTo>
                  <a:pt x="198967" y="2355"/>
                  <a:pt x="150812" y="10293"/>
                  <a:pt x="150812" y="10293"/>
                </a:cubicBezTo>
                <a:lnTo>
                  <a:pt x="0" y="341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007FA4F-3A15-4EFF-86F2-B4C1941D5970}"/>
              </a:ext>
            </a:extLst>
          </p:cNvPr>
          <p:cNvSpPr/>
          <p:nvPr/>
        </p:nvSpPr>
        <p:spPr>
          <a:xfrm>
            <a:off x="5502162" y="3415732"/>
            <a:ext cx="417641" cy="156741"/>
          </a:xfrm>
          <a:custGeom>
            <a:avLst/>
            <a:gdLst>
              <a:gd name="connsiteX0" fmla="*/ 113 w 417641"/>
              <a:gd name="connsiteY0" fmla="*/ 568 h 156741"/>
              <a:gd name="connsiteX1" fmla="*/ 82663 w 417641"/>
              <a:gd name="connsiteY1" fmla="*/ 25968 h 156741"/>
              <a:gd name="connsiteX2" fmla="*/ 190613 w 417641"/>
              <a:gd name="connsiteY2" fmla="*/ 89468 h 156741"/>
              <a:gd name="connsiteX3" fmla="*/ 279513 w 417641"/>
              <a:gd name="connsiteY3" fmla="*/ 129156 h 156741"/>
              <a:gd name="connsiteX4" fmla="*/ 328726 w 417641"/>
              <a:gd name="connsiteY4" fmla="*/ 149793 h 156741"/>
              <a:gd name="connsiteX5" fmla="*/ 416038 w 417641"/>
              <a:gd name="connsiteY5" fmla="*/ 151381 h 156741"/>
              <a:gd name="connsiteX6" fmla="*/ 377938 w 417641"/>
              <a:gd name="connsiteY6" fmla="*/ 154556 h 156741"/>
              <a:gd name="connsiteX7" fmla="*/ 287451 w 417641"/>
              <a:gd name="connsiteY7" fmla="*/ 114868 h 156741"/>
              <a:gd name="connsiteX8" fmla="*/ 162038 w 417641"/>
              <a:gd name="connsiteY8" fmla="*/ 59306 h 156741"/>
              <a:gd name="connsiteX9" fmla="*/ 100126 w 417641"/>
              <a:gd name="connsiteY9" fmla="*/ 13268 h 156741"/>
              <a:gd name="connsiteX10" fmla="*/ 113 w 417641"/>
              <a:gd name="connsiteY10" fmla="*/ 568 h 15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7641" h="156741">
                <a:moveTo>
                  <a:pt x="113" y="568"/>
                </a:moveTo>
                <a:cubicBezTo>
                  <a:pt x="-2797" y="2685"/>
                  <a:pt x="50913" y="11151"/>
                  <a:pt x="82663" y="25968"/>
                </a:cubicBezTo>
                <a:cubicBezTo>
                  <a:pt x="114413" y="40785"/>
                  <a:pt x="157805" y="72270"/>
                  <a:pt x="190613" y="89468"/>
                </a:cubicBezTo>
                <a:cubicBezTo>
                  <a:pt x="223421" y="106666"/>
                  <a:pt x="279513" y="129156"/>
                  <a:pt x="279513" y="129156"/>
                </a:cubicBezTo>
                <a:cubicBezTo>
                  <a:pt x="302532" y="139210"/>
                  <a:pt x="305972" y="146089"/>
                  <a:pt x="328726" y="149793"/>
                </a:cubicBezTo>
                <a:cubicBezTo>
                  <a:pt x="351480" y="153497"/>
                  <a:pt x="407836" y="150587"/>
                  <a:pt x="416038" y="151381"/>
                </a:cubicBezTo>
                <a:cubicBezTo>
                  <a:pt x="424240" y="152175"/>
                  <a:pt x="399369" y="160641"/>
                  <a:pt x="377938" y="154556"/>
                </a:cubicBezTo>
                <a:cubicBezTo>
                  <a:pt x="356507" y="148471"/>
                  <a:pt x="287451" y="114868"/>
                  <a:pt x="287451" y="114868"/>
                </a:cubicBezTo>
                <a:cubicBezTo>
                  <a:pt x="251468" y="98993"/>
                  <a:pt x="193259" y="76239"/>
                  <a:pt x="162038" y="59306"/>
                </a:cubicBezTo>
                <a:cubicBezTo>
                  <a:pt x="130817" y="42373"/>
                  <a:pt x="123145" y="24381"/>
                  <a:pt x="100126" y="13268"/>
                </a:cubicBezTo>
                <a:cubicBezTo>
                  <a:pt x="77107" y="2155"/>
                  <a:pt x="3023" y="-1549"/>
                  <a:pt x="113" y="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DAC2CA2D-970E-4586-B776-35E359823E37}"/>
              </a:ext>
            </a:extLst>
          </p:cNvPr>
          <p:cNvSpPr/>
          <p:nvPr/>
        </p:nvSpPr>
        <p:spPr>
          <a:xfrm>
            <a:off x="5663077" y="3573404"/>
            <a:ext cx="195518" cy="162120"/>
          </a:xfrm>
          <a:custGeom>
            <a:avLst/>
            <a:gdLst>
              <a:gd name="connsiteX0" fmla="*/ 194798 w 195518"/>
              <a:gd name="connsiteY0" fmla="*/ 59 h 162120"/>
              <a:gd name="connsiteX1" fmla="*/ 93198 w 195518"/>
              <a:gd name="connsiteY1" fmla="*/ 103246 h 162120"/>
              <a:gd name="connsiteX2" fmla="*/ 47161 w 195518"/>
              <a:gd name="connsiteY2" fmla="*/ 136584 h 162120"/>
              <a:gd name="connsiteX3" fmla="*/ 1123 w 195518"/>
              <a:gd name="connsiteY3" fmla="*/ 161984 h 162120"/>
              <a:gd name="connsiteX4" fmla="*/ 96373 w 195518"/>
              <a:gd name="connsiteY4" fmla="*/ 125471 h 162120"/>
              <a:gd name="connsiteX5" fmla="*/ 136061 w 195518"/>
              <a:gd name="connsiteY5" fmla="*/ 88959 h 162120"/>
              <a:gd name="connsiteX6" fmla="*/ 194798 w 195518"/>
              <a:gd name="connsiteY6" fmla="*/ 59 h 1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518" h="162120">
                <a:moveTo>
                  <a:pt x="194798" y="59"/>
                </a:moveTo>
                <a:cubicBezTo>
                  <a:pt x="187654" y="2440"/>
                  <a:pt x="117804" y="80492"/>
                  <a:pt x="93198" y="103246"/>
                </a:cubicBezTo>
                <a:cubicBezTo>
                  <a:pt x="68592" y="126000"/>
                  <a:pt x="62507" y="126794"/>
                  <a:pt x="47161" y="136584"/>
                </a:cubicBezTo>
                <a:cubicBezTo>
                  <a:pt x="31815" y="146374"/>
                  <a:pt x="-7079" y="163836"/>
                  <a:pt x="1123" y="161984"/>
                </a:cubicBezTo>
                <a:cubicBezTo>
                  <a:pt x="9325" y="160132"/>
                  <a:pt x="73883" y="137642"/>
                  <a:pt x="96373" y="125471"/>
                </a:cubicBezTo>
                <a:cubicBezTo>
                  <a:pt x="118863" y="113300"/>
                  <a:pt x="118069" y="110655"/>
                  <a:pt x="136061" y="88959"/>
                </a:cubicBezTo>
                <a:cubicBezTo>
                  <a:pt x="154053" y="67263"/>
                  <a:pt x="201942" y="-2322"/>
                  <a:pt x="194798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B685931E-D17E-4664-838C-286F7E67CB5B}"/>
              </a:ext>
            </a:extLst>
          </p:cNvPr>
          <p:cNvSpPr/>
          <p:nvPr/>
        </p:nvSpPr>
        <p:spPr>
          <a:xfrm>
            <a:off x="4984473" y="3706318"/>
            <a:ext cx="283475" cy="181122"/>
          </a:xfrm>
          <a:custGeom>
            <a:avLst/>
            <a:gdLst>
              <a:gd name="connsiteX0" fmla="*/ 277 w 283475"/>
              <a:gd name="connsiteY0" fmla="*/ 495 h 181122"/>
              <a:gd name="connsiteX1" fmla="*/ 73302 w 283475"/>
              <a:gd name="connsiteY1" fmla="*/ 102095 h 181122"/>
              <a:gd name="connsiteX2" fmla="*/ 138390 w 283475"/>
              <a:gd name="connsiteY2" fmla="*/ 143370 h 181122"/>
              <a:gd name="connsiteX3" fmla="*/ 217765 w 283475"/>
              <a:gd name="connsiteY3" fmla="*/ 173532 h 181122"/>
              <a:gd name="connsiteX4" fmla="*/ 282852 w 283475"/>
              <a:gd name="connsiteY4" fmla="*/ 178295 h 181122"/>
              <a:gd name="connsiteX5" fmla="*/ 178077 w 283475"/>
              <a:gd name="connsiteY5" fmla="*/ 170357 h 181122"/>
              <a:gd name="connsiteX6" fmla="*/ 52665 w 283475"/>
              <a:gd name="connsiteY6" fmla="*/ 67170 h 181122"/>
              <a:gd name="connsiteX7" fmla="*/ 277 w 283475"/>
              <a:gd name="connsiteY7" fmla="*/ 495 h 18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475" h="181122">
                <a:moveTo>
                  <a:pt x="277" y="495"/>
                </a:moveTo>
                <a:cubicBezTo>
                  <a:pt x="3716" y="6316"/>
                  <a:pt x="50283" y="78283"/>
                  <a:pt x="73302" y="102095"/>
                </a:cubicBezTo>
                <a:cubicBezTo>
                  <a:pt x="96321" y="125907"/>
                  <a:pt x="114313" y="131464"/>
                  <a:pt x="138390" y="143370"/>
                </a:cubicBezTo>
                <a:cubicBezTo>
                  <a:pt x="162467" y="155276"/>
                  <a:pt x="193688" y="167711"/>
                  <a:pt x="217765" y="173532"/>
                </a:cubicBezTo>
                <a:cubicBezTo>
                  <a:pt x="241842" y="179353"/>
                  <a:pt x="289466" y="178824"/>
                  <a:pt x="282852" y="178295"/>
                </a:cubicBezTo>
                <a:cubicBezTo>
                  <a:pt x="276238" y="177766"/>
                  <a:pt x="216441" y="188878"/>
                  <a:pt x="178077" y="170357"/>
                </a:cubicBezTo>
                <a:cubicBezTo>
                  <a:pt x="139713" y="151836"/>
                  <a:pt x="79388" y="92835"/>
                  <a:pt x="52665" y="67170"/>
                </a:cubicBezTo>
                <a:cubicBezTo>
                  <a:pt x="25942" y="41506"/>
                  <a:pt x="-3162" y="-5326"/>
                  <a:pt x="277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7E6706C-8A81-4159-BAD1-BC1B97CD650B}"/>
              </a:ext>
            </a:extLst>
          </p:cNvPr>
          <p:cNvSpPr/>
          <p:nvPr/>
        </p:nvSpPr>
        <p:spPr>
          <a:xfrm>
            <a:off x="5424442" y="3739888"/>
            <a:ext cx="251069" cy="133818"/>
          </a:xfrm>
          <a:custGeom>
            <a:avLst/>
            <a:gdLst>
              <a:gd name="connsiteX0" fmla="*/ 46 w 251069"/>
              <a:gd name="connsiteY0" fmla="*/ 133612 h 133818"/>
              <a:gd name="connsiteX1" fmla="*/ 115933 w 251069"/>
              <a:gd name="connsiteY1" fmla="*/ 97100 h 133818"/>
              <a:gd name="connsiteX2" fmla="*/ 171496 w 251069"/>
              <a:gd name="connsiteY2" fmla="*/ 68525 h 133818"/>
              <a:gd name="connsiteX3" fmla="*/ 250871 w 251069"/>
              <a:gd name="connsiteY3" fmla="*/ 262 h 133818"/>
              <a:gd name="connsiteX4" fmla="*/ 192133 w 251069"/>
              <a:gd name="connsiteY4" fmla="*/ 46300 h 133818"/>
              <a:gd name="connsiteX5" fmla="*/ 130221 w 251069"/>
              <a:gd name="connsiteY5" fmla="*/ 79637 h 133818"/>
              <a:gd name="connsiteX6" fmla="*/ 46 w 251069"/>
              <a:gd name="connsiteY6" fmla="*/ 133612 h 13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069" h="133818">
                <a:moveTo>
                  <a:pt x="46" y="133612"/>
                </a:moveTo>
                <a:cubicBezTo>
                  <a:pt x="-2335" y="136522"/>
                  <a:pt x="87358" y="107948"/>
                  <a:pt x="115933" y="97100"/>
                </a:cubicBezTo>
                <a:cubicBezTo>
                  <a:pt x="144508" y="86252"/>
                  <a:pt x="149006" y="84665"/>
                  <a:pt x="171496" y="68525"/>
                </a:cubicBezTo>
                <a:cubicBezTo>
                  <a:pt x="193986" y="52385"/>
                  <a:pt x="247432" y="3966"/>
                  <a:pt x="250871" y="262"/>
                </a:cubicBezTo>
                <a:cubicBezTo>
                  <a:pt x="254310" y="-3442"/>
                  <a:pt x="212241" y="33071"/>
                  <a:pt x="192133" y="46300"/>
                </a:cubicBezTo>
                <a:cubicBezTo>
                  <a:pt x="172025" y="59529"/>
                  <a:pt x="157208" y="66937"/>
                  <a:pt x="130221" y="79637"/>
                </a:cubicBezTo>
                <a:cubicBezTo>
                  <a:pt x="103234" y="92337"/>
                  <a:pt x="2427" y="130702"/>
                  <a:pt x="46" y="133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DF4D73E-2F54-4AF3-A252-44E50C651187}"/>
              </a:ext>
            </a:extLst>
          </p:cNvPr>
          <p:cNvSpPr/>
          <p:nvPr/>
        </p:nvSpPr>
        <p:spPr>
          <a:xfrm>
            <a:off x="5272053" y="3869963"/>
            <a:ext cx="185823" cy="25130"/>
          </a:xfrm>
          <a:custGeom>
            <a:avLst/>
            <a:gdLst>
              <a:gd name="connsiteX0" fmla="*/ 35 w 185823"/>
              <a:gd name="connsiteY0" fmla="*/ 19412 h 25130"/>
              <a:gd name="connsiteX1" fmla="*/ 100047 w 185823"/>
              <a:gd name="connsiteY1" fmla="*/ 24175 h 25130"/>
              <a:gd name="connsiteX2" fmla="*/ 185772 w 185823"/>
              <a:gd name="connsiteY2" fmla="*/ 362 h 25130"/>
              <a:gd name="connsiteX3" fmla="*/ 111160 w 185823"/>
              <a:gd name="connsiteY3" fmla="*/ 9887 h 25130"/>
              <a:gd name="connsiteX4" fmla="*/ 35 w 185823"/>
              <a:gd name="connsiteY4" fmla="*/ 19412 h 2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823" h="25130">
                <a:moveTo>
                  <a:pt x="35" y="19412"/>
                </a:moveTo>
                <a:cubicBezTo>
                  <a:pt x="-1817" y="21793"/>
                  <a:pt x="69091" y="27350"/>
                  <a:pt x="100047" y="24175"/>
                </a:cubicBezTo>
                <a:cubicBezTo>
                  <a:pt x="131003" y="21000"/>
                  <a:pt x="183920" y="2743"/>
                  <a:pt x="185772" y="362"/>
                </a:cubicBezTo>
                <a:cubicBezTo>
                  <a:pt x="187624" y="-2019"/>
                  <a:pt x="139206" y="8035"/>
                  <a:pt x="111160" y="9887"/>
                </a:cubicBezTo>
                <a:cubicBezTo>
                  <a:pt x="83114" y="11739"/>
                  <a:pt x="1887" y="17031"/>
                  <a:pt x="35" y="19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F70B7AB-BD07-4BCA-BD65-21343CBD35BD}"/>
              </a:ext>
            </a:extLst>
          </p:cNvPr>
          <p:cNvSpPr/>
          <p:nvPr/>
        </p:nvSpPr>
        <p:spPr>
          <a:xfrm>
            <a:off x="5337171" y="3893988"/>
            <a:ext cx="16673" cy="102272"/>
          </a:xfrm>
          <a:custGeom>
            <a:avLst/>
            <a:gdLst>
              <a:gd name="connsiteX0" fmla="*/ 14292 w 16673"/>
              <a:gd name="connsiteY0" fmla="*/ 150 h 102272"/>
              <a:gd name="connsiteX1" fmla="*/ 4 w 16673"/>
              <a:gd name="connsiteY1" fmla="*/ 76350 h 102272"/>
              <a:gd name="connsiteX2" fmla="*/ 15879 w 16673"/>
              <a:gd name="connsiteY2" fmla="*/ 101750 h 102272"/>
              <a:gd name="connsiteX3" fmla="*/ 14292 w 16673"/>
              <a:gd name="connsiteY3" fmla="*/ 57300 h 102272"/>
              <a:gd name="connsiteX4" fmla="*/ 14292 w 16673"/>
              <a:gd name="connsiteY4" fmla="*/ 150 h 10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73" h="102272">
                <a:moveTo>
                  <a:pt x="14292" y="150"/>
                </a:moveTo>
                <a:cubicBezTo>
                  <a:pt x="11911" y="3325"/>
                  <a:pt x="-261" y="59417"/>
                  <a:pt x="4" y="76350"/>
                </a:cubicBezTo>
                <a:cubicBezTo>
                  <a:pt x="268" y="93283"/>
                  <a:pt x="13498" y="104925"/>
                  <a:pt x="15879" y="101750"/>
                </a:cubicBezTo>
                <a:cubicBezTo>
                  <a:pt x="18260" y="98575"/>
                  <a:pt x="14556" y="69735"/>
                  <a:pt x="14292" y="57300"/>
                </a:cubicBezTo>
                <a:cubicBezTo>
                  <a:pt x="14028" y="44865"/>
                  <a:pt x="16673" y="-3025"/>
                  <a:pt x="14292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FD90D850-2DEF-4820-8963-BD46EB20F4C3}"/>
              </a:ext>
            </a:extLst>
          </p:cNvPr>
          <p:cNvSpPr/>
          <p:nvPr/>
        </p:nvSpPr>
        <p:spPr>
          <a:xfrm>
            <a:off x="5710232" y="3589069"/>
            <a:ext cx="188952" cy="293974"/>
          </a:xfrm>
          <a:custGeom>
            <a:avLst/>
            <a:gdLst>
              <a:gd name="connsiteX0" fmla="*/ 188918 w 188952"/>
              <a:gd name="connsiteY0" fmla="*/ 269 h 293974"/>
              <a:gd name="connsiteX1" fmla="*/ 107956 w 188952"/>
              <a:gd name="connsiteY1" fmla="*/ 112981 h 293974"/>
              <a:gd name="connsiteX2" fmla="*/ 63506 w 188952"/>
              <a:gd name="connsiteY2" fmla="*/ 190769 h 293974"/>
              <a:gd name="connsiteX3" fmla="*/ 46043 w 188952"/>
              <a:gd name="connsiteY3" fmla="*/ 232044 h 293974"/>
              <a:gd name="connsiteX4" fmla="*/ 6 w 188952"/>
              <a:gd name="connsiteY4" fmla="*/ 293956 h 293974"/>
              <a:gd name="connsiteX5" fmla="*/ 42868 w 188952"/>
              <a:gd name="connsiteY5" fmla="*/ 225694 h 293974"/>
              <a:gd name="connsiteX6" fmla="*/ 68268 w 188952"/>
              <a:gd name="connsiteY6" fmla="*/ 163781 h 293974"/>
              <a:gd name="connsiteX7" fmla="*/ 117481 w 188952"/>
              <a:gd name="connsiteY7" fmla="*/ 84406 h 293974"/>
              <a:gd name="connsiteX8" fmla="*/ 188918 w 188952"/>
              <a:gd name="connsiteY8" fmla="*/ 269 h 29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952" h="293974">
                <a:moveTo>
                  <a:pt x="188918" y="269"/>
                </a:moveTo>
                <a:cubicBezTo>
                  <a:pt x="187331" y="5031"/>
                  <a:pt x="128858" y="81231"/>
                  <a:pt x="107956" y="112981"/>
                </a:cubicBezTo>
                <a:cubicBezTo>
                  <a:pt x="87054" y="144731"/>
                  <a:pt x="73825" y="170925"/>
                  <a:pt x="63506" y="190769"/>
                </a:cubicBezTo>
                <a:cubicBezTo>
                  <a:pt x="53187" y="210613"/>
                  <a:pt x="56626" y="214846"/>
                  <a:pt x="46043" y="232044"/>
                </a:cubicBezTo>
                <a:cubicBezTo>
                  <a:pt x="35460" y="249242"/>
                  <a:pt x="535" y="295014"/>
                  <a:pt x="6" y="293956"/>
                </a:cubicBezTo>
                <a:cubicBezTo>
                  <a:pt x="-523" y="292898"/>
                  <a:pt x="31491" y="247390"/>
                  <a:pt x="42868" y="225694"/>
                </a:cubicBezTo>
                <a:cubicBezTo>
                  <a:pt x="54245" y="203998"/>
                  <a:pt x="55833" y="187329"/>
                  <a:pt x="68268" y="163781"/>
                </a:cubicBezTo>
                <a:cubicBezTo>
                  <a:pt x="80703" y="140233"/>
                  <a:pt x="97902" y="113775"/>
                  <a:pt x="117481" y="84406"/>
                </a:cubicBezTo>
                <a:cubicBezTo>
                  <a:pt x="137060" y="55037"/>
                  <a:pt x="190505" y="-4493"/>
                  <a:pt x="188918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EFDDC701-CD3E-4053-8E53-A418DDDF573E}"/>
              </a:ext>
            </a:extLst>
          </p:cNvPr>
          <p:cNvSpPr/>
          <p:nvPr/>
        </p:nvSpPr>
        <p:spPr>
          <a:xfrm>
            <a:off x="5281156" y="3878224"/>
            <a:ext cx="421211" cy="149362"/>
          </a:xfrm>
          <a:custGeom>
            <a:avLst/>
            <a:gdLst>
              <a:gd name="connsiteX0" fmla="*/ 457 w 421211"/>
              <a:gd name="connsiteY0" fmla="*/ 149264 h 149362"/>
              <a:gd name="connsiteX1" fmla="*/ 181432 w 421211"/>
              <a:gd name="connsiteY1" fmla="*/ 114339 h 149362"/>
              <a:gd name="connsiteX2" fmla="*/ 270332 w 421211"/>
              <a:gd name="connsiteY2" fmla="*/ 76239 h 149362"/>
              <a:gd name="connsiteX3" fmla="*/ 321132 w 421211"/>
              <a:gd name="connsiteY3" fmla="*/ 49251 h 149362"/>
              <a:gd name="connsiteX4" fmla="*/ 421144 w 421211"/>
              <a:gd name="connsiteY4" fmla="*/ 39 h 149362"/>
              <a:gd name="connsiteX5" fmla="*/ 335419 w 421211"/>
              <a:gd name="connsiteY5" fmla="*/ 41314 h 149362"/>
              <a:gd name="connsiteX6" fmla="*/ 262394 w 421211"/>
              <a:gd name="connsiteY6" fmla="*/ 61951 h 149362"/>
              <a:gd name="connsiteX7" fmla="*/ 133807 w 421211"/>
              <a:gd name="connsiteY7" fmla="*/ 103226 h 149362"/>
              <a:gd name="connsiteX8" fmla="*/ 457 w 421211"/>
              <a:gd name="connsiteY8" fmla="*/ 149264 h 14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11" h="149362">
                <a:moveTo>
                  <a:pt x="457" y="149264"/>
                </a:moveTo>
                <a:cubicBezTo>
                  <a:pt x="8395" y="151116"/>
                  <a:pt x="136453" y="126510"/>
                  <a:pt x="181432" y="114339"/>
                </a:cubicBezTo>
                <a:cubicBezTo>
                  <a:pt x="226411" y="102168"/>
                  <a:pt x="247049" y="87087"/>
                  <a:pt x="270332" y="76239"/>
                </a:cubicBezTo>
                <a:cubicBezTo>
                  <a:pt x="293615" y="65391"/>
                  <a:pt x="295997" y="61951"/>
                  <a:pt x="321132" y="49251"/>
                </a:cubicBezTo>
                <a:cubicBezTo>
                  <a:pt x="346267" y="36551"/>
                  <a:pt x="418763" y="1362"/>
                  <a:pt x="421144" y="39"/>
                </a:cubicBezTo>
                <a:cubicBezTo>
                  <a:pt x="423525" y="-1284"/>
                  <a:pt x="361877" y="30995"/>
                  <a:pt x="335419" y="41314"/>
                </a:cubicBezTo>
                <a:cubicBezTo>
                  <a:pt x="308961" y="51633"/>
                  <a:pt x="295996" y="51632"/>
                  <a:pt x="262394" y="61951"/>
                </a:cubicBezTo>
                <a:cubicBezTo>
                  <a:pt x="228792" y="72270"/>
                  <a:pt x="177728" y="91320"/>
                  <a:pt x="133807" y="103226"/>
                </a:cubicBezTo>
                <a:cubicBezTo>
                  <a:pt x="89886" y="115132"/>
                  <a:pt x="-7481" y="147412"/>
                  <a:pt x="457" y="149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AEF8EF5F-58FF-448F-9960-F8E81238CCEC}"/>
              </a:ext>
            </a:extLst>
          </p:cNvPr>
          <p:cNvSpPr/>
          <p:nvPr/>
        </p:nvSpPr>
        <p:spPr>
          <a:xfrm>
            <a:off x="4960729" y="3732208"/>
            <a:ext cx="258999" cy="251428"/>
          </a:xfrm>
          <a:custGeom>
            <a:avLst/>
            <a:gdLst>
              <a:gd name="connsiteX0" fmla="*/ 209 w 258999"/>
              <a:gd name="connsiteY0" fmla="*/ 5 h 251428"/>
              <a:gd name="connsiteX1" fmla="*/ 57359 w 258999"/>
              <a:gd name="connsiteY1" fmla="*/ 119067 h 251428"/>
              <a:gd name="connsiteX2" fmla="*/ 125621 w 258999"/>
              <a:gd name="connsiteY2" fmla="*/ 180980 h 251428"/>
              <a:gd name="connsiteX3" fmla="*/ 192296 w 258999"/>
              <a:gd name="connsiteY3" fmla="*/ 219080 h 251428"/>
              <a:gd name="connsiteX4" fmla="*/ 258971 w 258999"/>
              <a:gd name="connsiteY4" fmla="*/ 250830 h 251428"/>
              <a:gd name="connsiteX5" fmla="*/ 184359 w 258999"/>
              <a:gd name="connsiteY5" fmla="*/ 190505 h 251428"/>
              <a:gd name="connsiteX6" fmla="*/ 77996 w 258999"/>
              <a:gd name="connsiteY6" fmla="*/ 123830 h 251428"/>
              <a:gd name="connsiteX7" fmla="*/ 209 w 258999"/>
              <a:gd name="connsiteY7" fmla="*/ 5 h 25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999" h="251428">
                <a:moveTo>
                  <a:pt x="209" y="5"/>
                </a:moveTo>
                <a:cubicBezTo>
                  <a:pt x="-3230" y="-789"/>
                  <a:pt x="36457" y="88905"/>
                  <a:pt x="57359" y="119067"/>
                </a:cubicBezTo>
                <a:cubicBezTo>
                  <a:pt x="78261" y="149229"/>
                  <a:pt x="103132" y="164311"/>
                  <a:pt x="125621" y="180980"/>
                </a:cubicBezTo>
                <a:cubicBezTo>
                  <a:pt x="148110" y="197649"/>
                  <a:pt x="170071" y="207438"/>
                  <a:pt x="192296" y="219080"/>
                </a:cubicBezTo>
                <a:cubicBezTo>
                  <a:pt x="214521" y="230722"/>
                  <a:pt x="260294" y="255592"/>
                  <a:pt x="258971" y="250830"/>
                </a:cubicBezTo>
                <a:cubicBezTo>
                  <a:pt x="257648" y="246068"/>
                  <a:pt x="214521" y="211672"/>
                  <a:pt x="184359" y="190505"/>
                </a:cubicBezTo>
                <a:cubicBezTo>
                  <a:pt x="154197" y="169338"/>
                  <a:pt x="107629" y="154786"/>
                  <a:pt x="77996" y="123830"/>
                </a:cubicBezTo>
                <a:cubicBezTo>
                  <a:pt x="48363" y="92874"/>
                  <a:pt x="3648" y="799"/>
                  <a:pt x="20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B2049563-B6FC-475E-A7BF-949B2B910580}"/>
              </a:ext>
            </a:extLst>
          </p:cNvPr>
          <p:cNvSpPr/>
          <p:nvPr/>
        </p:nvSpPr>
        <p:spPr>
          <a:xfrm>
            <a:off x="5035337" y="3893730"/>
            <a:ext cx="218017" cy="129003"/>
          </a:xfrm>
          <a:custGeom>
            <a:avLst/>
            <a:gdLst>
              <a:gd name="connsiteX0" fmla="*/ 213 w 218017"/>
              <a:gd name="connsiteY0" fmla="*/ 408 h 129003"/>
              <a:gd name="connsiteX1" fmla="*/ 66888 w 218017"/>
              <a:gd name="connsiteY1" fmla="*/ 86133 h 129003"/>
              <a:gd name="connsiteX2" fmla="*/ 133563 w 218017"/>
              <a:gd name="connsiteY2" fmla="*/ 116295 h 129003"/>
              <a:gd name="connsiteX3" fmla="*/ 217701 w 218017"/>
              <a:gd name="connsiteY3" fmla="*/ 128995 h 129003"/>
              <a:gd name="connsiteX4" fmla="*/ 160551 w 218017"/>
              <a:gd name="connsiteY4" fmla="*/ 114708 h 129003"/>
              <a:gd name="connsiteX5" fmla="*/ 116101 w 218017"/>
              <a:gd name="connsiteY5" fmla="*/ 92483 h 129003"/>
              <a:gd name="connsiteX6" fmla="*/ 47838 w 218017"/>
              <a:gd name="connsiteY6" fmla="*/ 54383 h 129003"/>
              <a:gd name="connsiteX7" fmla="*/ 213 w 218017"/>
              <a:gd name="connsiteY7" fmla="*/ 408 h 12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017" h="129003">
                <a:moveTo>
                  <a:pt x="213" y="408"/>
                </a:moveTo>
                <a:cubicBezTo>
                  <a:pt x="3388" y="5700"/>
                  <a:pt x="44663" y="66819"/>
                  <a:pt x="66888" y="86133"/>
                </a:cubicBezTo>
                <a:cubicBezTo>
                  <a:pt x="89113" y="105447"/>
                  <a:pt x="108428" y="109151"/>
                  <a:pt x="133563" y="116295"/>
                </a:cubicBezTo>
                <a:cubicBezTo>
                  <a:pt x="158698" y="123439"/>
                  <a:pt x="213203" y="129260"/>
                  <a:pt x="217701" y="128995"/>
                </a:cubicBezTo>
                <a:cubicBezTo>
                  <a:pt x="222199" y="128731"/>
                  <a:pt x="177484" y="120793"/>
                  <a:pt x="160551" y="114708"/>
                </a:cubicBezTo>
                <a:cubicBezTo>
                  <a:pt x="143618" y="108623"/>
                  <a:pt x="134886" y="102537"/>
                  <a:pt x="116101" y="92483"/>
                </a:cubicBezTo>
                <a:cubicBezTo>
                  <a:pt x="97316" y="82429"/>
                  <a:pt x="65565" y="66025"/>
                  <a:pt x="47838" y="54383"/>
                </a:cubicBezTo>
                <a:cubicBezTo>
                  <a:pt x="30111" y="42741"/>
                  <a:pt x="-2962" y="-4884"/>
                  <a:pt x="213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60A3EDE-2F41-4A9F-8C1F-C4E7EB99F917}"/>
              </a:ext>
            </a:extLst>
          </p:cNvPr>
          <p:cNvSpPr/>
          <p:nvPr/>
        </p:nvSpPr>
        <p:spPr>
          <a:xfrm>
            <a:off x="5378450" y="3883022"/>
            <a:ext cx="357228" cy="163517"/>
          </a:xfrm>
          <a:custGeom>
            <a:avLst/>
            <a:gdLst>
              <a:gd name="connsiteX0" fmla="*/ 357188 w 357228"/>
              <a:gd name="connsiteY0" fmla="*/ 3 h 163517"/>
              <a:gd name="connsiteX1" fmla="*/ 222250 w 357228"/>
              <a:gd name="connsiteY1" fmla="*/ 76203 h 163517"/>
              <a:gd name="connsiteX2" fmla="*/ 152400 w 357228"/>
              <a:gd name="connsiteY2" fmla="*/ 117478 h 163517"/>
              <a:gd name="connsiteX3" fmla="*/ 0 w 357228"/>
              <a:gd name="connsiteY3" fmla="*/ 163516 h 163517"/>
              <a:gd name="connsiteX4" fmla="*/ 153988 w 357228"/>
              <a:gd name="connsiteY4" fmla="*/ 119066 h 163517"/>
              <a:gd name="connsiteX5" fmla="*/ 207963 w 357228"/>
              <a:gd name="connsiteY5" fmla="*/ 73028 h 163517"/>
              <a:gd name="connsiteX6" fmla="*/ 357188 w 357228"/>
              <a:gd name="connsiteY6" fmla="*/ 3 h 16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228" h="163517">
                <a:moveTo>
                  <a:pt x="357188" y="3"/>
                </a:moveTo>
                <a:cubicBezTo>
                  <a:pt x="359569" y="532"/>
                  <a:pt x="256381" y="56624"/>
                  <a:pt x="222250" y="76203"/>
                </a:cubicBezTo>
                <a:cubicBezTo>
                  <a:pt x="188119" y="95782"/>
                  <a:pt x="189442" y="102926"/>
                  <a:pt x="152400" y="117478"/>
                </a:cubicBezTo>
                <a:cubicBezTo>
                  <a:pt x="115358" y="132030"/>
                  <a:pt x="-265" y="163251"/>
                  <a:pt x="0" y="163516"/>
                </a:cubicBezTo>
                <a:cubicBezTo>
                  <a:pt x="265" y="163781"/>
                  <a:pt x="119327" y="134147"/>
                  <a:pt x="153988" y="119066"/>
                </a:cubicBezTo>
                <a:cubicBezTo>
                  <a:pt x="188648" y="103985"/>
                  <a:pt x="176478" y="91284"/>
                  <a:pt x="207963" y="73028"/>
                </a:cubicBezTo>
                <a:cubicBezTo>
                  <a:pt x="239448" y="54772"/>
                  <a:pt x="354807" y="-526"/>
                  <a:pt x="35718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D6C4E750-9096-450A-AC7C-B75C64F05E15}"/>
              </a:ext>
            </a:extLst>
          </p:cNvPr>
          <p:cNvSpPr/>
          <p:nvPr/>
        </p:nvSpPr>
        <p:spPr>
          <a:xfrm>
            <a:off x="5281821" y="3146418"/>
            <a:ext cx="66508" cy="192556"/>
          </a:xfrm>
          <a:custGeom>
            <a:avLst/>
            <a:gdLst>
              <a:gd name="connsiteX0" fmla="*/ 66467 w 66508"/>
              <a:gd name="connsiteY0" fmla="*/ 7 h 192556"/>
              <a:gd name="connsiteX1" fmla="*/ 14079 w 66508"/>
              <a:gd name="connsiteY1" fmla="*/ 92082 h 192556"/>
              <a:gd name="connsiteX2" fmla="*/ 7729 w 66508"/>
              <a:gd name="connsiteY2" fmla="*/ 190507 h 192556"/>
              <a:gd name="connsiteX3" fmla="*/ 7729 w 66508"/>
              <a:gd name="connsiteY3" fmla="*/ 153995 h 192556"/>
              <a:gd name="connsiteX4" fmla="*/ 4554 w 66508"/>
              <a:gd name="connsiteY4" fmla="*/ 96845 h 192556"/>
              <a:gd name="connsiteX5" fmla="*/ 66467 w 66508"/>
              <a:gd name="connsiteY5" fmla="*/ 7 h 19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08" h="192556">
                <a:moveTo>
                  <a:pt x="66467" y="7"/>
                </a:moveTo>
                <a:cubicBezTo>
                  <a:pt x="68054" y="-787"/>
                  <a:pt x="23869" y="60332"/>
                  <a:pt x="14079" y="92082"/>
                </a:cubicBezTo>
                <a:cubicBezTo>
                  <a:pt x="4289" y="123832"/>
                  <a:pt x="8787" y="180188"/>
                  <a:pt x="7729" y="190507"/>
                </a:cubicBezTo>
                <a:cubicBezTo>
                  <a:pt x="6671" y="200826"/>
                  <a:pt x="8258" y="169605"/>
                  <a:pt x="7729" y="153995"/>
                </a:cubicBezTo>
                <a:cubicBezTo>
                  <a:pt x="7200" y="138385"/>
                  <a:pt x="-7088" y="123832"/>
                  <a:pt x="4554" y="96845"/>
                </a:cubicBezTo>
                <a:cubicBezTo>
                  <a:pt x="16196" y="69858"/>
                  <a:pt x="64880" y="801"/>
                  <a:pt x="66467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712C29D6-B0F0-4277-A8B3-D680708710DE}"/>
              </a:ext>
            </a:extLst>
          </p:cNvPr>
          <p:cNvSpPr/>
          <p:nvPr/>
        </p:nvSpPr>
        <p:spPr>
          <a:xfrm>
            <a:off x="5214937" y="3170111"/>
            <a:ext cx="68278" cy="130641"/>
          </a:xfrm>
          <a:custGeom>
            <a:avLst/>
            <a:gdLst>
              <a:gd name="connsiteX0" fmla="*/ 1 w 68278"/>
              <a:gd name="connsiteY0" fmla="*/ 127 h 130641"/>
              <a:gd name="connsiteX1" fmla="*/ 53976 w 68278"/>
              <a:gd name="connsiteY1" fmla="*/ 92202 h 130641"/>
              <a:gd name="connsiteX2" fmla="*/ 68263 w 68278"/>
              <a:gd name="connsiteY2" fmla="*/ 130302 h 130641"/>
              <a:gd name="connsiteX3" fmla="*/ 52388 w 68278"/>
              <a:gd name="connsiteY3" fmla="*/ 73152 h 130641"/>
              <a:gd name="connsiteX4" fmla="*/ 1 w 68278"/>
              <a:gd name="connsiteY4" fmla="*/ 127 h 13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78" h="130641">
                <a:moveTo>
                  <a:pt x="1" y="127"/>
                </a:moveTo>
                <a:cubicBezTo>
                  <a:pt x="266" y="3302"/>
                  <a:pt x="42599" y="70506"/>
                  <a:pt x="53976" y="92202"/>
                </a:cubicBezTo>
                <a:cubicBezTo>
                  <a:pt x="65353" y="113898"/>
                  <a:pt x="68528" y="133477"/>
                  <a:pt x="68263" y="130302"/>
                </a:cubicBezTo>
                <a:cubicBezTo>
                  <a:pt x="67998" y="127127"/>
                  <a:pt x="62177" y="92467"/>
                  <a:pt x="52388" y="73152"/>
                </a:cubicBezTo>
                <a:cubicBezTo>
                  <a:pt x="42599" y="53837"/>
                  <a:pt x="-264" y="-3048"/>
                  <a:pt x="1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36A4FE8-245C-452F-91F6-C2F3B7DE703F}"/>
              </a:ext>
            </a:extLst>
          </p:cNvPr>
          <p:cNvSpPr/>
          <p:nvPr/>
        </p:nvSpPr>
        <p:spPr>
          <a:xfrm>
            <a:off x="5314515" y="3307755"/>
            <a:ext cx="124033" cy="58340"/>
          </a:xfrm>
          <a:custGeom>
            <a:avLst/>
            <a:gdLst>
              <a:gd name="connsiteX0" fmla="*/ 435 w 124033"/>
              <a:gd name="connsiteY0" fmla="*/ 57745 h 58340"/>
              <a:gd name="connsiteX1" fmla="*/ 121085 w 124033"/>
              <a:gd name="connsiteY1" fmla="*/ 595 h 58340"/>
              <a:gd name="connsiteX2" fmla="*/ 81398 w 124033"/>
              <a:gd name="connsiteY2" fmla="*/ 29170 h 58340"/>
              <a:gd name="connsiteX3" fmla="*/ 435 w 124033"/>
              <a:gd name="connsiteY3" fmla="*/ 57745 h 5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033" h="58340">
                <a:moveTo>
                  <a:pt x="435" y="57745"/>
                </a:moveTo>
                <a:cubicBezTo>
                  <a:pt x="7049" y="52983"/>
                  <a:pt x="107591" y="5357"/>
                  <a:pt x="121085" y="595"/>
                </a:cubicBezTo>
                <a:cubicBezTo>
                  <a:pt x="134579" y="-4167"/>
                  <a:pt x="98331" y="20968"/>
                  <a:pt x="81398" y="29170"/>
                </a:cubicBezTo>
                <a:cubicBezTo>
                  <a:pt x="64465" y="37372"/>
                  <a:pt x="-6179" y="62507"/>
                  <a:pt x="435" y="57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CE409488-303F-4D44-8842-060C236B83DC}"/>
              </a:ext>
            </a:extLst>
          </p:cNvPr>
          <p:cNvSpPr/>
          <p:nvPr/>
        </p:nvSpPr>
        <p:spPr>
          <a:xfrm>
            <a:off x="5140318" y="3368560"/>
            <a:ext cx="122248" cy="22407"/>
          </a:xfrm>
          <a:custGeom>
            <a:avLst/>
            <a:gdLst>
              <a:gd name="connsiteX0" fmla="*/ 122245 w 122248"/>
              <a:gd name="connsiteY0" fmla="*/ 22340 h 22407"/>
              <a:gd name="connsiteX1" fmla="*/ 47632 w 122248"/>
              <a:gd name="connsiteY1" fmla="*/ 6465 h 22407"/>
              <a:gd name="connsiteX2" fmla="*/ 7 w 122248"/>
              <a:gd name="connsiteY2" fmla="*/ 115 h 22407"/>
              <a:gd name="connsiteX3" fmla="*/ 44457 w 122248"/>
              <a:gd name="connsiteY3" fmla="*/ 11228 h 22407"/>
              <a:gd name="connsiteX4" fmla="*/ 122245 w 122248"/>
              <a:gd name="connsiteY4" fmla="*/ 22340 h 2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8" h="22407">
                <a:moveTo>
                  <a:pt x="122245" y="22340"/>
                </a:moveTo>
                <a:cubicBezTo>
                  <a:pt x="122774" y="21546"/>
                  <a:pt x="68005" y="10169"/>
                  <a:pt x="47632" y="6465"/>
                </a:cubicBezTo>
                <a:cubicBezTo>
                  <a:pt x="27259" y="2761"/>
                  <a:pt x="536" y="-679"/>
                  <a:pt x="7" y="115"/>
                </a:cubicBezTo>
                <a:cubicBezTo>
                  <a:pt x="-522" y="909"/>
                  <a:pt x="28317" y="5672"/>
                  <a:pt x="44457" y="11228"/>
                </a:cubicBezTo>
                <a:cubicBezTo>
                  <a:pt x="60597" y="16784"/>
                  <a:pt x="121716" y="23134"/>
                  <a:pt x="122245" y="2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5853700-DD54-4712-90A7-632196BD1FCE}"/>
              </a:ext>
            </a:extLst>
          </p:cNvPr>
          <p:cNvSpPr/>
          <p:nvPr/>
        </p:nvSpPr>
        <p:spPr>
          <a:xfrm>
            <a:off x="4746060" y="2968045"/>
            <a:ext cx="164096" cy="573688"/>
          </a:xfrm>
          <a:custGeom>
            <a:avLst/>
            <a:gdLst>
              <a:gd name="connsiteX0" fmla="*/ 164078 w 164096"/>
              <a:gd name="connsiteY0" fmla="*/ 580 h 573688"/>
              <a:gd name="connsiteX1" fmla="*/ 65653 w 164096"/>
              <a:gd name="connsiteY1" fmla="*/ 224418 h 573688"/>
              <a:gd name="connsiteX2" fmla="*/ 19615 w 164096"/>
              <a:gd name="connsiteY2" fmla="*/ 438730 h 573688"/>
              <a:gd name="connsiteX3" fmla="*/ 565 w 164096"/>
              <a:gd name="connsiteY3" fmla="*/ 573668 h 573688"/>
              <a:gd name="connsiteX4" fmla="*/ 5328 w 164096"/>
              <a:gd name="connsiteY4" fmla="*/ 448255 h 573688"/>
              <a:gd name="connsiteX5" fmla="*/ 8503 w 164096"/>
              <a:gd name="connsiteY5" fmla="*/ 357768 h 573688"/>
              <a:gd name="connsiteX6" fmla="*/ 73590 w 164096"/>
              <a:gd name="connsiteY6" fmla="*/ 165680 h 573688"/>
              <a:gd name="connsiteX7" fmla="*/ 164078 w 164096"/>
              <a:gd name="connsiteY7" fmla="*/ 580 h 57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096" h="573688">
                <a:moveTo>
                  <a:pt x="164078" y="580"/>
                </a:moveTo>
                <a:cubicBezTo>
                  <a:pt x="162755" y="10370"/>
                  <a:pt x="89730" y="151393"/>
                  <a:pt x="65653" y="224418"/>
                </a:cubicBezTo>
                <a:cubicBezTo>
                  <a:pt x="41576" y="297443"/>
                  <a:pt x="30463" y="380522"/>
                  <a:pt x="19615" y="438730"/>
                </a:cubicBezTo>
                <a:cubicBezTo>
                  <a:pt x="8767" y="496938"/>
                  <a:pt x="2946" y="572081"/>
                  <a:pt x="565" y="573668"/>
                </a:cubicBezTo>
                <a:cubicBezTo>
                  <a:pt x="-1816" y="575256"/>
                  <a:pt x="4005" y="484238"/>
                  <a:pt x="5328" y="448255"/>
                </a:cubicBezTo>
                <a:cubicBezTo>
                  <a:pt x="6651" y="412272"/>
                  <a:pt x="-2874" y="404864"/>
                  <a:pt x="8503" y="357768"/>
                </a:cubicBezTo>
                <a:cubicBezTo>
                  <a:pt x="19880" y="310672"/>
                  <a:pt x="50307" y="224153"/>
                  <a:pt x="73590" y="165680"/>
                </a:cubicBezTo>
                <a:cubicBezTo>
                  <a:pt x="96873" y="107207"/>
                  <a:pt x="165401" y="-9210"/>
                  <a:pt x="164078" y="5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45EB9E3D-AB81-4527-A275-996F4AEA17B8}"/>
              </a:ext>
            </a:extLst>
          </p:cNvPr>
          <p:cNvSpPr/>
          <p:nvPr/>
        </p:nvSpPr>
        <p:spPr>
          <a:xfrm>
            <a:off x="5512640" y="2666047"/>
            <a:ext cx="553797" cy="664686"/>
          </a:xfrm>
          <a:custGeom>
            <a:avLst/>
            <a:gdLst>
              <a:gd name="connsiteX0" fmla="*/ 748 w 553797"/>
              <a:gd name="connsiteY0" fmla="*/ 953 h 664686"/>
              <a:gd name="connsiteX1" fmla="*/ 197598 w 553797"/>
              <a:gd name="connsiteY1" fmla="*/ 108903 h 664686"/>
              <a:gd name="connsiteX2" fmla="*/ 532560 w 553797"/>
              <a:gd name="connsiteY2" fmla="*/ 632778 h 664686"/>
              <a:gd name="connsiteX3" fmla="*/ 510335 w 553797"/>
              <a:gd name="connsiteY3" fmla="*/ 586741 h 664686"/>
              <a:gd name="connsiteX4" fmla="*/ 435723 w 553797"/>
              <a:gd name="connsiteY4" fmla="*/ 420053 h 664686"/>
              <a:gd name="connsiteX5" fmla="*/ 324598 w 553797"/>
              <a:gd name="connsiteY5" fmla="*/ 251778 h 664686"/>
              <a:gd name="connsiteX6" fmla="*/ 137273 w 553797"/>
              <a:gd name="connsiteY6" fmla="*/ 66041 h 664686"/>
              <a:gd name="connsiteX7" fmla="*/ 748 w 553797"/>
              <a:gd name="connsiteY7" fmla="*/ 953 h 66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3797" h="664686">
                <a:moveTo>
                  <a:pt x="748" y="953"/>
                </a:moveTo>
                <a:cubicBezTo>
                  <a:pt x="10802" y="8097"/>
                  <a:pt x="108963" y="3599"/>
                  <a:pt x="197598" y="108903"/>
                </a:cubicBezTo>
                <a:cubicBezTo>
                  <a:pt x="286233" y="214207"/>
                  <a:pt x="480437" y="553138"/>
                  <a:pt x="532560" y="632778"/>
                </a:cubicBezTo>
                <a:cubicBezTo>
                  <a:pt x="584683" y="712418"/>
                  <a:pt x="526475" y="622195"/>
                  <a:pt x="510335" y="586741"/>
                </a:cubicBezTo>
                <a:cubicBezTo>
                  <a:pt x="494196" y="551287"/>
                  <a:pt x="466679" y="475880"/>
                  <a:pt x="435723" y="420053"/>
                </a:cubicBezTo>
                <a:cubicBezTo>
                  <a:pt x="404767" y="364226"/>
                  <a:pt x="374340" y="310780"/>
                  <a:pt x="324598" y="251778"/>
                </a:cubicBezTo>
                <a:cubicBezTo>
                  <a:pt x="274856" y="192776"/>
                  <a:pt x="190190" y="104141"/>
                  <a:pt x="137273" y="66041"/>
                </a:cubicBezTo>
                <a:cubicBezTo>
                  <a:pt x="84356" y="27941"/>
                  <a:pt x="-9306" y="-6191"/>
                  <a:pt x="748" y="9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AF63B791-565A-4275-890A-736247194407}"/>
              </a:ext>
            </a:extLst>
          </p:cNvPr>
          <p:cNvSpPr/>
          <p:nvPr/>
        </p:nvSpPr>
        <p:spPr>
          <a:xfrm>
            <a:off x="5482730" y="1604897"/>
            <a:ext cx="127029" cy="76280"/>
          </a:xfrm>
          <a:custGeom>
            <a:avLst/>
            <a:gdLst>
              <a:gd name="connsiteX0" fmla="*/ 495 w 127029"/>
              <a:gd name="connsiteY0" fmla="*/ 76266 h 76280"/>
              <a:gd name="connsiteX1" fmla="*/ 124320 w 127029"/>
              <a:gd name="connsiteY1" fmla="*/ 4828 h 76280"/>
              <a:gd name="connsiteX2" fmla="*/ 81458 w 127029"/>
              <a:gd name="connsiteY2" fmla="*/ 11178 h 76280"/>
              <a:gd name="connsiteX3" fmla="*/ 495 w 127029"/>
              <a:gd name="connsiteY3" fmla="*/ 76266 h 7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29" h="76280">
                <a:moveTo>
                  <a:pt x="495" y="76266"/>
                </a:moveTo>
                <a:cubicBezTo>
                  <a:pt x="7639" y="75208"/>
                  <a:pt x="110826" y="15676"/>
                  <a:pt x="124320" y="4828"/>
                </a:cubicBezTo>
                <a:cubicBezTo>
                  <a:pt x="137814" y="-6020"/>
                  <a:pt x="97333" y="3770"/>
                  <a:pt x="81458" y="11178"/>
                </a:cubicBezTo>
                <a:cubicBezTo>
                  <a:pt x="65583" y="18586"/>
                  <a:pt x="-6649" y="77324"/>
                  <a:pt x="495" y="76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A49988DC-1D89-4434-9841-0D0167C84368}"/>
              </a:ext>
            </a:extLst>
          </p:cNvPr>
          <p:cNvSpPr/>
          <p:nvPr/>
        </p:nvSpPr>
        <p:spPr>
          <a:xfrm>
            <a:off x="5660810" y="1590579"/>
            <a:ext cx="256754" cy="20738"/>
          </a:xfrm>
          <a:custGeom>
            <a:avLst/>
            <a:gdLst>
              <a:gd name="connsiteX0" fmla="*/ 215 w 256754"/>
              <a:gd name="connsiteY0" fmla="*/ 96 h 20738"/>
              <a:gd name="connsiteX1" fmla="*/ 149440 w 256754"/>
              <a:gd name="connsiteY1" fmla="*/ 17559 h 20738"/>
              <a:gd name="connsiteX2" fmla="*/ 255803 w 256754"/>
              <a:gd name="connsiteY2" fmla="*/ 20734 h 20738"/>
              <a:gd name="connsiteX3" fmla="*/ 197065 w 256754"/>
              <a:gd name="connsiteY3" fmla="*/ 17559 h 20738"/>
              <a:gd name="connsiteX4" fmla="*/ 117690 w 256754"/>
              <a:gd name="connsiteY4" fmla="*/ 11209 h 20738"/>
              <a:gd name="connsiteX5" fmla="*/ 215 w 256754"/>
              <a:gd name="connsiteY5" fmla="*/ 96 h 2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754" h="20738">
                <a:moveTo>
                  <a:pt x="215" y="96"/>
                </a:moveTo>
                <a:cubicBezTo>
                  <a:pt x="5506" y="1154"/>
                  <a:pt x="106842" y="14119"/>
                  <a:pt x="149440" y="17559"/>
                </a:cubicBezTo>
                <a:cubicBezTo>
                  <a:pt x="192038" y="20999"/>
                  <a:pt x="247866" y="20734"/>
                  <a:pt x="255803" y="20734"/>
                </a:cubicBezTo>
                <a:cubicBezTo>
                  <a:pt x="263740" y="20734"/>
                  <a:pt x="220084" y="19146"/>
                  <a:pt x="197065" y="17559"/>
                </a:cubicBezTo>
                <a:cubicBezTo>
                  <a:pt x="174046" y="15972"/>
                  <a:pt x="147059" y="15442"/>
                  <a:pt x="117690" y="11209"/>
                </a:cubicBezTo>
                <a:cubicBezTo>
                  <a:pt x="88321" y="6976"/>
                  <a:pt x="-5076" y="-962"/>
                  <a:pt x="215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C278E8E-F4C1-45C3-A063-6FF17EBDA998}"/>
              </a:ext>
            </a:extLst>
          </p:cNvPr>
          <p:cNvSpPr/>
          <p:nvPr/>
        </p:nvSpPr>
        <p:spPr>
          <a:xfrm>
            <a:off x="5457819" y="1505474"/>
            <a:ext cx="43419" cy="134427"/>
          </a:xfrm>
          <a:custGeom>
            <a:avLst/>
            <a:gdLst>
              <a:gd name="connsiteX0" fmla="*/ 6 w 43419"/>
              <a:gd name="connsiteY0" fmla="*/ 134414 h 134427"/>
              <a:gd name="connsiteX1" fmla="*/ 38106 w 43419"/>
              <a:gd name="connsiteY1" fmla="*/ 10589 h 134427"/>
              <a:gd name="connsiteX2" fmla="*/ 41281 w 43419"/>
              <a:gd name="connsiteY2" fmla="*/ 18526 h 134427"/>
              <a:gd name="connsiteX3" fmla="*/ 6 w 43419"/>
              <a:gd name="connsiteY3" fmla="*/ 134414 h 134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19" h="134427">
                <a:moveTo>
                  <a:pt x="6" y="134414"/>
                </a:moveTo>
                <a:cubicBezTo>
                  <a:pt x="-523" y="133091"/>
                  <a:pt x="31227" y="29904"/>
                  <a:pt x="38106" y="10589"/>
                </a:cubicBezTo>
                <a:cubicBezTo>
                  <a:pt x="44985" y="-8726"/>
                  <a:pt x="44191" y="1064"/>
                  <a:pt x="41281" y="18526"/>
                </a:cubicBezTo>
                <a:cubicBezTo>
                  <a:pt x="38371" y="35988"/>
                  <a:pt x="535" y="135737"/>
                  <a:pt x="6" y="134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6A837463-8B07-42A2-A035-522E8280825B}"/>
              </a:ext>
            </a:extLst>
          </p:cNvPr>
          <p:cNvSpPr/>
          <p:nvPr/>
        </p:nvSpPr>
        <p:spPr>
          <a:xfrm>
            <a:off x="5512826" y="1488970"/>
            <a:ext cx="218058" cy="39898"/>
          </a:xfrm>
          <a:custGeom>
            <a:avLst/>
            <a:gdLst>
              <a:gd name="connsiteX0" fmla="*/ 562 w 218058"/>
              <a:gd name="connsiteY0" fmla="*/ 39793 h 39898"/>
              <a:gd name="connsiteX1" fmla="*/ 146612 w 218058"/>
              <a:gd name="connsiteY1" fmla="*/ 14393 h 39898"/>
              <a:gd name="connsiteX2" fmla="*/ 218049 w 218058"/>
              <a:gd name="connsiteY2" fmla="*/ 14393 h 39898"/>
              <a:gd name="connsiteX3" fmla="*/ 151374 w 218058"/>
              <a:gd name="connsiteY3" fmla="*/ 3280 h 39898"/>
              <a:gd name="connsiteX4" fmla="*/ 97399 w 218058"/>
              <a:gd name="connsiteY4" fmla="*/ 3280 h 39898"/>
              <a:gd name="connsiteX5" fmla="*/ 562 w 218058"/>
              <a:gd name="connsiteY5" fmla="*/ 39793 h 3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058" h="39898">
                <a:moveTo>
                  <a:pt x="562" y="39793"/>
                </a:moveTo>
                <a:cubicBezTo>
                  <a:pt x="8764" y="41645"/>
                  <a:pt x="110364" y="18626"/>
                  <a:pt x="146612" y="14393"/>
                </a:cubicBezTo>
                <a:cubicBezTo>
                  <a:pt x="182860" y="10160"/>
                  <a:pt x="217255" y="16245"/>
                  <a:pt x="218049" y="14393"/>
                </a:cubicBezTo>
                <a:cubicBezTo>
                  <a:pt x="218843" y="12541"/>
                  <a:pt x="171482" y="5132"/>
                  <a:pt x="151374" y="3280"/>
                </a:cubicBezTo>
                <a:cubicBezTo>
                  <a:pt x="131266" y="1428"/>
                  <a:pt x="118566" y="-3070"/>
                  <a:pt x="97399" y="3280"/>
                </a:cubicBezTo>
                <a:cubicBezTo>
                  <a:pt x="76232" y="9630"/>
                  <a:pt x="-7640" y="37941"/>
                  <a:pt x="562" y="39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C6815F1-B7B3-404D-8975-FB146662423B}"/>
              </a:ext>
            </a:extLst>
          </p:cNvPr>
          <p:cNvSpPr/>
          <p:nvPr/>
        </p:nvSpPr>
        <p:spPr>
          <a:xfrm>
            <a:off x="5697097" y="1452239"/>
            <a:ext cx="181628" cy="28542"/>
          </a:xfrm>
          <a:custGeom>
            <a:avLst/>
            <a:gdLst>
              <a:gd name="connsiteX0" fmla="*/ 441 w 181628"/>
              <a:gd name="connsiteY0" fmla="*/ 27311 h 28542"/>
              <a:gd name="connsiteX1" fmla="*/ 152841 w 181628"/>
              <a:gd name="connsiteY1" fmla="*/ 324 h 28542"/>
              <a:gd name="connsiteX2" fmla="*/ 178241 w 181628"/>
              <a:gd name="connsiteY2" fmla="*/ 13024 h 28542"/>
              <a:gd name="connsiteX3" fmla="*/ 108391 w 181628"/>
              <a:gd name="connsiteY3" fmla="*/ 22549 h 28542"/>
              <a:gd name="connsiteX4" fmla="*/ 441 w 181628"/>
              <a:gd name="connsiteY4" fmla="*/ 27311 h 2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628" h="28542">
                <a:moveTo>
                  <a:pt x="441" y="27311"/>
                </a:moveTo>
                <a:cubicBezTo>
                  <a:pt x="7849" y="23607"/>
                  <a:pt x="123208" y="2705"/>
                  <a:pt x="152841" y="324"/>
                </a:cubicBezTo>
                <a:cubicBezTo>
                  <a:pt x="182474" y="-2057"/>
                  <a:pt x="185649" y="9320"/>
                  <a:pt x="178241" y="13024"/>
                </a:cubicBezTo>
                <a:cubicBezTo>
                  <a:pt x="170833" y="16728"/>
                  <a:pt x="135908" y="19639"/>
                  <a:pt x="108391" y="22549"/>
                </a:cubicBezTo>
                <a:cubicBezTo>
                  <a:pt x="80874" y="25459"/>
                  <a:pt x="-6967" y="31015"/>
                  <a:pt x="441" y="27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60366C5-661C-42FE-AE7F-F50D9AABC65F}"/>
              </a:ext>
            </a:extLst>
          </p:cNvPr>
          <p:cNvSpPr/>
          <p:nvPr/>
        </p:nvSpPr>
        <p:spPr>
          <a:xfrm>
            <a:off x="5957071" y="1456944"/>
            <a:ext cx="169731" cy="129025"/>
          </a:xfrm>
          <a:custGeom>
            <a:avLst/>
            <a:gdLst>
              <a:gd name="connsiteX0" fmla="*/ 817 w 169731"/>
              <a:gd name="connsiteY0" fmla="*/ 1969 h 129025"/>
              <a:gd name="connsiteX1" fmla="*/ 83367 w 169731"/>
              <a:gd name="connsiteY1" fmla="*/ 43244 h 129025"/>
              <a:gd name="connsiteX2" fmla="*/ 167504 w 169731"/>
              <a:gd name="connsiteY2" fmla="*/ 125794 h 129025"/>
              <a:gd name="connsiteX3" fmla="*/ 135754 w 169731"/>
              <a:gd name="connsiteY3" fmla="*/ 103569 h 129025"/>
              <a:gd name="connsiteX4" fmla="*/ 817 w 169731"/>
              <a:gd name="connsiteY4" fmla="*/ 1969 h 12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731" h="129025">
                <a:moveTo>
                  <a:pt x="817" y="1969"/>
                </a:moveTo>
                <a:cubicBezTo>
                  <a:pt x="-7914" y="-8085"/>
                  <a:pt x="55586" y="22607"/>
                  <a:pt x="83367" y="43244"/>
                </a:cubicBezTo>
                <a:cubicBezTo>
                  <a:pt x="111148" y="63881"/>
                  <a:pt x="158773" y="115740"/>
                  <a:pt x="167504" y="125794"/>
                </a:cubicBezTo>
                <a:cubicBezTo>
                  <a:pt x="176235" y="135848"/>
                  <a:pt x="157979" y="120767"/>
                  <a:pt x="135754" y="103569"/>
                </a:cubicBezTo>
                <a:cubicBezTo>
                  <a:pt x="113529" y="86371"/>
                  <a:pt x="9548" y="12023"/>
                  <a:pt x="817" y="1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8AFF5D09-C095-46A6-A460-A1BE8E972618}"/>
              </a:ext>
            </a:extLst>
          </p:cNvPr>
          <p:cNvSpPr/>
          <p:nvPr/>
        </p:nvSpPr>
        <p:spPr>
          <a:xfrm>
            <a:off x="6063919" y="1571119"/>
            <a:ext cx="68938" cy="167309"/>
          </a:xfrm>
          <a:custGeom>
            <a:avLst/>
            <a:gdLst>
              <a:gd name="connsiteX0" fmla="*/ 331 w 68938"/>
              <a:gd name="connsiteY0" fmla="*/ 506 h 167309"/>
              <a:gd name="connsiteX1" fmla="*/ 67006 w 68938"/>
              <a:gd name="connsiteY1" fmla="*/ 79881 h 167309"/>
              <a:gd name="connsiteX2" fmla="*/ 51131 w 68938"/>
              <a:gd name="connsiteY2" fmla="*/ 167194 h 167309"/>
              <a:gd name="connsiteX3" fmla="*/ 52719 w 68938"/>
              <a:gd name="connsiteY3" fmla="*/ 97344 h 167309"/>
              <a:gd name="connsiteX4" fmla="*/ 41606 w 68938"/>
              <a:gd name="connsiteY4" fmla="*/ 48131 h 167309"/>
              <a:gd name="connsiteX5" fmla="*/ 331 w 68938"/>
              <a:gd name="connsiteY5" fmla="*/ 506 h 16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38" h="167309">
                <a:moveTo>
                  <a:pt x="331" y="506"/>
                </a:moveTo>
                <a:cubicBezTo>
                  <a:pt x="4564" y="5798"/>
                  <a:pt x="58539" y="52100"/>
                  <a:pt x="67006" y="79881"/>
                </a:cubicBezTo>
                <a:cubicBezTo>
                  <a:pt x="75473" y="107662"/>
                  <a:pt x="53512" y="164284"/>
                  <a:pt x="51131" y="167194"/>
                </a:cubicBezTo>
                <a:cubicBezTo>
                  <a:pt x="48750" y="170104"/>
                  <a:pt x="54307" y="117188"/>
                  <a:pt x="52719" y="97344"/>
                </a:cubicBezTo>
                <a:cubicBezTo>
                  <a:pt x="51132" y="77500"/>
                  <a:pt x="49543" y="63477"/>
                  <a:pt x="41606" y="48131"/>
                </a:cubicBezTo>
                <a:cubicBezTo>
                  <a:pt x="33669" y="32785"/>
                  <a:pt x="-3902" y="-4786"/>
                  <a:pt x="331" y="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50B26ADC-7E01-421F-BBD0-3D0080B3D750}"/>
              </a:ext>
            </a:extLst>
          </p:cNvPr>
          <p:cNvSpPr/>
          <p:nvPr/>
        </p:nvSpPr>
        <p:spPr>
          <a:xfrm>
            <a:off x="6137203" y="1585910"/>
            <a:ext cx="104958" cy="142823"/>
          </a:xfrm>
          <a:custGeom>
            <a:avLst/>
            <a:gdLst>
              <a:gd name="connsiteX0" fmla="*/ 72 w 104958"/>
              <a:gd name="connsiteY0" fmla="*/ 3 h 142823"/>
              <a:gd name="connsiteX1" fmla="*/ 65160 w 104958"/>
              <a:gd name="connsiteY1" fmla="*/ 39690 h 142823"/>
              <a:gd name="connsiteX2" fmla="*/ 104847 w 104958"/>
              <a:gd name="connsiteY2" fmla="*/ 141290 h 142823"/>
              <a:gd name="connsiteX3" fmla="*/ 76272 w 104958"/>
              <a:gd name="connsiteY3" fmla="*/ 96840 h 142823"/>
              <a:gd name="connsiteX4" fmla="*/ 52460 w 104958"/>
              <a:gd name="connsiteY4" fmla="*/ 41278 h 142823"/>
              <a:gd name="connsiteX5" fmla="*/ 72 w 104958"/>
              <a:gd name="connsiteY5" fmla="*/ 3 h 14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958" h="142823">
                <a:moveTo>
                  <a:pt x="72" y="3"/>
                </a:moveTo>
                <a:cubicBezTo>
                  <a:pt x="2189" y="-262"/>
                  <a:pt x="47698" y="16142"/>
                  <a:pt x="65160" y="39690"/>
                </a:cubicBezTo>
                <a:cubicBezTo>
                  <a:pt x="82622" y="63238"/>
                  <a:pt x="102995" y="131765"/>
                  <a:pt x="104847" y="141290"/>
                </a:cubicBezTo>
                <a:cubicBezTo>
                  <a:pt x="106699" y="150815"/>
                  <a:pt x="85003" y="113509"/>
                  <a:pt x="76272" y="96840"/>
                </a:cubicBezTo>
                <a:cubicBezTo>
                  <a:pt x="67541" y="80171"/>
                  <a:pt x="62249" y="56624"/>
                  <a:pt x="52460" y="41278"/>
                </a:cubicBezTo>
                <a:cubicBezTo>
                  <a:pt x="42671" y="25932"/>
                  <a:pt x="-2045" y="268"/>
                  <a:pt x="7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D988108E-F39F-422C-B09D-5AAE18FC536C}"/>
              </a:ext>
            </a:extLst>
          </p:cNvPr>
          <p:cNvSpPr/>
          <p:nvPr/>
        </p:nvSpPr>
        <p:spPr>
          <a:xfrm>
            <a:off x="5916613" y="1604468"/>
            <a:ext cx="199297" cy="100916"/>
          </a:xfrm>
          <a:custGeom>
            <a:avLst/>
            <a:gdLst>
              <a:gd name="connsiteX0" fmla="*/ 0 w 199297"/>
              <a:gd name="connsiteY0" fmla="*/ 495 h 100916"/>
              <a:gd name="connsiteX1" fmla="*/ 114300 w 199297"/>
              <a:gd name="connsiteY1" fmla="*/ 24307 h 100916"/>
              <a:gd name="connsiteX2" fmla="*/ 196850 w 199297"/>
              <a:gd name="connsiteY2" fmla="*/ 100507 h 100916"/>
              <a:gd name="connsiteX3" fmla="*/ 173037 w 199297"/>
              <a:gd name="connsiteY3" fmla="*/ 52882 h 100916"/>
              <a:gd name="connsiteX4" fmla="*/ 127000 w 199297"/>
              <a:gd name="connsiteY4" fmla="*/ 14782 h 100916"/>
              <a:gd name="connsiteX5" fmla="*/ 112712 w 199297"/>
              <a:gd name="connsiteY5" fmla="*/ 8432 h 100916"/>
              <a:gd name="connsiteX6" fmla="*/ 0 w 199297"/>
              <a:gd name="connsiteY6" fmla="*/ 495 h 10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297" h="100916">
                <a:moveTo>
                  <a:pt x="0" y="495"/>
                </a:moveTo>
                <a:cubicBezTo>
                  <a:pt x="265" y="3141"/>
                  <a:pt x="81492" y="7638"/>
                  <a:pt x="114300" y="24307"/>
                </a:cubicBezTo>
                <a:cubicBezTo>
                  <a:pt x="147108" y="40976"/>
                  <a:pt x="187061" y="95745"/>
                  <a:pt x="196850" y="100507"/>
                </a:cubicBezTo>
                <a:cubicBezTo>
                  <a:pt x="206639" y="105269"/>
                  <a:pt x="184679" y="67169"/>
                  <a:pt x="173037" y="52882"/>
                </a:cubicBezTo>
                <a:cubicBezTo>
                  <a:pt x="161395" y="38595"/>
                  <a:pt x="137054" y="22190"/>
                  <a:pt x="127000" y="14782"/>
                </a:cubicBezTo>
                <a:cubicBezTo>
                  <a:pt x="116946" y="7374"/>
                  <a:pt x="129910" y="10284"/>
                  <a:pt x="112712" y="8432"/>
                </a:cubicBezTo>
                <a:cubicBezTo>
                  <a:pt x="95514" y="6580"/>
                  <a:pt x="-265" y="-2151"/>
                  <a:pt x="0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CC63096E-8CAE-4C60-9414-92FCB3280ED2}"/>
              </a:ext>
            </a:extLst>
          </p:cNvPr>
          <p:cNvSpPr/>
          <p:nvPr/>
        </p:nvSpPr>
        <p:spPr>
          <a:xfrm>
            <a:off x="4509725" y="1844576"/>
            <a:ext cx="181338" cy="46180"/>
          </a:xfrm>
          <a:custGeom>
            <a:avLst/>
            <a:gdLst>
              <a:gd name="connsiteX0" fmla="*/ 181338 w 181338"/>
              <a:gd name="connsiteY0" fmla="*/ 12799 h 46180"/>
              <a:gd name="connsiteX1" fmla="*/ 90850 w 181338"/>
              <a:gd name="connsiteY1" fmla="*/ 1687 h 46180"/>
              <a:gd name="connsiteX2" fmla="*/ 22588 w 181338"/>
              <a:gd name="connsiteY2" fmla="*/ 4862 h 46180"/>
              <a:gd name="connsiteX3" fmla="*/ 363 w 181338"/>
              <a:gd name="connsiteY3" fmla="*/ 46137 h 46180"/>
              <a:gd name="connsiteX4" fmla="*/ 36875 w 181338"/>
              <a:gd name="connsiteY4" fmla="*/ 12799 h 46180"/>
              <a:gd name="connsiteX5" fmla="*/ 89263 w 181338"/>
              <a:gd name="connsiteY5" fmla="*/ 12799 h 46180"/>
              <a:gd name="connsiteX6" fmla="*/ 181338 w 181338"/>
              <a:gd name="connsiteY6" fmla="*/ 12799 h 4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338" h="46180">
                <a:moveTo>
                  <a:pt x="181338" y="12799"/>
                </a:moveTo>
                <a:cubicBezTo>
                  <a:pt x="149323" y="7904"/>
                  <a:pt x="117308" y="3010"/>
                  <a:pt x="90850" y="1687"/>
                </a:cubicBezTo>
                <a:cubicBezTo>
                  <a:pt x="64392" y="364"/>
                  <a:pt x="37669" y="-2546"/>
                  <a:pt x="22588" y="4862"/>
                </a:cubicBezTo>
                <a:cubicBezTo>
                  <a:pt x="7507" y="12270"/>
                  <a:pt x="-2018" y="44814"/>
                  <a:pt x="363" y="46137"/>
                </a:cubicBezTo>
                <a:cubicBezTo>
                  <a:pt x="2744" y="47460"/>
                  <a:pt x="22058" y="18355"/>
                  <a:pt x="36875" y="12799"/>
                </a:cubicBezTo>
                <a:cubicBezTo>
                  <a:pt x="51692" y="7243"/>
                  <a:pt x="89263" y="12799"/>
                  <a:pt x="89263" y="12799"/>
                </a:cubicBezTo>
                <a:lnTo>
                  <a:pt x="181338" y="1279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7045989C-0AD9-41CA-B867-DA341B6998C6}"/>
              </a:ext>
            </a:extLst>
          </p:cNvPr>
          <p:cNvSpPr/>
          <p:nvPr/>
        </p:nvSpPr>
        <p:spPr>
          <a:xfrm>
            <a:off x="4613275" y="1638781"/>
            <a:ext cx="273051" cy="87689"/>
          </a:xfrm>
          <a:custGeom>
            <a:avLst/>
            <a:gdLst>
              <a:gd name="connsiteX0" fmla="*/ 273050 w 273051"/>
              <a:gd name="connsiteY0" fmla="*/ 86832 h 87689"/>
              <a:gd name="connsiteX1" fmla="*/ 231775 w 273051"/>
              <a:gd name="connsiteY1" fmla="*/ 1107 h 87689"/>
              <a:gd name="connsiteX2" fmla="*/ 219075 w 273051"/>
              <a:gd name="connsiteY2" fmla="*/ 36032 h 87689"/>
              <a:gd name="connsiteX3" fmla="*/ 158750 w 273051"/>
              <a:gd name="connsiteY3" fmla="*/ 4282 h 87689"/>
              <a:gd name="connsiteX4" fmla="*/ 179388 w 273051"/>
              <a:gd name="connsiteY4" fmla="*/ 61432 h 87689"/>
              <a:gd name="connsiteX5" fmla="*/ 101600 w 273051"/>
              <a:gd name="connsiteY5" fmla="*/ 53494 h 87689"/>
              <a:gd name="connsiteX6" fmla="*/ 0 w 273051"/>
              <a:gd name="connsiteY6" fmla="*/ 59844 h 87689"/>
              <a:gd name="connsiteX7" fmla="*/ 103188 w 273051"/>
              <a:gd name="connsiteY7" fmla="*/ 58257 h 87689"/>
              <a:gd name="connsiteX8" fmla="*/ 200025 w 273051"/>
              <a:gd name="connsiteY8" fmla="*/ 78894 h 87689"/>
              <a:gd name="connsiteX9" fmla="*/ 188913 w 273051"/>
              <a:gd name="connsiteY9" fmla="*/ 31269 h 87689"/>
              <a:gd name="connsiteX10" fmla="*/ 233363 w 273051"/>
              <a:gd name="connsiteY10" fmla="*/ 45557 h 87689"/>
              <a:gd name="connsiteX11" fmla="*/ 273050 w 273051"/>
              <a:gd name="connsiteY11" fmla="*/ 86832 h 8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1" h="87689">
                <a:moveTo>
                  <a:pt x="273050" y="86832"/>
                </a:moveTo>
                <a:cubicBezTo>
                  <a:pt x="272785" y="79424"/>
                  <a:pt x="240771" y="9574"/>
                  <a:pt x="231775" y="1107"/>
                </a:cubicBezTo>
                <a:cubicBezTo>
                  <a:pt x="222779" y="-7360"/>
                  <a:pt x="231246" y="35503"/>
                  <a:pt x="219075" y="36032"/>
                </a:cubicBezTo>
                <a:cubicBezTo>
                  <a:pt x="206904" y="36561"/>
                  <a:pt x="165364" y="49"/>
                  <a:pt x="158750" y="4282"/>
                </a:cubicBezTo>
                <a:cubicBezTo>
                  <a:pt x="152136" y="8515"/>
                  <a:pt x="188913" y="53230"/>
                  <a:pt x="179388" y="61432"/>
                </a:cubicBezTo>
                <a:cubicBezTo>
                  <a:pt x="169863" y="69634"/>
                  <a:pt x="131498" y="53759"/>
                  <a:pt x="101600" y="53494"/>
                </a:cubicBezTo>
                <a:cubicBezTo>
                  <a:pt x="71702" y="53229"/>
                  <a:pt x="-265" y="59050"/>
                  <a:pt x="0" y="59844"/>
                </a:cubicBezTo>
                <a:cubicBezTo>
                  <a:pt x="265" y="60638"/>
                  <a:pt x="69851" y="55082"/>
                  <a:pt x="103188" y="58257"/>
                </a:cubicBezTo>
                <a:cubicBezTo>
                  <a:pt x="136525" y="61432"/>
                  <a:pt x="185738" y="83392"/>
                  <a:pt x="200025" y="78894"/>
                </a:cubicBezTo>
                <a:cubicBezTo>
                  <a:pt x="214312" y="74396"/>
                  <a:pt x="183357" y="36825"/>
                  <a:pt x="188913" y="31269"/>
                </a:cubicBezTo>
                <a:cubicBezTo>
                  <a:pt x="194469" y="25713"/>
                  <a:pt x="221721" y="39736"/>
                  <a:pt x="233363" y="45557"/>
                </a:cubicBezTo>
                <a:cubicBezTo>
                  <a:pt x="245005" y="51378"/>
                  <a:pt x="273315" y="94240"/>
                  <a:pt x="273050" y="86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1940CA67-507E-4EE0-B96C-A39E1C8E2C02}"/>
              </a:ext>
            </a:extLst>
          </p:cNvPr>
          <p:cNvSpPr/>
          <p:nvPr/>
        </p:nvSpPr>
        <p:spPr>
          <a:xfrm>
            <a:off x="4331626" y="1746946"/>
            <a:ext cx="312060" cy="112979"/>
          </a:xfrm>
          <a:custGeom>
            <a:avLst/>
            <a:gdLst>
              <a:gd name="connsiteX0" fmla="*/ 311812 w 312060"/>
              <a:gd name="connsiteY0" fmla="*/ 892 h 112979"/>
              <a:gd name="connsiteX1" fmla="*/ 176874 w 312060"/>
              <a:gd name="connsiteY1" fmla="*/ 2479 h 112979"/>
              <a:gd name="connsiteX2" fmla="*/ 110199 w 312060"/>
              <a:gd name="connsiteY2" fmla="*/ 16767 h 112979"/>
              <a:gd name="connsiteX3" fmla="*/ 2249 w 312060"/>
              <a:gd name="connsiteY3" fmla="*/ 112017 h 112979"/>
              <a:gd name="connsiteX4" fmla="*/ 45112 w 312060"/>
              <a:gd name="connsiteY4" fmla="*/ 62804 h 112979"/>
              <a:gd name="connsiteX5" fmla="*/ 140362 w 312060"/>
              <a:gd name="connsiteY5" fmla="*/ 12004 h 112979"/>
              <a:gd name="connsiteX6" fmla="*/ 311812 w 312060"/>
              <a:gd name="connsiteY6" fmla="*/ 892 h 11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060" h="112979">
                <a:moveTo>
                  <a:pt x="311812" y="892"/>
                </a:moveTo>
                <a:cubicBezTo>
                  <a:pt x="317897" y="-695"/>
                  <a:pt x="210476" y="-167"/>
                  <a:pt x="176874" y="2479"/>
                </a:cubicBezTo>
                <a:cubicBezTo>
                  <a:pt x="143272" y="5125"/>
                  <a:pt x="139303" y="-1489"/>
                  <a:pt x="110199" y="16767"/>
                </a:cubicBezTo>
                <a:cubicBezTo>
                  <a:pt x="81095" y="35023"/>
                  <a:pt x="13097" y="104344"/>
                  <a:pt x="2249" y="112017"/>
                </a:cubicBezTo>
                <a:cubicBezTo>
                  <a:pt x="-8599" y="119690"/>
                  <a:pt x="22093" y="79473"/>
                  <a:pt x="45112" y="62804"/>
                </a:cubicBezTo>
                <a:cubicBezTo>
                  <a:pt x="68131" y="46135"/>
                  <a:pt x="99352" y="20471"/>
                  <a:pt x="140362" y="12004"/>
                </a:cubicBezTo>
                <a:cubicBezTo>
                  <a:pt x="181372" y="3537"/>
                  <a:pt x="305727" y="2479"/>
                  <a:pt x="311812" y="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4FD78E0-C3DD-4303-BCE0-C798C2E75C01}"/>
              </a:ext>
            </a:extLst>
          </p:cNvPr>
          <p:cNvSpPr/>
          <p:nvPr/>
        </p:nvSpPr>
        <p:spPr>
          <a:xfrm>
            <a:off x="4248143" y="1881164"/>
            <a:ext cx="77805" cy="133410"/>
          </a:xfrm>
          <a:custGeom>
            <a:avLst/>
            <a:gdLst>
              <a:gd name="connsiteX0" fmla="*/ 77795 w 77805"/>
              <a:gd name="connsiteY0" fmla="*/ 24 h 133410"/>
              <a:gd name="connsiteX1" fmla="*/ 39695 w 77805"/>
              <a:gd name="connsiteY1" fmla="*/ 77811 h 133410"/>
              <a:gd name="connsiteX2" fmla="*/ 7 w 77805"/>
              <a:gd name="connsiteY2" fmla="*/ 133374 h 133410"/>
              <a:gd name="connsiteX3" fmla="*/ 42870 w 77805"/>
              <a:gd name="connsiteY3" fmla="*/ 69874 h 133410"/>
              <a:gd name="connsiteX4" fmla="*/ 77795 w 77805"/>
              <a:gd name="connsiteY4" fmla="*/ 24 h 13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05" h="133410">
                <a:moveTo>
                  <a:pt x="77795" y="24"/>
                </a:moveTo>
                <a:cubicBezTo>
                  <a:pt x="77266" y="1347"/>
                  <a:pt x="52660" y="55586"/>
                  <a:pt x="39695" y="77811"/>
                </a:cubicBezTo>
                <a:cubicBezTo>
                  <a:pt x="26730" y="100036"/>
                  <a:pt x="-522" y="134697"/>
                  <a:pt x="7" y="133374"/>
                </a:cubicBezTo>
                <a:cubicBezTo>
                  <a:pt x="536" y="132051"/>
                  <a:pt x="26995" y="88660"/>
                  <a:pt x="42870" y="69874"/>
                </a:cubicBezTo>
                <a:cubicBezTo>
                  <a:pt x="58745" y="51089"/>
                  <a:pt x="78324" y="-1299"/>
                  <a:pt x="77795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78E2F571-6899-490F-A7F0-9AF5F1DC52F6}"/>
              </a:ext>
            </a:extLst>
          </p:cNvPr>
          <p:cNvSpPr/>
          <p:nvPr/>
        </p:nvSpPr>
        <p:spPr>
          <a:xfrm>
            <a:off x="4252645" y="1963244"/>
            <a:ext cx="157430" cy="129101"/>
          </a:xfrm>
          <a:custGeom>
            <a:avLst/>
            <a:gdLst>
              <a:gd name="connsiteX0" fmla="*/ 268 w 157430"/>
              <a:gd name="connsiteY0" fmla="*/ 129081 h 129101"/>
              <a:gd name="connsiteX1" fmla="*/ 116155 w 157430"/>
              <a:gd name="connsiteY1" fmla="*/ 73519 h 129101"/>
              <a:gd name="connsiteX2" fmla="*/ 157430 w 157430"/>
              <a:gd name="connsiteY2" fmla="*/ 494 h 129101"/>
              <a:gd name="connsiteX3" fmla="*/ 116155 w 157430"/>
              <a:gd name="connsiteY3" fmla="*/ 43356 h 129101"/>
              <a:gd name="connsiteX4" fmla="*/ 84405 w 157430"/>
              <a:gd name="connsiteY4" fmla="*/ 79869 h 129101"/>
              <a:gd name="connsiteX5" fmla="*/ 268 w 157430"/>
              <a:gd name="connsiteY5" fmla="*/ 129081 h 12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430" h="129101">
                <a:moveTo>
                  <a:pt x="268" y="129081"/>
                </a:moveTo>
                <a:cubicBezTo>
                  <a:pt x="5559" y="128023"/>
                  <a:pt x="89961" y="94950"/>
                  <a:pt x="116155" y="73519"/>
                </a:cubicBezTo>
                <a:cubicBezTo>
                  <a:pt x="142349" y="52088"/>
                  <a:pt x="157430" y="5521"/>
                  <a:pt x="157430" y="494"/>
                </a:cubicBezTo>
                <a:cubicBezTo>
                  <a:pt x="157430" y="-4533"/>
                  <a:pt x="128326" y="30127"/>
                  <a:pt x="116155" y="43356"/>
                </a:cubicBezTo>
                <a:cubicBezTo>
                  <a:pt x="103984" y="56585"/>
                  <a:pt x="99486" y="69021"/>
                  <a:pt x="84405" y="79869"/>
                </a:cubicBezTo>
                <a:cubicBezTo>
                  <a:pt x="69324" y="90717"/>
                  <a:pt x="-5023" y="130139"/>
                  <a:pt x="268" y="129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FD69CC29-AF3A-431E-8826-8B5CD8E7BEA0}"/>
              </a:ext>
            </a:extLst>
          </p:cNvPr>
          <p:cNvSpPr/>
          <p:nvPr/>
        </p:nvSpPr>
        <p:spPr>
          <a:xfrm>
            <a:off x="4422535" y="1827062"/>
            <a:ext cx="151059" cy="140417"/>
          </a:xfrm>
          <a:custGeom>
            <a:avLst/>
            <a:gdLst>
              <a:gd name="connsiteX0" fmla="*/ 151053 w 151059"/>
              <a:gd name="connsiteY0" fmla="*/ 151 h 140417"/>
              <a:gd name="connsiteX1" fmla="*/ 52628 w 151059"/>
              <a:gd name="connsiteY1" fmla="*/ 31901 h 140417"/>
              <a:gd name="connsiteX2" fmla="*/ 3415 w 151059"/>
              <a:gd name="connsiteY2" fmla="*/ 138263 h 140417"/>
              <a:gd name="connsiteX3" fmla="*/ 5003 w 151059"/>
              <a:gd name="connsiteY3" fmla="*/ 100163 h 140417"/>
              <a:gd name="connsiteX4" fmla="*/ 11353 w 151059"/>
              <a:gd name="connsiteY4" fmla="*/ 62063 h 140417"/>
              <a:gd name="connsiteX5" fmla="*/ 47865 w 151059"/>
              <a:gd name="connsiteY5" fmla="*/ 22376 h 140417"/>
              <a:gd name="connsiteX6" fmla="*/ 151053 w 151059"/>
              <a:gd name="connsiteY6" fmla="*/ 151 h 14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059" h="140417">
                <a:moveTo>
                  <a:pt x="151053" y="151"/>
                </a:moveTo>
                <a:cubicBezTo>
                  <a:pt x="151847" y="1738"/>
                  <a:pt x="77234" y="8882"/>
                  <a:pt x="52628" y="31901"/>
                </a:cubicBezTo>
                <a:cubicBezTo>
                  <a:pt x="28022" y="54920"/>
                  <a:pt x="11352" y="126886"/>
                  <a:pt x="3415" y="138263"/>
                </a:cubicBezTo>
                <a:cubicBezTo>
                  <a:pt x="-4522" y="149640"/>
                  <a:pt x="3680" y="112863"/>
                  <a:pt x="5003" y="100163"/>
                </a:cubicBezTo>
                <a:cubicBezTo>
                  <a:pt x="6326" y="87463"/>
                  <a:pt x="4209" y="75027"/>
                  <a:pt x="11353" y="62063"/>
                </a:cubicBezTo>
                <a:cubicBezTo>
                  <a:pt x="18497" y="49099"/>
                  <a:pt x="30138" y="35076"/>
                  <a:pt x="47865" y="22376"/>
                </a:cubicBezTo>
                <a:cubicBezTo>
                  <a:pt x="65592" y="9676"/>
                  <a:pt x="150259" y="-1436"/>
                  <a:pt x="151053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E59AC1F-788F-4342-902A-BECC1F3F233B}"/>
              </a:ext>
            </a:extLst>
          </p:cNvPr>
          <p:cNvSpPr/>
          <p:nvPr/>
        </p:nvSpPr>
        <p:spPr>
          <a:xfrm>
            <a:off x="5090272" y="3527098"/>
            <a:ext cx="126615" cy="19414"/>
          </a:xfrm>
          <a:custGeom>
            <a:avLst/>
            <a:gdLst>
              <a:gd name="connsiteX0" fmla="*/ 841 w 126615"/>
              <a:gd name="connsiteY0" fmla="*/ 19377 h 19414"/>
              <a:gd name="connsiteX1" fmla="*/ 124666 w 126615"/>
              <a:gd name="connsiteY1" fmla="*/ 5090 h 19414"/>
              <a:gd name="connsiteX2" fmla="*/ 72278 w 126615"/>
              <a:gd name="connsiteY2" fmla="*/ 327 h 19414"/>
              <a:gd name="connsiteX3" fmla="*/ 841 w 126615"/>
              <a:gd name="connsiteY3" fmla="*/ 19377 h 1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615" h="19414">
                <a:moveTo>
                  <a:pt x="841" y="19377"/>
                </a:moveTo>
                <a:cubicBezTo>
                  <a:pt x="9572" y="20171"/>
                  <a:pt x="112760" y="8265"/>
                  <a:pt x="124666" y="5090"/>
                </a:cubicBezTo>
                <a:cubicBezTo>
                  <a:pt x="136572" y="1915"/>
                  <a:pt x="90799" y="-996"/>
                  <a:pt x="72278" y="327"/>
                </a:cubicBezTo>
                <a:cubicBezTo>
                  <a:pt x="53757" y="1650"/>
                  <a:pt x="-7890" y="18583"/>
                  <a:pt x="841" y="19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E37BB49-70C1-4B21-B37A-0FCC26B9523D}"/>
              </a:ext>
            </a:extLst>
          </p:cNvPr>
          <p:cNvSpPr/>
          <p:nvPr/>
        </p:nvSpPr>
        <p:spPr>
          <a:xfrm>
            <a:off x="5212303" y="3509663"/>
            <a:ext cx="168366" cy="25711"/>
          </a:xfrm>
          <a:custGeom>
            <a:avLst/>
            <a:gdLst>
              <a:gd name="connsiteX0" fmla="*/ 1047 w 168366"/>
              <a:gd name="connsiteY0" fmla="*/ 25700 h 25711"/>
              <a:gd name="connsiteX1" fmla="*/ 162972 w 168366"/>
              <a:gd name="connsiteY1" fmla="*/ 1887 h 25711"/>
              <a:gd name="connsiteX2" fmla="*/ 126460 w 168366"/>
              <a:gd name="connsiteY2" fmla="*/ 1887 h 25711"/>
              <a:gd name="connsiteX3" fmla="*/ 93122 w 168366"/>
              <a:gd name="connsiteY3" fmla="*/ 5062 h 25711"/>
              <a:gd name="connsiteX4" fmla="*/ 1047 w 168366"/>
              <a:gd name="connsiteY4" fmla="*/ 25700 h 2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66" h="25711">
                <a:moveTo>
                  <a:pt x="1047" y="25700"/>
                </a:moveTo>
                <a:cubicBezTo>
                  <a:pt x="12689" y="25171"/>
                  <a:pt x="142070" y="5856"/>
                  <a:pt x="162972" y="1887"/>
                </a:cubicBezTo>
                <a:cubicBezTo>
                  <a:pt x="183874" y="-2082"/>
                  <a:pt x="138102" y="1358"/>
                  <a:pt x="126460" y="1887"/>
                </a:cubicBezTo>
                <a:cubicBezTo>
                  <a:pt x="114818" y="2416"/>
                  <a:pt x="107939" y="2416"/>
                  <a:pt x="93122" y="5062"/>
                </a:cubicBezTo>
                <a:cubicBezTo>
                  <a:pt x="78305" y="7708"/>
                  <a:pt x="-10595" y="26229"/>
                  <a:pt x="1047" y="25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A0B31958-18BC-417C-BA05-82D6375E8D9F}"/>
              </a:ext>
            </a:extLst>
          </p:cNvPr>
          <p:cNvSpPr/>
          <p:nvPr/>
        </p:nvSpPr>
        <p:spPr>
          <a:xfrm>
            <a:off x="5387972" y="3461360"/>
            <a:ext cx="203246" cy="43888"/>
          </a:xfrm>
          <a:custGeom>
            <a:avLst/>
            <a:gdLst>
              <a:gd name="connsiteX0" fmla="*/ 3 w 203246"/>
              <a:gd name="connsiteY0" fmla="*/ 43840 h 43888"/>
              <a:gd name="connsiteX1" fmla="*/ 160341 w 203246"/>
              <a:gd name="connsiteY1" fmla="*/ 12090 h 43888"/>
              <a:gd name="connsiteX2" fmla="*/ 203203 w 203246"/>
              <a:gd name="connsiteY2" fmla="*/ 978 h 43888"/>
              <a:gd name="connsiteX3" fmla="*/ 165103 w 203246"/>
              <a:gd name="connsiteY3" fmla="*/ 4153 h 43888"/>
              <a:gd name="connsiteX4" fmla="*/ 3 w 203246"/>
              <a:gd name="connsiteY4" fmla="*/ 43840 h 4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46" h="43888">
                <a:moveTo>
                  <a:pt x="3" y="43840"/>
                </a:moveTo>
                <a:cubicBezTo>
                  <a:pt x="-791" y="45163"/>
                  <a:pt x="126474" y="19234"/>
                  <a:pt x="160341" y="12090"/>
                </a:cubicBezTo>
                <a:cubicBezTo>
                  <a:pt x="194208" y="4946"/>
                  <a:pt x="202409" y="2301"/>
                  <a:pt x="203203" y="978"/>
                </a:cubicBezTo>
                <a:cubicBezTo>
                  <a:pt x="203997" y="-345"/>
                  <a:pt x="193942" y="-1139"/>
                  <a:pt x="165103" y="4153"/>
                </a:cubicBezTo>
                <a:cubicBezTo>
                  <a:pt x="136264" y="9445"/>
                  <a:pt x="797" y="42517"/>
                  <a:pt x="3" y="43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DD1D95A-84C2-47CE-9FC8-2BE71F964019}"/>
              </a:ext>
            </a:extLst>
          </p:cNvPr>
          <p:cNvSpPr/>
          <p:nvPr/>
        </p:nvSpPr>
        <p:spPr>
          <a:xfrm>
            <a:off x="5355341" y="3428528"/>
            <a:ext cx="23174" cy="91149"/>
          </a:xfrm>
          <a:custGeom>
            <a:avLst/>
            <a:gdLst>
              <a:gd name="connsiteX0" fmla="*/ 8822 w 23174"/>
              <a:gd name="connsiteY0" fmla="*/ 472 h 91149"/>
              <a:gd name="connsiteX1" fmla="*/ 23109 w 23174"/>
              <a:gd name="connsiteY1" fmla="*/ 86197 h 91149"/>
              <a:gd name="connsiteX2" fmla="*/ 13584 w 23174"/>
              <a:gd name="connsiteY2" fmla="*/ 79847 h 91149"/>
              <a:gd name="connsiteX3" fmla="*/ 884 w 23174"/>
              <a:gd name="connsiteY3" fmla="*/ 71910 h 91149"/>
              <a:gd name="connsiteX4" fmla="*/ 884 w 23174"/>
              <a:gd name="connsiteY4" fmla="*/ 51272 h 91149"/>
              <a:gd name="connsiteX5" fmla="*/ 8822 w 23174"/>
              <a:gd name="connsiteY5" fmla="*/ 472 h 9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74" h="91149">
                <a:moveTo>
                  <a:pt x="8822" y="472"/>
                </a:moveTo>
                <a:cubicBezTo>
                  <a:pt x="12526" y="6293"/>
                  <a:pt x="22315" y="72968"/>
                  <a:pt x="23109" y="86197"/>
                </a:cubicBezTo>
                <a:cubicBezTo>
                  <a:pt x="23903" y="99426"/>
                  <a:pt x="17288" y="82228"/>
                  <a:pt x="13584" y="79847"/>
                </a:cubicBezTo>
                <a:cubicBezTo>
                  <a:pt x="9880" y="77466"/>
                  <a:pt x="3001" y="76672"/>
                  <a:pt x="884" y="71910"/>
                </a:cubicBezTo>
                <a:cubicBezTo>
                  <a:pt x="-1233" y="67148"/>
                  <a:pt x="1148" y="58151"/>
                  <a:pt x="884" y="51272"/>
                </a:cubicBezTo>
                <a:cubicBezTo>
                  <a:pt x="620" y="44393"/>
                  <a:pt x="5118" y="-5349"/>
                  <a:pt x="8822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B19693BB-35A1-4A4D-A002-F3BE79281D4A}"/>
              </a:ext>
            </a:extLst>
          </p:cNvPr>
          <p:cNvSpPr/>
          <p:nvPr/>
        </p:nvSpPr>
        <p:spPr>
          <a:xfrm>
            <a:off x="5197183" y="3449466"/>
            <a:ext cx="24248" cy="76131"/>
          </a:xfrm>
          <a:custGeom>
            <a:avLst/>
            <a:gdLst>
              <a:gd name="connsiteX0" fmla="*/ 9817 w 24248"/>
              <a:gd name="connsiteY0" fmla="*/ 172 h 76131"/>
              <a:gd name="connsiteX1" fmla="*/ 24105 w 24248"/>
              <a:gd name="connsiteY1" fmla="*/ 71609 h 76131"/>
              <a:gd name="connsiteX2" fmla="*/ 16167 w 24248"/>
              <a:gd name="connsiteY2" fmla="*/ 66847 h 76131"/>
              <a:gd name="connsiteX3" fmla="*/ 292 w 24248"/>
              <a:gd name="connsiteY3" fmla="*/ 50972 h 76131"/>
              <a:gd name="connsiteX4" fmla="*/ 9817 w 24248"/>
              <a:gd name="connsiteY4" fmla="*/ 172 h 7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48" h="76131">
                <a:moveTo>
                  <a:pt x="9817" y="172"/>
                </a:moveTo>
                <a:cubicBezTo>
                  <a:pt x="13786" y="3611"/>
                  <a:pt x="23047" y="60497"/>
                  <a:pt x="24105" y="71609"/>
                </a:cubicBezTo>
                <a:cubicBezTo>
                  <a:pt x="25163" y="82721"/>
                  <a:pt x="20136" y="70286"/>
                  <a:pt x="16167" y="66847"/>
                </a:cubicBezTo>
                <a:cubicBezTo>
                  <a:pt x="12198" y="63408"/>
                  <a:pt x="2144" y="56264"/>
                  <a:pt x="292" y="50972"/>
                </a:cubicBezTo>
                <a:cubicBezTo>
                  <a:pt x="-1560" y="45680"/>
                  <a:pt x="5848" y="-3267"/>
                  <a:pt x="9817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3B49D269-094D-4F23-A5CE-E61BCFF6048B}"/>
              </a:ext>
            </a:extLst>
          </p:cNvPr>
          <p:cNvSpPr/>
          <p:nvPr/>
        </p:nvSpPr>
        <p:spPr>
          <a:xfrm>
            <a:off x="5548313" y="3427413"/>
            <a:ext cx="9966" cy="60819"/>
          </a:xfrm>
          <a:custGeom>
            <a:avLst/>
            <a:gdLst>
              <a:gd name="connsiteX0" fmla="*/ 0 w 9966"/>
              <a:gd name="connsiteY0" fmla="*/ 0 h 60819"/>
              <a:gd name="connsiteX1" fmla="*/ 9525 w 9966"/>
              <a:gd name="connsiteY1" fmla="*/ 60325 h 60819"/>
              <a:gd name="connsiteX2" fmla="*/ 0 w 9966"/>
              <a:gd name="connsiteY2" fmla="*/ 0 h 6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66" h="60819">
                <a:moveTo>
                  <a:pt x="0" y="0"/>
                </a:moveTo>
                <a:cubicBezTo>
                  <a:pt x="0" y="0"/>
                  <a:pt x="12436" y="53446"/>
                  <a:pt x="9525" y="60325"/>
                </a:cubicBezTo>
                <a:cubicBezTo>
                  <a:pt x="6615" y="6720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23299DFC-3E93-43AE-BFFD-6A6E46EB1EF4}"/>
              </a:ext>
            </a:extLst>
          </p:cNvPr>
          <p:cNvSpPr/>
          <p:nvPr/>
        </p:nvSpPr>
        <p:spPr>
          <a:xfrm>
            <a:off x="5182776" y="3729918"/>
            <a:ext cx="457609" cy="62701"/>
          </a:xfrm>
          <a:custGeom>
            <a:avLst/>
            <a:gdLst>
              <a:gd name="connsiteX0" fmla="*/ 412 w 457609"/>
              <a:gd name="connsiteY0" fmla="*/ 62620 h 62701"/>
              <a:gd name="connsiteX1" fmla="*/ 148049 w 457609"/>
              <a:gd name="connsiteY1" fmla="*/ 45157 h 62701"/>
              <a:gd name="connsiteX2" fmla="*/ 224249 w 457609"/>
              <a:gd name="connsiteY2" fmla="*/ 43570 h 62701"/>
              <a:gd name="connsiteX3" fmla="*/ 303624 w 457609"/>
              <a:gd name="connsiteY3" fmla="*/ 30870 h 62701"/>
              <a:gd name="connsiteX4" fmla="*/ 370299 w 457609"/>
              <a:gd name="connsiteY4" fmla="*/ 11820 h 62701"/>
              <a:gd name="connsiteX5" fmla="*/ 422687 w 457609"/>
              <a:gd name="connsiteY5" fmla="*/ 2295 h 62701"/>
              <a:gd name="connsiteX6" fmla="*/ 456024 w 457609"/>
              <a:gd name="connsiteY6" fmla="*/ 707 h 62701"/>
              <a:gd name="connsiteX7" fmla="*/ 371887 w 457609"/>
              <a:gd name="connsiteY7" fmla="*/ 11820 h 62701"/>
              <a:gd name="connsiteX8" fmla="*/ 200437 w 457609"/>
              <a:gd name="connsiteY8" fmla="*/ 46745 h 62701"/>
              <a:gd name="connsiteX9" fmla="*/ 106774 w 457609"/>
              <a:gd name="connsiteY9" fmla="*/ 51507 h 62701"/>
              <a:gd name="connsiteX10" fmla="*/ 412 w 457609"/>
              <a:gd name="connsiteY10" fmla="*/ 62620 h 6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609" h="62701">
                <a:moveTo>
                  <a:pt x="412" y="62620"/>
                </a:moveTo>
                <a:cubicBezTo>
                  <a:pt x="7291" y="61562"/>
                  <a:pt x="110743" y="48332"/>
                  <a:pt x="148049" y="45157"/>
                </a:cubicBezTo>
                <a:cubicBezTo>
                  <a:pt x="185355" y="41982"/>
                  <a:pt x="198320" y="45951"/>
                  <a:pt x="224249" y="43570"/>
                </a:cubicBezTo>
                <a:cubicBezTo>
                  <a:pt x="250178" y="41189"/>
                  <a:pt x="279282" y="36162"/>
                  <a:pt x="303624" y="30870"/>
                </a:cubicBezTo>
                <a:cubicBezTo>
                  <a:pt x="327966" y="25578"/>
                  <a:pt x="350455" y="16582"/>
                  <a:pt x="370299" y="11820"/>
                </a:cubicBezTo>
                <a:cubicBezTo>
                  <a:pt x="390143" y="7058"/>
                  <a:pt x="408400" y="4147"/>
                  <a:pt x="422687" y="2295"/>
                </a:cubicBezTo>
                <a:cubicBezTo>
                  <a:pt x="436975" y="443"/>
                  <a:pt x="464491" y="-880"/>
                  <a:pt x="456024" y="707"/>
                </a:cubicBezTo>
                <a:cubicBezTo>
                  <a:pt x="447557" y="2294"/>
                  <a:pt x="414485" y="4147"/>
                  <a:pt x="371887" y="11820"/>
                </a:cubicBezTo>
                <a:cubicBezTo>
                  <a:pt x="329289" y="19493"/>
                  <a:pt x="244622" y="40131"/>
                  <a:pt x="200437" y="46745"/>
                </a:cubicBezTo>
                <a:cubicBezTo>
                  <a:pt x="156252" y="53359"/>
                  <a:pt x="139053" y="48861"/>
                  <a:pt x="106774" y="51507"/>
                </a:cubicBezTo>
                <a:cubicBezTo>
                  <a:pt x="74495" y="54153"/>
                  <a:pt x="-6467" y="63678"/>
                  <a:pt x="412" y="62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14FECDB-0BB1-4D57-9EBC-04A322AF7017}"/>
              </a:ext>
            </a:extLst>
          </p:cNvPr>
          <p:cNvSpPr/>
          <p:nvPr/>
        </p:nvSpPr>
        <p:spPr>
          <a:xfrm>
            <a:off x="6804023" y="3022234"/>
            <a:ext cx="202185" cy="1267192"/>
          </a:xfrm>
          <a:custGeom>
            <a:avLst/>
            <a:gdLst>
              <a:gd name="connsiteX0" fmla="*/ 200027 w 202185"/>
              <a:gd name="connsiteY0" fmla="*/ 366 h 1267192"/>
              <a:gd name="connsiteX1" fmla="*/ 187327 w 202185"/>
              <a:gd name="connsiteY1" fmla="*/ 578216 h 1267192"/>
              <a:gd name="connsiteX2" fmla="*/ 111127 w 202185"/>
              <a:gd name="connsiteY2" fmla="*/ 981441 h 1267192"/>
              <a:gd name="connsiteX3" fmla="*/ 2 w 202185"/>
              <a:gd name="connsiteY3" fmla="*/ 1267191 h 1267192"/>
              <a:gd name="connsiteX4" fmla="*/ 107952 w 202185"/>
              <a:gd name="connsiteY4" fmla="*/ 984616 h 1267192"/>
              <a:gd name="connsiteX5" fmla="*/ 158752 w 202185"/>
              <a:gd name="connsiteY5" fmla="*/ 498841 h 1267192"/>
              <a:gd name="connsiteX6" fmla="*/ 200027 w 202185"/>
              <a:gd name="connsiteY6" fmla="*/ 366 h 126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185" h="1267192">
                <a:moveTo>
                  <a:pt x="200027" y="366"/>
                </a:moveTo>
                <a:cubicBezTo>
                  <a:pt x="204789" y="13595"/>
                  <a:pt x="202144" y="414704"/>
                  <a:pt x="187327" y="578216"/>
                </a:cubicBezTo>
                <a:cubicBezTo>
                  <a:pt x="172510" y="741729"/>
                  <a:pt x="142348" y="866612"/>
                  <a:pt x="111127" y="981441"/>
                </a:cubicBezTo>
                <a:cubicBezTo>
                  <a:pt x="79906" y="1096270"/>
                  <a:pt x="531" y="1266662"/>
                  <a:pt x="2" y="1267191"/>
                </a:cubicBezTo>
                <a:cubicBezTo>
                  <a:pt x="-527" y="1267720"/>
                  <a:pt x="81494" y="1112674"/>
                  <a:pt x="107952" y="984616"/>
                </a:cubicBezTo>
                <a:cubicBezTo>
                  <a:pt x="134410" y="856558"/>
                  <a:pt x="143935" y="661824"/>
                  <a:pt x="158752" y="498841"/>
                </a:cubicBezTo>
                <a:cubicBezTo>
                  <a:pt x="173569" y="335858"/>
                  <a:pt x="195265" y="-12863"/>
                  <a:pt x="200027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468D6AF-076B-421F-A516-6C4A7E06A769}"/>
              </a:ext>
            </a:extLst>
          </p:cNvPr>
          <p:cNvSpPr/>
          <p:nvPr/>
        </p:nvSpPr>
        <p:spPr>
          <a:xfrm>
            <a:off x="5851177" y="4051297"/>
            <a:ext cx="463971" cy="549464"/>
          </a:xfrm>
          <a:custGeom>
            <a:avLst/>
            <a:gdLst>
              <a:gd name="connsiteX0" fmla="*/ 463898 w 463971"/>
              <a:gd name="connsiteY0" fmla="*/ 3 h 549464"/>
              <a:gd name="connsiteX1" fmla="*/ 286098 w 463971"/>
              <a:gd name="connsiteY1" fmla="*/ 333378 h 549464"/>
              <a:gd name="connsiteX2" fmla="*/ 194023 w 463971"/>
              <a:gd name="connsiteY2" fmla="*/ 441328 h 549464"/>
              <a:gd name="connsiteX3" fmla="*/ 348 w 463971"/>
              <a:gd name="connsiteY3" fmla="*/ 549278 h 549464"/>
              <a:gd name="connsiteX4" fmla="*/ 149573 w 463971"/>
              <a:gd name="connsiteY4" fmla="*/ 463553 h 549464"/>
              <a:gd name="connsiteX5" fmla="*/ 263873 w 463971"/>
              <a:gd name="connsiteY5" fmla="*/ 327028 h 549464"/>
              <a:gd name="connsiteX6" fmla="*/ 463898 w 463971"/>
              <a:gd name="connsiteY6" fmla="*/ 3 h 549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971" h="549464">
                <a:moveTo>
                  <a:pt x="463898" y="3"/>
                </a:moveTo>
                <a:cubicBezTo>
                  <a:pt x="467602" y="1061"/>
                  <a:pt x="331077" y="259824"/>
                  <a:pt x="286098" y="333378"/>
                </a:cubicBezTo>
                <a:cubicBezTo>
                  <a:pt x="241119" y="406932"/>
                  <a:pt x="241648" y="405345"/>
                  <a:pt x="194023" y="441328"/>
                </a:cubicBezTo>
                <a:cubicBezTo>
                  <a:pt x="146398" y="477311"/>
                  <a:pt x="7756" y="545574"/>
                  <a:pt x="348" y="549278"/>
                </a:cubicBezTo>
                <a:cubicBezTo>
                  <a:pt x="-7060" y="552982"/>
                  <a:pt x="105652" y="500595"/>
                  <a:pt x="149573" y="463553"/>
                </a:cubicBezTo>
                <a:cubicBezTo>
                  <a:pt x="193494" y="426511"/>
                  <a:pt x="212544" y="399524"/>
                  <a:pt x="263873" y="327028"/>
                </a:cubicBezTo>
                <a:cubicBezTo>
                  <a:pt x="315202" y="254532"/>
                  <a:pt x="460194" y="-1055"/>
                  <a:pt x="46389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10DDCBEA-F63F-4FF7-8B3D-E1C4CE7322F3}"/>
              </a:ext>
            </a:extLst>
          </p:cNvPr>
          <p:cNvSpPr/>
          <p:nvPr/>
        </p:nvSpPr>
        <p:spPr>
          <a:xfrm>
            <a:off x="5280770" y="4516054"/>
            <a:ext cx="738882" cy="175316"/>
          </a:xfrm>
          <a:custGeom>
            <a:avLst/>
            <a:gdLst>
              <a:gd name="connsiteX0" fmla="*/ 11955 w 738882"/>
              <a:gd name="connsiteY0" fmla="*/ 175009 h 175316"/>
              <a:gd name="connsiteX1" fmla="*/ 256430 w 738882"/>
              <a:gd name="connsiteY1" fmla="*/ 157546 h 175316"/>
              <a:gd name="connsiteX2" fmla="*/ 510430 w 738882"/>
              <a:gd name="connsiteY2" fmla="*/ 95634 h 175316"/>
              <a:gd name="connsiteX3" fmla="*/ 731093 w 738882"/>
              <a:gd name="connsiteY3" fmla="*/ 3559 h 175316"/>
              <a:gd name="connsiteX4" fmla="*/ 678705 w 738882"/>
              <a:gd name="connsiteY4" fmla="*/ 22609 h 175316"/>
              <a:gd name="connsiteX5" fmla="*/ 577105 w 738882"/>
              <a:gd name="connsiteY5" fmla="*/ 57534 h 175316"/>
              <a:gd name="connsiteX6" fmla="*/ 364380 w 738882"/>
              <a:gd name="connsiteY6" fmla="*/ 114684 h 175316"/>
              <a:gd name="connsiteX7" fmla="*/ 70693 w 738882"/>
              <a:gd name="connsiteY7" fmla="*/ 165484 h 175316"/>
              <a:gd name="connsiteX8" fmla="*/ 11955 w 738882"/>
              <a:gd name="connsiteY8" fmla="*/ 175009 h 17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882" h="175316">
                <a:moveTo>
                  <a:pt x="11955" y="175009"/>
                </a:moveTo>
                <a:cubicBezTo>
                  <a:pt x="42911" y="173686"/>
                  <a:pt x="173351" y="170775"/>
                  <a:pt x="256430" y="157546"/>
                </a:cubicBezTo>
                <a:cubicBezTo>
                  <a:pt x="339509" y="144317"/>
                  <a:pt x="431320" y="121298"/>
                  <a:pt x="510430" y="95634"/>
                </a:cubicBezTo>
                <a:cubicBezTo>
                  <a:pt x="589541" y="69969"/>
                  <a:pt x="703047" y="15730"/>
                  <a:pt x="731093" y="3559"/>
                </a:cubicBezTo>
                <a:cubicBezTo>
                  <a:pt x="759139" y="-8612"/>
                  <a:pt x="704370" y="13613"/>
                  <a:pt x="678705" y="22609"/>
                </a:cubicBezTo>
                <a:cubicBezTo>
                  <a:pt x="653040" y="31605"/>
                  <a:pt x="629493" y="42188"/>
                  <a:pt x="577105" y="57534"/>
                </a:cubicBezTo>
                <a:cubicBezTo>
                  <a:pt x="524718" y="72880"/>
                  <a:pt x="448782" y="96692"/>
                  <a:pt x="364380" y="114684"/>
                </a:cubicBezTo>
                <a:cubicBezTo>
                  <a:pt x="279978" y="132676"/>
                  <a:pt x="127843" y="157547"/>
                  <a:pt x="70693" y="165484"/>
                </a:cubicBezTo>
                <a:cubicBezTo>
                  <a:pt x="13543" y="173421"/>
                  <a:pt x="-19001" y="176332"/>
                  <a:pt x="11955" y="175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74B13E03-1C6C-489A-B96B-17C82B3D6F1A}"/>
              </a:ext>
            </a:extLst>
          </p:cNvPr>
          <p:cNvSpPr/>
          <p:nvPr/>
        </p:nvSpPr>
        <p:spPr>
          <a:xfrm>
            <a:off x="4940162" y="4325839"/>
            <a:ext cx="355323" cy="357473"/>
          </a:xfrm>
          <a:custGeom>
            <a:avLst/>
            <a:gdLst>
              <a:gd name="connsiteX0" fmla="*/ 138 w 355323"/>
              <a:gd name="connsiteY0" fmla="*/ 99 h 357473"/>
              <a:gd name="connsiteX1" fmla="*/ 85863 w 355323"/>
              <a:gd name="connsiteY1" fmla="*/ 169961 h 357473"/>
              <a:gd name="connsiteX2" fmla="*/ 166826 w 355323"/>
              <a:gd name="connsiteY2" fmla="*/ 262036 h 357473"/>
              <a:gd name="connsiteX3" fmla="*/ 235088 w 355323"/>
              <a:gd name="connsiteY3" fmla="*/ 303311 h 357473"/>
              <a:gd name="connsiteX4" fmla="*/ 354151 w 355323"/>
              <a:gd name="connsiteY4" fmla="*/ 357286 h 357473"/>
              <a:gd name="connsiteX5" fmla="*/ 287476 w 355323"/>
              <a:gd name="connsiteY5" fmla="*/ 317599 h 357473"/>
              <a:gd name="connsiteX6" fmla="*/ 152538 w 355323"/>
              <a:gd name="connsiteY6" fmla="*/ 228699 h 357473"/>
              <a:gd name="connsiteX7" fmla="*/ 106501 w 355323"/>
              <a:gd name="connsiteY7" fmla="*/ 146149 h 357473"/>
              <a:gd name="connsiteX8" fmla="*/ 138 w 355323"/>
              <a:gd name="connsiteY8" fmla="*/ 99 h 35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323" h="357473">
                <a:moveTo>
                  <a:pt x="138" y="99"/>
                </a:moveTo>
                <a:cubicBezTo>
                  <a:pt x="-3302" y="4068"/>
                  <a:pt x="58082" y="126305"/>
                  <a:pt x="85863" y="169961"/>
                </a:cubicBezTo>
                <a:cubicBezTo>
                  <a:pt x="113644" y="213617"/>
                  <a:pt x="141955" y="239811"/>
                  <a:pt x="166826" y="262036"/>
                </a:cubicBezTo>
                <a:cubicBezTo>
                  <a:pt x="191697" y="284261"/>
                  <a:pt x="203867" y="287436"/>
                  <a:pt x="235088" y="303311"/>
                </a:cubicBezTo>
                <a:cubicBezTo>
                  <a:pt x="266309" y="319186"/>
                  <a:pt x="345420" y="354905"/>
                  <a:pt x="354151" y="357286"/>
                </a:cubicBezTo>
                <a:cubicBezTo>
                  <a:pt x="362882" y="359667"/>
                  <a:pt x="321078" y="339030"/>
                  <a:pt x="287476" y="317599"/>
                </a:cubicBezTo>
                <a:cubicBezTo>
                  <a:pt x="253874" y="296168"/>
                  <a:pt x="182700" y="257274"/>
                  <a:pt x="152538" y="228699"/>
                </a:cubicBezTo>
                <a:cubicBezTo>
                  <a:pt x="122376" y="200124"/>
                  <a:pt x="128461" y="180809"/>
                  <a:pt x="106501" y="146149"/>
                </a:cubicBezTo>
                <a:cubicBezTo>
                  <a:pt x="84541" y="111489"/>
                  <a:pt x="3578" y="-3870"/>
                  <a:pt x="138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089A610-976A-4A81-A89A-254FD72987DE}"/>
              </a:ext>
            </a:extLst>
          </p:cNvPr>
          <p:cNvSpPr/>
          <p:nvPr/>
        </p:nvSpPr>
        <p:spPr>
          <a:xfrm>
            <a:off x="4571250" y="4044795"/>
            <a:ext cx="534027" cy="631364"/>
          </a:xfrm>
          <a:custGeom>
            <a:avLst/>
            <a:gdLst>
              <a:gd name="connsiteX0" fmla="*/ 750 w 534027"/>
              <a:gd name="connsiteY0" fmla="*/ 155 h 631364"/>
              <a:gd name="connsiteX1" fmla="*/ 203950 w 534027"/>
              <a:gd name="connsiteY1" fmla="*/ 273205 h 631364"/>
              <a:gd name="connsiteX2" fmla="*/ 423025 w 534027"/>
              <a:gd name="connsiteY2" fmla="*/ 538318 h 631364"/>
              <a:gd name="connsiteX3" fmla="*/ 532563 w 534027"/>
              <a:gd name="connsiteY3" fmla="*/ 630393 h 631364"/>
              <a:gd name="connsiteX4" fmla="*/ 481763 w 534027"/>
              <a:gd name="connsiteY4" fmla="*/ 581180 h 631364"/>
              <a:gd name="connsiteX5" fmla="*/ 419850 w 534027"/>
              <a:gd name="connsiteY5" fmla="*/ 495455 h 631364"/>
              <a:gd name="connsiteX6" fmla="*/ 278563 w 534027"/>
              <a:gd name="connsiteY6" fmla="*/ 311305 h 631364"/>
              <a:gd name="connsiteX7" fmla="*/ 750 w 534027"/>
              <a:gd name="connsiteY7" fmla="*/ 155 h 63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027" h="631364">
                <a:moveTo>
                  <a:pt x="750" y="155"/>
                </a:moveTo>
                <a:cubicBezTo>
                  <a:pt x="-11686" y="-6195"/>
                  <a:pt x="133571" y="183511"/>
                  <a:pt x="203950" y="273205"/>
                </a:cubicBezTo>
                <a:cubicBezTo>
                  <a:pt x="274329" y="362899"/>
                  <a:pt x="368256" y="478787"/>
                  <a:pt x="423025" y="538318"/>
                </a:cubicBezTo>
                <a:cubicBezTo>
                  <a:pt x="477794" y="597849"/>
                  <a:pt x="522773" y="623249"/>
                  <a:pt x="532563" y="630393"/>
                </a:cubicBezTo>
                <a:cubicBezTo>
                  <a:pt x="542353" y="637537"/>
                  <a:pt x="500548" y="603670"/>
                  <a:pt x="481763" y="581180"/>
                </a:cubicBezTo>
                <a:cubicBezTo>
                  <a:pt x="462978" y="558690"/>
                  <a:pt x="453717" y="540434"/>
                  <a:pt x="419850" y="495455"/>
                </a:cubicBezTo>
                <a:cubicBezTo>
                  <a:pt x="385983" y="450476"/>
                  <a:pt x="346825" y="390944"/>
                  <a:pt x="278563" y="311305"/>
                </a:cubicBezTo>
                <a:cubicBezTo>
                  <a:pt x="210301" y="231666"/>
                  <a:pt x="13186" y="6505"/>
                  <a:pt x="750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7F6D5C1F-CF88-48DD-BB69-31BC9BFB635F}"/>
              </a:ext>
            </a:extLst>
          </p:cNvPr>
          <p:cNvSpPr/>
          <p:nvPr/>
        </p:nvSpPr>
        <p:spPr>
          <a:xfrm>
            <a:off x="4320020" y="3331423"/>
            <a:ext cx="260542" cy="722823"/>
          </a:xfrm>
          <a:custGeom>
            <a:avLst/>
            <a:gdLst>
              <a:gd name="connsiteX0" fmla="*/ 1155 w 260542"/>
              <a:gd name="connsiteY0" fmla="*/ 8677 h 722823"/>
              <a:gd name="connsiteX1" fmla="*/ 102755 w 260542"/>
              <a:gd name="connsiteY1" fmla="*/ 415077 h 722823"/>
              <a:gd name="connsiteX2" fmla="*/ 256743 w 260542"/>
              <a:gd name="connsiteY2" fmla="*/ 718290 h 722823"/>
              <a:gd name="connsiteX3" fmla="*/ 204355 w 260542"/>
              <a:gd name="connsiteY3" fmla="*/ 581765 h 722823"/>
              <a:gd name="connsiteX4" fmla="*/ 102755 w 260542"/>
              <a:gd name="connsiteY4" fmla="*/ 372215 h 722823"/>
              <a:gd name="connsiteX5" fmla="*/ 50368 w 260542"/>
              <a:gd name="connsiteY5" fmla="*/ 154727 h 722823"/>
              <a:gd name="connsiteX6" fmla="*/ 1155 w 260542"/>
              <a:gd name="connsiteY6" fmla="*/ 8677 h 72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42" h="722823">
                <a:moveTo>
                  <a:pt x="1155" y="8677"/>
                </a:moveTo>
                <a:cubicBezTo>
                  <a:pt x="9886" y="52069"/>
                  <a:pt x="60157" y="296808"/>
                  <a:pt x="102755" y="415077"/>
                </a:cubicBezTo>
                <a:cubicBezTo>
                  <a:pt x="145353" y="533346"/>
                  <a:pt x="239810" y="690509"/>
                  <a:pt x="256743" y="718290"/>
                </a:cubicBezTo>
                <a:cubicBezTo>
                  <a:pt x="273676" y="746071"/>
                  <a:pt x="230020" y="639444"/>
                  <a:pt x="204355" y="581765"/>
                </a:cubicBezTo>
                <a:cubicBezTo>
                  <a:pt x="178690" y="524086"/>
                  <a:pt x="128419" y="443388"/>
                  <a:pt x="102755" y="372215"/>
                </a:cubicBezTo>
                <a:cubicBezTo>
                  <a:pt x="77091" y="301042"/>
                  <a:pt x="65185" y="213729"/>
                  <a:pt x="50368" y="154727"/>
                </a:cubicBezTo>
                <a:cubicBezTo>
                  <a:pt x="35551" y="95725"/>
                  <a:pt x="-7576" y="-34715"/>
                  <a:pt x="1155" y="8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DD7CF86-9281-4D51-B2F7-E828182B78DE}"/>
              </a:ext>
            </a:extLst>
          </p:cNvPr>
          <p:cNvSpPr/>
          <p:nvPr/>
        </p:nvSpPr>
        <p:spPr>
          <a:xfrm>
            <a:off x="4217045" y="2860381"/>
            <a:ext cx="120662" cy="480940"/>
          </a:xfrm>
          <a:custGeom>
            <a:avLst/>
            <a:gdLst>
              <a:gd name="connsiteX0" fmla="*/ 943 w 120662"/>
              <a:gd name="connsiteY0" fmla="*/ 294 h 480940"/>
              <a:gd name="connsiteX1" fmla="*/ 61268 w 120662"/>
              <a:gd name="connsiteY1" fmla="*/ 122532 h 480940"/>
              <a:gd name="connsiteX2" fmla="*/ 108893 w 120662"/>
              <a:gd name="connsiteY2" fmla="*/ 476544 h 480940"/>
              <a:gd name="connsiteX3" fmla="*/ 116830 w 120662"/>
              <a:gd name="connsiteY3" fmla="*/ 309857 h 480940"/>
              <a:gd name="connsiteX4" fmla="*/ 112068 w 120662"/>
              <a:gd name="connsiteY4" fmla="*/ 149519 h 480940"/>
              <a:gd name="connsiteX5" fmla="*/ 943 w 120662"/>
              <a:gd name="connsiteY5" fmla="*/ 294 h 48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662" h="480940">
                <a:moveTo>
                  <a:pt x="943" y="294"/>
                </a:moveTo>
                <a:cubicBezTo>
                  <a:pt x="-7524" y="-4204"/>
                  <a:pt x="43276" y="43157"/>
                  <a:pt x="61268" y="122532"/>
                </a:cubicBezTo>
                <a:cubicBezTo>
                  <a:pt x="79260" y="201907"/>
                  <a:pt x="99633" y="445323"/>
                  <a:pt x="108893" y="476544"/>
                </a:cubicBezTo>
                <a:cubicBezTo>
                  <a:pt x="118153" y="507765"/>
                  <a:pt x="116301" y="364361"/>
                  <a:pt x="116830" y="309857"/>
                </a:cubicBezTo>
                <a:cubicBezTo>
                  <a:pt x="117359" y="255353"/>
                  <a:pt x="127678" y="198996"/>
                  <a:pt x="112068" y="149519"/>
                </a:cubicBezTo>
                <a:cubicBezTo>
                  <a:pt x="96458" y="100042"/>
                  <a:pt x="9410" y="4792"/>
                  <a:pt x="943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BC1F5B9-5257-43F7-82EE-359D03EE2445}"/>
              </a:ext>
            </a:extLst>
          </p:cNvPr>
          <p:cNvSpPr/>
          <p:nvPr/>
        </p:nvSpPr>
        <p:spPr>
          <a:xfrm>
            <a:off x="4209070" y="2984242"/>
            <a:ext cx="48359" cy="335345"/>
          </a:xfrm>
          <a:custGeom>
            <a:avLst/>
            <a:gdLst>
              <a:gd name="connsiteX0" fmla="*/ 5743 w 48359"/>
              <a:gd name="connsiteY0" fmla="*/ 258 h 335345"/>
              <a:gd name="connsiteX1" fmla="*/ 2568 w 48359"/>
              <a:gd name="connsiteY1" fmla="*/ 144721 h 335345"/>
              <a:gd name="connsiteX2" fmla="*/ 47018 w 48359"/>
              <a:gd name="connsiteY2" fmla="*/ 330458 h 335345"/>
              <a:gd name="connsiteX3" fmla="*/ 34318 w 48359"/>
              <a:gd name="connsiteY3" fmla="*/ 266958 h 335345"/>
              <a:gd name="connsiteX4" fmla="*/ 8918 w 48359"/>
              <a:gd name="connsiteY4" fmla="*/ 112971 h 335345"/>
              <a:gd name="connsiteX5" fmla="*/ 5743 w 48359"/>
              <a:gd name="connsiteY5" fmla="*/ 258 h 33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59" h="335345">
                <a:moveTo>
                  <a:pt x="5743" y="258"/>
                </a:moveTo>
                <a:cubicBezTo>
                  <a:pt x="4685" y="5549"/>
                  <a:pt x="-4311" y="89688"/>
                  <a:pt x="2568" y="144721"/>
                </a:cubicBezTo>
                <a:cubicBezTo>
                  <a:pt x="9447" y="199754"/>
                  <a:pt x="41726" y="310085"/>
                  <a:pt x="47018" y="330458"/>
                </a:cubicBezTo>
                <a:cubicBezTo>
                  <a:pt x="52310" y="350831"/>
                  <a:pt x="40668" y="303206"/>
                  <a:pt x="34318" y="266958"/>
                </a:cubicBezTo>
                <a:cubicBezTo>
                  <a:pt x="27968" y="230710"/>
                  <a:pt x="14210" y="153717"/>
                  <a:pt x="8918" y="112971"/>
                </a:cubicBezTo>
                <a:cubicBezTo>
                  <a:pt x="3626" y="72225"/>
                  <a:pt x="6801" y="-5033"/>
                  <a:pt x="5743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E9DFE850-FF81-407F-80AD-E629D2C549C9}"/>
              </a:ext>
            </a:extLst>
          </p:cNvPr>
          <p:cNvSpPr/>
          <p:nvPr/>
        </p:nvSpPr>
        <p:spPr>
          <a:xfrm>
            <a:off x="4228597" y="3233719"/>
            <a:ext cx="180841" cy="462759"/>
          </a:xfrm>
          <a:custGeom>
            <a:avLst/>
            <a:gdLst>
              <a:gd name="connsiteX0" fmla="*/ 503 w 180841"/>
              <a:gd name="connsiteY0" fmla="*/ 19 h 462759"/>
              <a:gd name="connsiteX1" fmla="*/ 22728 w 180841"/>
              <a:gd name="connsiteY1" fmla="*/ 152419 h 462759"/>
              <a:gd name="connsiteX2" fmla="*/ 33841 w 180841"/>
              <a:gd name="connsiteY2" fmla="*/ 188931 h 462759"/>
              <a:gd name="connsiteX3" fmla="*/ 33841 w 180841"/>
              <a:gd name="connsiteY3" fmla="*/ 241319 h 462759"/>
              <a:gd name="connsiteX4" fmla="*/ 40191 w 180841"/>
              <a:gd name="connsiteY4" fmla="*/ 301644 h 462759"/>
              <a:gd name="connsiteX5" fmla="*/ 49716 w 180841"/>
              <a:gd name="connsiteY5" fmla="*/ 355619 h 462759"/>
              <a:gd name="connsiteX6" fmla="*/ 179891 w 180841"/>
              <a:gd name="connsiteY6" fmla="*/ 461981 h 462759"/>
              <a:gd name="connsiteX7" fmla="*/ 105278 w 180841"/>
              <a:gd name="connsiteY7" fmla="*/ 398481 h 462759"/>
              <a:gd name="connsiteX8" fmla="*/ 41778 w 180841"/>
              <a:gd name="connsiteY8" fmla="*/ 300056 h 462759"/>
              <a:gd name="connsiteX9" fmla="*/ 46541 w 180841"/>
              <a:gd name="connsiteY9" fmla="*/ 142894 h 462759"/>
              <a:gd name="connsiteX10" fmla="*/ 503 w 180841"/>
              <a:gd name="connsiteY10" fmla="*/ 19 h 462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841" h="462759">
                <a:moveTo>
                  <a:pt x="503" y="19"/>
                </a:moveTo>
                <a:cubicBezTo>
                  <a:pt x="-3466" y="1607"/>
                  <a:pt x="17172" y="120934"/>
                  <a:pt x="22728" y="152419"/>
                </a:cubicBezTo>
                <a:cubicBezTo>
                  <a:pt x="28284" y="183904"/>
                  <a:pt x="31989" y="174114"/>
                  <a:pt x="33841" y="188931"/>
                </a:cubicBezTo>
                <a:cubicBezTo>
                  <a:pt x="35693" y="203748"/>
                  <a:pt x="32783" y="222534"/>
                  <a:pt x="33841" y="241319"/>
                </a:cubicBezTo>
                <a:cubicBezTo>
                  <a:pt x="34899" y="260104"/>
                  <a:pt x="37545" y="282594"/>
                  <a:pt x="40191" y="301644"/>
                </a:cubicBezTo>
                <a:cubicBezTo>
                  <a:pt x="42837" y="320694"/>
                  <a:pt x="26433" y="328896"/>
                  <a:pt x="49716" y="355619"/>
                </a:cubicBezTo>
                <a:cubicBezTo>
                  <a:pt x="72999" y="382342"/>
                  <a:pt x="170631" y="454837"/>
                  <a:pt x="179891" y="461981"/>
                </a:cubicBezTo>
                <a:cubicBezTo>
                  <a:pt x="189151" y="469125"/>
                  <a:pt x="128297" y="425468"/>
                  <a:pt x="105278" y="398481"/>
                </a:cubicBezTo>
                <a:cubicBezTo>
                  <a:pt x="82259" y="371494"/>
                  <a:pt x="51567" y="342654"/>
                  <a:pt x="41778" y="300056"/>
                </a:cubicBezTo>
                <a:cubicBezTo>
                  <a:pt x="31989" y="257458"/>
                  <a:pt x="53156" y="189196"/>
                  <a:pt x="46541" y="142894"/>
                </a:cubicBezTo>
                <a:cubicBezTo>
                  <a:pt x="39927" y="96592"/>
                  <a:pt x="4472" y="-1569"/>
                  <a:pt x="50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452FB6C-F506-4513-B024-A3380078F514}"/>
              </a:ext>
            </a:extLst>
          </p:cNvPr>
          <p:cNvSpPr/>
          <p:nvPr/>
        </p:nvSpPr>
        <p:spPr>
          <a:xfrm>
            <a:off x="4109429" y="2491470"/>
            <a:ext cx="148034" cy="592038"/>
          </a:xfrm>
          <a:custGeom>
            <a:avLst/>
            <a:gdLst>
              <a:gd name="connsiteX0" fmla="*/ 10134 w 148034"/>
              <a:gd name="connsiteY0" fmla="*/ 905 h 592038"/>
              <a:gd name="connsiteX1" fmla="*/ 37121 w 148034"/>
              <a:gd name="connsiteY1" fmla="*/ 156480 h 592038"/>
              <a:gd name="connsiteX2" fmla="*/ 11721 w 148034"/>
              <a:gd name="connsiteY2" fmla="*/ 232680 h 592038"/>
              <a:gd name="connsiteX3" fmla="*/ 10134 w 148034"/>
              <a:gd name="connsiteY3" fmla="*/ 280305 h 592038"/>
              <a:gd name="connsiteX4" fmla="*/ 140309 w 148034"/>
              <a:gd name="connsiteY4" fmla="*/ 580343 h 592038"/>
              <a:gd name="connsiteX5" fmla="*/ 129196 w 148034"/>
              <a:gd name="connsiteY5" fmla="*/ 520018 h 592038"/>
              <a:gd name="connsiteX6" fmla="*/ 97446 w 148034"/>
              <a:gd name="connsiteY6" fmla="*/ 416830 h 592038"/>
              <a:gd name="connsiteX7" fmla="*/ 45059 w 148034"/>
              <a:gd name="connsiteY7" fmla="*/ 293005 h 592038"/>
              <a:gd name="connsiteX8" fmla="*/ 41884 w 148034"/>
              <a:gd name="connsiteY8" fmla="*/ 234268 h 592038"/>
              <a:gd name="connsiteX9" fmla="*/ 10134 w 148034"/>
              <a:gd name="connsiteY9" fmla="*/ 905 h 59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034" h="592038">
                <a:moveTo>
                  <a:pt x="10134" y="905"/>
                </a:moveTo>
                <a:cubicBezTo>
                  <a:pt x="9340" y="-12060"/>
                  <a:pt x="36857" y="117851"/>
                  <a:pt x="37121" y="156480"/>
                </a:cubicBezTo>
                <a:cubicBezTo>
                  <a:pt x="37385" y="195109"/>
                  <a:pt x="16219" y="212043"/>
                  <a:pt x="11721" y="232680"/>
                </a:cubicBezTo>
                <a:cubicBezTo>
                  <a:pt x="7223" y="253317"/>
                  <a:pt x="-11297" y="222361"/>
                  <a:pt x="10134" y="280305"/>
                </a:cubicBezTo>
                <a:cubicBezTo>
                  <a:pt x="31565" y="338249"/>
                  <a:pt x="120465" y="540391"/>
                  <a:pt x="140309" y="580343"/>
                </a:cubicBezTo>
                <a:cubicBezTo>
                  <a:pt x="160153" y="620295"/>
                  <a:pt x="136340" y="547270"/>
                  <a:pt x="129196" y="520018"/>
                </a:cubicBezTo>
                <a:cubicBezTo>
                  <a:pt x="122052" y="492766"/>
                  <a:pt x="111469" y="454666"/>
                  <a:pt x="97446" y="416830"/>
                </a:cubicBezTo>
                <a:cubicBezTo>
                  <a:pt x="83423" y="378995"/>
                  <a:pt x="54319" y="323432"/>
                  <a:pt x="45059" y="293005"/>
                </a:cubicBezTo>
                <a:cubicBezTo>
                  <a:pt x="35799" y="262578"/>
                  <a:pt x="45324" y="279247"/>
                  <a:pt x="41884" y="234268"/>
                </a:cubicBezTo>
                <a:cubicBezTo>
                  <a:pt x="38444" y="189289"/>
                  <a:pt x="10928" y="13870"/>
                  <a:pt x="10134" y="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F7379A89-F6FD-4ACF-A164-CE2646047A51}"/>
              </a:ext>
            </a:extLst>
          </p:cNvPr>
          <p:cNvSpPr/>
          <p:nvPr/>
        </p:nvSpPr>
        <p:spPr>
          <a:xfrm>
            <a:off x="4120497" y="2424074"/>
            <a:ext cx="169814" cy="468134"/>
          </a:xfrm>
          <a:custGeom>
            <a:avLst/>
            <a:gdLst>
              <a:gd name="connsiteX0" fmla="*/ 653 w 169814"/>
              <a:gd name="connsiteY0" fmla="*/ 39 h 468134"/>
              <a:gd name="connsiteX1" fmla="*/ 73678 w 169814"/>
              <a:gd name="connsiteY1" fmla="*/ 231814 h 468134"/>
              <a:gd name="connsiteX2" fmla="*/ 167341 w 169814"/>
              <a:gd name="connsiteY2" fmla="*/ 462001 h 468134"/>
              <a:gd name="connsiteX3" fmla="*/ 134003 w 169814"/>
              <a:gd name="connsiteY3" fmla="*/ 385801 h 468134"/>
              <a:gd name="connsiteX4" fmla="*/ 41928 w 169814"/>
              <a:gd name="connsiteY4" fmla="*/ 214351 h 468134"/>
              <a:gd name="connsiteX5" fmla="*/ 653 w 169814"/>
              <a:gd name="connsiteY5" fmla="*/ 39 h 46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14" h="468134">
                <a:moveTo>
                  <a:pt x="653" y="39"/>
                </a:moveTo>
                <a:cubicBezTo>
                  <a:pt x="5945" y="2949"/>
                  <a:pt x="45897" y="154820"/>
                  <a:pt x="73678" y="231814"/>
                </a:cubicBezTo>
                <a:cubicBezTo>
                  <a:pt x="101459" y="308808"/>
                  <a:pt x="157287" y="436337"/>
                  <a:pt x="167341" y="462001"/>
                </a:cubicBezTo>
                <a:cubicBezTo>
                  <a:pt x="177395" y="487666"/>
                  <a:pt x="154905" y="427076"/>
                  <a:pt x="134003" y="385801"/>
                </a:cubicBezTo>
                <a:cubicBezTo>
                  <a:pt x="113101" y="344526"/>
                  <a:pt x="60449" y="274411"/>
                  <a:pt x="41928" y="214351"/>
                </a:cubicBezTo>
                <a:cubicBezTo>
                  <a:pt x="23407" y="154291"/>
                  <a:pt x="-4639" y="-2871"/>
                  <a:pt x="653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5388D538-9BA8-490D-BB91-C9FFE5BAE4FA}"/>
              </a:ext>
            </a:extLst>
          </p:cNvPr>
          <p:cNvSpPr/>
          <p:nvPr/>
        </p:nvSpPr>
        <p:spPr>
          <a:xfrm>
            <a:off x="3917570" y="2282475"/>
            <a:ext cx="216301" cy="50040"/>
          </a:xfrm>
          <a:custGeom>
            <a:avLst/>
            <a:gdLst>
              <a:gd name="connsiteX0" fmla="*/ 380 w 216301"/>
              <a:gd name="connsiteY0" fmla="*/ 47975 h 50040"/>
              <a:gd name="connsiteX1" fmla="*/ 63880 w 216301"/>
              <a:gd name="connsiteY1" fmla="*/ 43213 h 50040"/>
              <a:gd name="connsiteX2" fmla="*/ 105155 w 216301"/>
              <a:gd name="connsiteY2" fmla="*/ 24163 h 50040"/>
              <a:gd name="connsiteX3" fmla="*/ 216280 w 216301"/>
              <a:gd name="connsiteY3" fmla="*/ 350 h 50040"/>
              <a:gd name="connsiteX4" fmla="*/ 95630 w 216301"/>
              <a:gd name="connsiteY4" fmla="*/ 11463 h 50040"/>
              <a:gd name="connsiteX5" fmla="*/ 380 w 216301"/>
              <a:gd name="connsiteY5" fmla="*/ 47975 h 5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301" h="50040">
                <a:moveTo>
                  <a:pt x="380" y="47975"/>
                </a:moveTo>
                <a:cubicBezTo>
                  <a:pt x="-4912" y="53267"/>
                  <a:pt x="46417" y="47182"/>
                  <a:pt x="63880" y="43213"/>
                </a:cubicBezTo>
                <a:cubicBezTo>
                  <a:pt x="81343" y="39244"/>
                  <a:pt x="79755" y="31307"/>
                  <a:pt x="105155" y="24163"/>
                </a:cubicBezTo>
                <a:cubicBezTo>
                  <a:pt x="130555" y="17019"/>
                  <a:pt x="217868" y="2467"/>
                  <a:pt x="216280" y="350"/>
                </a:cubicBezTo>
                <a:cubicBezTo>
                  <a:pt x="214692" y="-1767"/>
                  <a:pt x="123940" y="6171"/>
                  <a:pt x="95630" y="11463"/>
                </a:cubicBezTo>
                <a:cubicBezTo>
                  <a:pt x="67320" y="16755"/>
                  <a:pt x="5672" y="42683"/>
                  <a:pt x="380" y="47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9ABAD92A-D977-4204-B798-CD7AE8DE8BF6}"/>
              </a:ext>
            </a:extLst>
          </p:cNvPr>
          <p:cNvSpPr/>
          <p:nvPr/>
        </p:nvSpPr>
        <p:spPr>
          <a:xfrm>
            <a:off x="3918906" y="2321420"/>
            <a:ext cx="234203" cy="43964"/>
          </a:xfrm>
          <a:custGeom>
            <a:avLst/>
            <a:gdLst>
              <a:gd name="connsiteX0" fmla="*/ 230819 w 234203"/>
              <a:gd name="connsiteY0" fmla="*/ 7443 h 43964"/>
              <a:gd name="connsiteX1" fmla="*/ 76832 w 234203"/>
              <a:gd name="connsiteY1" fmla="*/ 32843 h 43964"/>
              <a:gd name="connsiteX2" fmla="*/ 3807 w 234203"/>
              <a:gd name="connsiteY2" fmla="*/ 43955 h 43964"/>
              <a:gd name="connsiteX3" fmla="*/ 10157 w 234203"/>
              <a:gd name="connsiteY3" fmla="*/ 31255 h 43964"/>
              <a:gd name="connsiteX4" fmla="*/ 8569 w 234203"/>
              <a:gd name="connsiteY4" fmla="*/ 7443 h 43964"/>
              <a:gd name="connsiteX5" fmla="*/ 22857 w 234203"/>
              <a:gd name="connsiteY5" fmla="*/ 29668 h 43964"/>
              <a:gd name="connsiteX6" fmla="*/ 91119 w 234203"/>
              <a:gd name="connsiteY6" fmla="*/ 20143 h 43964"/>
              <a:gd name="connsiteX7" fmla="*/ 176844 w 234203"/>
              <a:gd name="connsiteY7" fmla="*/ 1093 h 43964"/>
              <a:gd name="connsiteX8" fmla="*/ 230819 w 234203"/>
              <a:gd name="connsiteY8" fmla="*/ 7443 h 4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203" h="43964">
                <a:moveTo>
                  <a:pt x="230819" y="7443"/>
                </a:moveTo>
                <a:cubicBezTo>
                  <a:pt x="214150" y="12735"/>
                  <a:pt x="76832" y="32843"/>
                  <a:pt x="76832" y="32843"/>
                </a:cubicBezTo>
                <a:cubicBezTo>
                  <a:pt x="38997" y="38928"/>
                  <a:pt x="14919" y="44220"/>
                  <a:pt x="3807" y="43955"/>
                </a:cubicBezTo>
                <a:cubicBezTo>
                  <a:pt x="-7305" y="43690"/>
                  <a:pt x="9363" y="37340"/>
                  <a:pt x="10157" y="31255"/>
                </a:cubicBezTo>
                <a:cubicBezTo>
                  <a:pt x="10951" y="25170"/>
                  <a:pt x="6452" y="7707"/>
                  <a:pt x="8569" y="7443"/>
                </a:cubicBezTo>
                <a:cubicBezTo>
                  <a:pt x="10686" y="7179"/>
                  <a:pt x="9099" y="27551"/>
                  <a:pt x="22857" y="29668"/>
                </a:cubicBezTo>
                <a:cubicBezTo>
                  <a:pt x="36615" y="31785"/>
                  <a:pt x="65455" y="24905"/>
                  <a:pt x="91119" y="20143"/>
                </a:cubicBezTo>
                <a:cubicBezTo>
                  <a:pt x="116783" y="15381"/>
                  <a:pt x="155413" y="4268"/>
                  <a:pt x="176844" y="1093"/>
                </a:cubicBezTo>
                <a:cubicBezTo>
                  <a:pt x="198275" y="-2082"/>
                  <a:pt x="247488" y="2151"/>
                  <a:pt x="230819" y="7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F21C872F-0D33-49BF-AEB4-C26D3C32EA0B}"/>
              </a:ext>
            </a:extLst>
          </p:cNvPr>
          <p:cNvSpPr/>
          <p:nvPr/>
        </p:nvSpPr>
        <p:spPr>
          <a:xfrm>
            <a:off x="3925857" y="2373180"/>
            <a:ext cx="204934" cy="124759"/>
          </a:xfrm>
          <a:custGeom>
            <a:avLst/>
            <a:gdLst>
              <a:gd name="connsiteX0" fmla="*/ 31 w 204934"/>
              <a:gd name="connsiteY0" fmla="*/ 133 h 124759"/>
              <a:gd name="connsiteX1" fmla="*/ 136556 w 204934"/>
              <a:gd name="connsiteY1" fmla="*/ 81095 h 124759"/>
              <a:gd name="connsiteX2" fmla="*/ 204818 w 204934"/>
              <a:gd name="connsiteY2" fmla="*/ 123958 h 124759"/>
              <a:gd name="connsiteX3" fmla="*/ 149256 w 204934"/>
              <a:gd name="connsiteY3" fmla="*/ 101733 h 124759"/>
              <a:gd name="connsiteX4" fmla="*/ 31 w 204934"/>
              <a:gd name="connsiteY4" fmla="*/ 133 h 124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34" h="124759">
                <a:moveTo>
                  <a:pt x="31" y="133"/>
                </a:moveTo>
                <a:cubicBezTo>
                  <a:pt x="-2086" y="-3307"/>
                  <a:pt x="102425" y="60458"/>
                  <a:pt x="136556" y="81095"/>
                </a:cubicBezTo>
                <a:cubicBezTo>
                  <a:pt x="170687" y="101732"/>
                  <a:pt x="202701" y="120518"/>
                  <a:pt x="204818" y="123958"/>
                </a:cubicBezTo>
                <a:cubicBezTo>
                  <a:pt x="206935" y="127398"/>
                  <a:pt x="179948" y="119725"/>
                  <a:pt x="149256" y="101733"/>
                </a:cubicBezTo>
                <a:cubicBezTo>
                  <a:pt x="118564" y="83741"/>
                  <a:pt x="2148" y="3573"/>
                  <a:pt x="31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D85AC58-2200-4123-8EDD-BC2DFB390412}"/>
              </a:ext>
            </a:extLst>
          </p:cNvPr>
          <p:cNvSpPr/>
          <p:nvPr/>
        </p:nvSpPr>
        <p:spPr>
          <a:xfrm>
            <a:off x="3961861" y="2375796"/>
            <a:ext cx="172796" cy="109682"/>
          </a:xfrm>
          <a:custGeom>
            <a:avLst/>
            <a:gdLst>
              <a:gd name="connsiteX0" fmla="*/ 539 w 172796"/>
              <a:gd name="connsiteY0" fmla="*/ 692 h 109682"/>
              <a:gd name="connsiteX1" fmla="*/ 78327 w 172796"/>
              <a:gd name="connsiteY1" fmla="*/ 45142 h 109682"/>
              <a:gd name="connsiteX2" fmla="*/ 171989 w 172796"/>
              <a:gd name="connsiteY2" fmla="*/ 108642 h 109682"/>
              <a:gd name="connsiteX3" fmla="*/ 118014 w 172796"/>
              <a:gd name="connsiteY3" fmla="*/ 80067 h 109682"/>
              <a:gd name="connsiteX4" fmla="*/ 539 w 172796"/>
              <a:gd name="connsiteY4" fmla="*/ 692 h 10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96" h="109682">
                <a:moveTo>
                  <a:pt x="539" y="692"/>
                </a:moveTo>
                <a:cubicBezTo>
                  <a:pt x="-6076" y="-5129"/>
                  <a:pt x="49752" y="27150"/>
                  <a:pt x="78327" y="45142"/>
                </a:cubicBezTo>
                <a:cubicBezTo>
                  <a:pt x="106902" y="63134"/>
                  <a:pt x="165375" y="102821"/>
                  <a:pt x="171989" y="108642"/>
                </a:cubicBezTo>
                <a:cubicBezTo>
                  <a:pt x="178604" y="114463"/>
                  <a:pt x="143149" y="94619"/>
                  <a:pt x="118014" y="80067"/>
                </a:cubicBezTo>
                <a:cubicBezTo>
                  <a:pt x="92879" y="65515"/>
                  <a:pt x="7154" y="6513"/>
                  <a:pt x="539" y="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5E5B06F-EA52-49B9-ADFA-D82644557438}"/>
              </a:ext>
            </a:extLst>
          </p:cNvPr>
          <p:cNvSpPr/>
          <p:nvPr/>
        </p:nvSpPr>
        <p:spPr>
          <a:xfrm>
            <a:off x="3997322" y="2368485"/>
            <a:ext cx="147646" cy="105028"/>
          </a:xfrm>
          <a:custGeom>
            <a:avLst/>
            <a:gdLst>
              <a:gd name="connsiteX0" fmla="*/ 3 w 147646"/>
              <a:gd name="connsiteY0" fmla="*/ 65 h 105028"/>
              <a:gd name="connsiteX1" fmla="*/ 87316 w 147646"/>
              <a:gd name="connsiteY1" fmla="*/ 65153 h 105028"/>
              <a:gd name="connsiteX2" fmla="*/ 147641 w 147646"/>
              <a:gd name="connsiteY2" fmla="*/ 104840 h 105028"/>
              <a:gd name="connsiteX3" fmla="*/ 90491 w 147646"/>
              <a:gd name="connsiteY3" fmla="*/ 77853 h 105028"/>
              <a:gd name="connsiteX4" fmla="*/ 3 w 147646"/>
              <a:gd name="connsiteY4" fmla="*/ 65 h 10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646" h="105028">
                <a:moveTo>
                  <a:pt x="3" y="65"/>
                </a:moveTo>
                <a:cubicBezTo>
                  <a:pt x="-526" y="-2052"/>
                  <a:pt x="62710" y="47691"/>
                  <a:pt x="87316" y="65153"/>
                </a:cubicBezTo>
                <a:cubicBezTo>
                  <a:pt x="111922" y="82615"/>
                  <a:pt x="147112" y="102723"/>
                  <a:pt x="147641" y="104840"/>
                </a:cubicBezTo>
                <a:cubicBezTo>
                  <a:pt x="148170" y="106957"/>
                  <a:pt x="112716" y="90818"/>
                  <a:pt x="90491" y="77853"/>
                </a:cubicBezTo>
                <a:cubicBezTo>
                  <a:pt x="68266" y="64889"/>
                  <a:pt x="532" y="2182"/>
                  <a:pt x="3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C5465B1-C9DC-4244-A876-D2433B390A36}"/>
              </a:ext>
            </a:extLst>
          </p:cNvPr>
          <p:cNvSpPr/>
          <p:nvPr/>
        </p:nvSpPr>
        <p:spPr>
          <a:xfrm>
            <a:off x="6903998" y="2517674"/>
            <a:ext cx="105292" cy="558307"/>
          </a:xfrm>
          <a:custGeom>
            <a:avLst/>
            <a:gdLst>
              <a:gd name="connsiteX0" fmla="*/ 40 w 105292"/>
              <a:gd name="connsiteY0" fmla="*/ 8039 h 558307"/>
              <a:gd name="connsiteX1" fmla="*/ 38140 w 105292"/>
              <a:gd name="connsiteY1" fmla="*/ 312839 h 558307"/>
              <a:gd name="connsiteX2" fmla="*/ 101640 w 105292"/>
              <a:gd name="connsiteY2" fmla="*/ 554139 h 558307"/>
              <a:gd name="connsiteX3" fmla="*/ 90527 w 105292"/>
              <a:gd name="connsiteY3" fmla="*/ 439839 h 558307"/>
              <a:gd name="connsiteX4" fmla="*/ 31790 w 105292"/>
              <a:gd name="connsiteY4" fmla="*/ 117576 h 558307"/>
              <a:gd name="connsiteX5" fmla="*/ 40 w 105292"/>
              <a:gd name="connsiteY5" fmla="*/ 8039 h 55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92" h="558307">
                <a:moveTo>
                  <a:pt x="40" y="8039"/>
                </a:moveTo>
                <a:cubicBezTo>
                  <a:pt x="1098" y="40583"/>
                  <a:pt x="21207" y="221822"/>
                  <a:pt x="38140" y="312839"/>
                </a:cubicBezTo>
                <a:cubicBezTo>
                  <a:pt x="55073" y="403856"/>
                  <a:pt x="92909" y="532972"/>
                  <a:pt x="101640" y="554139"/>
                </a:cubicBezTo>
                <a:cubicBezTo>
                  <a:pt x="110371" y="575306"/>
                  <a:pt x="102169" y="512600"/>
                  <a:pt x="90527" y="439839"/>
                </a:cubicBezTo>
                <a:cubicBezTo>
                  <a:pt x="78885" y="367079"/>
                  <a:pt x="44754" y="187426"/>
                  <a:pt x="31790" y="117576"/>
                </a:cubicBezTo>
                <a:cubicBezTo>
                  <a:pt x="18826" y="47726"/>
                  <a:pt x="-1018" y="-24505"/>
                  <a:pt x="40" y="8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DE1FF866-976B-49E2-9E0F-95E915E184D2}"/>
              </a:ext>
            </a:extLst>
          </p:cNvPr>
          <p:cNvSpPr/>
          <p:nvPr/>
        </p:nvSpPr>
        <p:spPr>
          <a:xfrm>
            <a:off x="7027639" y="2010912"/>
            <a:ext cx="303436" cy="116471"/>
          </a:xfrm>
          <a:custGeom>
            <a:avLst/>
            <a:gdLst>
              <a:gd name="connsiteX0" fmla="*/ 224 w 303436"/>
              <a:gd name="connsiteY0" fmla="*/ 90938 h 116471"/>
              <a:gd name="connsiteX1" fmla="*/ 197074 w 303436"/>
              <a:gd name="connsiteY1" fmla="*/ 11563 h 116471"/>
              <a:gd name="connsiteX2" fmla="*/ 219299 w 303436"/>
              <a:gd name="connsiteY2" fmla="*/ 11563 h 116471"/>
              <a:gd name="connsiteX3" fmla="*/ 303436 w 303436"/>
              <a:gd name="connsiteY3" fmla="*/ 116338 h 116471"/>
              <a:gd name="connsiteX4" fmla="*/ 219299 w 303436"/>
              <a:gd name="connsiteY4" fmla="*/ 33788 h 116471"/>
              <a:gd name="connsiteX5" fmla="*/ 158974 w 303436"/>
              <a:gd name="connsiteY5" fmla="*/ 44901 h 116471"/>
              <a:gd name="connsiteX6" fmla="*/ 224 w 303436"/>
              <a:gd name="connsiteY6" fmla="*/ 90938 h 116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436" h="116471">
                <a:moveTo>
                  <a:pt x="224" y="90938"/>
                </a:moveTo>
                <a:cubicBezTo>
                  <a:pt x="6574" y="85382"/>
                  <a:pt x="160562" y="24792"/>
                  <a:pt x="197074" y="11563"/>
                </a:cubicBezTo>
                <a:cubicBezTo>
                  <a:pt x="233587" y="-1666"/>
                  <a:pt x="201572" y="-5900"/>
                  <a:pt x="219299" y="11563"/>
                </a:cubicBezTo>
                <a:cubicBezTo>
                  <a:pt x="237026" y="29025"/>
                  <a:pt x="303436" y="112634"/>
                  <a:pt x="303436" y="116338"/>
                </a:cubicBezTo>
                <a:cubicBezTo>
                  <a:pt x="303436" y="120042"/>
                  <a:pt x="243376" y="45694"/>
                  <a:pt x="219299" y="33788"/>
                </a:cubicBezTo>
                <a:cubicBezTo>
                  <a:pt x="195222" y="21882"/>
                  <a:pt x="193635" y="35640"/>
                  <a:pt x="158974" y="44901"/>
                </a:cubicBezTo>
                <a:cubicBezTo>
                  <a:pt x="124313" y="54162"/>
                  <a:pt x="-6126" y="96494"/>
                  <a:pt x="224" y="90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BBAE12A5-EEF0-48AD-ADF2-BA0A137B6FB0}"/>
              </a:ext>
            </a:extLst>
          </p:cNvPr>
          <p:cNvSpPr/>
          <p:nvPr/>
        </p:nvSpPr>
        <p:spPr>
          <a:xfrm>
            <a:off x="7175491" y="2124985"/>
            <a:ext cx="141310" cy="334055"/>
          </a:xfrm>
          <a:custGeom>
            <a:avLst/>
            <a:gdLst>
              <a:gd name="connsiteX0" fmla="*/ 9 w 141310"/>
              <a:gd name="connsiteY0" fmla="*/ 62590 h 334055"/>
              <a:gd name="connsiteX1" fmla="*/ 107959 w 141310"/>
              <a:gd name="connsiteY1" fmla="*/ 678 h 334055"/>
              <a:gd name="connsiteX2" fmla="*/ 100022 w 141310"/>
              <a:gd name="connsiteY2" fmla="*/ 111803 h 334055"/>
              <a:gd name="connsiteX3" fmla="*/ 101609 w 141310"/>
              <a:gd name="connsiteY3" fmla="*/ 183240 h 334055"/>
              <a:gd name="connsiteX4" fmla="*/ 141297 w 141310"/>
              <a:gd name="connsiteY4" fmla="*/ 334053 h 334055"/>
              <a:gd name="connsiteX5" fmla="*/ 96847 w 141310"/>
              <a:gd name="connsiteY5" fmla="*/ 186415 h 334055"/>
              <a:gd name="connsiteX6" fmla="*/ 96847 w 141310"/>
              <a:gd name="connsiteY6" fmla="*/ 27665 h 334055"/>
              <a:gd name="connsiteX7" fmla="*/ 101609 w 141310"/>
              <a:gd name="connsiteY7" fmla="*/ 8615 h 334055"/>
              <a:gd name="connsiteX8" fmla="*/ 9 w 141310"/>
              <a:gd name="connsiteY8" fmla="*/ 62590 h 33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310" h="334055">
                <a:moveTo>
                  <a:pt x="9" y="62590"/>
                </a:moveTo>
                <a:cubicBezTo>
                  <a:pt x="1067" y="61267"/>
                  <a:pt x="91290" y="-7524"/>
                  <a:pt x="107959" y="678"/>
                </a:cubicBezTo>
                <a:cubicBezTo>
                  <a:pt x="124628" y="8880"/>
                  <a:pt x="101080" y="81376"/>
                  <a:pt x="100022" y="111803"/>
                </a:cubicBezTo>
                <a:cubicBezTo>
                  <a:pt x="98964" y="142230"/>
                  <a:pt x="94730" y="146198"/>
                  <a:pt x="101609" y="183240"/>
                </a:cubicBezTo>
                <a:cubicBezTo>
                  <a:pt x="108488" y="220282"/>
                  <a:pt x="142091" y="333524"/>
                  <a:pt x="141297" y="334053"/>
                </a:cubicBezTo>
                <a:cubicBezTo>
                  <a:pt x="140503" y="334582"/>
                  <a:pt x="104255" y="237480"/>
                  <a:pt x="96847" y="186415"/>
                </a:cubicBezTo>
                <a:cubicBezTo>
                  <a:pt x="89439" y="135350"/>
                  <a:pt x="96053" y="57298"/>
                  <a:pt x="96847" y="27665"/>
                </a:cubicBezTo>
                <a:cubicBezTo>
                  <a:pt x="97641" y="-1968"/>
                  <a:pt x="112192" y="2265"/>
                  <a:pt x="101609" y="8615"/>
                </a:cubicBezTo>
                <a:cubicBezTo>
                  <a:pt x="91026" y="14965"/>
                  <a:pt x="-1049" y="63913"/>
                  <a:pt x="9" y="62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2B574EBB-3C78-4A7B-8989-94E621B0BE89}"/>
              </a:ext>
            </a:extLst>
          </p:cNvPr>
          <p:cNvSpPr/>
          <p:nvPr/>
        </p:nvSpPr>
        <p:spPr>
          <a:xfrm>
            <a:off x="7289622" y="2123956"/>
            <a:ext cx="73825" cy="724666"/>
          </a:xfrm>
          <a:custGeom>
            <a:avLst/>
            <a:gdLst>
              <a:gd name="connsiteX0" fmla="*/ 33516 w 73825"/>
              <a:gd name="connsiteY0" fmla="*/ 4882 h 724666"/>
              <a:gd name="connsiteX1" fmla="*/ 20816 w 73825"/>
              <a:gd name="connsiteY1" fmla="*/ 157282 h 724666"/>
              <a:gd name="connsiteX2" fmla="*/ 55741 w 73825"/>
              <a:gd name="connsiteY2" fmla="*/ 312857 h 724666"/>
              <a:gd name="connsiteX3" fmla="*/ 73203 w 73825"/>
              <a:gd name="connsiteY3" fmla="*/ 363657 h 724666"/>
              <a:gd name="connsiteX4" fmla="*/ 68441 w 73825"/>
              <a:gd name="connsiteY4" fmla="*/ 439857 h 724666"/>
              <a:gd name="connsiteX5" fmla="*/ 54153 w 73825"/>
              <a:gd name="connsiteY5" fmla="*/ 528757 h 724666"/>
              <a:gd name="connsiteX6" fmla="*/ 31928 w 73825"/>
              <a:gd name="connsiteY6" fmla="*/ 633532 h 724666"/>
              <a:gd name="connsiteX7" fmla="*/ 178 w 73825"/>
              <a:gd name="connsiteY7" fmla="*/ 724019 h 724666"/>
              <a:gd name="connsiteX8" fmla="*/ 20816 w 73825"/>
              <a:gd name="connsiteY8" fmla="*/ 654169 h 724666"/>
              <a:gd name="connsiteX9" fmla="*/ 57328 w 73825"/>
              <a:gd name="connsiteY9" fmla="*/ 335082 h 724666"/>
              <a:gd name="connsiteX10" fmla="*/ 20816 w 73825"/>
              <a:gd name="connsiteY10" fmla="*/ 196969 h 724666"/>
              <a:gd name="connsiteX11" fmla="*/ 11291 w 73825"/>
              <a:gd name="connsiteY11" fmla="*/ 52507 h 724666"/>
              <a:gd name="connsiteX12" fmla="*/ 33516 w 73825"/>
              <a:gd name="connsiteY12" fmla="*/ 4882 h 72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825" h="724666">
                <a:moveTo>
                  <a:pt x="33516" y="4882"/>
                </a:moveTo>
                <a:cubicBezTo>
                  <a:pt x="35103" y="22344"/>
                  <a:pt x="17112" y="105953"/>
                  <a:pt x="20816" y="157282"/>
                </a:cubicBezTo>
                <a:cubicBezTo>
                  <a:pt x="24520" y="208611"/>
                  <a:pt x="47010" y="278461"/>
                  <a:pt x="55741" y="312857"/>
                </a:cubicBezTo>
                <a:cubicBezTo>
                  <a:pt x="64472" y="347253"/>
                  <a:pt x="71086" y="342490"/>
                  <a:pt x="73203" y="363657"/>
                </a:cubicBezTo>
                <a:cubicBezTo>
                  <a:pt x="75320" y="384824"/>
                  <a:pt x="71616" y="412340"/>
                  <a:pt x="68441" y="439857"/>
                </a:cubicBezTo>
                <a:cubicBezTo>
                  <a:pt x="65266" y="467374"/>
                  <a:pt x="60239" y="496478"/>
                  <a:pt x="54153" y="528757"/>
                </a:cubicBezTo>
                <a:cubicBezTo>
                  <a:pt x="48067" y="561036"/>
                  <a:pt x="40924" y="600988"/>
                  <a:pt x="31928" y="633532"/>
                </a:cubicBezTo>
                <a:cubicBezTo>
                  <a:pt x="22932" y="666076"/>
                  <a:pt x="2030" y="720580"/>
                  <a:pt x="178" y="724019"/>
                </a:cubicBezTo>
                <a:cubicBezTo>
                  <a:pt x="-1674" y="727458"/>
                  <a:pt x="11291" y="718992"/>
                  <a:pt x="20816" y="654169"/>
                </a:cubicBezTo>
                <a:cubicBezTo>
                  <a:pt x="30341" y="589346"/>
                  <a:pt x="57328" y="411282"/>
                  <a:pt x="57328" y="335082"/>
                </a:cubicBezTo>
                <a:cubicBezTo>
                  <a:pt x="57328" y="258882"/>
                  <a:pt x="28489" y="244065"/>
                  <a:pt x="20816" y="196969"/>
                </a:cubicBezTo>
                <a:cubicBezTo>
                  <a:pt x="13143" y="149873"/>
                  <a:pt x="12349" y="85051"/>
                  <a:pt x="11291" y="52507"/>
                </a:cubicBezTo>
                <a:cubicBezTo>
                  <a:pt x="10233" y="19963"/>
                  <a:pt x="31929" y="-12580"/>
                  <a:pt x="33516" y="4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1504A4B7-16EB-420C-B37A-7269CCDD2181}"/>
              </a:ext>
            </a:extLst>
          </p:cNvPr>
          <p:cNvSpPr/>
          <p:nvPr/>
        </p:nvSpPr>
        <p:spPr>
          <a:xfrm>
            <a:off x="7073879" y="2830033"/>
            <a:ext cx="230226" cy="46739"/>
          </a:xfrm>
          <a:custGeom>
            <a:avLst/>
            <a:gdLst>
              <a:gd name="connsiteX0" fmla="*/ 21 w 230226"/>
              <a:gd name="connsiteY0" fmla="*/ 29055 h 46739"/>
              <a:gd name="connsiteX1" fmla="*/ 119084 w 230226"/>
              <a:gd name="connsiteY1" fmla="*/ 46517 h 46739"/>
              <a:gd name="connsiteX2" fmla="*/ 158771 w 230226"/>
              <a:gd name="connsiteY2" fmla="*/ 14767 h 46739"/>
              <a:gd name="connsiteX3" fmla="*/ 230209 w 230226"/>
              <a:gd name="connsiteY3" fmla="*/ 13180 h 46739"/>
              <a:gd name="connsiteX4" fmla="*/ 165121 w 230226"/>
              <a:gd name="connsiteY4" fmla="*/ 480 h 46739"/>
              <a:gd name="connsiteX5" fmla="*/ 109559 w 230226"/>
              <a:gd name="connsiteY5" fmla="*/ 32230 h 46739"/>
              <a:gd name="connsiteX6" fmla="*/ 21 w 230226"/>
              <a:gd name="connsiteY6" fmla="*/ 29055 h 4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226" h="46739">
                <a:moveTo>
                  <a:pt x="21" y="29055"/>
                </a:moveTo>
                <a:cubicBezTo>
                  <a:pt x="1609" y="31436"/>
                  <a:pt x="92626" y="48898"/>
                  <a:pt x="119084" y="46517"/>
                </a:cubicBezTo>
                <a:cubicBezTo>
                  <a:pt x="145542" y="44136"/>
                  <a:pt x="140250" y="20323"/>
                  <a:pt x="158771" y="14767"/>
                </a:cubicBezTo>
                <a:cubicBezTo>
                  <a:pt x="177292" y="9211"/>
                  <a:pt x="229151" y="15561"/>
                  <a:pt x="230209" y="13180"/>
                </a:cubicBezTo>
                <a:cubicBezTo>
                  <a:pt x="231267" y="10799"/>
                  <a:pt x="185229" y="-2695"/>
                  <a:pt x="165121" y="480"/>
                </a:cubicBezTo>
                <a:cubicBezTo>
                  <a:pt x="145013" y="3655"/>
                  <a:pt x="133107" y="26938"/>
                  <a:pt x="109559" y="32230"/>
                </a:cubicBezTo>
                <a:cubicBezTo>
                  <a:pt x="86011" y="37522"/>
                  <a:pt x="-1567" y="26674"/>
                  <a:pt x="21" y="29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797A0A22-F696-41BE-8298-06CBB557868E}"/>
              </a:ext>
            </a:extLst>
          </p:cNvPr>
          <p:cNvSpPr/>
          <p:nvPr/>
        </p:nvSpPr>
        <p:spPr>
          <a:xfrm>
            <a:off x="6998509" y="2407904"/>
            <a:ext cx="104115" cy="399418"/>
          </a:xfrm>
          <a:custGeom>
            <a:avLst/>
            <a:gdLst>
              <a:gd name="connsiteX0" fmla="*/ 23004 w 104115"/>
              <a:gd name="connsiteY0" fmla="*/ 334 h 399418"/>
              <a:gd name="connsiteX1" fmla="*/ 779 w 104115"/>
              <a:gd name="connsiteY1" fmla="*/ 63834 h 399418"/>
              <a:gd name="connsiteX2" fmla="*/ 51579 w 104115"/>
              <a:gd name="connsiteY2" fmla="*/ 125746 h 399418"/>
              <a:gd name="connsiteX3" fmla="*/ 89679 w 104115"/>
              <a:gd name="connsiteY3" fmla="*/ 220996 h 399418"/>
              <a:gd name="connsiteX4" fmla="*/ 91266 w 104115"/>
              <a:gd name="connsiteY4" fmla="*/ 389271 h 399418"/>
              <a:gd name="connsiteX5" fmla="*/ 92854 w 104115"/>
              <a:gd name="connsiteY5" fmla="*/ 360696 h 399418"/>
              <a:gd name="connsiteX6" fmla="*/ 102379 w 104115"/>
              <a:gd name="connsiteY6" fmla="*/ 197184 h 399418"/>
              <a:gd name="connsiteX7" fmla="*/ 53166 w 104115"/>
              <a:gd name="connsiteY7" fmla="*/ 92409 h 399418"/>
              <a:gd name="connsiteX8" fmla="*/ 23004 w 104115"/>
              <a:gd name="connsiteY8" fmla="*/ 334 h 39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15" h="399418">
                <a:moveTo>
                  <a:pt x="23004" y="334"/>
                </a:moveTo>
                <a:cubicBezTo>
                  <a:pt x="14273" y="-4428"/>
                  <a:pt x="-3983" y="42932"/>
                  <a:pt x="779" y="63834"/>
                </a:cubicBezTo>
                <a:cubicBezTo>
                  <a:pt x="5541" y="84736"/>
                  <a:pt x="36762" y="99552"/>
                  <a:pt x="51579" y="125746"/>
                </a:cubicBezTo>
                <a:cubicBezTo>
                  <a:pt x="66396" y="151940"/>
                  <a:pt x="83065" y="177075"/>
                  <a:pt x="89679" y="220996"/>
                </a:cubicBezTo>
                <a:cubicBezTo>
                  <a:pt x="96293" y="264917"/>
                  <a:pt x="90737" y="365988"/>
                  <a:pt x="91266" y="389271"/>
                </a:cubicBezTo>
                <a:cubicBezTo>
                  <a:pt x="91795" y="412554"/>
                  <a:pt x="91002" y="392711"/>
                  <a:pt x="92854" y="360696"/>
                </a:cubicBezTo>
                <a:cubicBezTo>
                  <a:pt x="94706" y="328682"/>
                  <a:pt x="108994" y="241899"/>
                  <a:pt x="102379" y="197184"/>
                </a:cubicBezTo>
                <a:cubicBezTo>
                  <a:pt x="95764" y="152470"/>
                  <a:pt x="64808" y="117545"/>
                  <a:pt x="53166" y="92409"/>
                </a:cubicBezTo>
                <a:cubicBezTo>
                  <a:pt x="41524" y="67273"/>
                  <a:pt x="31735" y="5096"/>
                  <a:pt x="23004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3A934FE0-9543-46CF-A1A6-31D6B51F214C}"/>
              </a:ext>
            </a:extLst>
          </p:cNvPr>
          <p:cNvSpPr/>
          <p:nvPr/>
        </p:nvSpPr>
        <p:spPr>
          <a:xfrm>
            <a:off x="7057878" y="2208209"/>
            <a:ext cx="114704" cy="274949"/>
          </a:xfrm>
          <a:custGeom>
            <a:avLst/>
            <a:gdLst>
              <a:gd name="connsiteX0" fmla="*/ 114447 w 114704"/>
              <a:gd name="connsiteY0" fmla="*/ 4 h 274949"/>
              <a:gd name="connsiteX1" fmla="*/ 47772 w 114704"/>
              <a:gd name="connsiteY1" fmla="*/ 79379 h 274949"/>
              <a:gd name="connsiteX2" fmla="*/ 46185 w 114704"/>
              <a:gd name="connsiteY2" fmla="*/ 169866 h 274949"/>
              <a:gd name="connsiteX3" fmla="*/ 147 w 114704"/>
              <a:gd name="connsiteY3" fmla="*/ 274641 h 274949"/>
              <a:gd name="connsiteX4" fmla="*/ 63647 w 114704"/>
              <a:gd name="connsiteY4" fmla="*/ 134941 h 274949"/>
              <a:gd name="connsiteX5" fmla="*/ 69997 w 114704"/>
              <a:gd name="connsiteY5" fmla="*/ 82554 h 274949"/>
              <a:gd name="connsiteX6" fmla="*/ 114447 w 114704"/>
              <a:gd name="connsiteY6" fmla="*/ 4 h 27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04" h="274949">
                <a:moveTo>
                  <a:pt x="114447" y="4"/>
                </a:moveTo>
                <a:cubicBezTo>
                  <a:pt x="110743" y="-525"/>
                  <a:pt x="59149" y="51069"/>
                  <a:pt x="47772" y="79379"/>
                </a:cubicBezTo>
                <a:cubicBezTo>
                  <a:pt x="36395" y="107689"/>
                  <a:pt x="54122" y="137322"/>
                  <a:pt x="46185" y="169866"/>
                </a:cubicBezTo>
                <a:cubicBezTo>
                  <a:pt x="38247" y="202410"/>
                  <a:pt x="-2763" y="280462"/>
                  <a:pt x="147" y="274641"/>
                </a:cubicBezTo>
                <a:cubicBezTo>
                  <a:pt x="3057" y="268820"/>
                  <a:pt x="52005" y="166955"/>
                  <a:pt x="63647" y="134941"/>
                </a:cubicBezTo>
                <a:cubicBezTo>
                  <a:pt x="75289" y="102927"/>
                  <a:pt x="59149" y="102662"/>
                  <a:pt x="69997" y="82554"/>
                </a:cubicBezTo>
                <a:cubicBezTo>
                  <a:pt x="80845" y="62446"/>
                  <a:pt x="118151" y="533"/>
                  <a:pt x="11444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F020A429-2890-45A0-B376-6C39E6CFE78C}"/>
              </a:ext>
            </a:extLst>
          </p:cNvPr>
          <p:cNvSpPr/>
          <p:nvPr/>
        </p:nvSpPr>
        <p:spPr>
          <a:xfrm>
            <a:off x="7044736" y="2403353"/>
            <a:ext cx="68861" cy="106216"/>
          </a:xfrm>
          <a:custGeom>
            <a:avLst/>
            <a:gdLst>
              <a:gd name="connsiteX0" fmla="*/ 68852 w 68861"/>
              <a:gd name="connsiteY0" fmla="*/ 122 h 106216"/>
              <a:gd name="connsiteX1" fmla="*/ 8527 w 68861"/>
              <a:gd name="connsiteY1" fmla="*/ 101722 h 106216"/>
              <a:gd name="connsiteX2" fmla="*/ 3764 w 68861"/>
              <a:gd name="connsiteY2" fmla="*/ 81085 h 106216"/>
              <a:gd name="connsiteX3" fmla="*/ 68852 w 68861"/>
              <a:gd name="connsiteY3" fmla="*/ 122 h 10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61" h="106216">
                <a:moveTo>
                  <a:pt x="68852" y="122"/>
                </a:moveTo>
                <a:cubicBezTo>
                  <a:pt x="69646" y="3561"/>
                  <a:pt x="19375" y="88228"/>
                  <a:pt x="8527" y="101722"/>
                </a:cubicBezTo>
                <a:cubicBezTo>
                  <a:pt x="-2321" y="115216"/>
                  <a:pt x="-1528" y="95372"/>
                  <a:pt x="3764" y="81085"/>
                </a:cubicBezTo>
                <a:cubicBezTo>
                  <a:pt x="9056" y="66798"/>
                  <a:pt x="68058" y="-3317"/>
                  <a:pt x="68852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C742F63-8632-43CF-B829-DE6671184014}"/>
              </a:ext>
            </a:extLst>
          </p:cNvPr>
          <p:cNvSpPr/>
          <p:nvPr/>
        </p:nvSpPr>
        <p:spPr>
          <a:xfrm>
            <a:off x="7202422" y="2220604"/>
            <a:ext cx="108498" cy="337376"/>
          </a:xfrm>
          <a:custGeom>
            <a:avLst/>
            <a:gdLst>
              <a:gd name="connsiteX0" fmla="*/ 66 w 108498"/>
              <a:gd name="connsiteY0" fmla="*/ 5071 h 337376"/>
              <a:gd name="connsiteX1" fmla="*/ 61978 w 108498"/>
              <a:gd name="connsiteY1" fmla="*/ 190809 h 337376"/>
              <a:gd name="connsiteX2" fmla="*/ 100078 w 108498"/>
              <a:gd name="connsiteY2" fmla="*/ 281296 h 337376"/>
              <a:gd name="connsiteX3" fmla="*/ 79441 w 108498"/>
              <a:gd name="connsiteY3" fmla="*/ 336859 h 337376"/>
              <a:gd name="connsiteX4" fmla="*/ 108016 w 108498"/>
              <a:gd name="connsiteY4" fmla="*/ 249546 h 337376"/>
              <a:gd name="connsiteX5" fmla="*/ 50866 w 108498"/>
              <a:gd name="connsiteY5" fmla="*/ 70159 h 337376"/>
              <a:gd name="connsiteX6" fmla="*/ 66 w 108498"/>
              <a:gd name="connsiteY6" fmla="*/ 5071 h 33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498" h="337376">
                <a:moveTo>
                  <a:pt x="66" y="5071"/>
                </a:moveTo>
                <a:cubicBezTo>
                  <a:pt x="1918" y="25179"/>
                  <a:pt x="45309" y="144772"/>
                  <a:pt x="61978" y="190809"/>
                </a:cubicBezTo>
                <a:cubicBezTo>
                  <a:pt x="78647" y="236847"/>
                  <a:pt x="97168" y="256954"/>
                  <a:pt x="100078" y="281296"/>
                </a:cubicBezTo>
                <a:cubicBezTo>
                  <a:pt x="102988" y="305638"/>
                  <a:pt x="78118" y="342151"/>
                  <a:pt x="79441" y="336859"/>
                </a:cubicBezTo>
                <a:cubicBezTo>
                  <a:pt x="80764" y="331567"/>
                  <a:pt x="112779" y="293996"/>
                  <a:pt x="108016" y="249546"/>
                </a:cubicBezTo>
                <a:cubicBezTo>
                  <a:pt x="103254" y="205096"/>
                  <a:pt x="65947" y="111963"/>
                  <a:pt x="50866" y="70159"/>
                </a:cubicBezTo>
                <a:cubicBezTo>
                  <a:pt x="35785" y="28355"/>
                  <a:pt x="-1786" y="-15037"/>
                  <a:pt x="66" y="5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BD0165A6-8719-4C3D-9095-9BB2890411DF}"/>
              </a:ext>
            </a:extLst>
          </p:cNvPr>
          <p:cNvSpPr/>
          <p:nvPr/>
        </p:nvSpPr>
        <p:spPr>
          <a:xfrm>
            <a:off x="7113587" y="2469623"/>
            <a:ext cx="66280" cy="287828"/>
          </a:xfrm>
          <a:custGeom>
            <a:avLst/>
            <a:gdLst>
              <a:gd name="connsiteX0" fmla="*/ 1 w 66280"/>
              <a:gd name="connsiteY0" fmla="*/ 527 h 287828"/>
              <a:gd name="connsiteX1" fmla="*/ 46038 w 66280"/>
              <a:gd name="connsiteY1" fmla="*/ 132290 h 287828"/>
              <a:gd name="connsiteX2" fmla="*/ 36513 w 66280"/>
              <a:gd name="connsiteY2" fmla="*/ 222777 h 287828"/>
              <a:gd name="connsiteX3" fmla="*/ 15876 w 66280"/>
              <a:gd name="connsiteY3" fmla="*/ 286277 h 287828"/>
              <a:gd name="connsiteX4" fmla="*/ 65088 w 66280"/>
              <a:gd name="connsiteY4" fmla="*/ 157690 h 287828"/>
              <a:gd name="connsiteX5" fmla="*/ 47626 w 66280"/>
              <a:gd name="connsiteY5" fmla="*/ 87840 h 287828"/>
              <a:gd name="connsiteX6" fmla="*/ 1 w 66280"/>
              <a:gd name="connsiteY6" fmla="*/ 527 h 2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80" h="287828">
                <a:moveTo>
                  <a:pt x="1" y="527"/>
                </a:moveTo>
                <a:cubicBezTo>
                  <a:pt x="-264" y="7935"/>
                  <a:pt x="39953" y="95248"/>
                  <a:pt x="46038" y="132290"/>
                </a:cubicBezTo>
                <a:cubicBezTo>
                  <a:pt x="52123" y="169332"/>
                  <a:pt x="41540" y="197112"/>
                  <a:pt x="36513" y="222777"/>
                </a:cubicBezTo>
                <a:cubicBezTo>
                  <a:pt x="31486" y="248442"/>
                  <a:pt x="11114" y="297125"/>
                  <a:pt x="15876" y="286277"/>
                </a:cubicBezTo>
                <a:cubicBezTo>
                  <a:pt x="20638" y="275429"/>
                  <a:pt x="59796" y="190763"/>
                  <a:pt x="65088" y="157690"/>
                </a:cubicBezTo>
                <a:cubicBezTo>
                  <a:pt x="70380" y="124617"/>
                  <a:pt x="56886" y="109801"/>
                  <a:pt x="47626" y="87840"/>
                </a:cubicBezTo>
                <a:cubicBezTo>
                  <a:pt x="38366" y="65880"/>
                  <a:pt x="266" y="-6881"/>
                  <a:pt x="1" y="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300D6DD3-BFCC-40CF-9D09-5BFCC9B517A9}"/>
              </a:ext>
            </a:extLst>
          </p:cNvPr>
          <p:cNvSpPr/>
          <p:nvPr/>
        </p:nvSpPr>
        <p:spPr>
          <a:xfrm>
            <a:off x="7108745" y="2590705"/>
            <a:ext cx="169036" cy="230284"/>
          </a:xfrm>
          <a:custGeom>
            <a:avLst/>
            <a:gdLst>
              <a:gd name="connsiteX0" fmla="*/ 163593 w 169036"/>
              <a:gd name="connsiteY0" fmla="*/ 95 h 230284"/>
              <a:gd name="connsiteX1" fmla="*/ 166768 w 169036"/>
              <a:gd name="connsiteY1" fmla="*/ 96933 h 230284"/>
              <a:gd name="connsiteX2" fmla="*/ 127080 w 169036"/>
              <a:gd name="connsiteY2" fmla="*/ 138208 h 230284"/>
              <a:gd name="connsiteX3" fmla="*/ 69930 w 169036"/>
              <a:gd name="connsiteY3" fmla="*/ 179483 h 230284"/>
              <a:gd name="connsiteX4" fmla="*/ 80 w 169036"/>
              <a:gd name="connsiteY4" fmla="*/ 230283 h 230284"/>
              <a:gd name="connsiteX5" fmla="*/ 84218 w 169036"/>
              <a:gd name="connsiteY5" fmla="*/ 181070 h 230284"/>
              <a:gd name="connsiteX6" fmla="*/ 158830 w 169036"/>
              <a:gd name="connsiteY6" fmla="*/ 122333 h 230284"/>
              <a:gd name="connsiteX7" fmla="*/ 158830 w 169036"/>
              <a:gd name="connsiteY7" fmla="*/ 79470 h 230284"/>
              <a:gd name="connsiteX8" fmla="*/ 163593 w 169036"/>
              <a:gd name="connsiteY8" fmla="*/ 95 h 23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036" h="230284">
                <a:moveTo>
                  <a:pt x="163593" y="95"/>
                </a:moveTo>
                <a:cubicBezTo>
                  <a:pt x="164916" y="3005"/>
                  <a:pt x="172853" y="73914"/>
                  <a:pt x="166768" y="96933"/>
                </a:cubicBezTo>
                <a:cubicBezTo>
                  <a:pt x="160683" y="119952"/>
                  <a:pt x="143220" y="124450"/>
                  <a:pt x="127080" y="138208"/>
                </a:cubicBezTo>
                <a:cubicBezTo>
                  <a:pt x="110940" y="151966"/>
                  <a:pt x="69930" y="179483"/>
                  <a:pt x="69930" y="179483"/>
                </a:cubicBezTo>
                <a:cubicBezTo>
                  <a:pt x="48763" y="194829"/>
                  <a:pt x="-2301" y="230019"/>
                  <a:pt x="80" y="230283"/>
                </a:cubicBezTo>
                <a:cubicBezTo>
                  <a:pt x="2461" y="230547"/>
                  <a:pt x="57760" y="199062"/>
                  <a:pt x="84218" y="181070"/>
                </a:cubicBezTo>
                <a:cubicBezTo>
                  <a:pt x="110676" y="163078"/>
                  <a:pt x="146395" y="139266"/>
                  <a:pt x="158830" y="122333"/>
                </a:cubicBezTo>
                <a:cubicBezTo>
                  <a:pt x="171265" y="105400"/>
                  <a:pt x="159094" y="97197"/>
                  <a:pt x="158830" y="79470"/>
                </a:cubicBezTo>
                <a:cubicBezTo>
                  <a:pt x="158565" y="61743"/>
                  <a:pt x="162270" y="-2815"/>
                  <a:pt x="163593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4E38A09C-CF04-4D07-B9B4-916E029CCC1A}"/>
              </a:ext>
            </a:extLst>
          </p:cNvPr>
          <p:cNvSpPr/>
          <p:nvPr/>
        </p:nvSpPr>
        <p:spPr>
          <a:xfrm>
            <a:off x="6238875" y="1914281"/>
            <a:ext cx="259316" cy="38344"/>
          </a:xfrm>
          <a:custGeom>
            <a:avLst/>
            <a:gdLst>
              <a:gd name="connsiteX0" fmla="*/ 0 w 259316"/>
              <a:gd name="connsiteY0" fmla="*/ 38344 h 38344"/>
              <a:gd name="connsiteX1" fmla="*/ 193675 w 259316"/>
              <a:gd name="connsiteY1" fmla="*/ 3419 h 38344"/>
              <a:gd name="connsiteX2" fmla="*/ 225425 w 259316"/>
              <a:gd name="connsiteY2" fmla="*/ 8182 h 38344"/>
              <a:gd name="connsiteX3" fmla="*/ 258763 w 259316"/>
              <a:gd name="connsiteY3" fmla="*/ 244 h 38344"/>
              <a:gd name="connsiteX4" fmla="*/ 196850 w 259316"/>
              <a:gd name="connsiteY4" fmla="*/ 19294 h 38344"/>
              <a:gd name="connsiteX5" fmla="*/ 157163 w 259316"/>
              <a:gd name="connsiteY5" fmla="*/ 24057 h 38344"/>
              <a:gd name="connsiteX6" fmla="*/ 0 w 259316"/>
              <a:gd name="connsiteY6" fmla="*/ 38344 h 3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316" h="38344">
                <a:moveTo>
                  <a:pt x="0" y="38344"/>
                </a:moveTo>
                <a:cubicBezTo>
                  <a:pt x="78052" y="23395"/>
                  <a:pt x="156104" y="8446"/>
                  <a:pt x="193675" y="3419"/>
                </a:cubicBezTo>
                <a:cubicBezTo>
                  <a:pt x="231246" y="-1608"/>
                  <a:pt x="214577" y="8711"/>
                  <a:pt x="225425" y="8182"/>
                </a:cubicBezTo>
                <a:cubicBezTo>
                  <a:pt x="236273" y="7653"/>
                  <a:pt x="263526" y="-1608"/>
                  <a:pt x="258763" y="244"/>
                </a:cubicBezTo>
                <a:cubicBezTo>
                  <a:pt x="254000" y="2096"/>
                  <a:pt x="213783" y="15325"/>
                  <a:pt x="196850" y="19294"/>
                </a:cubicBezTo>
                <a:cubicBezTo>
                  <a:pt x="179917" y="23263"/>
                  <a:pt x="186796" y="19559"/>
                  <a:pt x="157163" y="24057"/>
                </a:cubicBezTo>
                <a:lnTo>
                  <a:pt x="0" y="383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8ADB86B-683E-455D-AF1B-D8955068B522}"/>
              </a:ext>
            </a:extLst>
          </p:cNvPr>
          <p:cNvSpPr/>
          <p:nvPr/>
        </p:nvSpPr>
        <p:spPr>
          <a:xfrm>
            <a:off x="6248162" y="1957502"/>
            <a:ext cx="209536" cy="42754"/>
          </a:xfrm>
          <a:custGeom>
            <a:avLst/>
            <a:gdLst>
              <a:gd name="connsiteX0" fmla="*/ 1826 w 209536"/>
              <a:gd name="connsiteY0" fmla="*/ 42748 h 42754"/>
              <a:gd name="connsiteX1" fmla="*/ 201851 w 209536"/>
              <a:gd name="connsiteY1" fmla="*/ 3061 h 42754"/>
              <a:gd name="connsiteX2" fmla="*/ 162163 w 209536"/>
              <a:gd name="connsiteY2" fmla="*/ 3061 h 42754"/>
              <a:gd name="connsiteX3" fmla="*/ 105013 w 209536"/>
              <a:gd name="connsiteY3" fmla="*/ 6236 h 42754"/>
              <a:gd name="connsiteX4" fmla="*/ 1826 w 209536"/>
              <a:gd name="connsiteY4" fmla="*/ 42748 h 4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536" h="42754">
                <a:moveTo>
                  <a:pt x="1826" y="42748"/>
                </a:moveTo>
                <a:cubicBezTo>
                  <a:pt x="17966" y="42219"/>
                  <a:pt x="175128" y="9675"/>
                  <a:pt x="201851" y="3061"/>
                </a:cubicBezTo>
                <a:cubicBezTo>
                  <a:pt x="228574" y="-3554"/>
                  <a:pt x="178303" y="2532"/>
                  <a:pt x="162163" y="3061"/>
                </a:cubicBezTo>
                <a:cubicBezTo>
                  <a:pt x="146023" y="3590"/>
                  <a:pt x="128825" y="1209"/>
                  <a:pt x="105013" y="6236"/>
                </a:cubicBezTo>
                <a:cubicBezTo>
                  <a:pt x="81201" y="11263"/>
                  <a:pt x="-14314" y="43277"/>
                  <a:pt x="1826" y="42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5F5AB8A8-94F5-40BE-96FD-757347085594}"/>
              </a:ext>
            </a:extLst>
          </p:cNvPr>
          <p:cNvSpPr/>
          <p:nvPr/>
        </p:nvSpPr>
        <p:spPr>
          <a:xfrm>
            <a:off x="6433250" y="1924050"/>
            <a:ext cx="71158" cy="59700"/>
          </a:xfrm>
          <a:custGeom>
            <a:avLst/>
            <a:gdLst>
              <a:gd name="connsiteX0" fmla="*/ 888 w 71158"/>
              <a:gd name="connsiteY0" fmla="*/ 0 h 59700"/>
              <a:gd name="connsiteX1" fmla="*/ 5650 w 71158"/>
              <a:gd name="connsiteY1" fmla="*/ 58738 h 59700"/>
              <a:gd name="connsiteX2" fmla="*/ 35813 w 71158"/>
              <a:gd name="connsiteY2" fmla="*/ 36513 h 59700"/>
              <a:gd name="connsiteX3" fmla="*/ 54863 w 71158"/>
              <a:gd name="connsiteY3" fmla="*/ 36513 h 59700"/>
              <a:gd name="connsiteX4" fmla="*/ 70738 w 71158"/>
              <a:gd name="connsiteY4" fmla="*/ 36513 h 59700"/>
              <a:gd name="connsiteX5" fmla="*/ 37400 w 71158"/>
              <a:gd name="connsiteY5" fmla="*/ 44450 h 59700"/>
              <a:gd name="connsiteX6" fmla="*/ 16763 w 71158"/>
              <a:gd name="connsiteY6" fmla="*/ 57150 h 59700"/>
              <a:gd name="connsiteX7" fmla="*/ 888 w 71158"/>
              <a:gd name="connsiteY7" fmla="*/ 0 h 5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58" h="59700">
                <a:moveTo>
                  <a:pt x="888" y="0"/>
                </a:moveTo>
                <a:cubicBezTo>
                  <a:pt x="-964" y="265"/>
                  <a:pt x="-171" y="52653"/>
                  <a:pt x="5650" y="58738"/>
                </a:cubicBezTo>
                <a:cubicBezTo>
                  <a:pt x="11471" y="64823"/>
                  <a:pt x="27611" y="40217"/>
                  <a:pt x="35813" y="36513"/>
                </a:cubicBezTo>
                <a:cubicBezTo>
                  <a:pt x="44015" y="32809"/>
                  <a:pt x="54863" y="36513"/>
                  <a:pt x="54863" y="36513"/>
                </a:cubicBezTo>
                <a:cubicBezTo>
                  <a:pt x="60684" y="36513"/>
                  <a:pt x="73649" y="35190"/>
                  <a:pt x="70738" y="36513"/>
                </a:cubicBezTo>
                <a:cubicBezTo>
                  <a:pt x="67827" y="37836"/>
                  <a:pt x="46396" y="41011"/>
                  <a:pt x="37400" y="44450"/>
                </a:cubicBezTo>
                <a:cubicBezTo>
                  <a:pt x="28404" y="47889"/>
                  <a:pt x="23113" y="61648"/>
                  <a:pt x="16763" y="57150"/>
                </a:cubicBezTo>
                <a:cubicBezTo>
                  <a:pt x="10413" y="52652"/>
                  <a:pt x="2740" y="-265"/>
                  <a:pt x="8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EE5C54FF-FD4E-477F-AC95-778775F537C8}"/>
              </a:ext>
            </a:extLst>
          </p:cNvPr>
          <p:cNvSpPr/>
          <p:nvPr/>
        </p:nvSpPr>
        <p:spPr>
          <a:xfrm>
            <a:off x="6492875" y="1912938"/>
            <a:ext cx="450240" cy="118309"/>
          </a:xfrm>
          <a:custGeom>
            <a:avLst/>
            <a:gdLst>
              <a:gd name="connsiteX0" fmla="*/ 0 w 450240"/>
              <a:gd name="connsiteY0" fmla="*/ 0 h 118309"/>
              <a:gd name="connsiteX1" fmla="*/ 38100 w 450240"/>
              <a:gd name="connsiteY1" fmla="*/ 47625 h 118309"/>
              <a:gd name="connsiteX2" fmla="*/ 34925 w 450240"/>
              <a:gd name="connsiteY2" fmla="*/ 60325 h 118309"/>
              <a:gd name="connsiteX3" fmla="*/ 161925 w 450240"/>
              <a:gd name="connsiteY3" fmla="*/ 73025 h 118309"/>
              <a:gd name="connsiteX4" fmla="*/ 444500 w 450240"/>
              <a:gd name="connsiteY4" fmla="*/ 117475 h 118309"/>
              <a:gd name="connsiteX5" fmla="*/ 358775 w 450240"/>
              <a:gd name="connsiteY5" fmla="*/ 103187 h 118309"/>
              <a:gd name="connsiteX6" fmla="*/ 0 w 450240"/>
              <a:gd name="connsiteY6" fmla="*/ 0 h 11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40" h="118309">
                <a:moveTo>
                  <a:pt x="0" y="0"/>
                </a:moveTo>
                <a:cubicBezTo>
                  <a:pt x="16139" y="18785"/>
                  <a:pt x="32279" y="37571"/>
                  <a:pt x="38100" y="47625"/>
                </a:cubicBezTo>
                <a:cubicBezTo>
                  <a:pt x="43921" y="57679"/>
                  <a:pt x="14288" y="56092"/>
                  <a:pt x="34925" y="60325"/>
                </a:cubicBezTo>
                <a:cubicBezTo>
                  <a:pt x="55562" y="64558"/>
                  <a:pt x="93663" y="63500"/>
                  <a:pt x="161925" y="73025"/>
                </a:cubicBezTo>
                <a:cubicBezTo>
                  <a:pt x="230187" y="82550"/>
                  <a:pt x="444500" y="117475"/>
                  <a:pt x="444500" y="117475"/>
                </a:cubicBezTo>
                <a:cubicBezTo>
                  <a:pt x="477308" y="122502"/>
                  <a:pt x="358775" y="103187"/>
                  <a:pt x="358775" y="10318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CFC1AAE8-7527-4C4A-9AA0-B38369220595}"/>
              </a:ext>
            </a:extLst>
          </p:cNvPr>
          <p:cNvSpPr/>
          <p:nvPr/>
        </p:nvSpPr>
        <p:spPr>
          <a:xfrm>
            <a:off x="6601475" y="1946099"/>
            <a:ext cx="432800" cy="78599"/>
          </a:xfrm>
          <a:custGeom>
            <a:avLst/>
            <a:gdLst>
              <a:gd name="connsiteX0" fmla="*/ 12050 w 432800"/>
              <a:gd name="connsiteY0" fmla="*/ 3351 h 78599"/>
              <a:gd name="connsiteX1" fmla="*/ 320025 w 432800"/>
              <a:gd name="connsiteY1" fmla="*/ 52564 h 78599"/>
              <a:gd name="connsiteX2" fmla="*/ 432738 w 432800"/>
              <a:gd name="connsiteY2" fmla="*/ 73201 h 78599"/>
              <a:gd name="connsiteX3" fmla="*/ 334313 w 432800"/>
              <a:gd name="connsiteY3" fmla="*/ 77964 h 78599"/>
              <a:gd name="connsiteX4" fmla="*/ 227950 w 432800"/>
              <a:gd name="connsiteY4" fmla="*/ 62089 h 78599"/>
              <a:gd name="connsiteX5" fmla="*/ 77138 w 432800"/>
              <a:gd name="connsiteY5" fmla="*/ 11289 h 78599"/>
              <a:gd name="connsiteX6" fmla="*/ 12050 w 432800"/>
              <a:gd name="connsiteY6" fmla="*/ 3351 h 7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800" h="78599">
                <a:moveTo>
                  <a:pt x="12050" y="3351"/>
                </a:moveTo>
                <a:cubicBezTo>
                  <a:pt x="52531" y="10230"/>
                  <a:pt x="249910" y="40922"/>
                  <a:pt x="320025" y="52564"/>
                </a:cubicBezTo>
                <a:cubicBezTo>
                  <a:pt x="390140" y="64206"/>
                  <a:pt x="430357" y="68968"/>
                  <a:pt x="432738" y="73201"/>
                </a:cubicBezTo>
                <a:cubicBezTo>
                  <a:pt x="435119" y="77434"/>
                  <a:pt x="368444" y="79816"/>
                  <a:pt x="334313" y="77964"/>
                </a:cubicBezTo>
                <a:cubicBezTo>
                  <a:pt x="300182" y="76112"/>
                  <a:pt x="270812" y="73201"/>
                  <a:pt x="227950" y="62089"/>
                </a:cubicBezTo>
                <a:cubicBezTo>
                  <a:pt x="185088" y="50977"/>
                  <a:pt x="111005" y="21872"/>
                  <a:pt x="77138" y="11289"/>
                </a:cubicBezTo>
                <a:cubicBezTo>
                  <a:pt x="43271" y="706"/>
                  <a:pt x="-28431" y="-3528"/>
                  <a:pt x="12050" y="3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256E025A-7700-4028-8610-C92168F9610B}"/>
              </a:ext>
            </a:extLst>
          </p:cNvPr>
          <p:cNvSpPr/>
          <p:nvPr/>
        </p:nvSpPr>
        <p:spPr>
          <a:xfrm>
            <a:off x="4083416" y="1123148"/>
            <a:ext cx="338315" cy="620830"/>
          </a:xfrm>
          <a:custGeom>
            <a:avLst/>
            <a:gdLst>
              <a:gd name="connsiteX0" fmla="*/ 338301 w 338315"/>
              <a:gd name="connsiteY0" fmla="*/ 802 h 620830"/>
              <a:gd name="connsiteX1" fmla="*/ 255751 w 338315"/>
              <a:gd name="connsiteY1" fmla="*/ 216702 h 620830"/>
              <a:gd name="connsiteX2" fmla="*/ 185901 w 338315"/>
              <a:gd name="connsiteY2" fmla="*/ 352169 h 620830"/>
              <a:gd name="connsiteX3" fmla="*/ 141451 w 338315"/>
              <a:gd name="connsiteY3" fmla="*/ 436835 h 620830"/>
              <a:gd name="connsiteX4" fmla="*/ 1751 w 338315"/>
              <a:gd name="connsiteY4" fmla="*/ 616752 h 620830"/>
              <a:gd name="connsiteX5" fmla="*/ 69484 w 338315"/>
              <a:gd name="connsiteY5" fmla="*/ 542669 h 620830"/>
              <a:gd name="connsiteX6" fmla="*/ 164734 w 338315"/>
              <a:gd name="connsiteY6" fmla="*/ 320419 h 620830"/>
              <a:gd name="connsiteX7" fmla="*/ 249401 w 338315"/>
              <a:gd name="connsiteY7" fmla="*/ 148969 h 620830"/>
              <a:gd name="connsiteX8" fmla="*/ 338301 w 338315"/>
              <a:gd name="connsiteY8" fmla="*/ 802 h 620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315" h="620830">
                <a:moveTo>
                  <a:pt x="338301" y="802"/>
                </a:moveTo>
                <a:cubicBezTo>
                  <a:pt x="339359" y="12091"/>
                  <a:pt x="281151" y="158141"/>
                  <a:pt x="255751" y="216702"/>
                </a:cubicBezTo>
                <a:cubicBezTo>
                  <a:pt x="230351" y="275263"/>
                  <a:pt x="204951" y="315480"/>
                  <a:pt x="185901" y="352169"/>
                </a:cubicBezTo>
                <a:cubicBezTo>
                  <a:pt x="166851" y="388858"/>
                  <a:pt x="172143" y="392738"/>
                  <a:pt x="141451" y="436835"/>
                </a:cubicBezTo>
                <a:cubicBezTo>
                  <a:pt x="110759" y="480932"/>
                  <a:pt x="13745" y="599113"/>
                  <a:pt x="1751" y="616752"/>
                </a:cubicBezTo>
                <a:cubicBezTo>
                  <a:pt x="-10244" y="634391"/>
                  <a:pt x="42320" y="592058"/>
                  <a:pt x="69484" y="542669"/>
                </a:cubicBezTo>
                <a:cubicBezTo>
                  <a:pt x="96648" y="493280"/>
                  <a:pt x="134748" y="386036"/>
                  <a:pt x="164734" y="320419"/>
                </a:cubicBezTo>
                <a:cubicBezTo>
                  <a:pt x="194720" y="254802"/>
                  <a:pt x="222237" y="197652"/>
                  <a:pt x="249401" y="148969"/>
                </a:cubicBezTo>
                <a:cubicBezTo>
                  <a:pt x="276565" y="100286"/>
                  <a:pt x="337243" y="-10487"/>
                  <a:pt x="338301" y="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2D231BE2-0F4A-4A98-9E9C-07806D97527A}"/>
              </a:ext>
            </a:extLst>
          </p:cNvPr>
          <p:cNvSpPr/>
          <p:nvPr/>
        </p:nvSpPr>
        <p:spPr>
          <a:xfrm>
            <a:off x="4104215" y="1623286"/>
            <a:ext cx="133732" cy="555851"/>
          </a:xfrm>
          <a:custGeom>
            <a:avLst/>
            <a:gdLst>
              <a:gd name="connsiteX0" fmla="*/ 133352 w 133732"/>
              <a:gd name="connsiteY0" fmla="*/ 197 h 555851"/>
              <a:gd name="connsiteX1" fmla="*/ 74085 w 133732"/>
              <a:gd name="connsiteY1" fmla="*/ 112381 h 555851"/>
              <a:gd name="connsiteX2" fmla="*/ 55035 w 133732"/>
              <a:gd name="connsiteY2" fmla="*/ 167414 h 555851"/>
              <a:gd name="connsiteX3" fmla="*/ 31752 w 133732"/>
              <a:gd name="connsiteY3" fmla="*/ 313464 h 555851"/>
              <a:gd name="connsiteX4" fmla="*/ 50802 w 133732"/>
              <a:gd name="connsiteY4" fmla="*/ 550531 h 555851"/>
              <a:gd name="connsiteX5" fmla="*/ 40218 w 133732"/>
              <a:gd name="connsiteY5" fmla="*/ 461631 h 555851"/>
              <a:gd name="connsiteX6" fmla="*/ 2 w 133732"/>
              <a:gd name="connsiteY6" fmla="*/ 269014 h 555851"/>
              <a:gd name="connsiteX7" fmla="*/ 42335 w 133732"/>
              <a:gd name="connsiteY7" fmla="*/ 142014 h 555851"/>
              <a:gd name="connsiteX8" fmla="*/ 133352 w 133732"/>
              <a:gd name="connsiteY8" fmla="*/ 197 h 55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732" h="555851">
                <a:moveTo>
                  <a:pt x="133352" y="197"/>
                </a:moveTo>
                <a:cubicBezTo>
                  <a:pt x="138644" y="-4742"/>
                  <a:pt x="87138" y="84512"/>
                  <a:pt x="74085" y="112381"/>
                </a:cubicBezTo>
                <a:cubicBezTo>
                  <a:pt x="61032" y="140250"/>
                  <a:pt x="62090" y="133900"/>
                  <a:pt x="55035" y="167414"/>
                </a:cubicBezTo>
                <a:cubicBezTo>
                  <a:pt x="47980" y="200928"/>
                  <a:pt x="32457" y="249611"/>
                  <a:pt x="31752" y="313464"/>
                </a:cubicBezTo>
                <a:cubicBezTo>
                  <a:pt x="31047" y="377317"/>
                  <a:pt x="49391" y="525837"/>
                  <a:pt x="50802" y="550531"/>
                </a:cubicBezTo>
                <a:cubicBezTo>
                  <a:pt x="52213" y="575225"/>
                  <a:pt x="48685" y="508550"/>
                  <a:pt x="40218" y="461631"/>
                </a:cubicBezTo>
                <a:cubicBezTo>
                  <a:pt x="31751" y="414712"/>
                  <a:pt x="-351" y="322283"/>
                  <a:pt x="2" y="269014"/>
                </a:cubicBezTo>
                <a:cubicBezTo>
                  <a:pt x="355" y="215745"/>
                  <a:pt x="22932" y="189639"/>
                  <a:pt x="42335" y="142014"/>
                </a:cubicBezTo>
                <a:cubicBezTo>
                  <a:pt x="61738" y="94389"/>
                  <a:pt x="128060" y="5136"/>
                  <a:pt x="133352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7C5031D7-CDAB-4CC5-BAEB-31C223B33C1D}"/>
              </a:ext>
            </a:extLst>
          </p:cNvPr>
          <p:cNvSpPr/>
          <p:nvPr/>
        </p:nvSpPr>
        <p:spPr>
          <a:xfrm>
            <a:off x="4000844" y="1974604"/>
            <a:ext cx="148438" cy="481634"/>
          </a:xfrm>
          <a:custGeom>
            <a:avLst/>
            <a:gdLst>
              <a:gd name="connsiteX0" fmla="*/ 122423 w 148438"/>
              <a:gd name="connsiteY0" fmla="*/ 246 h 481634"/>
              <a:gd name="connsiteX1" fmla="*/ 52573 w 148438"/>
              <a:gd name="connsiteY1" fmla="*/ 167463 h 481634"/>
              <a:gd name="connsiteX2" fmla="*/ 41989 w 148438"/>
              <a:gd name="connsiteY2" fmla="*/ 252129 h 481634"/>
              <a:gd name="connsiteX3" fmla="*/ 143589 w 148438"/>
              <a:gd name="connsiteY3" fmla="*/ 472263 h 481634"/>
              <a:gd name="connsiteX4" fmla="*/ 120306 w 148438"/>
              <a:gd name="connsiteY4" fmla="*/ 425696 h 481634"/>
              <a:gd name="connsiteX5" fmla="*/ 16589 w 148438"/>
              <a:gd name="connsiteY5" fmla="*/ 285996 h 481634"/>
              <a:gd name="connsiteX6" fmla="*/ 10239 w 148438"/>
              <a:gd name="connsiteY6" fmla="*/ 207679 h 481634"/>
              <a:gd name="connsiteX7" fmla="*/ 122423 w 148438"/>
              <a:gd name="connsiteY7" fmla="*/ 246 h 48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438" h="481634">
                <a:moveTo>
                  <a:pt x="122423" y="246"/>
                </a:moveTo>
                <a:cubicBezTo>
                  <a:pt x="129479" y="-6457"/>
                  <a:pt x="65979" y="125483"/>
                  <a:pt x="52573" y="167463"/>
                </a:cubicBezTo>
                <a:cubicBezTo>
                  <a:pt x="39167" y="209443"/>
                  <a:pt x="26820" y="201329"/>
                  <a:pt x="41989" y="252129"/>
                </a:cubicBezTo>
                <a:cubicBezTo>
                  <a:pt x="57158" y="302929"/>
                  <a:pt x="130536" y="443335"/>
                  <a:pt x="143589" y="472263"/>
                </a:cubicBezTo>
                <a:cubicBezTo>
                  <a:pt x="156642" y="501191"/>
                  <a:pt x="141473" y="456741"/>
                  <a:pt x="120306" y="425696"/>
                </a:cubicBezTo>
                <a:cubicBezTo>
                  <a:pt x="99139" y="394652"/>
                  <a:pt x="34933" y="322332"/>
                  <a:pt x="16589" y="285996"/>
                </a:cubicBezTo>
                <a:cubicBezTo>
                  <a:pt x="-1755" y="249660"/>
                  <a:pt x="-6342" y="252129"/>
                  <a:pt x="10239" y="207679"/>
                </a:cubicBezTo>
                <a:cubicBezTo>
                  <a:pt x="26820" y="163229"/>
                  <a:pt x="115367" y="6949"/>
                  <a:pt x="122423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6362028A-64E7-4F0E-B5FC-70CCF29BA244}"/>
              </a:ext>
            </a:extLst>
          </p:cNvPr>
          <p:cNvSpPr/>
          <p:nvPr/>
        </p:nvSpPr>
        <p:spPr>
          <a:xfrm>
            <a:off x="3901321" y="1746167"/>
            <a:ext cx="203103" cy="681136"/>
          </a:xfrm>
          <a:custGeom>
            <a:avLst/>
            <a:gdLst>
              <a:gd name="connsiteX0" fmla="*/ 202896 w 203103"/>
              <a:gd name="connsiteY0" fmla="*/ 83 h 681136"/>
              <a:gd name="connsiteX1" fmla="*/ 84362 w 203103"/>
              <a:gd name="connsiteY1" fmla="*/ 235033 h 681136"/>
              <a:gd name="connsiteX2" fmla="*/ 44146 w 203103"/>
              <a:gd name="connsiteY2" fmla="*/ 364150 h 681136"/>
              <a:gd name="connsiteX3" fmla="*/ 156329 w 203103"/>
              <a:gd name="connsiteY3" fmla="*/ 671066 h 681136"/>
              <a:gd name="connsiteX4" fmla="*/ 130929 w 203103"/>
              <a:gd name="connsiteY4" fmla="*/ 590633 h 681136"/>
              <a:gd name="connsiteX5" fmla="*/ 12396 w 203103"/>
              <a:gd name="connsiteY5" fmla="*/ 427650 h 681136"/>
              <a:gd name="connsiteX6" fmla="*/ 8162 w 203103"/>
              <a:gd name="connsiteY6" fmla="*/ 362033 h 681136"/>
              <a:gd name="connsiteX7" fmla="*/ 52612 w 203103"/>
              <a:gd name="connsiteY7" fmla="*/ 209633 h 681136"/>
              <a:gd name="connsiteX8" fmla="*/ 202896 w 203103"/>
              <a:gd name="connsiteY8" fmla="*/ 83 h 6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103" h="681136">
                <a:moveTo>
                  <a:pt x="202896" y="83"/>
                </a:moveTo>
                <a:cubicBezTo>
                  <a:pt x="208188" y="4316"/>
                  <a:pt x="110820" y="174355"/>
                  <a:pt x="84362" y="235033"/>
                </a:cubicBezTo>
                <a:cubicBezTo>
                  <a:pt x="57904" y="295711"/>
                  <a:pt x="32152" y="291478"/>
                  <a:pt x="44146" y="364150"/>
                </a:cubicBezTo>
                <a:cubicBezTo>
                  <a:pt x="56140" y="436822"/>
                  <a:pt x="141865" y="633319"/>
                  <a:pt x="156329" y="671066"/>
                </a:cubicBezTo>
                <a:cubicBezTo>
                  <a:pt x="170793" y="708813"/>
                  <a:pt x="154918" y="631202"/>
                  <a:pt x="130929" y="590633"/>
                </a:cubicBezTo>
                <a:cubicBezTo>
                  <a:pt x="106940" y="550064"/>
                  <a:pt x="32857" y="465750"/>
                  <a:pt x="12396" y="427650"/>
                </a:cubicBezTo>
                <a:cubicBezTo>
                  <a:pt x="-8065" y="389550"/>
                  <a:pt x="1459" y="398369"/>
                  <a:pt x="8162" y="362033"/>
                </a:cubicBezTo>
                <a:cubicBezTo>
                  <a:pt x="14865" y="325697"/>
                  <a:pt x="22273" y="265372"/>
                  <a:pt x="52612" y="209633"/>
                </a:cubicBezTo>
                <a:cubicBezTo>
                  <a:pt x="82951" y="153894"/>
                  <a:pt x="197604" y="-4150"/>
                  <a:pt x="202896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EB3995CF-FE7A-4298-846D-40EDAB5486D2}"/>
              </a:ext>
            </a:extLst>
          </p:cNvPr>
          <p:cNvSpPr/>
          <p:nvPr/>
        </p:nvSpPr>
        <p:spPr>
          <a:xfrm>
            <a:off x="3824309" y="1807632"/>
            <a:ext cx="145601" cy="625419"/>
          </a:xfrm>
          <a:custGeom>
            <a:avLst/>
            <a:gdLst>
              <a:gd name="connsiteX0" fmla="*/ 97874 w 145601"/>
              <a:gd name="connsiteY0" fmla="*/ 1 h 625419"/>
              <a:gd name="connsiteX1" fmla="*/ 6858 w 145601"/>
              <a:gd name="connsiteY1" fmla="*/ 279401 h 625419"/>
              <a:gd name="connsiteX2" fmla="*/ 21674 w 145601"/>
              <a:gd name="connsiteY2" fmla="*/ 387351 h 625419"/>
              <a:gd name="connsiteX3" fmla="*/ 142324 w 145601"/>
              <a:gd name="connsiteY3" fmla="*/ 622301 h 625419"/>
              <a:gd name="connsiteX4" fmla="*/ 104224 w 145601"/>
              <a:gd name="connsiteY4" fmla="*/ 505885 h 625419"/>
              <a:gd name="connsiteX5" fmla="*/ 28024 w 145601"/>
              <a:gd name="connsiteY5" fmla="*/ 275168 h 625419"/>
              <a:gd name="connsiteX6" fmla="*/ 97874 w 145601"/>
              <a:gd name="connsiteY6" fmla="*/ 1 h 62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601" h="625419">
                <a:moveTo>
                  <a:pt x="97874" y="1"/>
                </a:moveTo>
                <a:cubicBezTo>
                  <a:pt x="94346" y="706"/>
                  <a:pt x="19558" y="214843"/>
                  <a:pt x="6858" y="279401"/>
                </a:cubicBezTo>
                <a:cubicBezTo>
                  <a:pt x="-5842" y="343959"/>
                  <a:pt x="-904" y="330201"/>
                  <a:pt x="21674" y="387351"/>
                </a:cubicBezTo>
                <a:cubicBezTo>
                  <a:pt x="44252" y="444501"/>
                  <a:pt x="128566" y="602546"/>
                  <a:pt x="142324" y="622301"/>
                </a:cubicBezTo>
                <a:cubicBezTo>
                  <a:pt x="156082" y="642056"/>
                  <a:pt x="123274" y="563740"/>
                  <a:pt x="104224" y="505885"/>
                </a:cubicBezTo>
                <a:cubicBezTo>
                  <a:pt x="85174" y="448030"/>
                  <a:pt x="26966" y="355249"/>
                  <a:pt x="28024" y="275168"/>
                </a:cubicBezTo>
                <a:cubicBezTo>
                  <a:pt x="29082" y="195087"/>
                  <a:pt x="101402" y="-704"/>
                  <a:pt x="9787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02BEA856-0594-4470-B876-4544AFDE60D6}"/>
              </a:ext>
            </a:extLst>
          </p:cNvPr>
          <p:cNvSpPr/>
          <p:nvPr/>
        </p:nvSpPr>
        <p:spPr>
          <a:xfrm>
            <a:off x="4317316" y="797784"/>
            <a:ext cx="612408" cy="309671"/>
          </a:xfrm>
          <a:custGeom>
            <a:avLst/>
            <a:gdLst>
              <a:gd name="connsiteX0" fmla="*/ 612401 w 612408"/>
              <a:gd name="connsiteY0" fmla="*/ 199 h 309671"/>
              <a:gd name="connsiteX1" fmla="*/ 455767 w 612408"/>
              <a:gd name="connsiteY1" fmla="*/ 142016 h 309671"/>
              <a:gd name="connsiteX2" fmla="*/ 358401 w 612408"/>
              <a:gd name="connsiteY2" fmla="*/ 190699 h 309671"/>
              <a:gd name="connsiteX3" fmla="*/ 11267 w 612408"/>
              <a:gd name="connsiteY3" fmla="*/ 302883 h 309671"/>
              <a:gd name="connsiteX4" fmla="*/ 104401 w 612408"/>
              <a:gd name="connsiteY4" fmla="*/ 292299 h 309671"/>
              <a:gd name="connsiteX5" fmla="*/ 301251 w 612408"/>
              <a:gd name="connsiteY5" fmla="*/ 252083 h 309671"/>
              <a:gd name="connsiteX6" fmla="*/ 449417 w 612408"/>
              <a:gd name="connsiteY6" fmla="*/ 175883 h 309671"/>
              <a:gd name="connsiteX7" fmla="*/ 612401 w 612408"/>
              <a:gd name="connsiteY7" fmla="*/ 199 h 30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408" h="309671">
                <a:moveTo>
                  <a:pt x="612401" y="199"/>
                </a:moveTo>
                <a:cubicBezTo>
                  <a:pt x="613459" y="-5445"/>
                  <a:pt x="498100" y="110266"/>
                  <a:pt x="455767" y="142016"/>
                </a:cubicBezTo>
                <a:cubicBezTo>
                  <a:pt x="413434" y="173766"/>
                  <a:pt x="432484" y="163888"/>
                  <a:pt x="358401" y="190699"/>
                </a:cubicBezTo>
                <a:cubicBezTo>
                  <a:pt x="284318" y="217510"/>
                  <a:pt x="53600" y="285950"/>
                  <a:pt x="11267" y="302883"/>
                </a:cubicBezTo>
                <a:cubicBezTo>
                  <a:pt x="-31066" y="319816"/>
                  <a:pt x="56070" y="300766"/>
                  <a:pt x="104401" y="292299"/>
                </a:cubicBezTo>
                <a:cubicBezTo>
                  <a:pt x="152732" y="283832"/>
                  <a:pt x="243748" y="271486"/>
                  <a:pt x="301251" y="252083"/>
                </a:cubicBezTo>
                <a:cubicBezTo>
                  <a:pt x="358754" y="232680"/>
                  <a:pt x="395795" y="218216"/>
                  <a:pt x="449417" y="175883"/>
                </a:cubicBezTo>
                <a:cubicBezTo>
                  <a:pt x="503039" y="133550"/>
                  <a:pt x="611343" y="5843"/>
                  <a:pt x="612401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B1B88ABF-6F68-44ED-9453-223300733DA0}"/>
              </a:ext>
            </a:extLst>
          </p:cNvPr>
          <p:cNvSpPr/>
          <p:nvPr/>
        </p:nvSpPr>
        <p:spPr>
          <a:xfrm>
            <a:off x="4485216" y="825105"/>
            <a:ext cx="1194211" cy="329802"/>
          </a:xfrm>
          <a:custGeom>
            <a:avLst/>
            <a:gdLst>
              <a:gd name="connsiteX0" fmla="*/ 1 w 1194211"/>
              <a:gd name="connsiteY0" fmla="*/ 298845 h 329802"/>
              <a:gd name="connsiteX1" fmla="*/ 448734 w 1194211"/>
              <a:gd name="connsiteY1" fmla="*/ 315778 h 329802"/>
              <a:gd name="connsiteX2" fmla="*/ 588434 w 1194211"/>
              <a:gd name="connsiteY2" fmla="*/ 279795 h 329802"/>
              <a:gd name="connsiteX3" fmla="*/ 1168401 w 1194211"/>
              <a:gd name="connsiteY3" fmla="*/ 13095 h 329802"/>
              <a:gd name="connsiteX4" fmla="*/ 1049867 w 1194211"/>
              <a:gd name="connsiteY4" fmla="*/ 68128 h 329802"/>
              <a:gd name="connsiteX5" fmla="*/ 664634 w 1194211"/>
              <a:gd name="connsiteY5" fmla="*/ 303078 h 329802"/>
              <a:gd name="connsiteX6" fmla="*/ 444501 w 1194211"/>
              <a:gd name="connsiteY6" fmla="*/ 326362 h 329802"/>
              <a:gd name="connsiteX7" fmla="*/ 1 w 1194211"/>
              <a:gd name="connsiteY7" fmla="*/ 298845 h 32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4211" h="329802">
                <a:moveTo>
                  <a:pt x="1" y="298845"/>
                </a:moveTo>
                <a:cubicBezTo>
                  <a:pt x="707" y="297081"/>
                  <a:pt x="350662" y="318953"/>
                  <a:pt x="448734" y="315778"/>
                </a:cubicBezTo>
                <a:cubicBezTo>
                  <a:pt x="546806" y="312603"/>
                  <a:pt x="468490" y="330242"/>
                  <a:pt x="588434" y="279795"/>
                </a:cubicBezTo>
                <a:cubicBezTo>
                  <a:pt x="708379" y="229348"/>
                  <a:pt x="1091496" y="48373"/>
                  <a:pt x="1168401" y="13095"/>
                </a:cubicBezTo>
                <a:cubicBezTo>
                  <a:pt x="1245306" y="-22183"/>
                  <a:pt x="1133828" y="19798"/>
                  <a:pt x="1049867" y="68128"/>
                </a:cubicBezTo>
                <a:cubicBezTo>
                  <a:pt x="965906" y="116458"/>
                  <a:pt x="765528" y="260039"/>
                  <a:pt x="664634" y="303078"/>
                </a:cubicBezTo>
                <a:cubicBezTo>
                  <a:pt x="563740" y="346117"/>
                  <a:pt x="556684" y="323540"/>
                  <a:pt x="444501" y="326362"/>
                </a:cubicBezTo>
                <a:cubicBezTo>
                  <a:pt x="332318" y="329184"/>
                  <a:pt x="-705" y="300609"/>
                  <a:pt x="1" y="298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24407E84-9169-47CE-8E17-D41ADBB5AABF}"/>
              </a:ext>
            </a:extLst>
          </p:cNvPr>
          <p:cNvSpPr/>
          <p:nvPr/>
        </p:nvSpPr>
        <p:spPr>
          <a:xfrm>
            <a:off x="5406584" y="555532"/>
            <a:ext cx="723978" cy="512600"/>
          </a:xfrm>
          <a:custGeom>
            <a:avLst/>
            <a:gdLst>
              <a:gd name="connsiteX0" fmla="*/ 721166 w 723978"/>
              <a:gd name="connsiteY0" fmla="*/ 3268 h 512600"/>
              <a:gd name="connsiteX1" fmla="*/ 403666 w 723978"/>
              <a:gd name="connsiteY1" fmla="*/ 174718 h 512600"/>
              <a:gd name="connsiteX2" fmla="*/ 219516 w 723978"/>
              <a:gd name="connsiteY2" fmla="*/ 303835 h 512600"/>
              <a:gd name="connsiteX3" fmla="*/ 3616 w 723978"/>
              <a:gd name="connsiteY3" fmla="*/ 511268 h 512600"/>
              <a:gd name="connsiteX4" fmla="*/ 92516 w 723978"/>
              <a:gd name="connsiteY4" fmla="*/ 386385 h 512600"/>
              <a:gd name="connsiteX5" fmla="*/ 200466 w 723978"/>
              <a:gd name="connsiteY5" fmla="*/ 257268 h 512600"/>
              <a:gd name="connsiteX6" fmla="*/ 537016 w 723978"/>
              <a:gd name="connsiteY6" fmla="*/ 77351 h 512600"/>
              <a:gd name="connsiteX7" fmla="*/ 721166 w 723978"/>
              <a:gd name="connsiteY7" fmla="*/ 3268 h 51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3978" h="512600">
                <a:moveTo>
                  <a:pt x="721166" y="3268"/>
                </a:moveTo>
                <a:cubicBezTo>
                  <a:pt x="698941" y="19496"/>
                  <a:pt x="487274" y="124624"/>
                  <a:pt x="403666" y="174718"/>
                </a:cubicBezTo>
                <a:cubicBezTo>
                  <a:pt x="320058" y="224812"/>
                  <a:pt x="286191" y="247743"/>
                  <a:pt x="219516" y="303835"/>
                </a:cubicBezTo>
                <a:cubicBezTo>
                  <a:pt x="152841" y="359927"/>
                  <a:pt x="24783" y="497510"/>
                  <a:pt x="3616" y="511268"/>
                </a:cubicBezTo>
                <a:cubicBezTo>
                  <a:pt x="-17551" y="525026"/>
                  <a:pt x="59708" y="428718"/>
                  <a:pt x="92516" y="386385"/>
                </a:cubicBezTo>
                <a:cubicBezTo>
                  <a:pt x="125324" y="344052"/>
                  <a:pt x="126383" y="308774"/>
                  <a:pt x="200466" y="257268"/>
                </a:cubicBezTo>
                <a:cubicBezTo>
                  <a:pt x="274549" y="205762"/>
                  <a:pt x="444588" y="120390"/>
                  <a:pt x="537016" y="77351"/>
                </a:cubicBezTo>
                <a:cubicBezTo>
                  <a:pt x="629444" y="34312"/>
                  <a:pt x="743391" y="-12960"/>
                  <a:pt x="721166" y="3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C501DC8F-37AF-45CC-A539-4531B9313FC4}"/>
              </a:ext>
            </a:extLst>
          </p:cNvPr>
          <p:cNvSpPr/>
          <p:nvPr/>
        </p:nvSpPr>
        <p:spPr>
          <a:xfrm>
            <a:off x="5554721" y="751417"/>
            <a:ext cx="285279" cy="431288"/>
          </a:xfrm>
          <a:custGeom>
            <a:avLst/>
            <a:gdLst>
              <a:gd name="connsiteX0" fmla="*/ 249179 w 285279"/>
              <a:gd name="connsiteY0" fmla="*/ 0 h 431288"/>
              <a:gd name="connsiteX1" fmla="*/ 285162 w 285279"/>
              <a:gd name="connsiteY1" fmla="*/ 129116 h 431288"/>
              <a:gd name="connsiteX2" fmla="*/ 236479 w 285279"/>
              <a:gd name="connsiteY2" fmla="*/ 201083 h 431288"/>
              <a:gd name="connsiteX3" fmla="*/ 1529 w 285279"/>
              <a:gd name="connsiteY3" fmla="*/ 429683 h 431288"/>
              <a:gd name="connsiteX4" fmla="*/ 139112 w 285279"/>
              <a:gd name="connsiteY4" fmla="*/ 294216 h 431288"/>
              <a:gd name="connsiteX5" fmla="*/ 219546 w 285279"/>
              <a:gd name="connsiteY5" fmla="*/ 129116 h 431288"/>
              <a:gd name="connsiteX6" fmla="*/ 249179 w 285279"/>
              <a:gd name="connsiteY6" fmla="*/ 0 h 43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279" h="431288">
                <a:moveTo>
                  <a:pt x="249179" y="0"/>
                </a:moveTo>
                <a:cubicBezTo>
                  <a:pt x="260115" y="0"/>
                  <a:pt x="287279" y="95602"/>
                  <a:pt x="285162" y="129116"/>
                </a:cubicBezTo>
                <a:cubicBezTo>
                  <a:pt x="283045" y="162630"/>
                  <a:pt x="283751" y="150988"/>
                  <a:pt x="236479" y="201083"/>
                </a:cubicBezTo>
                <a:cubicBezTo>
                  <a:pt x="189207" y="251178"/>
                  <a:pt x="17757" y="414161"/>
                  <a:pt x="1529" y="429683"/>
                </a:cubicBezTo>
                <a:cubicBezTo>
                  <a:pt x="-14699" y="445205"/>
                  <a:pt x="102776" y="344310"/>
                  <a:pt x="139112" y="294216"/>
                </a:cubicBezTo>
                <a:cubicBezTo>
                  <a:pt x="175448" y="244122"/>
                  <a:pt x="199085" y="176035"/>
                  <a:pt x="219546" y="129116"/>
                </a:cubicBezTo>
                <a:cubicBezTo>
                  <a:pt x="240007" y="82197"/>
                  <a:pt x="238243" y="0"/>
                  <a:pt x="24917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1EF0213B-3323-476F-9206-C5C772DFD3AF}"/>
              </a:ext>
            </a:extLst>
          </p:cNvPr>
          <p:cNvSpPr/>
          <p:nvPr/>
        </p:nvSpPr>
        <p:spPr>
          <a:xfrm>
            <a:off x="5949854" y="654827"/>
            <a:ext cx="218441" cy="577249"/>
          </a:xfrm>
          <a:custGeom>
            <a:avLst/>
            <a:gdLst>
              <a:gd name="connsiteX0" fmla="*/ 95346 w 218441"/>
              <a:gd name="connsiteY0" fmla="*/ 1340 h 577249"/>
              <a:gd name="connsiteX1" fmla="*/ 218113 w 218441"/>
              <a:gd name="connsiteY1" fmla="*/ 234173 h 577249"/>
              <a:gd name="connsiteX2" fmla="*/ 127096 w 218441"/>
              <a:gd name="connsiteY2" fmla="*/ 409856 h 577249"/>
              <a:gd name="connsiteX3" fmla="*/ 96 w 218441"/>
              <a:gd name="connsiteY3" fmla="*/ 577073 h 577249"/>
              <a:gd name="connsiteX4" fmla="*/ 148263 w 218441"/>
              <a:gd name="connsiteY4" fmla="*/ 378106 h 577249"/>
              <a:gd name="connsiteX5" fmla="*/ 152496 w 218441"/>
              <a:gd name="connsiteY5" fmla="*/ 149506 h 577249"/>
              <a:gd name="connsiteX6" fmla="*/ 95346 w 218441"/>
              <a:gd name="connsiteY6" fmla="*/ 1340 h 57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441" h="577249">
                <a:moveTo>
                  <a:pt x="95346" y="1340"/>
                </a:moveTo>
                <a:cubicBezTo>
                  <a:pt x="106282" y="15451"/>
                  <a:pt x="212821" y="166087"/>
                  <a:pt x="218113" y="234173"/>
                </a:cubicBezTo>
                <a:cubicBezTo>
                  <a:pt x="223405" y="302259"/>
                  <a:pt x="163432" y="352706"/>
                  <a:pt x="127096" y="409856"/>
                </a:cubicBezTo>
                <a:cubicBezTo>
                  <a:pt x="90760" y="467006"/>
                  <a:pt x="-3432" y="582365"/>
                  <a:pt x="96" y="577073"/>
                </a:cubicBezTo>
                <a:cubicBezTo>
                  <a:pt x="3624" y="571781"/>
                  <a:pt x="122863" y="449367"/>
                  <a:pt x="148263" y="378106"/>
                </a:cubicBezTo>
                <a:cubicBezTo>
                  <a:pt x="173663" y="306845"/>
                  <a:pt x="159552" y="211242"/>
                  <a:pt x="152496" y="149506"/>
                </a:cubicBezTo>
                <a:cubicBezTo>
                  <a:pt x="145440" y="87770"/>
                  <a:pt x="84410" y="-12771"/>
                  <a:pt x="95346" y="1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7DE5ED00-F61D-4F90-B7A1-D87D851C747E}"/>
              </a:ext>
            </a:extLst>
          </p:cNvPr>
          <p:cNvSpPr/>
          <p:nvPr/>
        </p:nvSpPr>
        <p:spPr>
          <a:xfrm>
            <a:off x="6090225" y="689784"/>
            <a:ext cx="424752" cy="825944"/>
          </a:xfrm>
          <a:custGeom>
            <a:avLst/>
            <a:gdLst>
              <a:gd name="connsiteX0" fmla="*/ 3658 w 424752"/>
              <a:gd name="connsiteY0" fmla="*/ 2366 h 825944"/>
              <a:gd name="connsiteX1" fmla="*/ 204742 w 424752"/>
              <a:gd name="connsiteY1" fmla="*/ 343149 h 825944"/>
              <a:gd name="connsiteX2" fmla="*/ 369842 w 424752"/>
              <a:gd name="connsiteY2" fmla="*/ 611966 h 825944"/>
              <a:gd name="connsiteX3" fmla="*/ 399475 w 424752"/>
              <a:gd name="connsiteY3" fmla="*/ 825749 h 825944"/>
              <a:gd name="connsiteX4" fmla="*/ 412175 w 424752"/>
              <a:gd name="connsiteY4" fmla="*/ 647949 h 825944"/>
              <a:gd name="connsiteX5" fmla="*/ 388892 w 424752"/>
              <a:gd name="connsiteY5" fmla="*/ 525183 h 825944"/>
              <a:gd name="connsiteX6" fmla="*/ 3658 w 424752"/>
              <a:gd name="connsiteY6" fmla="*/ 2366 h 825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752" h="825944">
                <a:moveTo>
                  <a:pt x="3658" y="2366"/>
                </a:moveTo>
                <a:cubicBezTo>
                  <a:pt x="-27034" y="-27973"/>
                  <a:pt x="143711" y="241549"/>
                  <a:pt x="204742" y="343149"/>
                </a:cubicBezTo>
                <a:cubicBezTo>
                  <a:pt x="265773" y="444749"/>
                  <a:pt x="337387" y="531533"/>
                  <a:pt x="369842" y="611966"/>
                </a:cubicBezTo>
                <a:cubicBezTo>
                  <a:pt x="402298" y="692399"/>
                  <a:pt x="392420" y="819752"/>
                  <a:pt x="399475" y="825749"/>
                </a:cubicBezTo>
                <a:cubicBezTo>
                  <a:pt x="406530" y="831746"/>
                  <a:pt x="413939" y="698043"/>
                  <a:pt x="412175" y="647949"/>
                </a:cubicBezTo>
                <a:cubicBezTo>
                  <a:pt x="410411" y="597855"/>
                  <a:pt x="453803" y="628900"/>
                  <a:pt x="388892" y="525183"/>
                </a:cubicBezTo>
                <a:cubicBezTo>
                  <a:pt x="323981" y="421466"/>
                  <a:pt x="34350" y="32705"/>
                  <a:pt x="3658" y="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4CB0FC5D-E274-4695-93EB-2472B2A20632}"/>
              </a:ext>
            </a:extLst>
          </p:cNvPr>
          <p:cNvSpPr/>
          <p:nvPr/>
        </p:nvSpPr>
        <p:spPr>
          <a:xfrm>
            <a:off x="6489020" y="1307830"/>
            <a:ext cx="316489" cy="688756"/>
          </a:xfrm>
          <a:custGeom>
            <a:avLst/>
            <a:gdLst>
              <a:gd name="connsiteX0" fmla="*/ 680 w 316489"/>
              <a:gd name="connsiteY0" fmla="*/ 270 h 688756"/>
              <a:gd name="connsiteX1" fmla="*/ 193297 w 316489"/>
              <a:gd name="connsiteY1" fmla="*/ 326237 h 688756"/>
              <a:gd name="connsiteX2" fmla="*/ 275847 w 316489"/>
              <a:gd name="connsiteY2" fmla="*/ 544253 h 688756"/>
              <a:gd name="connsiteX3" fmla="*/ 316063 w 316489"/>
              <a:gd name="connsiteY3" fmla="*/ 686070 h 688756"/>
              <a:gd name="connsiteX4" fmla="*/ 297013 w 316489"/>
              <a:gd name="connsiteY4" fmla="*/ 631037 h 688756"/>
              <a:gd name="connsiteX5" fmla="*/ 297013 w 316489"/>
              <a:gd name="connsiteY5" fmla="*/ 554837 h 688756"/>
              <a:gd name="connsiteX6" fmla="*/ 267380 w 316489"/>
              <a:gd name="connsiteY6" fmla="*/ 383387 h 688756"/>
              <a:gd name="connsiteX7" fmla="*/ 680 w 316489"/>
              <a:gd name="connsiteY7" fmla="*/ 270 h 68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489" h="688756">
                <a:moveTo>
                  <a:pt x="680" y="270"/>
                </a:moveTo>
                <a:cubicBezTo>
                  <a:pt x="-11667" y="-9255"/>
                  <a:pt x="147436" y="235573"/>
                  <a:pt x="193297" y="326237"/>
                </a:cubicBezTo>
                <a:cubicBezTo>
                  <a:pt x="239158" y="416901"/>
                  <a:pt x="255386" y="484281"/>
                  <a:pt x="275847" y="544253"/>
                </a:cubicBezTo>
                <a:cubicBezTo>
                  <a:pt x="296308" y="604225"/>
                  <a:pt x="312535" y="671606"/>
                  <a:pt x="316063" y="686070"/>
                </a:cubicBezTo>
                <a:cubicBezTo>
                  <a:pt x="319591" y="700534"/>
                  <a:pt x="300188" y="652909"/>
                  <a:pt x="297013" y="631037"/>
                </a:cubicBezTo>
                <a:cubicBezTo>
                  <a:pt x="293838" y="609165"/>
                  <a:pt x="301952" y="596112"/>
                  <a:pt x="297013" y="554837"/>
                </a:cubicBezTo>
                <a:cubicBezTo>
                  <a:pt x="292074" y="513562"/>
                  <a:pt x="309713" y="475109"/>
                  <a:pt x="267380" y="383387"/>
                </a:cubicBezTo>
                <a:cubicBezTo>
                  <a:pt x="225047" y="291665"/>
                  <a:pt x="13027" y="9795"/>
                  <a:pt x="680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868C20F2-1AE0-4858-9FAC-9966DEA74062}"/>
              </a:ext>
            </a:extLst>
          </p:cNvPr>
          <p:cNvSpPr/>
          <p:nvPr/>
        </p:nvSpPr>
        <p:spPr>
          <a:xfrm>
            <a:off x="6781596" y="1891391"/>
            <a:ext cx="289188" cy="490154"/>
          </a:xfrm>
          <a:custGeom>
            <a:avLst/>
            <a:gdLst>
              <a:gd name="connsiteX0" fmla="*/ 204 w 289188"/>
              <a:gd name="connsiteY0" fmla="*/ 3026 h 490154"/>
              <a:gd name="connsiteX1" fmla="*/ 80637 w 289188"/>
              <a:gd name="connsiteY1" fmla="*/ 233742 h 490154"/>
              <a:gd name="connsiteX2" fmla="*/ 137787 w 289188"/>
              <a:gd name="connsiteY2" fmla="*/ 316292 h 490154"/>
              <a:gd name="connsiteX3" fmla="*/ 279604 w 289188"/>
              <a:gd name="connsiteY3" fmla="*/ 481392 h 490154"/>
              <a:gd name="connsiteX4" fmla="*/ 269021 w 289188"/>
              <a:gd name="connsiteY4" fmla="*/ 455992 h 490154"/>
              <a:gd name="connsiteX5" fmla="*/ 209754 w 289188"/>
              <a:gd name="connsiteY5" fmla="*/ 358626 h 490154"/>
              <a:gd name="connsiteX6" fmla="*/ 120854 w 289188"/>
              <a:gd name="connsiteY6" fmla="*/ 242209 h 490154"/>
              <a:gd name="connsiteX7" fmla="*/ 59471 w 289188"/>
              <a:gd name="connsiteY7" fmla="*/ 110976 h 490154"/>
              <a:gd name="connsiteX8" fmla="*/ 204 w 289188"/>
              <a:gd name="connsiteY8" fmla="*/ 3026 h 49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188" h="490154">
                <a:moveTo>
                  <a:pt x="204" y="3026"/>
                </a:moveTo>
                <a:cubicBezTo>
                  <a:pt x="3732" y="23487"/>
                  <a:pt x="57707" y="181531"/>
                  <a:pt x="80637" y="233742"/>
                </a:cubicBezTo>
                <a:cubicBezTo>
                  <a:pt x="103567" y="285953"/>
                  <a:pt x="104626" y="275017"/>
                  <a:pt x="137787" y="316292"/>
                </a:cubicBezTo>
                <a:cubicBezTo>
                  <a:pt x="170948" y="357567"/>
                  <a:pt x="257732" y="458109"/>
                  <a:pt x="279604" y="481392"/>
                </a:cubicBezTo>
                <a:cubicBezTo>
                  <a:pt x="301476" y="504675"/>
                  <a:pt x="280663" y="476453"/>
                  <a:pt x="269021" y="455992"/>
                </a:cubicBezTo>
                <a:cubicBezTo>
                  <a:pt x="257379" y="435531"/>
                  <a:pt x="234449" y="394257"/>
                  <a:pt x="209754" y="358626"/>
                </a:cubicBezTo>
                <a:cubicBezTo>
                  <a:pt x="185060" y="322996"/>
                  <a:pt x="145901" y="283484"/>
                  <a:pt x="120854" y="242209"/>
                </a:cubicBezTo>
                <a:cubicBezTo>
                  <a:pt x="95807" y="200934"/>
                  <a:pt x="79226" y="150840"/>
                  <a:pt x="59471" y="110976"/>
                </a:cubicBezTo>
                <a:cubicBezTo>
                  <a:pt x="39716" y="71112"/>
                  <a:pt x="-3324" y="-17435"/>
                  <a:pt x="204" y="3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5D102DE2-5828-4CF0-8332-AAB4A03AB715}"/>
              </a:ext>
            </a:extLst>
          </p:cNvPr>
          <p:cNvSpPr/>
          <p:nvPr/>
        </p:nvSpPr>
        <p:spPr>
          <a:xfrm>
            <a:off x="6842287" y="1816778"/>
            <a:ext cx="128845" cy="704189"/>
          </a:xfrm>
          <a:custGeom>
            <a:avLst/>
            <a:gdLst>
              <a:gd name="connsiteX0" fmla="*/ 896 w 128845"/>
              <a:gd name="connsiteY0" fmla="*/ 16255 h 704189"/>
              <a:gd name="connsiteX1" fmla="*/ 85563 w 128845"/>
              <a:gd name="connsiteY1" fmla="*/ 259672 h 704189"/>
              <a:gd name="connsiteX2" fmla="*/ 43230 w 128845"/>
              <a:gd name="connsiteY2" fmla="*/ 687239 h 704189"/>
              <a:gd name="connsiteX3" fmla="*/ 66513 w 128845"/>
              <a:gd name="connsiteY3" fmla="*/ 589872 h 704189"/>
              <a:gd name="connsiteX4" fmla="*/ 123663 w 128845"/>
              <a:gd name="connsiteY4" fmla="*/ 321055 h 704189"/>
              <a:gd name="connsiteX5" fmla="*/ 117313 w 128845"/>
              <a:gd name="connsiteY5" fmla="*/ 179239 h 704189"/>
              <a:gd name="connsiteX6" fmla="*/ 45346 w 128845"/>
              <a:gd name="connsiteY6" fmla="*/ 41655 h 704189"/>
              <a:gd name="connsiteX7" fmla="*/ 896 w 128845"/>
              <a:gd name="connsiteY7" fmla="*/ 16255 h 70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845" h="704189">
                <a:moveTo>
                  <a:pt x="896" y="16255"/>
                </a:moveTo>
                <a:cubicBezTo>
                  <a:pt x="7599" y="52591"/>
                  <a:pt x="78507" y="147841"/>
                  <a:pt x="85563" y="259672"/>
                </a:cubicBezTo>
                <a:cubicBezTo>
                  <a:pt x="92619" y="371503"/>
                  <a:pt x="46405" y="632206"/>
                  <a:pt x="43230" y="687239"/>
                </a:cubicBezTo>
                <a:cubicBezTo>
                  <a:pt x="40055" y="742272"/>
                  <a:pt x="53108" y="650903"/>
                  <a:pt x="66513" y="589872"/>
                </a:cubicBezTo>
                <a:cubicBezTo>
                  <a:pt x="79918" y="528841"/>
                  <a:pt x="115196" y="389494"/>
                  <a:pt x="123663" y="321055"/>
                </a:cubicBezTo>
                <a:cubicBezTo>
                  <a:pt x="132130" y="252616"/>
                  <a:pt x="130366" y="225806"/>
                  <a:pt x="117313" y="179239"/>
                </a:cubicBezTo>
                <a:cubicBezTo>
                  <a:pt x="104260" y="132672"/>
                  <a:pt x="64043" y="71641"/>
                  <a:pt x="45346" y="41655"/>
                </a:cubicBezTo>
                <a:cubicBezTo>
                  <a:pt x="26649" y="11669"/>
                  <a:pt x="-5807" y="-20081"/>
                  <a:pt x="896" y="16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FB42A828-233E-4C5F-893A-488980385864}"/>
              </a:ext>
            </a:extLst>
          </p:cNvPr>
          <p:cNvSpPr/>
          <p:nvPr/>
        </p:nvSpPr>
        <p:spPr>
          <a:xfrm>
            <a:off x="6017237" y="243279"/>
            <a:ext cx="693744" cy="506023"/>
          </a:xfrm>
          <a:custGeom>
            <a:avLst/>
            <a:gdLst>
              <a:gd name="connsiteX0" fmla="*/ 692596 w 693744"/>
              <a:gd name="connsiteY0" fmla="*/ 506021 h 506023"/>
              <a:gd name="connsiteX1" fmla="*/ 567713 w 693744"/>
              <a:gd name="connsiteY1" fmla="*/ 258371 h 506023"/>
              <a:gd name="connsiteX2" fmla="*/ 349696 w 693744"/>
              <a:gd name="connsiteY2" fmla="*/ 27654 h 506023"/>
              <a:gd name="connsiteX3" fmla="*/ 188830 w 693744"/>
              <a:gd name="connsiteY3" fmla="*/ 12838 h 506023"/>
              <a:gd name="connsiteX4" fmla="*/ 446 w 693744"/>
              <a:gd name="connsiteY4" fmla="*/ 105971 h 506023"/>
              <a:gd name="connsiteX5" fmla="*/ 142263 w 693744"/>
              <a:gd name="connsiteY5" fmla="*/ 59404 h 506023"/>
              <a:gd name="connsiteX6" fmla="*/ 326413 w 693744"/>
              <a:gd name="connsiteY6" fmla="*/ 97504 h 506023"/>
              <a:gd name="connsiteX7" fmla="*/ 497863 w 693744"/>
              <a:gd name="connsiteY7" fmla="*/ 254138 h 506023"/>
              <a:gd name="connsiteX8" fmla="*/ 692596 w 693744"/>
              <a:gd name="connsiteY8" fmla="*/ 506021 h 50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744" h="506023">
                <a:moveTo>
                  <a:pt x="692596" y="506021"/>
                </a:moveTo>
                <a:cubicBezTo>
                  <a:pt x="704238" y="506727"/>
                  <a:pt x="624863" y="338099"/>
                  <a:pt x="567713" y="258371"/>
                </a:cubicBezTo>
                <a:cubicBezTo>
                  <a:pt x="510563" y="178643"/>
                  <a:pt x="412843" y="68576"/>
                  <a:pt x="349696" y="27654"/>
                </a:cubicBezTo>
                <a:cubicBezTo>
                  <a:pt x="286549" y="-13268"/>
                  <a:pt x="247038" y="-215"/>
                  <a:pt x="188830" y="12838"/>
                </a:cubicBezTo>
                <a:cubicBezTo>
                  <a:pt x="130622" y="25891"/>
                  <a:pt x="8207" y="98210"/>
                  <a:pt x="446" y="105971"/>
                </a:cubicBezTo>
                <a:cubicBezTo>
                  <a:pt x="-7315" y="113732"/>
                  <a:pt x="87935" y="60815"/>
                  <a:pt x="142263" y="59404"/>
                </a:cubicBezTo>
                <a:cubicBezTo>
                  <a:pt x="196591" y="57993"/>
                  <a:pt x="267146" y="65048"/>
                  <a:pt x="326413" y="97504"/>
                </a:cubicBezTo>
                <a:cubicBezTo>
                  <a:pt x="385680" y="129960"/>
                  <a:pt x="438244" y="183935"/>
                  <a:pt x="497863" y="254138"/>
                </a:cubicBezTo>
                <a:cubicBezTo>
                  <a:pt x="557482" y="324341"/>
                  <a:pt x="680954" y="505315"/>
                  <a:pt x="692596" y="506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672F7C1-90E6-44F4-A713-4003742F8061}"/>
              </a:ext>
            </a:extLst>
          </p:cNvPr>
          <p:cNvSpPr/>
          <p:nvPr/>
        </p:nvSpPr>
        <p:spPr>
          <a:xfrm>
            <a:off x="5167508" y="169549"/>
            <a:ext cx="1051226" cy="107599"/>
          </a:xfrm>
          <a:custGeom>
            <a:avLst/>
            <a:gdLst>
              <a:gd name="connsiteX0" fmla="*/ 1049142 w 1051226"/>
              <a:gd name="connsiteY0" fmla="*/ 106676 h 107599"/>
              <a:gd name="connsiteX1" fmla="*/ 806255 w 1051226"/>
              <a:gd name="connsiteY1" fmla="*/ 6664 h 107599"/>
              <a:gd name="connsiteX2" fmla="*/ 631630 w 1051226"/>
              <a:gd name="connsiteY2" fmla="*/ 14601 h 107599"/>
              <a:gd name="connsiteX3" fmla="*/ 457005 w 1051226"/>
              <a:gd name="connsiteY3" fmla="*/ 57464 h 107599"/>
              <a:gd name="connsiteX4" fmla="*/ 10917 w 1051226"/>
              <a:gd name="connsiteY4" fmla="*/ 68576 h 107599"/>
              <a:gd name="connsiteX5" fmla="*/ 126805 w 1051226"/>
              <a:gd name="connsiteY5" fmla="*/ 66989 h 107599"/>
              <a:gd name="connsiteX6" fmla="*/ 553842 w 1051226"/>
              <a:gd name="connsiteY6" fmla="*/ 63814 h 107599"/>
              <a:gd name="connsiteX7" fmla="*/ 706242 w 1051226"/>
              <a:gd name="connsiteY7" fmla="*/ 65401 h 107599"/>
              <a:gd name="connsiteX8" fmla="*/ 911030 w 1051226"/>
              <a:gd name="connsiteY8" fmla="*/ 57464 h 107599"/>
              <a:gd name="connsiteX9" fmla="*/ 1049142 w 1051226"/>
              <a:gd name="connsiteY9" fmla="*/ 106676 h 107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1226" h="107599">
                <a:moveTo>
                  <a:pt x="1049142" y="106676"/>
                </a:moveTo>
                <a:cubicBezTo>
                  <a:pt x="1031680" y="98209"/>
                  <a:pt x="875840" y="22010"/>
                  <a:pt x="806255" y="6664"/>
                </a:cubicBezTo>
                <a:cubicBezTo>
                  <a:pt x="736670" y="-8682"/>
                  <a:pt x="689838" y="6134"/>
                  <a:pt x="631630" y="14601"/>
                </a:cubicBezTo>
                <a:cubicBezTo>
                  <a:pt x="573422" y="23068"/>
                  <a:pt x="560457" y="48468"/>
                  <a:pt x="457005" y="57464"/>
                </a:cubicBezTo>
                <a:cubicBezTo>
                  <a:pt x="353553" y="66460"/>
                  <a:pt x="65950" y="66989"/>
                  <a:pt x="10917" y="68576"/>
                </a:cubicBezTo>
                <a:cubicBezTo>
                  <a:pt x="-44116" y="70163"/>
                  <a:pt x="126805" y="66989"/>
                  <a:pt x="126805" y="66989"/>
                </a:cubicBezTo>
                <a:lnTo>
                  <a:pt x="553842" y="63814"/>
                </a:lnTo>
                <a:cubicBezTo>
                  <a:pt x="650415" y="63549"/>
                  <a:pt x="646711" y="66459"/>
                  <a:pt x="706242" y="65401"/>
                </a:cubicBezTo>
                <a:cubicBezTo>
                  <a:pt x="765773" y="64343"/>
                  <a:pt x="851763" y="52172"/>
                  <a:pt x="911030" y="57464"/>
                </a:cubicBezTo>
                <a:cubicBezTo>
                  <a:pt x="970297" y="62756"/>
                  <a:pt x="1066604" y="115143"/>
                  <a:pt x="1049142" y="106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44F8A405-4868-4CF0-8AC0-585DAABE2DCD}"/>
              </a:ext>
            </a:extLst>
          </p:cNvPr>
          <p:cNvSpPr/>
          <p:nvPr/>
        </p:nvSpPr>
        <p:spPr>
          <a:xfrm>
            <a:off x="4777978" y="126366"/>
            <a:ext cx="964010" cy="127931"/>
          </a:xfrm>
          <a:custGeom>
            <a:avLst/>
            <a:gdLst>
              <a:gd name="connsiteX0" fmla="*/ 964010 w 964010"/>
              <a:gd name="connsiteY0" fmla="*/ 78422 h 127931"/>
              <a:gd name="connsiteX1" fmla="*/ 613172 w 964010"/>
              <a:gd name="connsiteY1" fmla="*/ 6984 h 127931"/>
              <a:gd name="connsiteX2" fmla="*/ 325835 w 964010"/>
              <a:gd name="connsiteY2" fmla="*/ 5397 h 127931"/>
              <a:gd name="connsiteX3" fmla="*/ 159147 w 964010"/>
              <a:gd name="connsiteY3" fmla="*/ 30797 h 127931"/>
              <a:gd name="connsiteX4" fmla="*/ 397 w 964010"/>
              <a:gd name="connsiteY4" fmla="*/ 127634 h 127931"/>
              <a:gd name="connsiteX5" fmla="*/ 122635 w 964010"/>
              <a:gd name="connsiteY5" fmla="*/ 59372 h 127931"/>
              <a:gd name="connsiteX6" fmla="*/ 381397 w 964010"/>
              <a:gd name="connsiteY6" fmla="*/ 11747 h 127931"/>
              <a:gd name="connsiteX7" fmla="*/ 870347 w 964010"/>
              <a:gd name="connsiteY7" fmla="*/ 70484 h 127931"/>
              <a:gd name="connsiteX8" fmla="*/ 964010 w 964010"/>
              <a:gd name="connsiteY8" fmla="*/ 78422 h 12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010" h="127931">
                <a:moveTo>
                  <a:pt x="964010" y="78422"/>
                </a:moveTo>
                <a:cubicBezTo>
                  <a:pt x="841772" y="48788"/>
                  <a:pt x="719534" y="19155"/>
                  <a:pt x="613172" y="6984"/>
                </a:cubicBezTo>
                <a:cubicBezTo>
                  <a:pt x="506809" y="-5187"/>
                  <a:pt x="401506" y="1428"/>
                  <a:pt x="325835" y="5397"/>
                </a:cubicBezTo>
                <a:cubicBezTo>
                  <a:pt x="250164" y="9366"/>
                  <a:pt x="213387" y="10424"/>
                  <a:pt x="159147" y="30797"/>
                </a:cubicBezTo>
                <a:cubicBezTo>
                  <a:pt x="104907" y="51170"/>
                  <a:pt x="6482" y="122872"/>
                  <a:pt x="397" y="127634"/>
                </a:cubicBezTo>
                <a:cubicBezTo>
                  <a:pt x="-5688" y="132396"/>
                  <a:pt x="59135" y="78687"/>
                  <a:pt x="122635" y="59372"/>
                </a:cubicBezTo>
                <a:cubicBezTo>
                  <a:pt x="186135" y="40057"/>
                  <a:pt x="256778" y="9895"/>
                  <a:pt x="381397" y="11747"/>
                </a:cubicBezTo>
                <a:cubicBezTo>
                  <a:pt x="506016" y="13599"/>
                  <a:pt x="870347" y="70484"/>
                  <a:pt x="870347" y="70484"/>
                </a:cubicBezTo>
                <a:lnTo>
                  <a:pt x="964010" y="784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307A8A6-07E5-48E5-96E7-C39143B273B7}"/>
              </a:ext>
            </a:extLst>
          </p:cNvPr>
          <p:cNvSpPr/>
          <p:nvPr/>
        </p:nvSpPr>
        <p:spPr>
          <a:xfrm>
            <a:off x="4236822" y="230567"/>
            <a:ext cx="763920" cy="333698"/>
          </a:xfrm>
          <a:custGeom>
            <a:avLst/>
            <a:gdLst>
              <a:gd name="connsiteX0" fmla="*/ 749516 w 763920"/>
              <a:gd name="connsiteY0" fmla="*/ 1208 h 333698"/>
              <a:gd name="connsiteX1" fmla="*/ 363753 w 763920"/>
              <a:gd name="connsiteY1" fmla="*/ 28196 h 333698"/>
              <a:gd name="connsiteX2" fmla="*/ 89116 w 763920"/>
              <a:gd name="connsiteY2" fmla="*/ 199646 h 333698"/>
              <a:gd name="connsiteX3" fmla="*/ 216 w 763920"/>
              <a:gd name="connsiteY3" fmla="*/ 332996 h 333698"/>
              <a:gd name="connsiteX4" fmla="*/ 73241 w 763920"/>
              <a:gd name="connsiteY4" fmla="*/ 245683 h 333698"/>
              <a:gd name="connsiteX5" fmla="*/ 325653 w 763920"/>
              <a:gd name="connsiteY5" fmla="*/ 104396 h 333698"/>
              <a:gd name="connsiteX6" fmla="*/ 644741 w 763920"/>
              <a:gd name="connsiteY6" fmla="*/ 13908 h 333698"/>
              <a:gd name="connsiteX7" fmla="*/ 749516 w 763920"/>
              <a:gd name="connsiteY7" fmla="*/ 1208 h 33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920" h="333698">
                <a:moveTo>
                  <a:pt x="749516" y="1208"/>
                </a:moveTo>
                <a:cubicBezTo>
                  <a:pt x="702685" y="3589"/>
                  <a:pt x="473820" y="-4877"/>
                  <a:pt x="363753" y="28196"/>
                </a:cubicBezTo>
                <a:cubicBezTo>
                  <a:pt x="253686" y="61269"/>
                  <a:pt x="149706" y="148846"/>
                  <a:pt x="89116" y="199646"/>
                </a:cubicBezTo>
                <a:cubicBezTo>
                  <a:pt x="28526" y="250446"/>
                  <a:pt x="2862" y="325323"/>
                  <a:pt x="216" y="332996"/>
                </a:cubicBezTo>
                <a:cubicBezTo>
                  <a:pt x="-2430" y="340669"/>
                  <a:pt x="19002" y="283783"/>
                  <a:pt x="73241" y="245683"/>
                </a:cubicBezTo>
                <a:cubicBezTo>
                  <a:pt x="127480" y="207583"/>
                  <a:pt x="230403" y="143025"/>
                  <a:pt x="325653" y="104396"/>
                </a:cubicBezTo>
                <a:cubicBezTo>
                  <a:pt x="420903" y="65767"/>
                  <a:pt x="569070" y="29254"/>
                  <a:pt x="644741" y="13908"/>
                </a:cubicBezTo>
                <a:cubicBezTo>
                  <a:pt x="720412" y="-1438"/>
                  <a:pt x="796347" y="-1173"/>
                  <a:pt x="749516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87F1B26F-B9BC-42ED-B802-C69BCC51E1A7}"/>
              </a:ext>
            </a:extLst>
          </p:cNvPr>
          <p:cNvSpPr/>
          <p:nvPr/>
        </p:nvSpPr>
        <p:spPr>
          <a:xfrm>
            <a:off x="3971933" y="574144"/>
            <a:ext cx="265168" cy="546923"/>
          </a:xfrm>
          <a:custGeom>
            <a:avLst/>
            <a:gdLst>
              <a:gd name="connsiteX0" fmla="*/ 265105 w 265168"/>
              <a:gd name="connsiteY0" fmla="*/ 531 h 546923"/>
              <a:gd name="connsiteX1" fmla="*/ 88892 w 265168"/>
              <a:gd name="connsiteY1" fmla="*/ 227544 h 546923"/>
              <a:gd name="connsiteX2" fmla="*/ 19042 w 265168"/>
              <a:gd name="connsiteY2" fmla="*/ 538694 h 546923"/>
              <a:gd name="connsiteX3" fmla="*/ 17455 w 265168"/>
              <a:gd name="connsiteY3" fmla="*/ 443444 h 546923"/>
              <a:gd name="connsiteX4" fmla="*/ 4755 w 265168"/>
              <a:gd name="connsiteY4" fmla="*/ 298981 h 546923"/>
              <a:gd name="connsiteX5" fmla="*/ 107942 w 265168"/>
              <a:gd name="connsiteY5" fmla="*/ 168806 h 546923"/>
              <a:gd name="connsiteX6" fmla="*/ 265105 w 265168"/>
              <a:gd name="connsiteY6" fmla="*/ 531 h 54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168" h="546923">
                <a:moveTo>
                  <a:pt x="265105" y="531"/>
                </a:moveTo>
                <a:cubicBezTo>
                  <a:pt x="261930" y="10321"/>
                  <a:pt x="129902" y="137850"/>
                  <a:pt x="88892" y="227544"/>
                </a:cubicBezTo>
                <a:cubicBezTo>
                  <a:pt x="47881" y="317238"/>
                  <a:pt x="30948" y="502711"/>
                  <a:pt x="19042" y="538694"/>
                </a:cubicBezTo>
                <a:cubicBezTo>
                  <a:pt x="7136" y="574677"/>
                  <a:pt x="19836" y="483396"/>
                  <a:pt x="17455" y="443444"/>
                </a:cubicBezTo>
                <a:cubicBezTo>
                  <a:pt x="15074" y="403492"/>
                  <a:pt x="-10326" y="344754"/>
                  <a:pt x="4755" y="298981"/>
                </a:cubicBezTo>
                <a:cubicBezTo>
                  <a:pt x="19836" y="253208"/>
                  <a:pt x="64815" y="218812"/>
                  <a:pt x="107942" y="168806"/>
                </a:cubicBezTo>
                <a:cubicBezTo>
                  <a:pt x="151069" y="118800"/>
                  <a:pt x="268280" y="-9259"/>
                  <a:pt x="265105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B50753B-87CC-4131-A833-59B83C4AA1C4}"/>
              </a:ext>
            </a:extLst>
          </p:cNvPr>
          <p:cNvSpPr/>
          <p:nvPr/>
        </p:nvSpPr>
        <p:spPr>
          <a:xfrm>
            <a:off x="3943610" y="1101154"/>
            <a:ext cx="47687" cy="373769"/>
          </a:xfrm>
          <a:custGeom>
            <a:avLst/>
            <a:gdLst>
              <a:gd name="connsiteX0" fmla="*/ 47365 w 47687"/>
              <a:gd name="connsiteY0" fmla="*/ 571 h 373769"/>
              <a:gd name="connsiteX1" fmla="*/ 1328 w 47687"/>
              <a:gd name="connsiteY1" fmla="*/ 176784 h 373769"/>
              <a:gd name="connsiteX2" fmla="*/ 12440 w 47687"/>
              <a:gd name="connsiteY2" fmla="*/ 372046 h 373769"/>
              <a:gd name="connsiteX3" fmla="*/ 12440 w 47687"/>
              <a:gd name="connsiteY3" fmla="*/ 264096 h 373769"/>
              <a:gd name="connsiteX4" fmla="*/ 21965 w 47687"/>
              <a:gd name="connsiteY4" fmla="*/ 124396 h 373769"/>
              <a:gd name="connsiteX5" fmla="*/ 47365 w 47687"/>
              <a:gd name="connsiteY5" fmla="*/ 571 h 37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87" h="373769">
                <a:moveTo>
                  <a:pt x="47365" y="571"/>
                </a:moveTo>
                <a:cubicBezTo>
                  <a:pt x="43925" y="9302"/>
                  <a:pt x="7149" y="114872"/>
                  <a:pt x="1328" y="176784"/>
                </a:cubicBezTo>
                <a:cubicBezTo>
                  <a:pt x="-4493" y="238696"/>
                  <a:pt x="10588" y="357494"/>
                  <a:pt x="12440" y="372046"/>
                </a:cubicBezTo>
                <a:cubicBezTo>
                  <a:pt x="14292" y="386598"/>
                  <a:pt x="10853" y="305371"/>
                  <a:pt x="12440" y="264096"/>
                </a:cubicBezTo>
                <a:cubicBezTo>
                  <a:pt x="14027" y="222821"/>
                  <a:pt x="18261" y="163290"/>
                  <a:pt x="21965" y="124396"/>
                </a:cubicBezTo>
                <a:cubicBezTo>
                  <a:pt x="25669" y="85502"/>
                  <a:pt x="50805" y="-8160"/>
                  <a:pt x="47365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30E26043-D4D0-4CFF-B559-5A014A83FFF6}"/>
              </a:ext>
            </a:extLst>
          </p:cNvPr>
          <p:cNvSpPr/>
          <p:nvPr/>
        </p:nvSpPr>
        <p:spPr>
          <a:xfrm>
            <a:off x="3841488" y="1352550"/>
            <a:ext cx="117784" cy="596919"/>
          </a:xfrm>
          <a:custGeom>
            <a:avLst/>
            <a:gdLst>
              <a:gd name="connsiteX0" fmla="*/ 105037 w 117784"/>
              <a:gd name="connsiteY0" fmla="*/ 0 h 596919"/>
              <a:gd name="connsiteX1" fmla="*/ 71700 w 117784"/>
              <a:gd name="connsiteY1" fmla="*/ 190500 h 596919"/>
              <a:gd name="connsiteX2" fmla="*/ 87575 w 117784"/>
              <a:gd name="connsiteY2" fmla="*/ 292100 h 596919"/>
              <a:gd name="connsiteX3" fmla="*/ 1850 w 117784"/>
              <a:gd name="connsiteY3" fmla="*/ 404813 h 596919"/>
              <a:gd name="connsiteX4" fmla="*/ 28837 w 117784"/>
              <a:gd name="connsiteY4" fmla="*/ 596900 h 596919"/>
              <a:gd name="connsiteX5" fmla="*/ 30425 w 117784"/>
              <a:gd name="connsiteY5" fmla="*/ 415925 h 596919"/>
              <a:gd name="connsiteX6" fmla="*/ 112975 w 117784"/>
              <a:gd name="connsiteY6" fmla="*/ 292100 h 596919"/>
              <a:gd name="connsiteX7" fmla="*/ 106625 w 117784"/>
              <a:gd name="connsiteY7" fmla="*/ 192088 h 596919"/>
              <a:gd name="connsiteX8" fmla="*/ 105037 w 117784"/>
              <a:gd name="connsiteY8" fmla="*/ 0 h 59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784" h="596919">
                <a:moveTo>
                  <a:pt x="105037" y="0"/>
                </a:moveTo>
                <a:cubicBezTo>
                  <a:pt x="99216" y="-265"/>
                  <a:pt x="74610" y="141817"/>
                  <a:pt x="71700" y="190500"/>
                </a:cubicBezTo>
                <a:cubicBezTo>
                  <a:pt x="68790" y="239183"/>
                  <a:pt x="99217" y="256381"/>
                  <a:pt x="87575" y="292100"/>
                </a:cubicBezTo>
                <a:cubicBezTo>
                  <a:pt x="75933" y="327819"/>
                  <a:pt x="11640" y="354013"/>
                  <a:pt x="1850" y="404813"/>
                </a:cubicBezTo>
                <a:cubicBezTo>
                  <a:pt x="-7940" y="455613"/>
                  <a:pt x="24074" y="595048"/>
                  <a:pt x="28837" y="596900"/>
                </a:cubicBezTo>
                <a:cubicBezTo>
                  <a:pt x="33600" y="598752"/>
                  <a:pt x="16402" y="466725"/>
                  <a:pt x="30425" y="415925"/>
                </a:cubicBezTo>
                <a:cubicBezTo>
                  <a:pt x="44448" y="365125"/>
                  <a:pt x="100275" y="329406"/>
                  <a:pt x="112975" y="292100"/>
                </a:cubicBezTo>
                <a:cubicBezTo>
                  <a:pt x="125675" y="254794"/>
                  <a:pt x="109535" y="236802"/>
                  <a:pt x="106625" y="192088"/>
                </a:cubicBezTo>
                <a:cubicBezTo>
                  <a:pt x="103715" y="147374"/>
                  <a:pt x="110858" y="265"/>
                  <a:pt x="1050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1FA3B8F-32A5-4E8E-9249-B7029CFDFD93}"/>
              </a:ext>
            </a:extLst>
          </p:cNvPr>
          <p:cNvSpPr/>
          <p:nvPr/>
        </p:nvSpPr>
        <p:spPr>
          <a:xfrm>
            <a:off x="6625140" y="710769"/>
            <a:ext cx="545501" cy="652013"/>
          </a:xfrm>
          <a:custGeom>
            <a:avLst/>
            <a:gdLst>
              <a:gd name="connsiteX0" fmla="*/ 27 w 545501"/>
              <a:gd name="connsiteY0" fmla="*/ 431 h 652013"/>
              <a:gd name="connsiteX1" fmla="*/ 154543 w 545501"/>
              <a:gd name="connsiteY1" fmla="*/ 144364 h 652013"/>
              <a:gd name="connsiteX2" fmla="*/ 431827 w 545501"/>
              <a:gd name="connsiteY2" fmla="*/ 317931 h 652013"/>
              <a:gd name="connsiteX3" fmla="*/ 510143 w 545501"/>
              <a:gd name="connsiteY3" fmla="*/ 444931 h 652013"/>
              <a:gd name="connsiteX4" fmla="*/ 537660 w 545501"/>
              <a:gd name="connsiteY4" fmla="*/ 643898 h 652013"/>
              <a:gd name="connsiteX5" fmla="*/ 533427 w 545501"/>
              <a:gd name="connsiteY5" fmla="*/ 586748 h 652013"/>
              <a:gd name="connsiteX6" fmla="*/ 406427 w 545501"/>
              <a:gd name="connsiteY6" fmla="*/ 343331 h 652013"/>
              <a:gd name="connsiteX7" fmla="*/ 165127 w 545501"/>
              <a:gd name="connsiteY7" fmla="*/ 190931 h 652013"/>
              <a:gd name="connsiteX8" fmla="*/ 27 w 545501"/>
              <a:gd name="connsiteY8" fmla="*/ 431 h 65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501" h="652013">
                <a:moveTo>
                  <a:pt x="27" y="431"/>
                </a:moveTo>
                <a:cubicBezTo>
                  <a:pt x="-1737" y="-7330"/>
                  <a:pt x="82576" y="91447"/>
                  <a:pt x="154543" y="144364"/>
                </a:cubicBezTo>
                <a:cubicBezTo>
                  <a:pt x="226510" y="197281"/>
                  <a:pt x="372560" y="267837"/>
                  <a:pt x="431827" y="317931"/>
                </a:cubicBezTo>
                <a:cubicBezTo>
                  <a:pt x="491094" y="368025"/>
                  <a:pt x="492504" y="390603"/>
                  <a:pt x="510143" y="444931"/>
                </a:cubicBezTo>
                <a:cubicBezTo>
                  <a:pt x="527782" y="499259"/>
                  <a:pt x="533779" y="620262"/>
                  <a:pt x="537660" y="643898"/>
                </a:cubicBezTo>
                <a:cubicBezTo>
                  <a:pt x="541541" y="667534"/>
                  <a:pt x="555299" y="636842"/>
                  <a:pt x="533427" y="586748"/>
                </a:cubicBezTo>
                <a:cubicBezTo>
                  <a:pt x="511555" y="536654"/>
                  <a:pt x="467810" y="409300"/>
                  <a:pt x="406427" y="343331"/>
                </a:cubicBezTo>
                <a:cubicBezTo>
                  <a:pt x="345044" y="277362"/>
                  <a:pt x="229685" y="246317"/>
                  <a:pt x="165127" y="190931"/>
                </a:cubicBezTo>
                <a:cubicBezTo>
                  <a:pt x="100569" y="135545"/>
                  <a:pt x="1791" y="8192"/>
                  <a:pt x="27" y="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F1DA74C-618B-4C8A-8C1F-A00C79023ACA}"/>
              </a:ext>
            </a:extLst>
          </p:cNvPr>
          <p:cNvSpPr/>
          <p:nvPr/>
        </p:nvSpPr>
        <p:spPr>
          <a:xfrm>
            <a:off x="7105175" y="1070421"/>
            <a:ext cx="206754" cy="463219"/>
          </a:xfrm>
          <a:custGeom>
            <a:avLst/>
            <a:gdLst>
              <a:gd name="connsiteX0" fmla="*/ 475 w 206754"/>
              <a:gd name="connsiteY0" fmla="*/ 612 h 463219"/>
              <a:gd name="connsiteX1" fmla="*/ 144408 w 206754"/>
              <a:gd name="connsiteY1" fmla="*/ 159362 h 463219"/>
              <a:gd name="connsiteX2" fmla="*/ 102075 w 206754"/>
              <a:gd name="connsiteY2" fmla="*/ 387962 h 463219"/>
              <a:gd name="connsiteX3" fmla="*/ 49158 w 206754"/>
              <a:gd name="connsiteY3" fmla="*/ 462046 h 463219"/>
              <a:gd name="connsiteX4" fmla="*/ 148642 w 206754"/>
              <a:gd name="connsiteY4" fmla="*/ 341396 h 463219"/>
              <a:gd name="connsiteX5" fmla="*/ 201558 w 206754"/>
              <a:gd name="connsiteY5" fmla="*/ 216512 h 463219"/>
              <a:gd name="connsiteX6" fmla="*/ 475 w 206754"/>
              <a:gd name="connsiteY6" fmla="*/ 612 h 46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754" h="463219">
                <a:moveTo>
                  <a:pt x="475" y="612"/>
                </a:moveTo>
                <a:cubicBezTo>
                  <a:pt x="-9050" y="-8913"/>
                  <a:pt x="127475" y="94804"/>
                  <a:pt x="144408" y="159362"/>
                </a:cubicBezTo>
                <a:cubicBezTo>
                  <a:pt x="161341" y="223920"/>
                  <a:pt x="117950" y="337515"/>
                  <a:pt x="102075" y="387962"/>
                </a:cubicBezTo>
                <a:cubicBezTo>
                  <a:pt x="86200" y="438409"/>
                  <a:pt x="41397" y="469807"/>
                  <a:pt x="49158" y="462046"/>
                </a:cubicBezTo>
                <a:cubicBezTo>
                  <a:pt x="56919" y="454285"/>
                  <a:pt x="123242" y="382318"/>
                  <a:pt x="148642" y="341396"/>
                </a:cubicBezTo>
                <a:cubicBezTo>
                  <a:pt x="174042" y="300474"/>
                  <a:pt x="222725" y="270134"/>
                  <a:pt x="201558" y="216512"/>
                </a:cubicBezTo>
                <a:cubicBezTo>
                  <a:pt x="180391" y="162890"/>
                  <a:pt x="10000" y="10137"/>
                  <a:pt x="475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42D60611-0A8D-446D-B3F6-88F952065B30}"/>
              </a:ext>
            </a:extLst>
          </p:cNvPr>
          <p:cNvSpPr/>
          <p:nvPr/>
        </p:nvSpPr>
        <p:spPr>
          <a:xfrm>
            <a:off x="7297470" y="1390008"/>
            <a:ext cx="119731" cy="611682"/>
          </a:xfrm>
          <a:custGeom>
            <a:avLst/>
            <a:gdLst>
              <a:gd name="connsiteX0" fmla="*/ 797 w 119731"/>
              <a:gd name="connsiteY0" fmla="*/ 642 h 611682"/>
              <a:gd name="connsiteX1" fmla="*/ 119330 w 119731"/>
              <a:gd name="connsiteY1" fmla="*/ 326609 h 611682"/>
              <a:gd name="connsiteX2" fmla="*/ 41013 w 119731"/>
              <a:gd name="connsiteY2" fmla="*/ 606009 h 611682"/>
              <a:gd name="connsiteX3" fmla="*/ 85463 w 119731"/>
              <a:gd name="connsiteY3" fmla="*/ 493825 h 611682"/>
              <a:gd name="connsiteX4" fmla="*/ 68530 w 119731"/>
              <a:gd name="connsiteY4" fmla="*/ 250409 h 611682"/>
              <a:gd name="connsiteX5" fmla="*/ 797 w 119731"/>
              <a:gd name="connsiteY5" fmla="*/ 642 h 61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731" h="611682">
                <a:moveTo>
                  <a:pt x="797" y="642"/>
                </a:moveTo>
                <a:cubicBezTo>
                  <a:pt x="9264" y="13342"/>
                  <a:pt x="112627" y="225715"/>
                  <a:pt x="119330" y="326609"/>
                </a:cubicBezTo>
                <a:cubicBezTo>
                  <a:pt x="126033" y="427504"/>
                  <a:pt x="46657" y="578140"/>
                  <a:pt x="41013" y="606009"/>
                </a:cubicBezTo>
                <a:cubicBezTo>
                  <a:pt x="35369" y="633878"/>
                  <a:pt x="80877" y="553092"/>
                  <a:pt x="85463" y="493825"/>
                </a:cubicBezTo>
                <a:cubicBezTo>
                  <a:pt x="90049" y="434558"/>
                  <a:pt x="83347" y="334017"/>
                  <a:pt x="68530" y="250409"/>
                </a:cubicBezTo>
                <a:cubicBezTo>
                  <a:pt x="53713" y="166801"/>
                  <a:pt x="-7670" y="-12058"/>
                  <a:pt x="797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95D7F1CA-DE79-46C7-9763-DB1453BB2EF6}"/>
              </a:ext>
            </a:extLst>
          </p:cNvPr>
          <p:cNvSpPr/>
          <p:nvPr/>
        </p:nvSpPr>
        <p:spPr>
          <a:xfrm>
            <a:off x="7352378" y="1780875"/>
            <a:ext cx="76884" cy="744347"/>
          </a:xfrm>
          <a:custGeom>
            <a:avLst/>
            <a:gdLst>
              <a:gd name="connsiteX0" fmla="*/ 70772 w 76884"/>
              <a:gd name="connsiteY0" fmla="*/ 3475 h 744347"/>
              <a:gd name="connsiteX1" fmla="*/ 68655 w 76884"/>
              <a:gd name="connsiteY1" fmla="*/ 278642 h 744347"/>
              <a:gd name="connsiteX2" fmla="*/ 26322 w 76884"/>
              <a:gd name="connsiteY2" fmla="*/ 632125 h 744347"/>
              <a:gd name="connsiteX3" fmla="*/ 15739 w 76884"/>
              <a:gd name="connsiteY3" fmla="*/ 744308 h 744347"/>
              <a:gd name="connsiteX4" fmla="*/ 13622 w 76884"/>
              <a:gd name="connsiteY4" fmla="*/ 642708 h 744347"/>
              <a:gd name="connsiteX5" fmla="*/ 3039 w 76884"/>
              <a:gd name="connsiteY5" fmla="*/ 473375 h 744347"/>
              <a:gd name="connsiteX6" fmla="*/ 70772 w 76884"/>
              <a:gd name="connsiteY6" fmla="*/ 3475 h 74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84" h="744347">
                <a:moveTo>
                  <a:pt x="70772" y="3475"/>
                </a:moveTo>
                <a:cubicBezTo>
                  <a:pt x="81708" y="-28980"/>
                  <a:pt x="76063" y="173867"/>
                  <a:pt x="68655" y="278642"/>
                </a:cubicBezTo>
                <a:cubicBezTo>
                  <a:pt x="61247" y="383417"/>
                  <a:pt x="35141" y="554514"/>
                  <a:pt x="26322" y="632125"/>
                </a:cubicBezTo>
                <a:cubicBezTo>
                  <a:pt x="17503" y="709736"/>
                  <a:pt x="17856" y="742544"/>
                  <a:pt x="15739" y="744308"/>
                </a:cubicBezTo>
                <a:cubicBezTo>
                  <a:pt x="13622" y="746072"/>
                  <a:pt x="15739" y="687863"/>
                  <a:pt x="13622" y="642708"/>
                </a:cubicBezTo>
                <a:cubicBezTo>
                  <a:pt x="11505" y="597553"/>
                  <a:pt x="-7191" y="576033"/>
                  <a:pt x="3039" y="473375"/>
                </a:cubicBezTo>
                <a:cubicBezTo>
                  <a:pt x="13269" y="370717"/>
                  <a:pt x="59836" y="35930"/>
                  <a:pt x="70772" y="3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5AE88A65-1920-4A57-8194-863C12EDDDAF}"/>
              </a:ext>
            </a:extLst>
          </p:cNvPr>
          <p:cNvSpPr/>
          <p:nvPr/>
        </p:nvSpPr>
        <p:spPr>
          <a:xfrm>
            <a:off x="6996753" y="3004944"/>
            <a:ext cx="308929" cy="151521"/>
          </a:xfrm>
          <a:custGeom>
            <a:avLst/>
            <a:gdLst>
              <a:gd name="connsiteX0" fmla="*/ 308922 w 308929"/>
              <a:gd name="connsiteY0" fmla="*/ 194 h 151521"/>
              <a:gd name="connsiteX1" fmla="*/ 223197 w 308929"/>
              <a:gd name="connsiteY1" fmla="*/ 139894 h 151521"/>
              <a:gd name="connsiteX2" fmla="*/ 145410 w 308929"/>
              <a:gd name="connsiteY2" fmla="*/ 139894 h 151521"/>
              <a:gd name="connsiteX3" fmla="*/ 58097 w 308929"/>
              <a:gd name="connsiteY3" fmla="*/ 108144 h 151521"/>
              <a:gd name="connsiteX4" fmla="*/ 947 w 308929"/>
              <a:gd name="connsiteY4" fmla="*/ 73219 h 151521"/>
              <a:gd name="connsiteX5" fmla="*/ 104135 w 308929"/>
              <a:gd name="connsiteY5" fmla="*/ 122431 h 151521"/>
              <a:gd name="connsiteX6" fmla="*/ 181922 w 308929"/>
              <a:gd name="connsiteY6" fmla="*/ 127194 h 151521"/>
              <a:gd name="connsiteX7" fmla="*/ 218435 w 308929"/>
              <a:gd name="connsiteY7" fmla="*/ 109731 h 151521"/>
              <a:gd name="connsiteX8" fmla="*/ 308922 w 308929"/>
              <a:gd name="connsiteY8" fmla="*/ 194 h 151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929" h="151521">
                <a:moveTo>
                  <a:pt x="308922" y="194"/>
                </a:moveTo>
                <a:cubicBezTo>
                  <a:pt x="309716" y="5221"/>
                  <a:pt x="250449" y="116611"/>
                  <a:pt x="223197" y="139894"/>
                </a:cubicBezTo>
                <a:cubicBezTo>
                  <a:pt x="195945" y="163177"/>
                  <a:pt x="172927" y="145186"/>
                  <a:pt x="145410" y="139894"/>
                </a:cubicBezTo>
                <a:cubicBezTo>
                  <a:pt x="117893" y="134602"/>
                  <a:pt x="82174" y="119256"/>
                  <a:pt x="58097" y="108144"/>
                </a:cubicBezTo>
                <a:cubicBezTo>
                  <a:pt x="34020" y="97032"/>
                  <a:pt x="-6726" y="70838"/>
                  <a:pt x="947" y="73219"/>
                </a:cubicBezTo>
                <a:cubicBezTo>
                  <a:pt x="8620" y="75600"/>
                  <a:pt x="73972" y="113435"/>
                  <a:pt x="104135" y="122431"/>
                </a:cubicBezTo>
                <a:cubicBezTo>
                  <a:pt x="134297" y="131427"/>
                  <a:pt x="162872" y="129311"/>
                  <a:pt x="181922" y="127194"/>
                </a:cubicBezTo>
                <a:cubicBezTo>
                  <a:pt x="200972" y="125077"/>
                  <a:pt x="197004" y="130633"/>
                  <a:pt x="218435" y="109731"/>
                </a:cubicBezTo>
                <a:cubicBezTo>
                  <a:pt x="239866" y="88829"/>
                  <a:pt x="308128" y="-4833"/>
                  <a:pt x="308922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F16E70A7-DA3B-4CD2-B9C3-28F8A5F57222}"/>
              </a:ext>
            </a:extLst>
          </p:cNvPr>
          <p:cNvSpPr/>
          <p:nvPr/>
        </p:nvSpPr>
        <p:spPr>
          <a:xfrm>
            <a:off x="6998908" y="3094028"/>
            <a:ext cx="283096" cy="96637"/>
          </a:xfrm>
          <a:custGeom>
            <a:avLst/>
            <a:gdLst>
              <a:gd name="connsiteX0" fmla="*/ 282955 w 283096"/>
              <a:gd name="connsiteY0" fmla="*/ 3185 h 96637"/>
              <a:gd name="connsiteX1" fmla="*/ 194055 w 283096"/>
              <a:gd name="connsiteY1" fmla="*/ 80972 h 96637"/>
              <a:gd name="connsiteX2" fmla="*/ 146430 w 283096"/>
              <a:gd name="connsiteY2" fmla="*/ 95260 h 96637"/>
              <a:gd name="connsiteX3" fmla="*/ 81342 w 283096"/>
              <a:gd name="connsiteY3" fmla="*/ 60335 h 96637"/>
              <a:gd name="connsiteX4" fmla="*/ 380 w 283096"/>
              <a:gd name="connsiteY4" fmla="*/ 10 h 96637"/>
              <a:gd name="connsiteX5" fmla="*/ 116267 w 283096"/>
              <a:gd name="connsiteY5" fmla="*/ 55572 h 96637"/>
              <a:gd name="connsiteX6" fmla="*/ 171830 w 283096"/>
              <a:gd name="connsiteY6" fmla="*/ 76210 h 96637"/>
              <a:gd name="connsiteX7" fmla="*/ 282955 w 283096"/>
              <a:gd name="connsiteY7" fmla="*/ 3185 h 96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096" h="96637">
                <a:moveTo>
                  <a:pt x="282955" y="3185"/>
                </a:moveTo>
                <a:cubicBezTo>
                  <a:pt x="286659" y="3979"/>
                  <a:pt x="216809" y="65626"/>
                  <a:pt x="194055" y="80972"/>
                </a:cubicBezTo>
                <a:cubicBezTo>
                  <a:pt x="171301" y="96318"/>
                  <a:pt x="165215" y="98699"/>
                  <a:pt x="146430" y="95260"/>
                </a:cubicBezTo>
                <a:cubicBezTo>
                  <a:pt x="127645" y="91821"/>
                  <a:pt x="105684" y="76210"/>
                  <a:pt x="81342" y="60335"/>
                </a:cubicBezTo>
                <a:cubicBezTo>
                  <a:pt x="57000" y="44460"/>
                  <a:pt x="-5441" y="804"/>
                  <a:pt x="380" y="10"/>
                </a:cubicBezTo>
                <a:cubicBezTo>
                  <a:pt x="6201" y="-784"/>
                  <a:pt x="87692" y="42872"/>
                  <a:pt x="116267" y="55572"/>
                </a:cubicBezTo>
                <a:cubicBezTo>
                  <a:pt x="144842" y="68272"/>
                  <a:pt x="146430" y="82824"/>
                  <a:pt x="171830" y="76210"/>
                </a:cubicBezTo>
                <a:cubicBezTo>
                  <a:pt x="197230" y="69596"/>
                  <a:pt x="279251" y="2391"/>
                  <a:pt x="282955" y="3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18FC524C-8773-4704-951D-51EBEB1104A2}"/>
              </a:ext>
            </a:extLst>
          </p:cNvPr>
          <p:cNvSpPr/>
          <p:nvPr/>
        </p:nvSpPr>
        <p:spPr>
          <a:xfrm>
            <a:off x="7041422" y="3134783"/>
            <a:ext cx="206174" cy="387881"/>
          </a:xfrm>
          <a:custGeom>
            <a:avLst/>
            <a:gdLst>
              <a:gd name="connsiteX0" fmla="*/ 728 w 206174"/>
              <a:gd name="connsiteY0" fmla="*/ 530 h 387881"/>
              <a:gd name="connsiteX1" fmla="*/ 151541 w 206174"/>
              <a:gd name="connsiteY1" fmla="*/ 200555 h 387881"/>
              <a:gd name="connsiteX2" fmla="*/ 192816 w 206174"/>
              <a:gd name="connsiteY2" fmla="*/ 308505 h 387881"/>
              <a:gd name="connsiteX3" fmla="*/ 205516 w 206174"/>
              <a:gd name="connsiteY3" fmla="*/ 387880 h 387881"/>
              <a:gd name="connsiteX4" fmla="*/ 192816 w 206174"/>
              <a:gd name="connsiteY4" fmla="*/ 306917 h 387881"/>
              <a:gd name="connsiteX5" fmla="*/ 99153 w 206174"/>
              <a:gd name="connsiteY5" fmla="*/ 148167 h 387881"/>
              <a:gd name="connsiteX6" fmla="*/ 728 w 206174"/>
              <a:gd name="connsiteY6" fmla="*/ 530 h 387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174" h="387881">
                <a:moveTo>
                  <a:pt x="728" y="530"/>
                </a:moveTo>
                <a:cubicBezTo>
                  <a:pt x="9459" y="9261"/>
                  <a:pt x="119526" y="149226"/>
                  <a:pt x="151541" y="200555"/>
                </a:cubicBezTo>
                <a:cubicBezTo>
                  <a:pt x="183556" y="251884"/>
                  <a:pt x="183820" y="277284"/>
                  <a:pt x="192816" y="308505"/>
                </a:cubicBezTo>
                <a:cubicBezTo>
                  <a:pt x="201812" y="339726"/>
                  <a:pt x="205516" y="388145"/>
                  <a:pt x="205516" y="387880"/>
                </a:cubicBezTo>
                <a:cubicBezTo>
                  <a:pt x="205516" y="387615"/>
                  <a:pt x="210543" y="346869"/>
                  <a:pt x="192816" y="306917"/>
                </a:cubicBezTo>
                <a:cubicBezTo>
                  <a:pt x="175089" y="266965"/>
                  <a:pt x="134343" y="203465"/>
                  <a:pt x="99153" y="148167"/>
                </a:cubicBezTo>
                <a:cubicBezTo>
                  <a:pt x="63963" y="92869"/>
                  <a:pt x="-8003" y="-8201"/>
                  <a:pt x="728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6008F9CE-19A0-4C30-9B74-9DB57E3947C1}"/>
              </a:ext>
            </a:extLst>
          </p:cNvPr>
          <p:cNvSpPr/>
          <p:nvPr/>
        </p:nvSpPr>
        <p:spPr>
          <a:xfrm>
            <a:off x="7236405" y="3132480"/>
            <a:ext cx="139120" cy="321074"/>
          </a:xfrm>
          <a:custGeom>
            <a:avLst/>
            <a:gdLst>
              <a:gd name="connsiteX0" fmla="*/ 139120 w 139120"/>
              <a:gd name="connsiteY0" fmla="*/ 1245 h 321074"/>
              <a:gd name="connsiteX1" fmla="*/ 97845 w 139120"/>
              <a:gd name="connsiteY1" fmla="*/ 206033 h 321074"/>
              <a:gd name="connsiteX2" fmla="*/ 1008 w 139120"/>
              <a:gd name="connsiteY2" fmla="*/ 320333 h 321074"/>
              <a:gd name="connsiteX3" fmla="*/ 50220 w 139120"/>
              <a:gd name="connsiteY3" fmla="*/ 248895 h 321074"/>
              <a:gd name="connsiteX4" fmla="*/ 97845 w 139120"/>
              <a:gd name="connsiteY4" fmla="*/ 125070 h 321074"/>
              <a:gd name="connsiteX5" fmla="*/ 139120 w 139120"/>
              <a:gd name="connsiteY5" fmla="*/ 1245 h 32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20" h="321074">
                <a:moveTo>
                  <a:pt x="139120" y="1245"/>
                </a:moveTo>
                <a:cubicBezTo>
                  <a:pt x="139120" y="14739"/>
                  <a:pt x="120864" y="152852"/>
                  <a:pt x="97845" y="206033"/>
                </a:cubicBezTo>
                <a:cubicBezTo>
                  <a:pt x="74826" y="259214"/>
                  <a:pt x="8945" y="313189"/>
                  <a:pt x="1008" y="320333"/>
                </a:cubicBezTo>
                <a:cubicBezTo>
                  <a:pt x="-6929" y="327477"/>
                  <a:pt x="34080" y="281439"/>
                  <a:pt x="50220" y="248895"/>
                </a:cubicBezTo>
                <a:cubicBezTo>
                  <a:pt x="66359" y="216351"/>
                  <a:pt x="85145" y="162641"/>
                  <a:pt x="97845" y="125070"/>
                </a:cubicBezTo>
                <a:cubicBezTo>
                  <a:pt x="110545" y="87499"/>
                  <a:pt x="139120" y="-12249"/>
                  <a:pt x="139120" y="1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8ACDEE0E-80F7-484D-9EDD-007849C9CFCE}"/>
              </a:ext>
            </a:extLst>
          </p:cNvPr>
          <p:cNvSpPr/>
          <p:nvPr/>
        </p:nvSpPr>
        <p:spPr>
          <a:xfrm>
            <a:off x="6849592" y="3515668"/>
            <a:ext cx="384667" cy="914328"/>
          </a:xfrm>
          <a:custGeom>
            <a:avLst/>
            <a:gdLst>
              <a:gd name="connsiteX0" fmla="*/ 384646 w 384667"/>
              <a:gd name="connsiteY0" fmla="*/ 645 h 914328"/>
              <a:gd name="connsiteX1" fmla="*/ 308446 w 384667"/>
              <a:gd name="connsiteY1" fmla="*/ 257820 h 914328"/>
              <a:gd name="connsiteX2" fmla="*/ 163983 w 384667"/>
              <a:gd name="connsiteY2" fmla="*/ 597545 h 914328"/>
              <a:gd name="connsiteX3" fmla="*/ 3646 w 384667"/>
              <a:gd name="connsiteY3" fmla="*/ 903932 h 914328"/>
              <a:gd name="connsiteX4" fmla="*/ 73496 w 384667"/>
              <a:gd name="connsiteY4" fmla="*/ 794395 h 914328"/>
              <a:gd name="connsiteX5" fmla="*/ 313208 w 384667"/>
              <a:gd name="connsiteY5" fmla="*/ 332432 h 914328"/>
              <a:gd name="connsiteX6" fmla="*/ 384646 w 384667"/>
              <a:gd name="connsiteY6" fmla="*/ 645 h 91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667" h="914328">
                <a:moveTo>
                  <a:pt x="384646" y="645"/>
                </a:moveTo>
                <a:cubicBezTo>
                  <a:pt x="383852" y="-11790"/>
                  <a:pt x="345223" y="158337"/>
                  <a:pt x="308446" y="257820"/>
                </a:cubicBezTo>
                <a:cubicBezTo>
                  <a:pt x="271669" y="357303"/>
                  <a:pt x="214783" y="489860"/>
                  <a:pt x="163983" y="597545"/>
                </a:cubicBezTo>
                <a:cubicBezTo>
                  <a:pt x="113183" y="705230"/>
                  <a:pt x="18727" y="871124"/>
                  <a:pt x="3646" y="903932"/>
                </a:cubicBezTo>
                <a:cubicBezTo>
                  <a:pt x="-11435" y="936740"/>
                  <a:pt x="21902" y="889645"/>
                  <a:pt x="73496" y="794395"/>
                </a:cubicBezTo>
                <a:cubicBezTo>
                  <a:pt x="125090" y="699145"/>
                  <a:pt x="261879" y="464988"/>
                  <a:pt x="313208" y="332432"/>
                </a:cubicBezTo>
                <a:cubicBezTo>
                  <a:pt x="364537" y="199876"/>
                  <a:pt x="385440" y="13080"/>
                  <a:pt x="384646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C120713B-6D94-487E-9F7F-1640CB213397}"/>
              </a:ext>
            </a:extLst>
          </p:cNvPr>
          <p:cNvSpPr/>
          <p:nvPr/>
        </p:nvSpPr>
        <p:spPr>
          <a:xfrm>
            <a:off x="5931527" y="4403160"/>
            <a:ext cx="936322" cy="832610"/>
          </a:xfrm>
          <a:custGeom>
            <a:avLst/>
            <a:gdLst>
              <a:gd name="connsiteX0" fmla="*/ 935998 w 936322"/>
              <a:gd name="connsiteY0" fmla="*/ 565 h 832610"/>
              <a:gd name="connsiteX1" fmla="*/ 688348 w 936322"/>
              <a:gd name="connsiteY1" fmla="*/ 297428 h 832610"/>
              <a:gd name="connsiteX2" fmla="*/ 375611 w 936322"/>
              <a:gd name="connsiteY2" fmla="*/ 573653 h 832610"/>
              <a:gd name="connsiteX3" fmla="*/ 961 w 936322"/>
              <a:gd name="connsiteY3" fmla="*/ 832415 h 832610"/>
              <a:gd name="connsiteX4" fmla="*/ 259723 w 936322"/>
              <a:gd name="connsiteY4" fmla="*/ 619690 h 832610"/>
              <a:gd name="connsiteX5" fmla="*/ 729623 w 936322"/>
              <a:gd name="connsiteY5" fmla="*/ 233928 h 832610"/>
              <a:gd name="connsiteX6" fmla="*/ 935998 w 936322"/>
              <a:gd name="connsiteY6" fmla="*/ 565 h 83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6322" h="832610">
                <a:moveTo>
                  <a:pt x="935998" y="565"/>
                </a:moveTo>
                <a:cubicBezTo>
                  <a:pt x="929119" y="11148"/>
                  <a:pt x="781746" y="201913"/>
                  <a:pt x="688348" y="297428"/>
                </a:cubicBezTo>
                <a:cubicBezTo>
                  <a:pt x="594950" y="392943"/>
                  <a:pt x="490175" y="484489"/>
                  <a:pt x="375611" y="573653"/>
                </a:cubicBezTo>
                <a:cubicBezTo>
                  <a:pt x="261047" y="662817"/>
                  <a:pt x="20276" y="824742"/>
                  <a:pt x="961" y="832415"/>
                </a:cubicBezTo>
                <a:cubicBezTo>
                  <a:pt x="-18354" y="840088"/>
                  <a:pt x="259723" y="619690"/>
                  <a:pt x="259723" y="619690"/>
                </a:cubicBezTo>
                <a:cubicBezTo>
                  <a:pt x="381167" y="519942"/>
                  <a:pt x="619821" y="337645"/>
                  <a:pt x="729623" y="233928"/>
                </a:cubicBezTo>
                <a:cubicBezTo>
                  <a:pt x="839425" y="130211"/>
                  <a:pt x="942877" y="-10018"/>
                  <a:pt x="935998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5D039865-14D3-4D95-A68F-25B0B00EB0BF}"/>
              </a:ext>
            </a:extLst>
          </p:cNvPr>
          <p:cNvSpPr/>
          <p:nvPr/>
        </p:nvSpPr>
        <p:spPr>
          <a:xfrm>
            <a:off x="5095685" y="4693818"/>
            <a:ext cx="840090" cy="558977"/>
          </a:xfrm>
          <a:custGeom>
            <a:avLst/>
            <a:gdLst>
              <a:gd name="connsiteX0" fmla="*/ 1778 w 840090"/>
              <a:gd name="connsiteY0" fmla="*/ 420 h 558977"/>
              <a:gd name="connsiteX1" fmla="*/ 251015 w 840090"/>
              <a:gd name="connsiteY1" fmla="*/ 251245 h 558977"/>
              <a:gd name="connsiteX2" fmla="*/ 714565 w 840090"/>
              <a:gd name="connsiteY2" fmla="*/ 529057 h 558977"/>
              <a:gd name="connsiteX3" fmla="*/ 839978 w 840090"/>
              <a:gd name="connsiteY3" fmla="*/ 551282 h 558977"/>
              <a:gd name="connsiteX4" fmla="*/ 728853 w 840090"/>
              <a:gd name="connsiteY4" fmla="*/ 529057 h 558977"/>
              <a:gd name="connsiteX5" fmla="*/ 370078 w 840090"/>
              <a:gd name="connsiteY5" fmla="*/ 311570 h 558977"/>
              <a:gd name="connsiteX6" fmla="*/ 1778 w 840090"/>
              <a:gd name="connsiteY6" fmla="*/ 420 h 558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090" h="558977">
                <a:moveTo>
                  <a:pt x="1778" y="420"/>
                </a:moveTo>
                <a:cubicBezTo>
                  <a:pt x="-18066" y="-9634"/>
                  <a:pt x="132217" y="163139"/>
                  <a:pt x="251015" y="251245"/>
                </a:cubicBezTo>
                <a:cubicBezTo>
                  <a:pt x="369813" y="339351"/>
                  <a:pt x="616405" y="479051"/>
                  <a:pt x="714565" y="529057"/>
                </a:cubicBezTo>
                <a:cubicBezTo>
                  <a:pt x="812725" y="579063"/>
                  <a:pt x="837597" y="551282"/>
                  <a:pt x="839978" y="551282"/>
                </a:cubicBezTo>
                <a:cubicBezTo>
                  <a:pt x="842359" y="551282"/>
                  <a:pt x="807170" y="569009"/>
                  <a:pt x="728853" y="529057"/>
                </a:cubicBezTo>
                <a:cubicBezTo>
                  <a:pt x="650536" y="489105"/>
                  <a:pt x="493109" y="401264"/>
                  <a:pt x="370078" y="311570"/>
                </a:cubicBezTo>
                <a:cubicBezTo>
                  <a:pt x="247047" y="221876"/>
                  <a:pt x="21622" y="10474"/>
                  <a:pt x="1778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197E3C4B-EEC1-49A0-A29B-61836101D6AA}"/>
              </a:ext>
            </a:extLst>
          </p:cNvPr>
          <p:cNvSpPr/>
          <p:nvPr/>
        </p:nvSpPr>
        <p:spPr>
          <a:xfrm>
            <a:off x="5078407" y="4688295"/>
            <a:ext cx="154211" cy="873911"/>
          </a:xfrm>
          <a:custGeom>
            <a:avLst/>
            <a:gdLst>
              <a:gd name="connsiteX0" fmla="*/ 6 w 154211"/>
              <a:gd name="connsiteY0" fmla="*/ 1180 h 873911"/>
              <a:gd name="connsiteX1" fmla="*/ 57156 w 154211"/>
              <a:gd name="connsiteY1" fmla="*/ 456793 h 873911"/>
              <a:gd name="connsiteX2" fmla="*/ 142881 w 154211"/>
              <a:gd name="connsiteY2" fmla="*/ 831443 h 873911"/>
              <a:gd name="connsiteX3" fmla="*/ 152406 w 154211"/>
              <a:gd name="connsiteY3" fmla="*/ 861605 h 873911"/>
              <a:gd name="connsiteX4" fmla="*/ 134943 w 154211"/>
              <a:gd name="connsiteY4" fmla="*/ 798105 h 873911"/>
              <a:gd name="connsiteX5" fmla="*/ 87318 w 154211"/>
              <a:gd name="connsiteY5" fmla="*/ 556805 h 873911"/>
              <a:gd name="connsiteX6" fmla="*/ 60331 w 154211"/>
              <a:gd name="connsiteY6" fmla="*/ 331380 h 873911"/>
              <a:gd name="connsiteX7" fmla="*/ 6 w 154211"/>
              <a:gd name="connsiteY7" fmla="*/ 1180 h 87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211" h="873911">
                <a:moveTo>
                  <a:pt x="6" y="1180"/>
                </a:moveTo>
                <a:cubicBezTo>
                  <a:pt x="-523" y="22082"/>
                  <a:pt x="33344" y="318416"/>
                  <a:pt x="57156" y="456793"/>
                </a:cubicBezTo>
                <a:cubicBezTo>
                  <a:pt x="80968" y="595170"/>
                  <a:pt x="127006" y="763974"/>
                  <a:pt x="142881" y="831443"/>
                </a:cubicBezTo>
                <a:cubicBezTo>
                  <a:pt x="158756" y="898912"/>
                  <a:pt x="153729" y="867161"/>
                  <a:pt x="152406" y="861605"/>
                </a:cubicBezTo>
                <a:cubicBezTo>
                  <a:pt x="151083" y="856049"/>
                  <a:pt x="145791" y="848905"/>
                  <a:pt x="134943" y="798105"/>
                </a:cubicBezTo>
                <a:cubicBezTo>
                  <a:pt x="124095" y="747305"/>
                  <a:pt x="99753" y="634592"/>
                  <a:pt x="87318" y="556805"/>
                </a:cubicBezTo>
                <a:cubicBezTo>
                  <a:pt x="74883" y="479018"/>
                  <a:pt x="72237" y="420015"/>
                  <a:pt x="60331" y="331380"/>
                </a:cubicBezTo>
                <a:cubicBezTo>
                  <a:pt x="48425" y="242745"/>
                  <a:pt x="535" y="-19722"/>
                  <a:pt x="6" y="1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EB9A376E-26DD-4760-B676-E83EE1710B52}"/>
              </a:ext>
            </a:extLst>
          </p:cNvPr>
          <p:cNvSpPr/>
          <p:nvPr/>
        </p:nvSpPr>
        <p:spPr>
          <a:xfrm>
            <a:off x="5393862" y="5240278"/>
            <a:ext cx="446606" cy="489422"/>
          </a:xfrm>
          <a:custGeom>
            <a:avLst/>
            <a:gdLst>
              <a:gd name="connsiteX0" fmla="*/ 446551 w 446606"/>
              <a:gd name="connsiteY0" fmla="*/ 60 h 489422"/>
              <a:gd name="connsiteX1" fmla="*/ 224301 w 446606"/>
              <a:gd name="connsiteY1" fmla="*/ 171510 h 489422"/>
              <a:gd name="connsiteX2" fmla="*/ 35388 w 446606"/>
              <a:gd name="connsiteY2" fmla="*/ 387410 h 489422"/>
              <a:gd name="connsiteX3" fmla="*/ 463 w 446606"/>
              <a:gd name="connsiteY3" fmla="*/ 489010 h 489422"/>
              <a:gd name="connsiteX4" fmla="*/ 19513 w 446606"/>
              <a:gd name="connsiteY4" fmla="*/ 419160 h 489422"/>
              <a:gd name="connsiteX5" fmla="*/ 76663 w 446606"/>
              <a:gd name="connsiteY5" fmla="*/ 319147 h 489422"/>
              <a:gd name="connsiteX6" fmla="*/ 203663 w 446606"/>
              <a:gd name="connsiteY6" fmla="*/ 154047 h 489422"/>
              <a:gd name="connsiteX7" fmla="*/ 446551 w 446606"/>
              <a:gd name="connsiteY7" fmla="*/ 60 h 48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606" h="489422">
                <a:moveTo>
                  <a:pt x="446551" y="60"/>
                </a:moveTo>
                <a:cubicBezTo>
                  <a:pt x="449991" y="2971"/>
                  <a:pt x="292828" y="106952"/>
                  <a:pt x="224301" y="171510"/>
                </a:cubicBezTo>
                <a:cubicBezTo>
                  <a:pt x="155774" y="236068"/>
                  <a:pt x="72694" y="334493"/>
                  <a:pt x="35388" y="387410"/>
                </a:cubicBezTo>
                <a:cubicBezTo>
                  <a:pt x="-1918" y="440327"/>
                  <a:pt x="3109" y="483718"/>
                  <a:pt x="463" y="489010"/>
                </a:cubicBezTo>
                <a:cubicBezTo>
                  <a:pt x="-2183" y="494302"/>
                  <a:pt x="6813" y="447470"/>
                  <a:pt x="19513" y="419160"/>
                </a:cubicBezTo>
                <a:cubicBezTo>
                  <a:pt x="32213" y="390850"/>
                  <a:pt x="45971" y="363333"/>
                  <a:pt x="76663" y="319147"/>
                </a:cubicBezTo>
                <a:cubicBezTo>
                  <a:pt x="107355" y="274962"/>
                  <a:pt x="145719" y="208022"/>
                  <a:pt x="203663" y="154047"/>
                </a:cubicBezTo>
                <a:cubicBezTo>
                  <a:pt x="261607" y="100072"/>
                  <a:pt x="443111" y="-2851"/>
                  <a:pt x="446551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84899ED1-4D3D-4133-8A8C-ECD529E66DEE}"/>
              </a:ext>
            </a:extLst>
          </p:cNvPr>
          <p:cNvSpPr/>
          <p:nvPr/>
        </p:nvSpPr>
        <p:spPr>
          <a:xfrm>
            <a:off x="5149763" y="5513082"/>
            <a:ext cx="83207" cy="796109"/>
          </a:xfrm>
          <a:custGeom>
            <a:avLst/>
            <a:gdLst>
              <a:gd name="connsiteX0" fmla="*/ 66762 w 83207"/>
              <a:gd name="connsiteY0" fmla="*/ 306 h 796109"/>
              <a:gd name="connsiteX1" fmla="*/ 73112 w 83207"/>
              <a:gd name="connsiteY1" fmla="*/ 168581 h 796109"/>
              <a:gd name="connsiteX2" fmla="*/ 23900 w 83207"/>
              <a:gd name="connsiteY2" fmla="*/ 335268 h 796109"/>
              <a:gd name="connsiteX3" fmla="*/ 87 w 83207"/>
              <a:gd name="connsiteY3" fmla="*/ 563868 h 796109"/>
              <a:gd name="connsiteX4" fmla="*/ 15962 w 83207"/>
              <a:gd name="connsiteY4" fmla="*/ 794056 h 796109"/>
              <a:gd name="connsiteX5" fmla="*/ 19137 w 83207"/>
              <a:gd name="connsiteY5" fmla="*/ 668643 h 796109"/>
              <a:gd name="connsiteX6" fmla="*/ 19137 w 83207"/>
              <a:gd name="connsiteY6" fmla="*/ 527356 h 796109"/>
              <a:gd name="connsiteX7" fmla="*/ 81050 w 83207"/>
              <a:gd name="connsiteY7" fmla="*/ 211443 h 796109"/>
              <a:gd name="connsiteX8" fmla="*/ 66762 w 83207"/>
              <a:gd name="connsiteY8" fmla="*/ 306 h 79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207" h="796109">
                <a:moveTo>
                  <a:pt x="66762" y="306"/>
                </a:moveTo>
                <a:cubicBezTo>
                  <a:pt x="65439" y="-6837"/>
                  <a:pt x="80256" y="112754"/>
                  <a:pt x="73112" y="168581"/>
                </a:cubicBezTo>
                <a:cubicBezTo>
                  <a:pt x="65968" y="224408"/>
                  <a:pt x="36071" y="269387"/>
                  <a:pt x="23900" y="335268"/>
                </a:cubicBezTo>
                <a:cubicBezTo>
                  <a:pt x="11729" y="401149"/>
                  <a:pt x="1410" y="487403"/>
                  <a:pt x="87" y="563868"/>
                </a:cubicBezTo>
                <a:cubicBezTo>
                  <a:pt x="-1236" y="640333"/>
                  <a:pt x="12787" y="776594"/>
                  <a:pt x="15962" y="794056"/>
                </a:cubicBezTo>
                <a:cubicBezTo>
                  <a:pt x="19137" y="811519"/>
                  <a:pt x="18608" y="713093"/>
                  <a:pt x="19137" y="668643"/>
                </a:cubicBezTo>
                <a:cubicBezTo>
                  <a:pt x="19666" y="624193"/>
                  <a:pt x="8818" y="603556"/>
                  <a:pt x="19137" y="527356"/>
                </a:cubicBezTo>
                <a:cubicBezTo>
                  <a:pt x="29456" y="451156"/>
                  <a:pt x="72054" y="302195"/>
                  <a:pt x="81050" y="211443"/>
                </a:cubicBezTo>
                <a:cubicBezTo>
                  <a:pt x="90046" y="120691"/>
                  <a:pt x="68085" y="7449"/>
                  <a:pt x="66762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3EFA1E4E-DDF9-4B4D-A756-3DDDA3D96556}"/>
              </a:ext>
            </a:extLst>
          </p:cNvPr>
          <p:cNvSpPr/>
          <p:nvPr/>
        </p:nvSpPr>
        <p:spPr>
          <a:xfrm>
            <a:off x="5191828" y="5668959"/>
            <a:ext cx="220127" cy="718106"/>
          </a:xfrm>
          <a:custGeom>
            <a:avLst/>
            <a:gdLst>
              <a:gd name="connsiteX0" fmla="*/ 219960 w 220127"/>
              <a:gd name="connsiteY0" fmla="*/ 4 h 718106"/>
              <a:gd name="connsiteX1" fmla="*/ 138997 w 220127"/>
              <a:gd name="connsiteY1" fmla="*/ 315916 h 718106"/>
              <a:gd name="connsiteX2" fmla="*/ 86610 w 220127"/>
              <a:gd name="connsiteY2" fmla="*/ 423866 h 718106"/>
              <a:gd name="connsiteX3" fmla="*/ 37397 w 220127"/>
              <a:gd name="connsiteY3" fmla="*/ 566741 h 718106"/>
              <a:gd name="connsiteX4" fmla="*/ 11997 w 220127"/>
              <a:gd name="connsiteY4" fmla="*/ 660404 h 718106"/>
              <a:gd name="connsiteX5" fmla="*/ 885 w 220127"/>
              <a:gd name="connsiteY5" fmla="*/ 717554 h 718106"/>
              <a:gd name="connsiteX6" fmla="*/ 34222 w 220127"/>
              <a:gd name="connsiteY6" fmla="*/ 627066 h 718106"/>
              <a:gd name="connsiteX7" fmla="*/ 156460 w 220127"/>
              <a:gd name="connsiteY7" fmla="*/ 309566 h 718106"/>
              <a:gd name="connsiteX8" fmla="*/ 219960 w 220127"/>
              <a:gd name="connsiteY8" fmla="*/ 4 h 71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127" h="718106">
                <a:moveTo>
                  <a:pt x="219960" y="4"/>
                </a:moveTo>
                <a:cubicBezTo>
                  <a:pt x="217050" y="1062"/>
                  <a:pt x="161222" y="245272"/>
                  <a:pt x="138997" y="315916"/>
                </a:cubicBezTo>
                <a:cubicBezTo>
                  <a:pt x="116772" y="386560"/>
                  <a:pt x="103543" y="382062"/>
                  <a:pt x="86610" y="423866"/>
                </a:cubicBezTo>
                <a:cubicBezTo>
                  <a:pt x="69677" y="465670"/>
                  <a:pt x="49833" y="527318"/>
                  <a:pt x="37397" y="566741"/>
                </a:cubicBezTo>
                <a:cubicBezTo>
                  <a:pt x="24961" y="606164"/>
                  <a:pt x="18082" y="635268"/>
                  <a:pt x="11997" y="660404"/>
                </a:cubicBezTo>
                <a:cubicBezTo>
                  <a:pt x="5912" y="685540"/>
                  <a:pt x="-2819" y="723110"/>
                  <a:pt x="885" y="717554"/>
                </a:cubicBezTo>
                <a:cubicBezTo>
                  <a:pt x="4589" y="711998"/>
                  <a:pt x="8293" y="695064"/>
                  <a:pt x="34222" y="627066"/>
                </a:cubicBezTo>
                <a:cubicBezTo>
                  <a:pt x="60151" y="559068"/>
                  <a:pt x="125504" y="416458"/>
                  <a:pt x="156460" y="309566"/>
                </a:cubicBezTo>
                <a:cubicBezTo>
                  <a:pt x="187416" y="202674"/>
                  <a:pt x="222870" y="-1054"/>
                  <a:pt x="21996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12494608-05D6-444F-8539-0E8CE76794DA}"/>
              </a:ext>
            </a:extLst>
          </p:cNvPr>
          <p:cNvSpPr/>
          <p:nvPr/>
        </p:nvSpPr>
        <p:spPr>
          <a:xfrm>
            <a:off x="5308525" y="5652764"/>
            <a:ext cx="100389" cy="392436"/>
          </a:xfrm>
          <a:custGeom>
            <a:avLst/>
            <a:gdLst>
              <a:gd name="connsiteX0" fmla="*/ 100088 w 100389"/>
              <a:gd name="connsiteY0" fmla="*/ 1911 h 392436"/>
              <a:gd name="connsiteX1" fmla="*/ 23888 w 100389"/>
              <a:gd name="connsiteY1" fmla="*/ 289249 h 392436"/>
              <a:gd name="connsiteX2" fmla="*/ 75 w 100389"/>
              <a:gd name="connsiteY2" fmla="*/ 392436 h 392436"/>
              <a:gd name="connsiteX3" fmla="*/ 17538 w 100389"/>
              <a:gd name="connsiteY3" fmla="*/ 289249 h 392436"/>
              <a:gd name="connsiteX4" fmla="*/ 49288 w 100389"/>
              <a:gd name="connsiteY4" fmla="*/ 168599 h 392436"/>
              <a:gd name="connsiteX5" fmla="*/ 100088 w 100389"/>
              <a:gd name="connsiteY5" fmla="*/ 1911 h 39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389" h="392436">
                <a:moveTo>
                  <a:pt x="100088" y="1911"/>
                </a:moveTo>
                <a:cubicBezTo>
                  <a:pt x="95855" y="22019"/>
                  <a:pt x="40557" y="224162"/>
                  <a:pt x="23888" y="289249"/>
                </a:cubicBezTo>
                <a:cubicBezTo>
                  <a:pt x="7219" y="354337"/>
                  <a:pt x="1133" y="392436"/>
                  <a:pt x="75" y="392436"/>
                </a:cubicBezTo>
                <a:cubicBezTo>
                  <a:pt x="-983" y="392436"/>
                  <a:pt x="9336" y="326555"/>
                  <a:pt x="17538" y="289249"/>
                </a:cubicBezTo>
                <a:cubicBezTo>
                  <a:pt x="25740" y="251943"/>
                  <a:pt x="35794" y="211197"/>
                  <a:pt x="49288" y="168599"/>
                </a:cubicBezTo>
                <a:cubicBezTo>
                  <a:pt x="62782" y="126001"/>
                  <a:pt x="104321" y="-18197"/>
                  <a:pt x="100088" y="1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96871FC7-A0FC-437F-A674-E90058569593}"/>
              </a:ext>
            </a:extLst>
          </p:cNvPr>
          <p:cNvSpPr/>
          <p:nvPr/>
        </p:nvSpPr>
        <p:spPr>
          <a:xfrm>
            <a:off x="5949411" y="5247607"/>
            <a:ext cx="851455" cy="1044179"/>
          </a:xfrm>
          <a:custGeom>
            <a:avLst/>
            <a:gdLst>
              <a:gd name="connsiteX0" fmla="*/ 2127 w 851455"/>
              <a:gd name="connsiteY0" fmla="*/ 3843 h 1044179"/>
              <a:gd name="connsiteX1" fmla="*/ 437102 w 851455"/>
              <a:gd name="connsiteY1" fmla="*/ 557881 h 1044179"/>
              <a:gd name="connsiteX2" fmla="*/ 833977 w 851455"/>
              <a:gd name="connsiteY2" fmla="*/ 1026193 h 1044179"/>
              <a:gd name="connsiteX3" fmla="*/ 786352 w 851455"/>
              <a:gd name="connsiteY3" fmla="*/ 954756 h 1044179"/>
              <a:gd name="connsiteX4" fmla="*/ 653002 w 851455"/>
              <a:gd name="connsiteY4" fmla="*/ 757906 h 1044179"/>
              <a:gd name="connsiteX5" fmla="*/ 286289 w 851455"/>
              <a:gd name="connsiteY5" fmla="*/ 335631 h 1044179"/>
              <a:gd name="connsiteX6" fmla="*/ 2127 w 851455"/>
              <a:gd name="connsiteY6" fmla="*/ 3843 h 104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455" h="1044179">
                <a:moveTo>
                  <a:pt x="2127" y="3843"/>
                </a:moveTo>
                <a:cubicBezTo>
                  <a:pt x="27262" y="40885"/>
                  <a:pt x="298460" y="387489"/>
                  <a:pt x="437102" y="557881"/>
                </a:cubicBezTo>
                <a:cubicBezTo>
                  <a:pt x="575744" y="728273"/>
                  <a:pt x="775769" y="960047"/>
                  <a:pt x="833977" y="1026193"/>
                </a:cubicBezTo>
                <a:cubicBezTo>
                  <a:pt x="892185" y="1092339"/>
                  <a:pt x="786352" y="954756"/>
                  <a:pt x="786352" y="954756"/>
                </a:cubicBezTo>
                <a:cubicBezTo>
                  <a:pt x="756190" y="910042"/>
                  <a:pt x="736346" y="861094"/>
                  <a:pt x="653002" y="757906"/>
                </a:cubicBezTo>
                <a:cubicBezTo>
                  <a:pt x="569658" y="654719"/>
                  <a:pt x="391858" y="464748"/>
                  <a:pt x="286289" y="335631"/>
                </a:cubicBezTo>
                <a:cubicBezTo>
                  <a:pt x="180720" y="206514"/>
                  <a:pt x="-23008" y="-33199"/>
                  <a:pt x="2127" y="3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902AA556-AACB-4B13-9A82-DD4026E9F3EB}"/>
              </a:ext>
            </a:extLst>
          </p:cNvPr>
          <p:cNvSpPr/>
          <p:nvPr/>
        </p:nvSpPr>
        <p:spPr>
          <a:xfrm>
            <a:off x="6250590" y="5444411"/>
            <a:ext cx="451452" cy="527180"/>
          </a:xfrm>
          <a:custGeom>
            <a:avLst/>
            <a:gdLst>
              <a:gd name="connsiteX0" fmla="*/ 2573 w 451452"/>
              <a:gd name="connsiteY0" fmla="*/ 2302 h 527180"/>
              <a:gd name="connsiteX1" fmla="*/ 418498 w 451452"/>
              <a:gd name="connsiteY1" fmla="*/ 491252 h 527180"/>
              <a:gd name="connsiteX2" fmla="*/ 405798 w 451452"/>
              <a:gd name="connsiteY2" fmla="*/ 470614 h 527180"/>
              <a:gd name="connsiteX3" fmla="*/ 250223 w 451452"/>
              <a:gd name="connsiteY3" fmla="*/ 313452 h 527180"/>
              <a:gd name="connsiteX4" fmla="*/ 2573 w 451452"/>
              <a:gd name="connsiteY4" fmla="*/ 2302 h 52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452" h="527180">
                <a:moveTo>
                  <a:pt x="2573" y="2302"/>
                </a:moveTo>
                <a:cubicBezTo>
                  <a:pt x="30619" y="31935"/>
                  <a:pt x="351294" y="413200"/>
                  <a:pt x="418498" y="491252"/>
                </a:cubicBezTo>
                <a:cubicBezTo>
                  <a:pt x="485702" y="569304"/>
                  <a:pt x="433844" y="500247"/>
                  <a:pt x="405798" y="470614"/>
                </a:cubicBezTo>
                <a:cubicBezTo>
                  <a:pt x="377752" y="440981"/>
                  <a:pt x="316898" y="389387"/>
                  <a:pt x="250223" y="313452"/>
                </a:cubicBezTo>
                <a:cubicBezTo>
                  <a:pt x="183548" y="237517"/>
                  <a:pt x="-25473" y="-27331"/>
                  <a:pt x="2573" y="2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DF9BF893-7AE6-49AB-87AA-01F119DCE768}"/>
              </a:ext>
            </a:extLst>
          </p:cNvPr>
          <p:cNvSpPr/>
          <p:nvPr/>
        </p:nvSpPr>
        <p:spPr>
          <a:xfrm>
            <a:off x="7162790" y="3737422"/>
            <a:ext cx="77798" cy="707009"/>
          </a:xfrm>
          <a:custGeom>
            <a:avLst/>
            <a:gdLst>
              <a:gd name="connsiteX0" fmla="*/ 26998 w 77798"/>
              <a:gd name="connsiteY0" fmla="*/ 13841 h 707009"/>
              <a:gd name="connsiteX1" fmla="*/ 61923 w 77798"/>
              <a:gd name="connsiteY1" fmla="*/ 324991 h 707009"/>
              <a:gd name="connsiteX2" fmla="*/ 10 w 77798"/>
              <a:gd name="connsiteY2" fmla="*/ 702816 h 707009"/>
              <a:gd name="connsiteX3" fmla="*/ 57160 w 77798"/>
              <a:gd name="connsiteY3" fmla="*/ 507553 h 707009"/>
              <a:gd name="connsiteX4" fmla="*/ 77798 w 77798"/>
              <a:gd name="connsiteY4" fmla="*/ 202753 h 707009"/>
              <a:gd name="connsiteX5" fmla="*/ 57160 w 77798"/>
              <a:gd name="connsiteY5" fmla="*/ 69403 h 707009"/>
              <a:gd name="connsiteX6" fmla="*/ 26998 w 77798"/>
              <a:gd name="connsiteY6" fmla="*/ 13841 h 70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98" h="707009">
                <a:moveTo>
                  <a:pt x="26998" y="13841"/>
                </a:moveTo>
                <a:cubicBezTo>
                  <a:pt x="27792" y="56439"/>
                  <a:pt x="66421" y="210162"/>
                  <a:pt x="61923" y="324991"/>
                </a:cubicBezTo>
                <a:cubicBezTo>
                  <a:pt x="57425" y="439820"/>
                  <a:pt x="804" y="672389"/>
                  <a:pt x="10" y="702816"/>
                </a:cubicBezTo>
                <a:cubicBezTo>
                  <a:pt x="-784" y="733243"/>
                  <a:pt x="44195" y="590897"/>
                  <a:pt x="57160" y="507553"/>
                </a:cubicBezTo>
                <a:cubicBezTo>
                  <a:pt x="70125" y="424209"/>
                  <a:pt x="77798" y="275778"/>
                  <a:pt x="77798" y="202753"/>
                </a:cubicBezTo>
                <a:cubicBezTo>
                  <a:pt x="77798" y="129728"/>
                  <a:pt x="66950" y="101153"/>
                  <a:pt x="57160" y="69403"/>
                </a:cubicBezTo>
                <a:cubicBezTo>
                  <a:pt x="47370" y="37653"/>
                  <a:pt x="26204" y="-28757"/>
                  <a:pt x="26998" y="13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C40878F-D31A-4EAC-88FD-C08AF0F4B179}"/>
              </a:ext>
            </a:extLst>
          </p:cNvPr>
          <p:cNvSpPr/>
          <p:nvPr/>
        </p:nvSpPr>
        <p:spPr>
          <a:xfrm>
            <a:off x="7055729" y="4428526"/>
            <a:ext cx="122254" cy="553975"/>
          </a:xfrm>
          <a:custGeom>
            <a:avLst/>
            <a:gdLst>
              <a:gd name="connsiteX0" fmla="*/ 119771 w 122254"/>
              <a:gd name="connsiteY0" fmla="*/ 14887 h 553975"/>
              <a:gd name="connsiteX1" fmla="*/ 5471 w 122254"/>
              <a:gd name="connsiteY1" fmla="*/ 532412 h 553975"/>
              <a:gd name="connsiteX2" fmla="*/ 24521 w 122254"/>
              <a:gd name="connsiteY2" fmla="*/ 427637 h 553975"/>
              <a:gd name="connsiteX3" fmla="*/ 80084 w 122254"/>
              <a:gd name="connsiteY3" fmla="*/ 165699 h 553975"/>
              <a:gd name="connsiteX4" fmla="*/ 119771 w 122254"/>
              <a:gd name="connsiteY4" fmla="*/ 14887 h 55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54" h="553975">
                <a:moveTo>
                  <a:pt x="119771" y="14887"/>
                </a:moveTo>
                <a:cubicBezTo>
                  <a:pt x="107335" y="76006"/>
                  <a:pt x="21346" y="463620"/>
                  <a:pt x="5471" y="532412"/>
                </a:cubicBezTo>
                <a:cubicBezTo>
                  <a:pt x="-10404" y="601204"/>
                  <a:pt x="12085" y="488756"/>
                  <a:pt x="24521" y="427637"/>
                </a:cubicBezTo>
                <a:cubicBezTo>
                  <a:pt x="36956" y="366518"/>
                  <a:pt x="65532" y="235284"/>
                  <a:pt x="80084" y="165699"/>
                </a:cubicBezTo>
                <a:cubicBezTo>
                  <a:pt x="94636" y="96114"/>
                  <a:pt x="132207" y="-46232"/>
                  <a:pt x="119771" y="14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59EDBE82-C4B1-4906-811E-E27E23CCEA5F}"/>
              </a:ext>
            </a:extLst>
          </p:cNvPr>
          <p:cNvSpPr/>
          <p:nvPr/>
        </p:nvSpPr>
        <p:spPr>
          <a:xfrm>
            <a:off x="6907114" y="4971353"/>
            <a:ext cx="149732" cy="656263"/>
          </a:xfrm>
          <a:custGeom>
            <a:avLst/>
            <a:gdLst>
              <a:gd name="connsiteX0" fmla="*/ 149324 w 149732"/>
              <a:gd name="connsiteY0" fmla="*/ 3872 h 656263"/>
              <a:gd name="connsiteX1" fmla="*/ 60424 w 149732"/>
              <a:gd name="connsiteY1" fmla="*/ 388047 h 656263"/>
              <a:gd name="connsiteX2" fmla="*/ 3274 w 149732"/>
              <a:gd name="connsiteY2" fmla="*/ 651572 h 656263"/>
              <a:gd name="connsiteX3" fmla="*/ 15974 w 149732"/>
              <a:gd name="connsiteY3" fmla="*/ 530922 h 656263"/>
              <a:gd name="connsiteX4" fmla="*/ 90586 w 149732"/>
              <a:gd name="connsiteY4" fmla="*/ 210247 h 656263"/>
              <a:gd name="connsiteX5" fmla="*/ 149324 w 149732"/>
              <a:gd name="connsiteY5" fmla="*/ 3872 h 65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32" h="656263">
                <a:moveTo>
                  <a:pt x="149324" y="3872"/>
                </a:moveTo>
                <a:cubicBezTo>
                  <a:pt x="144297" y="33505"/>
                  <a:pt x="84766" y="280097"/>
                  <a:pt x="60424" y="388047"/>
                </a:cubicBezTo>
                <a:cubicBezTo>
                  <a:pt x="36082" y="495997"/>
                  <a:pt x="10682" y="627760"/>
                  <a:pt x="3274" y="651572"/>
                </a:cubicBezTo>
                <a:cubicBezTo>
                  <a:pt x="-4134" y="675385"/>
                  <a:pt x="1422" y="604476"/>
                  <a:pt x="15974" y="530922"/>
                </a:cubicBezTo>
                <a:cubicBezTo>
                  <a:pt x="30526" y="457368"/>
                  <a:pt x="69419" y="298882"/>
                  <a:pt x="90586" y="210247"/>
                </a:cubicBezTo>
                <a:cubicBezTo>
                  <a:pt x="111753" y="121612"/>
                  <a:pt x="154351" y="-25761"/>
                  <a:pt x="149324" y="3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D77668C4-CD6B-463D-A0EC-0BC49464BE84}"/>
              </a:ext>
            </a:extLst>
          </p:cNvPr>
          <p:cNvSpPr/>
          <p:nvPr/>
        </p:nvSpPr>
        <p:spPr>
          <a:xfrm>
            <a:off x="6777569" y="5582122"/>
            <a:ext cx="135374" cy="751034"/>
          </a:xfrm>
          <a:custGeom>
            <a:avLst/>
            <a:gdLst>
              <a:gd name="connsiteX0" fmla="*/ 132819 w 135374"/>
              <a:gd name="connsiteY0" fmla="*/ 28103 h 751034"/>
              <a:gd name="connsiteX1" fmla="*/ 12169 w 135374"/>
              <a:gd name="connsiteY1" fmla="*/ 705966 h 751034"/>
              <a:gd name="connsiteX2" fmla="*/ 8994 w 135374"/>
              <a:gd name="connsiteY2" fmla="*/ 651991 h 751034"/>
              <a:gd name="connsiteX3" fmla="*/ 55031 w 135374"/>
              <a:gd name="connsiteY3" fmla="*/ 363066 h 751034"/>
              <a:gd name="connsiteX4" fmla="*/ 91544 w 135374"/>
              <a:gd name="connsiteY4" fmla="*/ 150341 h 751034"/>
              <a:gd name="connsiteX5" fmla="*/ 132819 w 135374"/>
              <a:gd name="connsiteY5" fmla="*/ 28103 h 75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374" h="751034">
                <a:moveTo>
                  <a:pt x="132819" y="28103"/>
                </a:moveTo>
                <a:cubicBezTo>
                  <a:pt x="119590" y="120707"/>
                  <a:pt x="32806" y="601985"/>
                  <a:pt x="12169" y="705966"/>
                </a:cubicBezTo>
                <a:cubicBezTo>
                  <a:pt x="-8468" y="809947"/>
                  <a:pt x="1850" y="709141"/>
                  <a:pt x="8994" y="651991"/>
                </a:cubicBezTo>
                <a:cubicBezTo>
                  <a:pt x="16138" y="594841"/>
                  <a:pt x="41273" y="446674"/>
                  <a:pt x="55031" y="363066"/>
                </a:cubicBezTo>
                <a:cubicBezTo>
                  <a:pt x="68789" y="279458"/>
                  <a:pt x="78844" y="203787"/>
                  <a:pt x="91544" y="150341"/>
                </a:cubicBezTo>
                <a:cubicBezTo>
                  <a:pt x="104244" y="96895"/>
                  <a:pt x="146048" y="-64501"/>
                  <a:pt x="132819" y="28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91FFEABB-3381-4EB0-8D09-F2C078EE6F06}"/>
              </a:ext>
            </a:extLst>
          </p:cNvPr>
          <p:cNvSpPr/>
          <p:nvPr/>
        </p:nvSpPr>
        <p:spPr>
          <a:xfrm>
            <a:off x="5014358" y="2162832"/>
            <a:ext cx="59835" cy="250248"/>
          </a:xfrm>
          <a:custGeom>
            <a:avLst/>
            <a:gdLst>
              <a:gd name="connsiteX0" fmla="*/ 44475 w 59835"/>
              <a:gd name="connsiteY0" fmla="*/ 401 h 250248"/>
              <a:gd name="connsiteX1" fmla="*/ 59292 w 59835"/>
              <a:gd name="connsiteY1" fmla="*/ 110468 h 250248"/>
              <a:gd name="connsiteX2" fmla="*/ 55059 w 59835"/>
              <a:gd name="connsiteY2" fmla="*/ 176085 h 250248"/>
              <a:gd name="connsiteX3" fmla="*/ 40242 w 59835"/>
              <a:gd name="connsiteY3" fmla="*/ 212068 h 250248"/>
              <a:gd name="connsiteX4" fmla="*/ 25 w 59835"/>
              <a:gd name="connsiteY4" fmla="*/ 250168 h 250248"/>
              <a:gd name="connsiteX5" fmla="*/ 46592 w 59835"/>
              <a:gd name="connsiteY5" fmla="*/ 201485 h 250248"/>
              <a:gd name="connsiteX6" fmla="*/ 48709 w 59835"/>
              <a:gd name="connsiteY6" fmla="*/ 152801 h 250248"/>
              <a:gd name="connsiteX7" fmla="*/ 44475 w 59835"/>
              <a:gd name="connsiteY7" fmla="*/ 401 h 25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35" h="250248">
                <a:moveTo>
                  <a:pt x="44475" y="401"/>
                </a:moveTo>
                <a:cubicBezTo>
                  <a:pt x="46239" y="-6655"/>
                  <a:pt x="57528" y="81187"/>
                  <a:pt x="59292" y="110468"/>
                </a:cubicBezTo>
                <a:cubicBezTo>
                  <a:pt x="61056" y="139749"/>
                  <a:pt x="58234" y="159152"/>
                  <a:pt x="55059" y="176085"/>
                </a:cubicBezTo>
                <a:cubicBezTo>
                  <a:pt x="51884" y="193018"/>
                  <a:pt x="49414" y="199721"/>
                  <a:pt x="40242" y="212068"/>
                </a:cubicBezTo>
                <a:cubicBezTo>
                  <a:pt x="31070" y="224415"/>
                  <a:pt x="-1033" y="251932"/>
                  <a:pt x="25" y="250168"/>
                </a:cubicBezTo>
                <a:cubicBezTo>
                  <a:pt x="1083" y="248404"/>
                  <a:pt x="38478" y="217713"/>
                  <a:pt x="46592" y="201485"/>
                </a:cubicBezTo>
                <a:cubicBezTo>
                  <a:pt x="54706" y="185257"/>
                  <a:pt x="48709" y="182082"/>
                  <a:pt x="48709" y="152801"/>
                </a:cubicBezTo>
                <a:cubicBezTo>
                  <a:pt x="48709" y="123520"/>
                  <a:pt x="42711" y="7457"/>
                  <a:pt x="44475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357144B4-A149-491A-89EE-19827367D22A}"/>
              </a:ext>
            </a:extLst>
          </p:cNvPr>
          <p:cNvSpPr/>
          <p:nvPr/>
        </p:nvSpPr>
        <p:spPr>
          <a:xfrm>
            <a:off x="5014482" y="2165293"/>
            <a:ext cx="36125" cy="227753"/>
          </a:xfrm>
          <a:custGeom>
            <a:avLst/>
            <a:gdLst>
              <a:gd name="connsiteX0" fmla="*/ 35885 w 36125"/>
              <a:gd name="connsiteY0" fmla="*/ 57 h 227753"/>
              <a:gd name="connsiteX1" fmla="*/ 2018 w 36125"/>
              <a:gd name="connsiteY1" fmla="*/ 114357 h 227753"/>
              <a:gd name="connsiteX2" fmla="*/ 4135 w 36125"/>
              <a:gd name="connsiteY2" fmla="*/ 226540 h 227753"/>
              <a:gd name="connsiteX3" fmla="*/ 6251 w 36125"/>
              <a:gd name="connsiteY3" fmla="*/ 169390 h 227753"/>
              <a:gd name="connsiteX4" fmla="*/ 16835 w 36125"/>
              <a:gd name="connsiteY4" fmla="*/ 99540 h 227753"/>
              <a:gd name="connsiteX5" fmla="*/ 35885 w 36125"/>
              <a:gd name="connsiteY5" fmla="*/ 57 h 22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25" h="227753">
                <a:moveTo>
                  <a:pt x="35885" y="57"/>
                </a:moveTo>
                <a:cubicBezTo>
                  <a:pt x="33416" y="2526"/>
                  <a:pt x="7310" y="76610"/>
                  <a:pt x="2018" y="114357"/>
                </a:cubicBezTo>
                <a:cubicBezTo>
                  <a:pt x="-3274" y="152104"/>
                  <a:pt x="3430" y="217368"/>
                  <a:pt x="4135" y="226540"/>
                </a:cubicBezTo>
                <a:cubicBezTo>
                  <a:pt x="4840" y="235712"/>
                  <a:pt x="4134" y="190557"/>
                  <a:pt x="6251" y="169390"/>
                </a:cubicBezTo>
                <a:cubicBezTo>
                  <a:pt x="8368" y="148223"/>
                  <a:pt x="12602" y="123176"/>
                  <a:pt x="16835" y="99540"/>
                </a:cubicBezTo>
                <a:cubicBezTo>
                  <a:pt x="21068" y="75904"/>
                  <a:pt x="38354" y="-2412"/>
                  <a:pt x="3588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AD4A33D-69BE-4908-9792-100E08E75DE9}"/>
              </a:ext>
            </a:extLst>
          </p:cNvPr>
          <p:cNvSpPr/>
          <p:nvPr/>
        </p:nvSpPr>
        <p:spPr>
          <a:xfrm>
            <a:off x="5037090" y="2295012"/>
            <a:ext cx="379202" cy="86551"/>
          </a:xfrm>
          <a:custGeom>
            <a:avLst/>
            <a:gdLst>
              <a:gd name="connsiteX0" fmla="*/ 48 w 379202"/>
              <a:gd name="connsiteY0" fmla="*/ 86238 h 86551"/>
              <a:gd name="connsiteX1" fmla="*/ 95298 w 379202"/>
              <a:gd name="connsiteY1" fmla="*/ 37026 h 86551"/>
              <a:gd name="connsiteX2" fmla="*/ 181023 w 379202"/>
              <a:gd name="connsiteY2" fmla="*/ 2101 h 86551"/>
              <a:gd name="connsiteX3" fmla="*/ 238173 w 379202"/>
              <a:gd name="connsiteY3" fmla="*/ 5276 h 86551"/>
              <a:gd name="connsiteX4" fmla="*/ 285798 w 379202"/>
              <a:gd name="connsiteY4" fmla="*/ 16388 h 86551"/>
              <a:gd name="connsiteX5" fmla="*/ 374698 w 379202"/>
              <a:gd name="connsiteY5" fmla="*/ 57663 h 86551"/>
              <a:gd name="connsiteX6" fmla="*/ 354060 w 379202"/>
              <a:gd name="connsiteY6" fmla="*/ 56076 h 86551"/>
              <a:gd name="connsiteX7" fmla="*/ 250873 w 379202"/>
              <a:gd name="connsiteY7" fmla="*/ 37026 h 86551"/>
              <a:gd name="connsiteX8" fmla="*/ 192135 w 379202"/>
              <a:gd name="connsiteY8" fmla="*/ 29088 h 86551"/>
              <a:gd name="connsiteX9" fmla="*/ 107998 w 379202"/>
              <a:gd name="connsiteY9" fmla="*/ 56076 h 86551"/>
              <a:gd name="connsiteX10" fmla="*/ 48 w 379202"/>
              <a:gd name="connsiteY10" fmla="*/ 86238 h 8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202" h="86551">
                <a:moveTo>
                  <a:pt x="48" y="86238"/>
                </a:moveTo>
                <a:cubicBezTo>
                  <a:pt x="-2069" y="83063"/>
                  <a:pt x="65136" y="51049"/>
                  <a:pt x="95298" y="37026"/>
                </a:cubicBezTo>
                <a:cubicBezTo>
                  <a:pt x="125460" y="23003"/>
                  <a:pt x="157210" y="7393"/>
                  <a:pt x="181023" y="2101"/>
                </a:cubicBezTo>
                <a:cubicBezTo>
                  <a:pt x="204836" y="-3191"/>
                  <a:pt x="220711" y="2895"/>
                  <a:pt x="238173" y="5276"/>
                </a:cubicBezTo>
                <a:cubicBezTo>
                  <a:pt x="255635" y="7657"/>
                  <a:pt x="263044" y="7657"/>
                  <a:pt x="285798" y="16388"/>
                </a:cubicBezTo>
                <a:cubicBezTo>
                  <a:pt x="308552" y="25119"/>
                  <a:pt x="363321" y="51048"/>
                  <a:pt x="374698" y="57663"/>
                </a:cubicBezTo>
                <a:cubicBezTo>
                  <a:pt x="386075" y="64278"/>
                  <a:pt x="374697" y="59515"/>
                  <a:pt x="354060" y="56076"/>
                </a:cubicBezTo>
                <a:cubicBezTo>
                  <a:pt x="333423" y="52637"/>
                  <a:pt x="277860" y="41524"/>
                  <a:pt x="250873" y="37026"/>
                </a:cubicBezTo>
                <a:cubicBezTo>
                  <a:pt x="223886" y="32528"/>
                  <a:pt x="215948" y="25913"/>
                  <a:pt x="192135" y="29088"/>
                </a:cubicBezTo>
                <a:cubicBezTo>
                  <a:pt x="168323" y="32263"/>
                  <a:pt x="132075" y="44434"/>
                  <a:pt x="107998" y="56076"/>
                </a:cubicBezTo>
                <a:cubicBezTo>
                  <a:pt x="83921" y="67718"/>
                  <a:pt x="2165" y="89413"/>
                  <a:pt x="48" y="862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B4903D2-A70A-4079-8019-35186F029E26}"/>
              </a:ext>
            </a:extLst>
          </p:cNvPr>
          <p:cNvSpPr/>
          <p:nvPr/>
        </p:nvSpPr>
        <p:spPr>
          <a:xfrm>
            <a:off x="5216225" y="1614341"/>
            <a:ext cx="90866" cy="144742"/>
          </a:xfrm>
          <a:custGeom>
            <a:avLst/>
            <a:gdLst>
              <a:gd name="connsiteX0" fmla="*/ 90788 w 90866"/>
              <a:gd name="connsiteY0" fmla="*/ 147 h 144742"/>
              <a:gd name="connsiteX1" fmla="*/ 22525 w 90866"/>
              <a:gd name="connsiteY1" fmla="*/ 62059 h 144742"/>
              <a:gd name="connsiteX2" fmla="*/ 300 w 90866"/>
              <a:gd name="connsiteY2" fmla="*/ 144609 h 144742"/>
              <a:gd name="connsiteX3" fmla="*/ 35225 w 90866"/>
              <a:gd name="connsiteY3" fmla="*/ 79522 h 144742"/>
              <a:gd name="connsiteX4" fmla="*/ 90788 w 90866"/>
              <a:gd name="connsiteY4" fmla="*/ 147 h 14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66" h="144742">
                <a:moveTo>
                  <a:pt x="90788" y="147"/>
                </a:moveTo>
                <a:cubicBezTo>
                  <a:pt x="88671" y="-2763"/>
                  <a:pt x="37606" y="37982"/>
                  <a:pt x="22525" y="62059"/>
                </a:cubicBezTo>
                <a:cubicBezTo>
                  <a:pt x="7444" y="86136"/>
                  <a:pt x="-1817" y="141699"/>
                  <a:pt x="300" y="144609"/>
                </a:cubicBezTo>
                <a:cubicBezTo>
                  <a:pt x="2417" y="147519"/>
                  <a:pt x="19085" y="102011"/>
                  <a:pt x="35225" y="79522"/>
                </a:cubicBezTo>
                <a:cubicBezTo>
                  <a:pt x="51365" y="57033"/>
                  <a:pt x="92905" y="3057"/>
                  <a:pt x="90788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0D72DEAF-AC73-4389-B217-6085F91ED47D}"/>
              </a:ext>
            </a:extLst>
          </p:cNvPr>
          <p:cNvSpPr/>
          <p:nvPr/>
        </p:nvSpPr>
        <p:spPr>
          <a:xfrm>
            <a:off x="4919513" y="1677983"/>
            <a:ext cx="157018" cy="135546"/>
          </a:xfrm>
          <a:custGeom>
            <a:avLst/>
            <a:gdLst>
              <a:gd name="connsiteX0" fmla="*/ 150 w 157018"/>
              <a:gd name="connsiteY0" fmla="*/ 5 h 135546"/>
              <a:gd name="connsiteX1" fmla="*/ 106512 w 157018"/>
              <a:gd name="connsiteY1" fmla="*/ 61917 h 135546"/>
              <a:gd name="connsiteX2" fmla="*/ 150962 w 157018"/>
              <a:gd name="connsiteY2" fmla="*/ 131767 h 135546"/>
              <a:gd name="connsiteX3" fmla="*/ 149375 w 157018"/>
              <a:gd name="connsiteY3" fmla="*/ 119067 h 135546"/>
              <a:gd name="connsiteX4" fmla="*/ 84287 w 157018"/>
              <a:gd name="connsiteY4" fmla="*/ 58742 h 135546"/>
              <a:gd name="connsiteX5" fmla="*/ 150 w 157018"/>
              <a:gd name="connsiteY5" fmla="*/ 5 h 13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018" h="135546">
                <a:moveTo>
                  <a:pt x="150" y="5"/>
                </a:moveTo>
                <a:cubicBezTo>
                  <a:pt x="3854" y="534"/>
                  <a:pt x="81377" y="39957"/>
                  <a:pt x="106512" y="61917"/>
                </a:cubicBezTo>
                <a:cubicBezTo>
                  <a:pt x="131647" y="83877"/>
                  <a:pt x="143818" y="122242"/>
                  <a:pt x="150962" y="131767"/>
                </a:cubicBezTo>
                <a:cubicBezTo>
                  <a:pt x="158106" y="141292"/>
                  <a:pt x="160488" y="131238"/>
                  <a:pt x="149375" y="119067"/>
                </a:cubicBezTo>
                <a:cubicBezTo>
                  <a:pt x="138262" y="106896"/>
                  <a:pt x="106512" y="76469"/>
                  <a:pt x="84287" y="58742"/>
                </a:cubicBezTo>
                <a:cubicBezTo>
                  <a:pt x="62062" y="41015"/>
                  <a:pt x="-3554" y="-524"/>
                  <a:pt x="15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8EA984B4-34E1-4018-8045-8FCB68F6A276}"/>
              </a:ext>
            </a:extLst>
          </p:cNvPr>
          <p:cNvSpPr/>
          <p:nvPr/>
        </p:nvSpPr>
        <p:spPr>
          <a:xfrm>
            <a:off x="4682313" y="1757284"/>
            <a:ext cx="142115" cy="93362"/>
          </a:xfrm>
          <a:custGeom>
            <a:avLst/>
            <a:gdLst>
              <a:gd name="connsiteX0" fmla="*/ 142100 w 142115"/>
              <a:gd name="connsiteY0" fmla="*/ 31829 h 93362"/>
              <a:gd name="connsiteX1" fmla="*/ 67487 w 142115"/>
              <a:gd name="connsiteY1" fmla="*/ 14366 h 93362"/>
              <a:gd name="connsiteX2" fmla="*/ 2400 w 142115"/>
              <a:gd name="connsiteY2" fmla="*/ 92154 h 93362"/>
              <a:gd name="connsiteX3" fmla="*/ 16687 w 142115"/>
              <a:gd name="connsiteY3" fmla="*/ 58816 h 93362"/>
              <a:gd name="connsiteX4" fmla="*/ 42087 w 142115"/>
              <a:gd name="connsiteY4" fmla="*/ 19129 h 93362"/>
              <a:gd name="connsiteX5" fmla="*/ 61137 w 142115"/>
              <a:gd name="connsiteY5" fmla="*/ 79 h 93362"/>
              <a:gd name="connsiteX6" fmla="*/ 142100 w 142115"/>
              <a:gd name="connsiteY6" fmla="*/ 31829 h 9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115" h="93362">
                <a:moveTo>
                  <a:pt x="142100" y="31829"/>
                </a:moveTo>
                <a:cubicBezTo>
                  <a:pt x="143158" y="34210"/>
                  <a:pt x="90770" y="4312"/>
                  <a:pt x="67487" y="14366"/>
                </a:cubicBezTo>
                <a:cubicBezTo>
                  <a:pt x="44204" y="24420"/>
                  <a:pt x="10867" y="84746"/>
                  <a:pt x="2400" y="92154"/>
                </a:cubicBezTo>
                <a:cubicBezTo>
                  <a:pt x="-6067" y="99562"/>
                  <a:pt x="10072" y="70987"/>
                  <a:pt x="16687" y="58816"/>
                </a:cubicBezTo>
                <a:cubicBezTo>
                  <a:pt x="23301" y="46645"/>
                  <a:pt x="34679" y="28918"/>
                  <a:pt x="42087" y="19129"/>
                </a:cubicBezTo>
                <a:cubicBezTo>
                  <a:pt x="49495" y="9340"/>
                  <a:pt x="46849" y="1931"/>
                  <a:pt x="61137" y="79"/>
                </a:cubicBezTo>
                <a:cubicBezTo>
                  <a:pt x="75424" y="-1773"/>
                  <a:pt x="141042" y="29448"/>
                  <a:pt x="142100" y="31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5260B9C1-6B90-4F77-81FB-57C80B1A7182}"/>
              </a:ext>
            </a:extLst>
          </p:cNvPr>
          <p:cNvSpPr/>
          <p:nvPr/>
        </p:nvSpPr>
        <p:spPr>
          <a:xfrm>
            <a:off x="4568765" y="1704958"/>
            <a:ext cx="165222" cy="58756"/>
          </a:xfrm>
          <a:custGeom>
            <a:avLst/>
            <a:gdLst>
              <a:gd name="connsiteX0" fmla="*/ 165160 w 165222"/>
              <a:gd name="connsiteY0" fmla="*/ 58755 h 58756"/>
              <a:gd name="connsiteX1" fmla="*/ 87373 w 165222"/>
              <a:gd name="connsiteY1" fmla="*/ 14305 h 58756"/>
              <a:gd name="connsiteX2" fmla="*/ 60 w 165222"/>
              <a:gd name="connsiteY2" fmla="*/ 17 h 58756"/>
              <a:gd name="connsiteX3" fmla="*/ 74673 w 165222"/>
              <a:gd name="connsiteY3" fmla="*/ 12717 h 58756"/>
              <a:gd name="connsiteX4" fmla="*/ 165160 w 165222"/>
              <a:gd name="connsiteY4" fmla="*/ 58755 h 5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22" h="58756">
                <a:moveTo>
                  <a:pt x="165160" y="58755"/>
                </a:moveTo>
                <a:cubicBezTo>
                  <a:pt x="167277" y="59020"/>
                  <a:pt x="114890" y="24095"/>
                  <a:pt x="87373" y="14305"/>
                </a:cubicBezTo>
                <a:cubicBezTo>
                  <a:pt x="59856" y="4515"/>
                  <a:pt x="2177" y="282"/>
                  <a:pt x="60" y="17"/>
                </a:cubicBezTo>
                <a:cubicBezTo>
                  <a:pt x="-2057" y="-248"/>
                  <a:pt x="52183" y="2398"/>
                  <a:pt x="74673" y="12717"/>
                </a:cubicBezTo>
                <a:cubicBezTo>
                  <a:pt x="97163" y="23036"/>
                  <a:pt x="163043" y="58490"/>
                  <a:pt x="165160" y="58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96B0FDF2-CF32-4A5A-82C3-0C9A0F22BBAE}"/>
              </a:ext>
            </a:extLst>
          </p:cNvPr>
          <p:cNvSpPr/>
          <p:nvPr/>
        </p:nvSpPr>
        <p:spPr>
          <a:xfrm>
            <a:off x="4505146" y="2533650"/>
            <a:ext cx="341656" cy="157743"/>
          </a:xfrm>
          <a:custGeom>
            <a:avLst/>
            <a:gdLst>
              <a:gd name="connsiteX0" fmla="*/ 341492 w 341656"/>
              <a:gd name="connsiteY0" fmla="*/ 0 h 157743"/>
              <a:gd name="connsiteX1" fmla="*/ 228779 w 341656"/>
              <a:gd name="connsiteY1" fmla="*/ 95250 h 157743"/>
              <a:gd name="connsiteX2" fmla="*/ 173217 w 341656"/>
              <a:gd name="connsiteY2" fmla="*/ 123825 h 157743"/>
              <a:gd name="connsiteX3" fmla="*/ 179 w 341656"/>
              <a:gd name="connsiteY3" fmla="*/ 157163 h 157743"/>
              <a:gd name="connsiteX4" fmla="*/ 141467 w 341656"/>
              <a:gd name="connsiteY4" fmla="*/ 141288 h 157743"/>
              <a:gd name="connsiteX5" fmla="*/ 201792 w 341656"/>
              <a:gd name="connsiteY5" fmla="*/ 95250 h 157743"/>
              <a:gd name="connsiteX6" fmla="*/ 341492 w 341656"/>
              <a:gd name="connsiteY6" fmla="*/ 0 h 15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656" h="157743">
                <a:moveTo>
                  <a:pt x="341492" y="0"/>
                </a:moveTo>
                <a:cubicBezTo>
                  <a:pt x="345990" y="0"/>
                  <a:pt x="256825" y="74613"/>
                  <a:pt x="228779" y="95250"/>
                </a:cubicBezTo>
                <a:cubicBezTo>
                  <a:pt x="200733" y="115888"/>
                  <a:pt x="211317" y="113506"/>
                  <a:pt x="173217" y="123825"/>
                </a:cubicBezTo>
                <a:cubicBezTo>
                  <a:pt x="135117" y="134144"/>
                  <a:pt x="5471" y="154253"/>
                  <a:pt x="179" y="157163"/>
                </a:cubicBezTo>
                <a:cubicBezTo>
                  <a:pt x="-5113" y="160073"/>
                  <a:pt x="107865" y="151607"/>
                  <a:pt x="141467" y="141288"/>
                </a:cubicBezTo>
                <a:cubicBezTo>
                  <a:pt x="175069" y="130969"/>
                  <a:pt x="170307" y="117210"/>
                  <a:pt x="201792" y="95250"/>
                </a:cubicBezTo>
                <a:cubicBezTo>
                  <a:pt x="233277" y="73290"/>
                  <a:pt x="336994" y="0"/>
                  <a:pt x="3414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8932E13-A567-4295-8A94-13912CBDD129}"/>
              </a:ext>
            </a:extLst>
          </p:cNvPr>
          <p:cNvSpPr/>
          <p:nvPr/>
        </p:nvSpPr>
        <p:spPr>
          <a:xfrm>
            <a:off x="4419303" y="2628423"/>
            <a:ext cx="124843" cy="126530"/>
          </a:xfrm>
          <a:custGeom>
            <a:avLst/>
            <a:gdLst>
              <a:gd name="connsiteX0" fmla="*/ 124122 w 124843"/>
              <a:gd name="connsiteY0" fmla="*/ 477 h 126530"/>
              <a:gd name="connsiteX1" fmla="*/ 90785 w 124843"/>
              <a:gd name="connsiteY1" fmla="*/ 56040 h 126530"/>
              <a:gd name="connsiteX2" fmla="*/ 297 w 124843"/>
              <a:gd name="connsiteY2" fmla="*/ 125890 h 126530"/>
              <a:gd name="connsiteX3" fmla="*/ 63797 w 124843"/>
              <a:gd name="connsiteY3" fmla="*/ 87790 h 126530"/>
              <a:gd name="connsiteX4" fmla="*/ 124122 w 124843"/>
              <a:gd name="connsiteY4" fmla="*/ 477 h 12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43" h="126530">
                <a:moveTo>
                  <a:pt x="124122" y="477"/>
                </a:moveTo>
                <a:cubicBezTo>
                  <a:pt x="128620" y="-4815"/>
                  <a:pt x="111422" y="35138"/>
                  <a:pt x="90785" y="56040"/>
                </a:cubicBezTo>
                <a:cubicBezTo>
                  <a:pt x="70148" y="76942"/>
                  <a:pt x="4795" y="120598"/>
                  <a:pt x="297" y="125890"/>
                </a:cubicBezTo>
                <a:cubicBezTo>
                  <a:pt x="-4201" y="131182"/>
                  <a:pt x="43424" y="102342"/>
                  <a:pt x="63797" y="87790"/>
                </a:cubicBezTo>
                <a:cubicBezTo>
                  <a:pt x="84170" y="73238"/>
                  <a:pt x="119624" y="5769"/>
                  <a:pt x="124122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020A8F52-A5F1-43A3-AB9A-17378BFC2221}"/>
              </a:ext>
            </a:extLst>
          </p:cNvPr>
          <p:cNvSpPr/>
          <p:nvPr/>
        </p:nvSpPr>
        <p:spPr>
          <a:xfrm>
            <a:off x="4932327" y="2428848"/>
            <a:ext cx="88994" cy="152487"/>
          </a:xfrm>
          <a:custGeom>
            <a:avLst/>
            <a:gdLst>
              <a:gd name="connsiteX0" fmla="*/ 88936 w 88994"/>
              <a:gd name="connsiteY0" fmla="*/ 27 h 152487"/>
              <a:gd name="connsiteX1" fmla="*/ 54011 w 88994"/>
              <a:gd name="connsiteY1" fmla="*/ 98452 h 152487"/>
              <a:gd name="connsiteX2" fmla="*/ 36 w 88994"/>
              <a:gd name="connsiteY2" fmla="*/ 152427 h 152487"/>
              <a:gd name="connsiteX3" fmla="*/ 46073 w 88994"/>
              <a:gd name="connsiteY3" fmla="*/ 88927 h 152487"/>
              <a:gd name="connsiteX4" fmla="*/ 88936 w 88994"/>
              <a:gd name="connsiteY4" fmla="*/ 27 h 1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94" h="152487">
                <a:moveTo>
                  <a:pt x="88936" y="27"/>
                </a:moveTo>
                <a:cubicBezTo>
                  <a:pt x="90259" y="1614"/>
                  <a:pt x="68828" y="73052"/>
                  <a:pt x="54011" y="98452"/>
                </a:cubicBezTo>
                <a:cubicBezTo>
                  <a:pt x="39194" y="123852"/>
                  <a:pt x="1359" y="154014"/>
                  <a:pt x="36" y="152427"/>
                </a:cubicBezTo>
                <a:cubicBezTo>
                  <a:pt x="-1287" y="150840"/>
                  <a:pt x="33373" y="111152"/>
                  <a:pt x="46073" y="88927"/>
                </a:cubicBezTo>
                <a:cubicBezTo>
                  <a:pt x="58773" y="66702"/>
                  <a:pt x="87613" y="-1560"/>
                  <a:pt x="88936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4582E6B3-4511-4B1B-987F-01F33CCAB83B}"/>
              </a:ext>
            </a:extLst>
          </p:cNvPr>
          <p:cNvSpPr/>
          <p:nvPr/>
        </p:nvSpPr>
        <p:spPr>
          <a:xfrm>
            <a:off x="4270374" y="1557173"/>
            <a:ext cx="479437" cy="179552"/>
          </a:xfrm>
          <a:custGeom>
            <a:avLst/>
            <a:gdLst>
              <a:gd name="connsiteX0" fmla="*/ 1 w 479437"/>
              <a:gd name="connsiteY0" fmla="*/ 179552 h 179552"/>
              <a:gd name="connsiteX1" fmla="*/ 152401 w 479437"/>
              <a:gd name="connsiteY1" fmla="*/ 62077 h 179552"/>
              <a:gd name="connsiteX2" fmla="*/ 279401 w 479437"/>
              <a:gd name="connsiteY2" fmla="*/ 38265 h 179552"/>
              <a:gd name="connsiteX3" fmla="*/ 373064 w 479437"/>
              <a:gd name="connsiteY3" fmla="*/ 41440 h 179552"/>
              <a:gd name="connsiteX4" fmla="*/ 479426 w 479437"/>
              <a:gd name="connsiteY4" fmla="*/ 165 h 179552"/>
              <a:gd name="connsiteX5" fmla="*/ 366714 w 479437"/>
              <a:gd name="connsiteY5" fmla="*/ 27152 h 179552"/>
              <a:gd name="connsiteX6" fmla="*/ 239714 w 479437"/>
              <a:gd name="connsiteY6" fmla="*/ 31915 h 179552"/>
              <a:gd name="connsiteX7" fmla="*/ 149226 w 479437"/>
              <a:gd name="connsiteY7" fmla="*/ 63665 h 179552"/>
              <a:gd name="connsiteX8" fmla="*/ 1 w 479437"/>
              <a:gd name="connsiteY8" fmla="*/ 179552 h 17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437" h="179552">
                <a:moveTo>
                  <a:pt x="1" y="179552"/>
                </a:moveTo>
                <a:cubicBezTo>
                  <a:pt x="530" y="179287"/>
                  <a:pt x="105834" y="85625"/>
                  <a:pt x="152401" y="62077"/>
                </a:cubicBezTo>
                <a:cubicBezTo>
                  <a:pt x="198968" y="38529"/>
                  <a:pt x="242624" y="41704"/>
                  <a:pt x="279401" y="38265"/>
                </a:cubicBezTo>
                <a:cubicBezTo>
                  <a:pt x="316178" y="34826"/>
                  <a:pt x="339727" y="47790"/>
                  <a:pt x="373064" y="41440"/>
                </a:cubicBezTo>
                <a:cubicBezTo>
                  <a:pt x="406402" y="35090"/>
                  <a:pt x="480484" y="2546"/>
                  <a:pt x="479426" y="165"/>
                </a:cubicBezTo>
                <a:cubicBezTo>
                  <a:pt x="478368" y="-2216"/>
                  <a:pt x="406666" y="21860"/>
                  <a:pt x="366714" y="27152"/>
                </a:cubicBezTo>
                <a:cubicBezTo>
                  <a:pt x="326762" y="32444"/>
                  <a:pt x="275962" y="25830"/>
                  <a:pt x="239714" y="31915"/>
                </a:cubicBezTo>
                <a:cubicBezTo>
                  <a:pt x="203466" y="38000"/>
                  <a:pt x="188384" y="43557"/>
                  <a:pt x="149226" y="63665"/>
                </a:cubicBezTo>
                <a:cubicBezTo>
                  <a:pt x="110068" y="83773"/>
                  <a:pt x="-528" y="179817"/>
                  <a:pt x="1" y="179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0C42D67F-7881-472B-B840-3CF5BB41BCBE}"/>
              </a:ext>
            </a:extLst>
          </p:cNvPr>
          <p:cNvSpPr/>
          <p:nvPr/>
        </p:nvSpPr>
        <p:spPr>
          <a:xfrm>
            <a:off x="4233830" y="1752401"/>
            <a:ext cx="104368" cy="197617"/>
          </a:xfrm>
          <a:custGeom>
            <a:avLst/>
            <a:gdLst>
              <a:gd name="connsiteX0" fmla="*/ 103220 w 104368"/>
              <a:gd name="connsiteY0" fmla="*/ 199 h 197617"/>
              <a:gd name="connsiteX1" fmla="*/ 42895 w 104368"/>
              <a:gd name="connsiteY1" fmla="*/ 68462 h 197617"/>
              <a:gd name="connsiteX2" fmla="*/ 33 w 104368"/>
              <a:gd name="connsiteY2" fmla="*/ 197049 h 197617"/>
              <a:gd name="connsiteX3" fmla="*/ 36545 w 104368"/>
              <a:gd name="connsiteY3" fmla="*/ 112912 h 197617"/>
              <a:gd name="connsiteX4" fmla="*/ 79408 w 104368"/>
              <a:gd name="connsiteY4" fmla="*/ 49412 h 197617"/>
              <a:gd name="connsiteX5" fmla="*/ 103220 w 104368"/>
              <a:gd name="connsiteY5" fmla="*/ 199 h 19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368" h="197617">
                <a:moveTo>
                  <a:pt x="103220" y="199"/>
                </a:moveTo>
                <a:cubicBezTo>
                  <a:pt x="97135" y="3374"/>
                  <a:pt x="60093" y="35654"/>
                  <a:pt x="42895" y="68462"/>
                </a:cubicBezTo>
                <a:cubicBezTo>
                  <a:pt x="25697" y="101270"/>
                  <a:pt x="1091" y="189641"/>
                  <a:pt x="33" y="197049"/>
                </a:cubicBezTo>
                <a:cubicBezTo>
                  <a:pt x="-1025" y="204457"/>
                  <a:pt x="23316" y="137518"/>
                  <a:pt x="36545" y="112912"/>
                </a:cubicBezTo>
                <a:cubicBezTo>
                  <a:pt x="49774" y="88306"/>
                  <a:pt x="69089" y="66345"/>
                  <a:pt x="79408" y="49412"/>
                </a:cubicBezTo>
                <a:cubicBezTo>
                  <a:pt x="89727" y="32479"/>
                  <a:pt x="109305" y="-2976"/>
                  <a:pt x="103220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E17BBBF2-587B-488A-9220-444638F7434F}"/>
              </a:ext>
            </a:extLst>
          </p:cNvPr>
          <p:cNvSpPr/>
          <p:nvPr/>
        </p:nvSpPr>
        <p:spPr>
          <a:xfrm>
            <a:off x="4838682" y="1304847"/>
            <a:ext cx="677960" cy="198541"/>
          </a:xfrm>
          <a:custGeom>
            <a:avLst/>
            <a:gdLst>
              <a:gd name="connsiteX0" fmla="*/ 18 w 677960"/>
              <a:gd name="connsiteY0" fmla="*/ 181053 h 198541"/>
              <a:gd name="connsiteX1" fmla="*/ 187343 w 677960"/>
              <a:gd name="connsiteY1" fmla="*/ 198516 h 198541"/>
              <a:gd name="connsiteX2" fmla="*/ 290531 w 677960"/>
              <a:gd name="connsiteY2" fmla="*/ 184228 h 198541"/>
              <a:gd name="connsiteX3" fmla="*/ 365143 w 677960"/>
              <a:gd name="connsiteY3" fmla="*/ 155653 h 198541"/>
              <a:gd name="connsiteX4" fmla="*/ 447693 w 677960"/>
              <a:gd name="connsiteY4" fmla="*/ 108028 h 198541"/>
              <a:gd name="connsiteX5" fmla="*/ 485793 w 677960"/>
              <a:gd name="connsiteY5" fmla="*/ 57228 h 198541"/>
              <a:gd name="connsiteX6" fmla="*/ 539768 w 677960"/>
              <a:gd name="connsiteY6" fmla="*/ 23891 h 198541"/>
              <a:gd name="connsiteX7" fmla="*/ 677881 w 677960"/>
              <a:gd name="connsiteY7" fmla="*/ 78 h 198541"/>
              <a:gd name="connsiteX8" fmla="*/ 519131 w 677960"/>
              <a:gd name="connsiteY8" fmla="*/ 31828 h 198541"/>
              <a:gd name="connsiteX9" fmla="*/ 433406 w 677960"/>
              <a:gd name="connsiteY9" fmla="*/ 85803 h 198541"/>
              <a:gd name="connsiteX10" fmla="*/ 349268 w 677960"/>
              <a:gd name="connsiteY10" fmla="*/ 150891 h 198541"/>
              <a:gd name="connsiteX11" fmla="*/ 268306 w 677960"/>
              <a:gd name="connsiteY11" fmla="*/ 184228 h 198541"/>
              <a:gd name="connsiteX12" fmla="*/ 198456 w 677960"/>
              <a:gd name="connsiteY12" fmla="*/ 192166 h 198541"/>
              <a:gd name="connsiteX13" fmla="*/ 18 w 677960"/>
              <a:gd name="connsiteY13" fmla="*/ 181053 h 19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7960" h="198541">
                <a:moveTo>
                  <a:pt x="18" y="181053"/>
                </a:moveTo>
                <a:cubicBezTo>
                  <a:pt x="-1834" y="182111"/>
                  <a:pt x="138924" y="197987"/>
                  <a:pt x="187343" y="198516"/>
                </a:cubicBezTo>
                <a:cubicBezTo>
                  <a:pt x="235762" y="199045"/>
                  <a:pt x="260898" y="191372"/>
                  <a:pt x="290531" y="184228"/>
                </a:cubicBezTo>
                <a:cubicBezTo>
                  <a:pt x="320164" y="177084"/>
                  <a:pt x="338949" y="168353"/>
                  <a:pt x="365143" y="155653"/>
                </a:cubicBezTo>
                <a:cubicBezTo>
                  <a:pt x="391337" y="142953"/>
                  <a:pt x="427585" y="124432"/>
                  <a:pt x="447693" y="108028"/>
                </a:cubicBezTo>
                <a:cubicBezTo>
                  <a:pt x="467801" y="91624"/>
                  <a:pt x="470447" y="71251"/>
                  <a:pt x="485793" y="57228"/>
                </a:cubicBezTo>
                <a:cubicBezTo>
                  <a:pt x="501139" y="43205"/>
                  <a:pt x="507753" y="33416"/>
                  <a:pt x="539768" y="23891"/>
                </a:cubicBezTo>
                <a:cubicBezTo>
                  <a:pt x="571783" y="14366"/>
                  <a:pt x="681320" y="-1245"/>
                  <a:pt x="677881" y="78"/>
                </a:cubicBezTo>
                <a:cubicBezTo>
                  <a:pt x="674442" y="1401"/>
                  <a:pt x="559877" y="17541"/>
                  <a:pt x="519131" y="31828"/>
                </a:cubicBezTo>
                <a:cubicBezTo>
                  <a:pt x="478385" y="46115"/>
                  <a:pt x="461716" y="65959"/>
                  <a:pt x="433406" y="85803"/>
                </a:cubicBezTo>
                <a:cubicBezTo>
                  <a:pt x="405096" y="105647"/>
                  <a:pt x="376785" y="134487"/>
                  <a:pt x="349268" y="150891"/>
                </a:cubicBezTo>
                <a:cubicBezTo>
                  <a:pt x="321751" y="167295"/>
                  <a:pt x="293441" y="177349"/>
                  <a:pt x="268306" y="184228"/>
                </a:cubicBezTo>
                <a:cubicBezTo>
                  <a:pt x="243171" y="191107"/>
                  <a:pt x="242112" y="193489"/>
                  <a:pt x="198456" y="192166"/>
                </a:cubicBezTo>
                <a:cubicBezTo>
                  <a:pt x="154800" y="190843"/>
                  <a:pt x="1870" y="179995"/>
                  <a:pt x="18" y="18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39ACB831-9EFA-473D-A1DE-F678CBACD10F}"/>
              </a:ext>
            </a:extLst>
          </p:cNvPr>
          <p:cNvSpPr/>
          <p:nvPr/>
        </p:nvSpPr>
        <p:spPr>
          <a:xfrm>
            <a:off x="5336976" y="1309591"/>
            <a:ext cx="846260" cy="137188"/>
          </a:xfrm>
          <a:custGeom>
            <a:avLst/>
            <a:gdLst>
              <a:gd name="connsiteX0" fmla="*/ 199 w 846260"/>
              <a:gd name="connsiteY0" fmla="*/ 88997 h 137188"/>
              <a:gd name="connsiteX1" fmla="*/ 165299 w 846260"/>
              <a:gd name="connsiteY1" fmla="*/ 66772 h 137188"/>
              <a:gd name="connsiteX2" fmla="*/ 201812 w 846260"/>
              <a:gd name="connsiteY2" fmla="*/ 62009 h 137188"/>
              <a:gd name="connsiteX3" fmla="*/ 287537 w 846260"/>
              <a:gd name="connsiteY3" fmla="*/ 41372 h 137188"/>
              <a:gd name="connsiteX4" fmla="*/ 349449 w 846260"/>
              <a:gd name="connsiteY4" fmla="*/ 35022 h 137188"/>
              <a:gd name="connsiteX5" fmla="*/ 470099 w 846260"/>
              <a:gd name="connsiteY5" fmla="*/ 19147 h 137188"/>
              <a:gd name="connsiteX6" fmla="*/ 585987 w 846260"/>
              <a:gd name="connsiteY6" fmla="*/ 8034 h 137188"/>
              <a:gd name="connsiteX7" fmla="*/ 687587 w 846260"/>
              <a:gd name="connsiteY7" fmla="*/ 36609 h 137188"/>
              <a:gd name="connsiteX8" fmla="*/ 843162 w 846260"/>
              <a:gd name="connsiteY8" fmla="*/ 136622 h 137188"/>
              <a:gd name="connsiteX9" fmla="*/ 782837 w 846260"/>
              <a:gd name="connsiteY9" fmla="*/ 74709 h 137188"/>
              <a:gd name="connsiteX10" fmla="*/ 679649 w 846260"/>
              <a:gd name="connsiteY10" fmla="*/ 19147 h 137188"/>
              <a:gd name="connsiteX11" fmla="*/ 479624 w 846260"/>
              <a:gd name="connsiteY11" fmla="*/ 97 h 137188"/>
              <a:gd name="connsiteX12" fmla="*/ 325637 w 846260"/>
              <a:gd name="connsiteY12" fmla="*/ 25497 h 137188"/>
              <a:gd name="connsiteX13" fmla="*/ 222449 w 846260"/>
              <a:gd name="connsiteY13" fmla="*/ 49309 h 137188"/>
              <a:gd name="connsiteX14" fmla="*/ 133549 w 846260"/>
              <a:gd name="connsiteY14" fmla="*/ 66772 h 137188"/>
              <a:gd name="connsiteX15" fmla="*/ 199 w 846260"/>
              <a:gd name="connsiteY15" fmla="*/ 88997 h 13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6260" h="137188">
                <a:moveTo>
                  <a:pt x="199" y="88997"/>
                </a:moveTo>
                <a:cubicBezTo>
                  <a:pt x="5491" y="88997"/>
                  <a:pt x="131697" y="71270"/>
                  <a:pt x="165299" y="66772"/>
                </a:cubicBezTo>
                <a:cubicBezTo>
                  <a:pt x="198901" y="62274"/>
                  <a:pt x="181439" y="66242"/>
                  <a:pt x="201812" y="62009"/>
                </a:cubicBezTo>
                <a:cubicBezTo>
                  <a:pt x="222185" y="57776"/>
                  <a:pt x="262931" y="45870"/>
                  <a:pt x="287537" y="41372"/>
                </a:cubicBezTo>
                <a:cubicBezTo>
                  <a:pt x="312143" y="36874"/>
                  <a:pt x="319022" y="38726"/>
                  <a:pt x="349449" y="35022"/>
                </a:cubicBezTo>
                <a:lnTo>
                  <a:pt x="470099" y="19147"/>
                </a:lnTo>
                <a:cubicBezTo>
                  <a:pt x="509522" y="14649"/>
                  <a:pt x="549739" y="5124"/>
                  <a:pt x="585987" y="8034"/>
                </a:cubicBezTo>
                <a:cubicBezTo>
                  <a:pt x="622235" y="10944"/>
                  <a:pt x="644725" y="15178"/>
                  <a:pt x="687587" y="36609"/>
                </a:cubicBezTo>
                <a:cubicBezTo>
                  <a:pt x="730449" y="58040"/>
                  <a:pt x="827287" y="130272"/>
                  <a:pt x="843162" y="136622"/>
                </a:cubicBezTo>
                <a:cubicBezTo>
                  <a:pt x="859037" y="142972"/>
                  <a:pt x="810089" y="94288"/>
                  <a:pt x="782837" y="74709"/>
                </a:cubicBezTo>
                <a:cubicBezTo>
                  <a:pt x="755585" y="55130"/>
                  <a:pt x="730185" y="31582"/>
                  <a:pt x="679649" y="19147"/>
                </a:cubicBezTo>
                <a:cubicBezTo>
                  <a:pt x="629114" y="6712"/>
                  <a:pt x="538626" y="-961"/>
                  <a:pt x="479624" y="97"/>
                </a:cubicBezTo>
                <a:cubicBezTo>
                  <a:pt x="420622" y="1155"/>
                  <a:pt x="368500" y="17295"/>
                  <a:pt x="325637" y="25497"/>
                </a:cubicBezTo>
                <a:cubicBezTo>
                  <a:pt x="282774" y="33699"/>
                  <a:pt x="254464" y="42430"/>
                  <a:pt x="222449" y="49309"/>
                </a:cubicBezTo>
                <a:cubicBezTo>
                  <a:pt x="190434" y="56188"/>
                  <a:pt x="170591" y="61480"/>
                  <a:pt x="133549" y="66772"/>
                </a:cubicBezTo>
                <a:cubicBezTo>
                  <a:pt x="96507" y="72064"/>
                  <a:pt x="-5093" y="88997"/>
                  <a:pt x="199" y="88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2B67A8A3-F3E6-4389-BCA4-15635B63D8E2}"/>
              </a:ext>
            </a:extLst>
          </p:cNvPr>
          <p:cNvSpPr/>
          <p:nvPr/>
        </p:nvSpPr>
        <p:spPr>
          <a:xfrm>
            <a:off x="5849864" y="1379537"/>
            <a:ext cx="359479" cy="174874"/>
          </a:xfrm>
          <a:custGeom>
            <a:avLst/>
            <a:gdLst>
              <a:gd name="connsiteX0" fmla="*/ 74 w 359479"/>
              <a:gd name="connsiteY0" fmla="*/ 1 h 174874"/>
              <a:gd name="connsiteX1" fmla="*/ 231849 w 359479"/>
              <a:gd name="connsiteY1" fmla="*/ 68263 h 174874"/>
              <a:gd name="connsiteX2" fmla="*/ 357261 w 359479"/>
              <a:gd name="connsiteY2" fmla="*/ 174626 h 174874"/>
              <a:gd name="connsiteX3" fmla="*/ 308049 w 359479"/>
              <a:gd name="connsiteY3" fmla="*/ 96838 h 174874"/>
              <a:gd name="connsiteX4" fmla="*/ 257249 w 359479"/>
              <a:gd name="connsiteY4" fmla="*/ 69851 h 174874"/>
              <a:gd name="connsiteX5" fmla="*/ 74 w 359479"/>
              <a:gd name="connsiteY5" fmla="*/ 1 h 17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479" h="174874">
                <a:moveTo>
                  <a:pt x="74" y="1"/>
                </a:moveTo>
                <a:cubicBezTo>
                  <a:pt x="-4159" y="-264"/>
                  <a:pt x="172318" y="39159"/>
                  <a:pt x="231849" y="68263"/>
                </a:cubicBezTo>
                <a:cubicBezTo>
                  <a:pt x="291380" y="97367"/>
                  <a:pt x="344561" y="169863"/>
                  <a:pt x="357261" y="174626"/>
                </a:cubicBezTo>
                <a:cubicBezTo>
                  <a:pt x="369961" y="179389"/>
                  <a:pt x="324718" y="114300"/>
                  <a:pt x="308049" y="96838"/>
                </a:cubicBezTo>
                <a:cubicBezTo>
                  <a:pt x="291380" y="79376"/>
                  <a:pt x="306197" y="87049"/>
                  <a:pt x="257249" y="69851"/>
                </a:cubicBezTo>
                <a:cubicBezTo>
                  <a:pt x="208301" y="52653"/>
                  <a:pt x="4307" y="266"/>
                  <a:pt x="7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9CA08A4E-8F6F-446D-B160-EC5A7CE0E26A}"/>
              </a:ext>
            </a:extLst>
          </p:cNvPr>
          <p:cNvSpPr/>
          <p:nvPr/>
        </p:nvSpPr>
        <p:spPr>
          <a:xfrm>
            <a:off x="4672512" y="1271473"/>
            <a:ext cx="791898" cy="150135"/>
          </a:xfrm>
          <a:custGeom>
            <a:avLst/>
            <a:gdLst>
              <a:gd name="connsiteX0" fmla="*/ 16963 w 791898"/>
              <a:gd name="connsiteY0" fmla="*/ 144577 h 150135"/>
              <a:gd name="connsiteX1" fmla="*/ 72526 w 791898"/>
              <a:gd name="connsiteY1" fmla="*/ 146165 h 150135"/>
              <a:gd name="connsiteX2" fmla="*/ 267788 w 791898"/>
              <a:gd name="connsiteY2" fmla="*/ 117590 h 150135"/>
              <a:gd name="connsiteX3" fmla="*/ 523376 w 791898"/>
              <a:gd name="connsiteY3" fmla="*/ 74727 h 150135"/>
              <a:gd name="connsiteX4" fmla="*/ 610688 w 791898"/>
              <a:gd name="connsiteY4" fmla="*/ 27102 h 150135"/>
              <a:gd name="connsiteX5" fmla="*/ 791663 w 791898"/>
              <a:gd name="connsiteY5" fmla="*/ 115 h 150135"/>
              <a:gd name="connsiteX6" fmla="*/ 645613 w 791898"/>
              <a:gd name="connsiteY6" fmla="*/ 19165 h 150135"/>
              <a:gd name="connsiteX7" fmla="*/ 501151 w 791898"/>
              <a:gd name="connsiteY7" fmla="*/ 60440 h 150135"/>
              <a:gd name="connsiteX8" fmla="*/ 353513 w 791898"/>
              <a:gd name="connsiteY8" fmla="*/ 96952 h 150135"/>
              <a:gd name="connsiteX9" fmla="*/ 16963 w 791898"/>
              <a:gd name="connsiteY9" fmla="*/ 144577 h 15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898" h="150135">
                <a:moveTo>
                  <a:pt x="16963" y="144577"/>
                </a:moveTo>
                <a:cubicBezTo>
                  <a:pt x="-29868" y="152779"/>
                  <a:pt x="30722" y="150663"/>
                  <a:pt x="72526" y="146165"/>
                </a:cubicBezTo>
                <a:cubicBezTo>
                  <a:pt x="114330" y="141667"/>
                  <a:pt x="267788" y="117590"/>
                  <a:pt x="267788" y="117590"/>
                </a:cubicBezTo>
                <a:cubicBezTo>
                  <a:pt x="342930" y="105684"/>
                  <a:pt x="466226" y="89808"/>
                  <a:pt x="523376" y="74727"/>
                </a:cubicBezTo>
                <a:cubicBezTo>
                  <a:pt x="580526" y="59646"/>
                  <a:pt x="565974" y="39537"/>
                  <a:pt x="610688" y="27102"/>
                </a:cubicBezTo>
                <a:cubicBezTo>
                  <a:pt x="655402" y="14667"/>
                  <a:pt x="785842" y="1438"/>
                  <a:pt x="791663" y="115"/>
                </a:cubicBezTo>
                <a:cubicBezTo>
                  <a:pt x="797484" y="-1208"/>
                  <a:pt x="694032" y="9111"/>
                  <a:pt x="645613" y="19165"/>
                </a:cubicBezTo>
                <a:cubicBezTo>
                  <a:pt x="597194" y="29219"/>
                  <a:pt x="549834" y="47475"/>
                  <a:pt x="501151" y="60440"/>
                </a:cubicBezTo>
                <a:cubicBezTo>
                  <a:pt x="452468" y="73405"/>
                  <a:pt x="435005" y="82929"/>
                  <a:pt x="353513" y="96952"/>
                </a:cubicBezTo>
                <a:cubicBezTo>
                  <a:pt x="272021" y="110975"/>
                  <a:pt x="63794" y="136375"/>
                  <a:pt x="16963" y="144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4FE5C5D8-081D-4410-A7FB-0A3EC0BCF283}"/>
              </a:ext>
            </a:extLst>
          </p:cNvPr>
          <p:cNvSpPr/>
          <p:nvPr/>
        </p:nvSpPr>
        <p:spPr>
          <a:xfrm>
            <a:off x="5239608" y="1222322"/>
            <a:ext cx="935927" cy="120711"/>
          </a:xfrm>
          <a:custGeom>
            <a:avLst/>
            <a:gdLst>
              <a:gd name="connsiteX0" fmla="*/ 730 w 935927"/>
              <a:gd name="connsiteY0" fmla="*/ 103241 h 120711"/>
              <a:gd name="connsiteX1" fmla="*/ 316642 w 935927"/>
              <a:gd name="connsiteY1" fmla="*/ 42916 h 120711"/>
              <a:gd name="connsiteX2" fmla="*/ 565880 w 935927"/>
              <a:gd name="connsiteY2" fmla="*/ 14341 h 120711"/>
              <a:gd name="connsiteX3" fmla="*/ 667480 w 935927"/>
              <a:gd name="connsiteY3" fmla="*/ 31803 h 120711"/>
              <a:gd name="connsiteX4" fmla="*/ 842105 w 935927"/>
              <a:gd name="connsiteY4" fmla="*/ 82603 h 120711"/>
              <a:gd name="connsiteX5" fmla="*/ 935767 w 935927"/>
              <a:gd name="connsiteY5" fmla="*/ 120703 h 120711"/>
              <a:gd name="connsiteX6" fmla="*/ 861155 w 935927"/>
              <a:gd name="connsiteY6" fmla="*/ 79428 h 120711"/>
              <a:gd name="connsiteX7" fmla="*/ 737330 w 935927"/>
              <a:gd name="connsiteY7" fmla="*/ 30216 h 120711"/>
              <a:gd name="connsiteX8" fmla="*/ 594455 w 935927"/>
              <a:gd name="connsiteY8" fmla="*/ 53 h 120711"/>
              <a:gd name="connsiteX9" fmla="*/ 394430 w 935927"/>
              <a:gd name="connsiteY9" fmla="*/ 22278 h 120711"/>
              <a:gd name="connsiteX10" fmla="*/ 234092 w 935927"/>
              <a:gd name="connsiteY10" fmla="*/ 39741 h 120711"/>
              <a:gd name="connsiteX11" fmla="*/ 730 w 935927"/>
              <a:gd name="connsiteY11" fmla="*/ 103241 h 12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5927" h="120711">
                <a:moveTo>
                  <a:pt x="730" y="103241"/>
                </a:moveTo>
                <a:cubicBezTo>
                  <a:pt x="14488" y="103770"/>
                  <a:pt x="222450" y="57733"/>
                  <a:pt x="316642" y="42916"/>
                </a:cubicBezTo>
                <a:cubicBezTo>
                  <a:pt x="410834" y="28099"/>
                  <a:pt x="507407" y="16193"/>
                  <a:pt x="565880" y="14341"/>
                </a:cubicBezTo>
                <a:cubicBezTo>
                  <a:pt x="624353" y="12489"/>
                  <a:pt x="621443" y="20426"/>
                  <a:pt x="667480" y="31803"/>
                </a:cubicBezTo>
                <a:cubicBezTo>
                  <a:pt x="713518" y="43180"/>
                  <a:pt x="797391" y="67786"/>
                  <a:pt x="842105" y="82603"/>
                </a:cubicBezTo>
                <a:cubicBezTo>
                  <a:pt x="886819" y="97420"/>
                  <a:pt x="932592" y="121232"/>
                  <a:pt x="935767" y="120703"/>
                </a:cubicBezTo>
                <a:cubicBezTo>
                  <a:pt x="938942" y="120174"/>
                  <a:pt x="894228" y="94509"/>
                  <a:pt x="861155" y="79428"/>
                </a:cubicBezTo>
                <a:cubicBezTo>
                  <a:pt x="828082" y="64347"/>
                  <a:pt x="781780" y="43445"/>
                  <a:pt x="737330" y="30216"/>
                </a:cubicBezTo>
                <a:cubicBezTo>
                  <a:pt x="692880" y="16987"/>
                  <a:pt x="651605" y="1376"/>
                  <a:pt x="594455" y="53"/>
                </a:cubicBezTo>
                <a:cubicBezTo>
                  <a:pt x="537305" y="-1270"/>
                  <a:pt x="394430" y="22278"/>
                  <a:pt x="394430" y="22278"/>
                </a:cubicBezTo>
                <a:cubicBezTo>
                  <a:pt x="334370" y="28893"/>
                  <a:pt x="296798" y="28893"/>
                  <a:pt x="234092" y="39741"/>
                </a:cubicBezTo>
                <a:cubicBezTo>
                  <a:pt x="171386" y="50589"/>
                  <a:pt x="-13028" y="102712"/>
                  <a:pt x="730" y="103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D5257A42-54F6-4519-9F89-2718C54B032D}"/>
              </a:ext>
            </a:extLst>
          </p:cNvPr>
          <p:cNvSpPr/>
          <p:nvPr/>
        </p:nvSpPr>
        <p:spPr>
          <a:xfrm>
            <a:off x="4490578" y="1137757"/>
            <a:ext cx="833897" cy="191001"/>
          </a:xfrm>
          <a:custGeom>
            <a:avLst/>
            <a:gdLst>
              <a:gd name="connsiteX0" fmla="*/ 460 w 833897"/>
              <a:gd name="connsiteY0" fmla="*/ 190981 h 191001"/>
              <a:gd name="connsiteX1" fmla="*/ 248110 w 833897"/>
              <a:gd name="connsiteY1" fmla="*/ 113193 h 191001"/>
              <a:gd name="connsiteX2" fmla="*/ 556085 w 833897"/>
              <a:gd name="connsiteY2" fmla="*/ 92556 h 191001"/>
              <a:gd name="connsiteX3" fmla="*/ 697372 w 833897"/>
              <a:gd name="connsiteY3" fmla="*/ 62393 h 191001"/>
              <a:gd name="connsiteX4" fmla="*/ 833897 w 833897"/>
              <a:gd name="connsiteY4" fmla="*/ 481 h 191001"/>
              <a:gd name="connsiteX5" fmla="*/ 698960 w 833897"/>
              <a:gd name="connsiteY5" fmla="*/ 36993 h 191001"/>
              <a:gd name="connsiteX6" fmla="*/ 371935 w 833897"/>
              <a:gd name="connsiteY6" fmla="*/ 97318 h 191001"/>
              <a:gd name="connsiteX7" fmla="*/ 190960 w 833897"/>
              <a:gd name="connsiteY7" fmla="*/ 105256 h 191001"/>
              <a:gd name="connsiteX8" fmla="*/ 460 w 833897"/>
              <a:gd name="connsiteY8" fmla="*/ 190981 h 19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3897" h="191001">
                <a:moveTo>
                  <a:pt x="460" y="190981"/>
                </a:moveTo>
                <a:cubicBezTo>
                  <a:pt x="9985" y="192304"/>
                  <a:pt x="155506" y="129597"/>
                  <a:pt x="248110" y="113193"/>
                </a:cubicBezTo>
                <a:cubicBezTo>
                  <a:pt x="340714" y="96789"/>
                  <a:pt x="481208" y="101023"/>
                  <a:pt x="556085" y="92556"/>
                </a:cubicBezTo>
                <a:cubicBezTo>
                  <a:pt x="630962" y="84089"/>
                  <a:pt x="651070" y="77739"/>
                  <a:pt x="697372" y="62393"/>
                </a:cubicBezTo>
                <a:cubicBezTo>
                  <a:pt x="743674" y="47047"/>
                  <a:pt x="833632" y="4714"/>
                  <a:pt x="833897" y="481"/>
                </a:cubicBezTo>
                <a:cubicBezTo>
                  <a:pt x="834162" y="-3752"/>
                  <a:pt x="775954" y="20854"/>
                  <a:pt x="698960" y="36993"/>
                </a:cubicBezTo>
                <a:cubicBezTo>
                  <a:pt x="621966" y="53132"/>
                  <a:pt x="456602" y="85941"/>
                  <a:pt x="371935" y="97318"/>
                </a:cubicBezTo>
                <a:cubicBezTo>
                  <a:pt x="287268" y="108695"/>
                  <a:pt x="250227" y="93085"/>
                  <a:pt x="190960" y="105256"/>
                </a:cubicBezTo>
                <a:cubicBezTo>
                  <a:pt x="131693" y="117427"/>
                  <a:pt x="-9065" y="189658"/>
                  <a:pt x="460" y="190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5139AD96-6DB7-4E60-876A-70FB146E11D5}"/>
              </a:ext>
            </a:extLst>
          </p:cNvPr>
          <p:cNvSpPr/>
          <p:nvPr/>
        </p:nvSpPr>
        <p:spPr>
          <a:xfrm>
            <a:off x="5322724" y="1106122"/>
            <a:ext cx="795501" cy="95645"/>
          </a:xfrm>
          <a:custGeom>
            <a:avLst/>
            <a:gdLst>
              <a:gd name="connsiteX0" fmla="*/ 9689 w 795501"/>
              <a:gd name="connsiteY0" fmla="*/ 28941 h 95645"/>
              <a:gd name="connsiteX1" fmla="*/ 60489 w 795501"/>
              <a:gd name="connsiteY1" fmla="*/ 30528 h 95645"/>
              <a:gd name="connsiteX2" fmla="*/ 325601 w 795501"/>
              <a:gd name="connsiteY2" fmla="*/ 9891 h 95645"/>
              <a:gd name="connsiteX3" fmla="*/ 466889 w 795501"/>
              <a:gd name="connsiteY3" fmla="*/ 14653 h 95645"/>
              <a:gd name="connsiteX4" fmla="*/ 692314 w 795501"/>
              <a:gd name="connsiteY4" fmla="*/ 55928 h 95645"/>
              <a:gd name="connsiteX5" fmla="*/ 795501 w 795501"/>
              <a:gd name="connsiteY5" fmla="*/ 95616 h 95645"/>
              <a:gd name="connsiteX6" fmla="*/ 693901 w 795501"/>
              <a:gd name="connsiteY6" fmla="*/ 49578 h 95645"/>
              <a:gd name="connsiteX7" fmla="*/ 546264 w 795501"/>
              <a:gd name="connsiteY7" fmla="*/ 19416 h 95645"/>
              <a:gd name="connsiteX8" fmla="*/ 357351 w 795501"/>
              <a:gd name="connsiteY8" fmla="*/ 366 h 95645"/>
              <a:gd name="connsiteX9" fmla="*/ 204951 w 795501"/>
              <a:gd name="connsiteY9" fmla="*/ 8303 h 95645"/>
              <a:gd name="connsiteX10" fmla="*/ 9689 w 795501"/>
              <a:gd name="connsiteY10" fmla="*/ 28941 h 9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5501" h="95645">
                <a:moveTo>
                  <a:pt x="9689" y="28941"/>
                </a:moveTo>
                <a:cubicBezTo>
                  <a:pt x="-14388" y="32645"/>
                  <a:pt x="7837" y="33703"/>
                  <a:pt x="60489" y="30528"/>
                </a:cubicBezTo>
                <a:cubicBezTo>
                  <a:pt x="113141" y="27353"/>
                  <a:pt x="257868" y="12537"/>
                  <a:pt x="325601" y="9891"/>
                </a:cubicBezTo>
                <a:lnTo>
                  <a:pt x="466889" y="14653"/>
                </a:lnTo>
                <a:cubicBezTo>
                  <a:pt x="528008" y="22326"/>
                  <a:pt x="637545" y="42434"/>
                  <a:pt x="692314" y="55928"/>
                </a:cubicBezTo>
                <a:cubicBezTo>
                  <a:pt x="747083" y="69422"/>
                  <a:pt x="795237" y="96674"/>
                  <a:pt x="795501" y="95616"/>
                </a:cubicBezTo>
                <a:cubicBezTo>
                  <a:pt x="795766" y="94558"/>
                  <a:pt x="735441" y="62278"/>
                  <a:pt x="693901" y="49578"/>
                </a:cubicBezTo>
                <a:cubicBezTo>
                  <a:pt x="652361" y="36878"/>
                  <a:pt x="602356" y="27618"/>
                  <a:pt x="546264" y="19416"/>
                </a:cubicBezTo>
                <a:cubicBezTo>
                  <a:pt x="490172" y="11214"/>
                  <a:pt x="414236" y="2218"/>
                  <a:pt x="357351" y="366"/>
                </a:cubicBezTo>
                <a:cubicBezTo>
                  <a:pt x="300466" y="-1486"/>
                  <a:pt x="262630" y="4070"/>
                  <a:pt x="204951" y="8303"/>
                </a:cubicBezTo>
                <a:cubicBezTo>
                  <a:pt x="147272" y="12536"/>
                  <a:pt x="33766" y="25237"/>
                  <a:pt x="9689" y="28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2F3823E5-7ADC-47EC-9B8E-8615FA75CE47}"/>
              </a:ext>
            </a:extLst>
          </p:cNvPr>
          <p:cNvSpPr/>
          <p:nvPr/>
        </p:nvSpPr>
        <p:spPr>
          <a:xfrm>
            <a:off x="5375925" y="1171423"/>
            <a:ext cx="196879" cy="39841"/>
          </a:xfrm>
          <a:custGeom>
            <a:avLst/>
            <a:gdLst>
              <a:gd name="connsiteX0" fmla="*/ 938 w 196879"/>
              <a:gd name="connsiteY0" fmla="*/ 39840 h 39841"/>
              <a:gd name="connsiteX1" fmla="*/ 193025 w 196879"/>
              <a:gd name="connsiteY1" fmla="*/ 3327 h 39841"/>
              <a:gd name="connsiteX2" fmla="*/ 121588 w 196879"/>
              <a:gd name="connsiteY2" fmla="*/ 4915 h 39841"/>
              <a:gd name="connsiteX3" fmla="*/ 938 w 196879"/>
              <a:gd name="connsiteY3" fmla="*/ 39840 h 39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79" h="39841">
                <a:moveTo>
                  <a:pt x="938" y="39840"/>
                </a:moveTo>
                <a:cubicBezTo>
                  <a:pt x="12844" y="39575"/>
                  <a:pt x="172917" y="9148"/>
                  <a:pt x="193025" y="3327"/>
                </a:cubicBezTo>
                <a:cubicBezTo>
                  <a:pt x="213133" y="-2494"/>
                  <a:pt x="149369" y="152"/>
                  <a:pt x="121588" y="4915"/>
                </a:cubicBezTo>
                <a:cubicBezTo>
                  <a:pt x="93807" y="9677"/>
                  <a:pt x="-10968" y="40105"/>
                  <a:pt x="938" y="39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7D57DC2A-3741-47A8-89A1-7D4485FE3EFD}"/>
              </a:ext>
            </a:extLst>
          </p:cNvPr>
          <p:cNvSpPr/>
          <p:nvPr/>
        </p:nvSpPr>
        <p:spPr>
          <a:xfrm>
            <a:off x="4237033" y="1512169"/>
            <a:ext cx="350895" cy="226716"/>
          </a:xfrm>
          <a:custGeom>
            <a:avLst/>
            <a:gdLst>
              <a:gd name="connsiteX0" fmla="*/ 350842 w 350895"/>
              <a:gd name="connsiteY0" fmla="*/ 11831 h 226716"/>
              <a:gd name="connsiteX1" fmla="*/ 193680 w 350895"/>
              <a:gd name="connsiteY1" fmla="*/ 3894 h 226716"/>
              <a:gd name="connsiteX2" fmla="*/ 90492 w 350895"/>
              <a:gd name="connsiteY2" fmla="*/ 80094 h 226716"/>
              <a:gd name="connsiteX3" fmla="*/ 5 w 350895"/>
              <a:gd name="connsiteY3" fmla="*/ 226144 h 226716"/>
              <a:gd name="connsiteX4" fmla="*/ 85730 w 350895"/>
              <a:gd name="connsiteY4" fmla="*/ 132481 h 226716"/>
              <a:gd name="connsiteX5" fmla="*/ 30167 w 350895"/>
              <a:gd name="connsiteY5" fmla="*/ 175344 h 226716"/>
              <a:gd name="connsiteX6" fmla="*/ 66680 w 350895"/>
              <a:gd name="connsiteY6" fmla="*/ 115019 h 226716"/>
              <a:gd name="connsiteX7" fmla="*/ 176217 w 350895"/>
              <a:gd name="connsiteY7" fmla="*/ 18181 h 226716"/>
              <a:gd name="connsiteX8" fmla="*/ 350842 w 350895"/>
              <a:gd name="connsiteY8" fmla="*/ 11831 h 22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895" h="226716">
                <a:moveTo>
                  <a:pt x="350842" y="11831"/>
                </a:moveTo>
                <a:cubicBezTo>
                  <a:pt x="353752" y="9450"/>
                  <a:pt x="237072" y="-7483"/>
                  <a:pt x="193680" y="3894"/>
                </a:cubicBezTo>
                <a:cubicBezTo>
                  <a:pt x="150288" y="15271"/>
                  <a:pt x="122771" y="43052"/>
                  <a:pt x="90492" y="80094"/>
                </a:cubicBezTo>
                <a:cubicBezTo>
                  <a:pt x="58213" y="117136"/>
                  <a:pt x="799" y="217413"/>
                  <a:pt x="5" y="226144"/>
                </a:cubicBezTo>
                <a:cubicBezTo>
                  <a:pt x="-789" y="234875"/>
                  <a:pt x="80703" y="140948"/>
                  <a:pt x="85730" y="132481"/>
                </a:cubicBezTo>
                <a:cubicBezTo>
                  <a:pt x="90757" y="124014"/>
                  <a:pt x="33342" y="178254"/>
                  <a:pt x="30167" y="175344"/>
                </a:cubicBezTo>
                <a:cubicBezTo>
                  <a:pt x="26992" y="172434"/>
                  <a:pt x="42339" y="141213"/>
                  <a:pt x="66680" y="115019"/>
                </a:cubicBezTo>
                <a:cubicBezTo>
                  <a:pt x="91021" y="88825"/>
                  <a:pt x="131502" y="35908"/>
                  <a:pt x="176217" y="18181"/>
                </a:cubicBezTo>
                <a:cubicBezTo>
                  <a:pt x="220932" y="454"/>
                  <a:pt x="347932" y="14212"/>
                  <a:pt x="350842" y="11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C89E0B92-144A-4FE7-BF57-D95DD8FAE380}"/>
              </a:ext>
            </a:extLst>
          </p:cNvPr>
          <p:cNvSpPr/>
          <p:nvPr/>
        </p:nvSpPr>
        <p:spPr>
          <a:xfrm>
            <a:off x="5829272" y="4266909"/>
            <a:ext cx="780137" cy="864198"/>
          </a:xfrm>
          <a:custGeom>
            <a:avLst/>
            <a:gdLst>
              <a:gd name="connsiteX0" fmla="*/ 768378 w 780137"/>
              <a:gd name="connsiteY0" fmla="*/ 12991 h 864198"/>
              <a:gd name="connsiteX1" fmla="*/ 739803 w 780137"/>
              <a:gd name="connsiteY1" fmla="*/ 54266 h 864198"/>
              <a:gd name="connsiteX2" fmla="*/ 447703 w 780137"/>
              <a:gd name="connsiteY2" fmla="*/ 447966 h 864198"/>
              <a:gd name="connsiteX3" fmla="*/ 257203 w 780137"/>
              <a:gd name="connsiteY3" fmla="*/ 616241 h 864198"/>
              <a:gd name="connsiteX4" fmla="*/ 152428 w 780137"/>
              <a:gd name="connsiteY4" fmla="*/ 778166 h 864198"/>
              <a:gd name="connsiteX5" fmla="*/ 88928 w 780137"/>
              <a:gd name="connsiteY5" fmla="*/ 822616 h 864198"/>
              <a:gd name="connsiteX6" fmla="*/ 28 w 780137"/>
              <a:gd name="connsiteY6" fmla="*/ 863891 h 864198"/>
              <a:gd name="connsiteX7" fmla="*/ 98453 w 780137"/>
              <a:gd name="connsiteY7" fmla="*/ 800391 h 864198"/>
              <a:gd name="connsiteX8" fmla="*/ 184178 w 780137"/>
              <a:gd name="connsiteY8" fmla="*/ 705141 h 864198"/>
              <a:gd name="connsiteX9" fmla="*/ 349278 w 780137"/>
              <a:gd name="connsiteY9" fmla="*/ 527341 h 864198"/>
              <a:gd name="connsiteX10" fmla="*/ 511203 w 780137"/>
              <a:gd name="connsiteY10" fmla="*/ 324141 h 864198"/>
              <a:gd name="connsiteX11" fmla="*/ 768378 w 780137"/>
              <a:gd name="connsiteY11" fmla="*/ 12991 h 86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0137" h="864198">
                <a:moveTo>
                  <a:pt x="768378" y="12991"/>
                </a:moveTo>
                <a:cubicBezTo>
                  <a:pt x="806478" y="-31988"/>
                  <a:pt x="739803" y="54266"/>
                  <a:pt x="739803" y="54266"/>
                </a:cubicBezTo>
                <a:cubicBezTo>
                  <a:pt x="686357" y="126762"/>
                  <a:pt x="528136" y="354304"/>
                  <a:pt x="447703" y="447966"/>
                </a:cubicBezTo>
                <a:cubicBezTo>
                  <a:pt x="367270" y="541628"/>
                  <a:pt x="306415" y="561208"/>
                  <a:pt x="257203" y="616241"/>
                </a:cubicBezTo>
                <a:cubicBezTo>
                  <a:pt x="207990" y="671274"/>
                  <a:pt x="180474" y="743770"/>
                  <a:pt x="152428" y="778166"/>
                </a:cubicBezTo>
                <a:cubicBezTo>
                  <a:pt x="124382" y="812562"/>
                  <a:pt x="114328" y="808329"/>
                  <a:pt x="88928" y="822616"/>
                </a:cubicBezTo>
                <a:cubicBezTo>
                  <a:pt x="63528" y="836903"/>
                  <a:pt x="-1559" y="867595"/>
                  <a:pt x="28" y="863891"/>
                </a:cubicBezTo>
                <a:cubicBezTo>
                  <a:pt x="1615" y="860187"/>
                  <a:pt x="67761" y="826849"/>
                  <a:pt x="98453" y="800391"/>
                </a:cubicBezTo>
                <a:cubicBezTo>
                  <a:pt x="129145" y="773933"/>
                  <a:pt x="142374" y="750649"/>
                  <a:pt x="184178" y="705141"/>
                </a:cubicBezTo>
                <a:cubicBezTo>
                  <a:pt x="225982" y="659633"/>
                  <a:pt x="294774" y="590841"/>
                  <a:pt x="349278" y="527341"/>
                </a:cubicBezTo>
                <a:cubicBezTo>
                  <a:pt x="403782" y="463841"/>
                  <a:pt x="443470" y="405633"/>
                  <a:pt x="511203" y="324141"/>
                </a:cubicBezTo>
                <a:lnTo>
                  <a:pt x="768378" y="1299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A7B07A1C-424A-4B9D-BFFC-D713D601B4A2}"/>
              </a:ext>
            </a:extLst>
          </p:cNvPr>
          <p:cNvSpPr/>
          <p:nvPr/>
        </p:nvSpPr>
        <p:spPr>
          <a:xfrm>
            <a:off x="5975214" y="2326961"/>
            <a:ext cx="314814" cy="94014"/>
          </a:xfrm>
          <a:custGeom>
            <a:avLst/>
            <a:gdLst>
              <a:gd name="connsiteX0" fmla="*/ 136 w 314814"/>
              <a:gd name="connsiteY0" fmla="*/ 314 h 94014"/>
              <a:gd name="connsiteX1" fmla="*/ 192224 w 314814"/>
              <a:gd name="connsiteY1" fmla="*/ 41589 h 94014"/>
              <a:gd name="connsiteX2" fmla="*/ 314461 w 314814"/>
              <a:gd name="connsiteY2" fmla="*/ 93977 h 94014"/>
              <a:gd name="connsiteX3" fmla="*/ 227149 w 314814"/>
              <a:gd name="connsiteY3" fmla="*/ 49527 h 94014"/>
              <a:gd name="connsiteX4" fmla="*/ 162061 w 314814"/>
              <a:gd name="connsiteY4" fmla="*/ 24127 h 94014"/>
              <a:gd name="connsiteX5" fmla="*/ 136 w 314814"/>
              <a:gd name="connsiteY5" fmla="*/ 314 h 9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814" h="94014">
                <a:moveTo>
                  <a:pt x="136" y="314"/>
                </a:moveTo>
                <a:cubicBezTo>
                  <a:pt x="5163" y="3224"/>
                  <a:pt x="139837" y="25979"/>
                  <a:pt x="192224" y="41589"/>
                </a:cubicBezTo>
                <a:cubicBezTo>
                  <a:pt x="244611" y="57199"/>
                  <a:pt x="308640" y="92654"/>
                  <a:pt x="314461" y="93977"/>
                </a:cubicBezTo>
                <a:cubicBezTo>
                  <a:pt x="320282" y="95300"/>
                  <a:pt x="252549" y="61169"/>
                  <a:pt x="227149" y="49527"/>
                </a:cubicBezTo>
                <a:cubicBezTo>
                  <a:pt x="201749" y="37885"/>
                  <a:pt x="193546" y="32858"/>
                  <a:pt x="162061" y="24127"/>
                </a:cubicBezTo>
                <a:cubicBezTo>
                  <a:pt x="130576" y="15396"/>
                  <a:pt x="-4891" y="-2596"/>
                  <a:pt x="136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E38E5283-CC52-445A-956B-8DE20B0029B5}"/>
              </a:ext>
            </a:extLst>
          </p:cNvPr>
          <p:cNvSpPr/>
          <p:nvPr/>
        </p:nvSpPr>
        <p:spPr>
          <a:xfrm>
            <a:off x="5771381" y="2387094"/>
            <a:ext cx="472460" cy="41095"/>
          </a:xfrm>
          <a:custGeom>
            <a:avLst/>
            <a:gdLst>
              <a:gd name="connsiteX0" fmla="*/ 3944 w 472460"/>
              <a:gd name="connsiteY0" fmla="*/ 506 h 41095"/>
              <a:gd name="connsiteX1" fmla="*/ 194444 w 472460"/>
              <a:gd name="connsiteY1" fmla="*/ 17969 h 41095"/>
              <a:gd name="connsiteX2" fmla="*/ 367482 w 472460"/>
              <a:gd name="connsiteY2" fmla="*/ 21144 h 41095"/>
              <a:gd name="connsiteX3" fmla="*/ 472257 w 472460"/>
              <a:gd name="connsiteY3" fmla="*/ 11619 h 41095"/>
              <a:gd name="connsiteX4" fmla="*/ 342082 w 472460"/>
              <a:gd name="connsiteY4" fmla="*/ 29081 h 41095"/>
              <a:gd name="connsiteX5" fmla="*/ 164282 w 472460"/>
              <a:gd name="connsiteY5" fmla="*/ 35431 h 41095"/>
              <a:gd name="connsiteX6" fmla="*/ 73794 w 472460"/>
              <a:gd name="connsiteY6" fmla="*/ 40194 h 41095"/>
              <a:gd name="connsiteX7" fmla="*/ 3944 w 472460"/>
              <a:gd name="connsiteY7" fmla="*/ 506 h 4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460" h="41095">
                <a:moveTo>
                  <a:pt x="3944" y="506"/>
                </a:moveTo>
                <a:cubicBezTo>
                  <a:pt x="24052" y="-3198"/>
                  <a:pt x="133854" y="14529"/>
                  <a:pt x="194444" y="17969"/>
                </a:cubicBezTo>
                <a:cubicBezTo>
                  <a:pt x="255034" y="21409"/>
                  <a:pt x="321180" y="22202"/>
                  <a:pt x="367482" y="21144"/>
                </a:cubicBezTo>
                <a:cubicBezTo>
                  <a:pt x="413784" y="20086"/>
                  <a:pt x="476490" y="10296"/>
                  <a:pt x="472257" y="11619"/>
                </a:cubicBezTo>
                <a:cubicBezTo>
                  <a:pt x="468024" y="12942"/>
                  <a:pt x="393411" y="25112"/>
                  <a:pt x="342082" y="29081"/>
                </a:cubicBezTo>
                <a:cubicBezTo>
                  <a:pt x="290753" y="33050"/>
                  <a:pt x="208997" y="33579"/>
                  <a:pt x="164282" y="35431"/>
                </a:cubicBezTo>
                <a:cubicBezTo>
                  <a:pt x="119567" y="37283"/>
                  <a:pt x="101840" y="43369"/>
                  <a:pt x="73794" y="40194"/>
                </a:cubicBezTo>
                <a:cubicBezTo>
                  <a:pt x="45748" y="37019"/>
                  <a:pt x="-16164" y="4210"/>
                  <a:pt x="3944" y="5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A64502DF-43AC-4BCF-B69C-515F1D8673F3}"/>
              </a:ext>
            </a:extLst>
          </p:cNvPr>
          <p:cNvSpPr/>
          <p:nvPr/>
        </p:nvSpPr>
        <p:spPr>
          <a:xfrm>
            <a:off x="6296143" y="2071651"/>
            <a:ext cx="304450" cy="27266"/>
          </a:xfrm>
          <a:custGeom>
            <a:avLst/>
            <a:gdLst>
              <a:gd name="connsiteX0" fmla="*/ 3057 w 304450"/>
              <a:gd name="connsiteY0" fmla="*/ 25437 h 27266"/>
              <a:gd name="connsiteX1" fmla="*/ 220545 w 304450"/>
              <a:gd name="connsiteY1" fmla="*/ 20674 h 27266"/>
              <a:gd name="connsiteX2" fmla="*/ 303095 w 304450"/>
              <a:gd name="connsiteY2" fmla="*/ 37 h 27266"/>
              <a:gd name="connsiteX3" fmla="*/ 163395 w 304450"/>
              <a:gd name="connsiteY3" fmla="*/ 15912 h 27266"/>
              <a:gd name="connsiteX4" fmla="*/ 96720 w 304450"/>
              <a:gd name="connsiteY4" fmla="*/ 27024 h 27266"/>
              <a:gd name="connsiteX5" fmla="*/ 3057 w 304450"/>
              <a:gd name="connsiteY5" fmla="*/ 25437 h 2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450" h="27266">
                <a:moveTo>
                  <a:pt x="3057" y="25437"/>
                </a:moveTo>
                <a:cubicBezTo>
                  <a:pt x="23694" y="24379"/>
                  <a:pt x="170539" y="24907"/>
                  <a:pt x="220545" y="20674"/>
                </a:cubicBezTo>
                <a:cubicBezTo>
                  <a:pt x="270551" y="16441"/>
                  <a:pt x="312620" y="831"/>
                  <a:pt x="303095" y="37"/>
                </a:cubicBezTo>
                <a:cubicBezTo>
                  <a:pt x="293570" y="-757"/>
                  <a:pt x="197791" y="11414"/>
                  <a:pt x="163395" y="15912"/>
                </a:cubicBezTo>
                <a:cubicBezTo>
                  <a:pt x="128999" y="20410"/>
                  <a:pt x="121326" y="26230"/>
                  <a:pt x="96720" y="27024"/>
                </a:cubicBezTo>
                <a:cubicBezTo>
                  <a:pt x="72114" y="27818"/>
                  <a:pt x="-17580" y="26495"/>
                  <a:pt x="3057" y="25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6156DAA9-8740-4C4F-8D28-044C8BE2C3D2}"/>
              </a:ext>
            </a:extLst>
          </p:cNvPr>
          <p:cNvSpPr/>
          <p:nvPr/>
        </p:nvSpPr>
        <p:spPr>
          <a:xfrm>
            <a:off x="6302317" y="2217650"/>
            <a:ext cx="279739" cy="9896"/>
          </a:xfrm>
          <a:custGeom>
            <a:avLst/>
            <a:gdLst>
              <a:gd name="connsiteX0" fmla="*/ 58 w 279739"/>
              <a:gd name="connsiteY0" fmla="*/ 4850 h 9896"/>
              <a:gd name="connsiteX1" fmla="*/ 208021 w 279739"/>
              <a:gd name="connsiteY1" fmla="*/ 4850 h 9896"/>
              <a:gd name="connsiteX2" fmla="*/ 279458 w 279739"/>
              <a:gd name="connsiteY2" fmla="*/ 88 h 9896"/>
              <a:gd name="connsiteX3" fmla="*/ 187383 w 279739"/>
              <a:gd name="connsiteY3" fmla="*/ 9613 h 9896"/>
              <a:gd name="connsiteX4" fmla="*/ 58 w 279739"/>
              <a:gd name="connsiteY4" fmla="*/ 4850 h 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739" h="9896">
                <a:moveTo>
                  <a:pt x="58" y="4850"/>
                </a:moveTo>
                <a:cubicBezTo>
                  <a:pt x="3498" y="4056"/>
                  <a:pt x="161454" y="5644"/>
                  <a:pt x="208021" y="4850"/>
                </a:cubicBezTo>
                <a:cubicBezTo>
                  <a:pt x="254588" y="4056"/>
                  <a:pt x="282898" y="-706"/>
                  <a:pt x="279458" y="88"/>
                </a:cubicBezTo>
                <a:cubicBezTo>
                  <a:pt x="276018" y="882"/>
                  <a:pt x="229981" y="8026"/>
                  <a:pt x="187383" y="9613"/>
                </a:cubicBezTo>
                <a:cubicBezTo>
                  <a:pt x="144785" y="11200"/>
                  <a:pt x="-3382" y="5644"/>
                  <a:pt x="58" y="4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BA3FFC9A-4C0C-4E0C-ACEC-0C19DD13914E}"/>
              </a:ext>
            </a:extLst>
          </p:cNvPr>
          <p:cNvSpPr/>
          <p:nvPr/>
        </p:nvSpPr>
        <p:spPr>
          <a:xfrm>
            <a:off x="5643563" y="1728552"/>
            <a:ext cx="303230" cy="116123"/>
          </a:xfrm>
          <a:custGeom>
            <a:avLst/>
            <a:gdLst>
              <a:gd name="connsiteX0" fmla="*/ 0 w 303230"/>
              <a:gd name="connsiteY0" fmla="*/ 116123 h 116123"/>
              <a:gd name="connsiteX1" fmla="*/ 114300 w 303230"/>
              <a:gd name="connsiteY1" fmla="*/ 27223 h 116123"/>
              <a:gd name="connsiteX2" fmla="*/ 163512 w 303230"/>
              <a:gd name="connsiteY2" fmla="*/ 9761 h 116123"/>
              <a:gd name="connsiteX3" fmla="*/ 303212 w 303230"/>
              <a:gd name="connsiteY3" fmla="*/ 236 h 116123"/>
              <a:gd name="connsiteX4" fmla="*/ 173037 w 303230"/>
              <a:gd name="connsiteY4" fmla="*/ 6586 h 116123"/>
              <a:gd name="connsiteX5" fmla="*/ 117475 w 303230"/>
              <a:gd name="connsiteY5" fmla="*/ 43098 h 116123"/>
              <a:gd name="connsiteX6" fmla="*/ 0 w 303230"/>
              <a:gd name="connsiteY6" fmla="*/ 116123 h 11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230" h="116123">
                <a:moveTo>
                  <a:pt x="0" y="116123"/>
                </a:moveTo>
                <a:cubicBezTo>
                  <a:pt x="43524" y="80536"/>
                  <a:pt x="87048" y="44950"/>
                  <a:pt x="114300" y="27223"/>
                </a:cubicBezTo>
                <a:cubicBezTo>
                  <a:pt x="141552" y="9496"/>
                  <a:pt x="132027" y="14259"/>
                  <a:pt x="163512" y="9761"/>
                </a:cubicBezTo>
                <a:cubicBezTo>
                  <a:pt x="194997" y="5263"/>
                  <a:pt x="301625" y="765"/>
                  <a:pt x="303212" y="236"/>
                </a:cubicBezTo>
                <a:cubicBezTo>
                  <a:pt x="304799" y="-293"/>
                  <a:pt x="203993" y="-558"/>
                  <a:pt x="173037" y="6586"/>
                </a:cubicBezTo>
                <a:cubicBezTo>
                  <a:pt x="142081" y="13730"/>
                  <a:pt x="146579" y="24577"/>
                  <a:pt x="117475" y="43098"/>
                </a:cubicBezTo>
                <a:lnTo>
                  <a:pt x="0" y="1161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707D847B-CFD0-4B8C-BE28-8B99DB42811E}"/>
              </a:ext>
            </a:extLst>
          </p:cNvPr>
          <p:cNvSpPr/>
          <p:nvPr/>
        </p:nvSpPr>
        <p:spPr>
          <a:xfrm>
            <a:off x="6003312" y="1714466"/>
            <a:ext cx="111837" cy="96877"/>
          </a:xfrm>
          <a:custGeom>
            <a:avLst/>
            <a:gdLst>
              <a:gd name="connsiteX0" fmla="*/ 613 w 111837"/>
              <a:gd name="connsiteY0" fmla="*/ 34 h 96877"/>
              <a:gd name="connsiteX1" fmla="*/ 54588 w 111837"/>
              <a:gd name="connsiteY1" fmla="*/ 71472 h 96877"/>
              <a:gd name="connsiteX2" fmla="*/ 111738 w 111837"/>
              <a:gd name="connsiteY2" fmla="*/ 96872 h 96877"/>
              <a:gd name="connsiteX3" fmla="*/ 40301 w 111837"/>
              <a:gd name="connsiteY3" fmla="*/ 69884 h 96877"/>
              <a:gd name="connsiteX4" fmla="*/ 26013 w 111837"/>
              <a:gd name="connsiteY4" fmla="*/ 61947 h 96877"/>
              <a:gd name="connsiteX5" fmla="*/ 613 w 111837"/>
              <a:gd name="connsiteY5" fmla="*/ 34 h 96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837" h="96877">
                <a:moveTo>
                  <a:pt x="613" y="34"/>
                </a:moveTo>
                <a:cubicBezTo>
                  <a:pt x="5375" y="1621"/>
                  <a:pt x="36067" y="55332"/>
                  <a:pt x="54588" y="71472"/>
                </a:cubicBezTo>
                <a:cubicBezTo>
                  <a:pt x="73109" y="87612"/>
                  <a:pt x="114119" y="97137"/>
                  <a:pt x="111738" y="96872"/>
                </a:cubicBezTo>
                <a:cubicBezTo>
                  <a:pt x="109357" y="96607"/>
                  <a:pt x="54588" y="75705"/>
                  <a:pt x="40301" y="69884"/>
                </a:cubicBezTo>
                <a:cubicBezTo>
                  <a:pt x="26014" y="64063"/>
                  <a:pt x="31834" y="72001"/>
                  <a:pt x="26013" y="61947"/>
                </a:cubicBezTo>
                <a:cubicBezTo>
                  <a:pt x="20192" y="51893"/>
                  <a:pt x="-4149" y="-1553"/>
                  <a:pt x="613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323BF8C4-9F06-4351-8083-9789329C6014}"/>
              </a:ext>
            </a:extLst>
          </p:cNvPr>
          <p:cNvSpPr/>
          <p:nvPr/>
        </p:nvSpPr>
        <p:spPr>
          <a:xfrm>
            <a:off x="4592438" y="1955700"/>
            <a:ext cx="231126" cy="94704"/>
          </a:xfrm>
          <a:custGeom>
            <a:avLst/>
            <a:gdLst>
              <a:gd name="connsiteX0" fmla="*/ 200 w 231126"/>
              <a:gd name="connsiteY0" fmla="*/ 33438 h 94704"/>
              <a:gd name="connsiteX1" fmla="*/ 136725 w 231126"/>
              <a:gd name="connsiteY1" fmla="*/ 1688 h 94704"/>
              <a:gd name="connsiteX2" fmla="*/ 228800 w 231126"/>
              <a:gd name="connsiteY2" fmla="*/ 92175 h 94704"/>
              <a:gd name="connsiteX3" fmla="*/ 195462 w 231126"/>
              <a:gd name="connsiteY3" fmla="*/ 66775 h 94704"/>
              <a:gd name="connsiteX4" fmla="*/ 108150 w 231126"/>
              <a:gd name="connsiteY4" fmla="*/ 36613 h 94704"/>
              <a:gd name="connsiteX5" fmla="*/ 200 w 231126"/>
              <a:gd name="connsiteY5" fmla="*/ 33438 h 9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126" h="94704">
                <a:moveTo>
                  <a:pt x="200" y="33438"/>
                </a:moveTo>
                <a:cubicBezTo>
                  <a:pt x="4962" y="27617"/>
                  <a:pt x="98625" y="-8101"/>
                  <a:pt x="136725" y="1688"/>
                </a:cubicBezTo>
                <a:cubicBezTo>
                  <a:pt x="174825" y="11477"/>
                  <a:pt x="219011" y="81327"/>
                  <a:pt x="228800" y="92175"/>
                </a:cubicBezTo>
                <a:cubicBezTo>
                  <a:pt x="238589" y="103023"/>
                  <a:pt x="215570" y="76035"/>
                  <a:pt x="195462" y="66775"/>
                </a:cubicBezTo>
                <a:cubicBezTo>
                  <a:pt x="175354" y="57515"/>
                  <a:pt x="139635" y="43757"/>
                  <a:pt x="108150" y="36613"/>
                </a:cubicBezTo>
                <a:cubicBezTo>
                  <a:pt x="76665" y="29469"/>
                  <a:pt x="-4562" y="39259"/>
                  <a:pt x="200" y="334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D309F9CB-5796-4A7E-BA24-E6656947D921}"/>
              </a:ext>
            </a:extLst>
          </p:cNvPr>
          <p:cNvSpPr/>
          <p:nvPr/>
        </p:nvSpPr>
        <p:spPr>
          <a:xfrm>
            <a:off x="5329062" y="2198279"/>
            <a:ext cx="262055" cy="423399"/>
          </a:xfrm>
          <a:custGeom>
            <a:avLst/>
            <a:gdLst>
              <a:gd name="connsiteX0" fmla="*/ 2821 w 262055"/>
              <a:gd name="connsiteY0" fmla="*/ 938 h 423399"/>
              <a:gd name="connsiteX1" fmla="*/ 203905 w 262055"/>
              <a:gd name="connsiteY1" fmla="*/ 271871 h 423399"/>
              <a:gd name="connsiteX2" fmla="*/ 242005 w 262055"/>
              <a:gd name="connsiteY2" fmla="*/ 392521 h 423399"/>
              <a:gd name="connsiteX3" fmla="*/ 261055 w 262055"/>
              <a:gd name="connsiteY3" fmla="*/ 420038 h 423399"/>
              <a:gd name="connsiteX4" fmla="*/ 212371 w 262055"/>
              <a:gd name="connsiteY4" fmla="*/ 333254 h 423399"/>
              <a:gd name="connsiteX5" fmla="*/ 93838 w 262055"/>
              <a:gd name="connsiteY5" fmla="*/ 187204 h 423399"/>
              <a:gd name="connsiteX6" fmla="*/ 2821 w 262055"/>
              <a:gd name="connsiteY6" fmla="*/ 938 h 42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055" h="423399">
                <a:moveTo>
                  <a:pt x="2821" y="938"/>
                </a:moveTo>
                <a:cubicBezTo>
                  <a:pt x="21165" y="15049"/>
                  <a:pt x="164041" y="206607"/>
                  <a:pt x="203905" y="271871"/>
                </a:cubicBezTo>
                <a:cubicBezTo>
                  <a:pt x="243769" y="337135"/>
                  <a:pt x="232480" y="367827"/>
                  <a:pt x="242005" y="392521"/>
                </a:cubicBezTo>
                <a:cubicBezTo>
                  <a:pt x="251530" y="417215"/>
                  <a:pt x="265994" y="429916"/>
                  <a:pt x="261055" y="420038"/>
                </a:cubicBezTo>
                <a:cubicBezTo>
                  <a:pt x="256116" y="410160"/>
                  <a:pt x="240240" y="372060"/>
                  <a:pt x="212371" y="333254"/>
                </a:cubicBezTo>
                <a:cubicBezTo>
                  <a:pt x="184502" y="294448"/>
                  <a:pt x="127352" y="238709"/>
                  <a:pt x="93838" y="187204"/>
                </a:cubicBezTo>
                <a:cubicBezTo>
                  <a:pt x="60324" y="135699"/>
                  <a:pt x="-15523" y="-13173"/>
                  <a:pt x="2821" y="9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0B07A24F-DB88-4C19-9FB7-4CF1CF402CA9}"/>
              </a:ext>
            </a:extLst>
          </p:cNvPr>
          <p:cNvSpPr/>
          <p:nvPr/>
        </p:nvSpPr>
        <p:spPr>
          <a:xfrm>
            <a:off x="5340160" y="2562238"/>
            <a:ext cx="366460" cy="419544"/>
          </a:xfrm>
          <a:custGeom>
            <a:avLst/>
            <a:gdLst>
              <a:gd name="connsiteX0" fmla="*/ 15007 w 366460"/>
              <a:gd name="connsiteY0" fmla="*/ 7395 h 419544"/>
              <a:gd name="connsiteX1" fmla="*/ 59457 w 366460"/>
              <a:gd name="connsiteY1" fmla="*/ 30679 h 419544"/>
              <a:gd name="connsiteX2" fmla="*/ 321923 w 366460"/>
              <a:gd name="connsiteY2" fmla="*/ 121695 h 419544"/>
              <a:gd name="connsiteX3" fmla="*/ 334623 w 366460"/>
              <a:gd name="connsiteY3" fmla="*/ 189429 h 419544"/>
              <a:gd name="connsiteX4" fmla="*/ 304990 w 366460"/>
              <a:gd name="connsiteY4" fmla="*/ 413795 h 419544"/>
              <a:gd name="connsiteX5" fmla="*/ 330390 w 366460"/>
              <a:gd name="connsiteY5" fmla="*/ 350295 h 419544"/>
              <a:gd name="connsiteX6" fmla="*/ 364257 w 366460"/>
              <a:gd name="connsiteY6" fmla="*/ 320662 h 419544"/>
              <a:gd name="connsiteX7" fmla="*/ 262657 w 366460"/>
              <a:gd name="connsiteY7" fmla="*/ 149212 h 419544"/>
              <a:gd name="connsiteX8" fmla="*/ 15007 w 366460"/>
              <a:gd name="connsiteY8" fmla="*/ 7395 h 41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460" h="419544">
                <a:moveTo>
                  <a:pt x="15007" y="7395"/>
                </a:moveTo>
                <a:cubicBezTo>
                  <a:pt x="-18860" y="-12360"/>
                  <a:pt x="8304" y="11629"/>
                  <a:pt x="59457" y="30679"/>
                </a:cubicBezTo>
                <a:cubicBezTo>
                  <a:pt x="110610" y="49729"/>
                  <a:pt x="276062" y="95237"/>
                  <a:pt x="321923" y="121695"/>
                </a:cubicBezTo>
                <a:cubicBezTo>
                  <a:pt x="367784" y="148153"/>
                  <a:pt x="337445" y="140746"/>
                  <a:pt x="334623" y="189429"/>
                </a:cubicBezTo>
                <a:cubicBezTo>
                  <a:pt x="331801" y="238112"/>
                  <a:pt x="305695" y="386984"/>
                  <a:pt x="304990" y="413795"/>
                </a:cubicBezTo>
                <a:cubicBezTo>
                  <a:pt x="304285" y="440606"/>
                  <a:pt x="320512" y="365817"/>
                  <a:pt x="330390" y="350295"/>
                </a:cubicBezTo>
                <a:cubicBezTo>
                  <a:pt x="340268" y="334773"/>
                  <a:pt x="375546" y="354176"/>
                  <a:pt x="364257" y="320662"/>
                </a:cubicBezTo>
                <a:cubicBezTo>
                  <a:pt x="352968" y="287148"/>
                  <a:pt x="314868" y="198601"/>
                  <a:pt x="262657" y="149212"/>
                </a:cubicBezTo>
                <a:cubicBezTo>
                  <a:pt x="210446" y="99823"/>
                  <a:pt x="48874" y="27150"/>
                  <a:pt x="15007" y="73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6CD9ABCD-BBED-4199-A406-ED97828147DD}"/>
              </a:ext>
            </a:extLst>
          </p:cNvPr>
          <p:cNvSpPr/>
          <p:nvPr/>
        </p:nvSpPr>
        <p:spPr>
          <a:xfrm>
            <a:off x="5331326" y="2875160"/>
            <a:ext cx="225063" cy="113638"/>
          </a:xfrm>
          <a:custGeom>
            <a:avLst/>
            <a:gdLst>
              <a:gd name="connsiteX0" fmla="*/ 557 w 225063"/>
              <a:gd name="connsiteY0" fmla="*/ 113573 h 113638"/>
              <a:gd name="connsiteX1" fmla="*/ 51357 w 225063"/>
              <a:gd name="connsiteY1" fmla="*/ 75473 h 113638"/>
              <a:gd name="connsiteX2" fmla="*/ 76757 w 225063"/>
              <a:gd name="connsiteY2" fmla="*/ 9857 h 113638"/>
              <a:gd name="connsiteX3" fmla="*/ 214341 w 225063"/>
              <a:gd name="connsiteY3" fmla="*/ 3507 h 113638"/>
              <a:gd name="connsiteX4" fmla="*/ 201641 w 225063"/>
              <a:gd name="connsiteY4" fmla="*/ 41607 h 113638"/>
              <a:gd name="connsiteX5" fmla="*/ 87341 w 225063"/>
              <a:gd name="connsiteY5" fmla="*/ 83940 h 113638"/>
              <a:gd name="connsiteX6" fmla="*/ 557 w 225063"/>
              <a:gd name="connsiteY6" fmla="*/ 113573 h 11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63" h="113638">
                <a:moveTo>
                  <a:pt x="557" y="113573"/>
                </a:moveTo>
                <a:cubicBezTo>
                  <a:pt x="-5440" y="112162"/>
                  <a:pt x="38657" y="92759"/>
                  <a:pt x="51357" y="75473"/>
                </a:cubicBezTo>
                <a:cubicBezTo>
                  <a:pt x="64057" y="58187"/>
                  <a:pt x="49593" y="21851"/>
                  <a:pt x="76757" y="9857"/>
                </a:cubicBezTo>
                <a:cubicBezTo>
                  <a:pt x="103921" y="-2137"/>
                  <a:pt x="193527" y="-1785"/>
                  <a:pt x="214341" y="3507"/>
                </a:cubicBezTo>
                <a:cubicBezTo>
                  <a:pt x="235155" y="8799"/>
                  <a:pt x="222808" y="28202"/>
                  <a:pt x="201641" y="41607"/>
                </a:cubicBezTo>
                <a:cubicBezTo>
                  <a:pt x="180474" y="55012"/>
                  <a:pt x="116974" y="74768"/>
                  <a:pt x="87341" y="83940"/>
                </a:cubicBezTo>
                <a:cubicBezTo>
                  <a:pt x="57708" y="93112"/>
                  <a:pt x="6554" y="114984"/>
                  <a:pt x="557" y="1135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8965C589-FE4D-4FAC-A067-D8FFF9380AF9}"/>
              </a:ext>
            </a:extLst>
          </p:cNvPr>
          <p:cNvSpPr/>
          <p:nvPr/>
        </p:nvSpPr>
        <p:spPr>
          <a:xfrm>
            <a:off x="4990361" y="3638293"/>
            <a:ext cx="940553" cy="440543"/>
          </a:xfrm>
          <a:custGeom>
            <a:avLst/>
            <a:gdLst>
              <a:gd name="connsiteX0" fmla="*/ 940539 w 940553"/>
              <a:gd name="connsiteY0" fmla="*/ 257 h 440543"/>
              <a:gd name="connsiteX1" fmla="*/ 788139 w 940553"/>
              <a:gd name="connsiteY1" fmla="*/ 256374 h 440543"/>
              <a:gd name="connsiteX2" fmla="*/ 625156 w 940553"/>
              <a:gd name="connsiteY2" fmla="*/ 391840 h 440543"/>
              <a:gd name="connsiteX3" fmla="*/ 335172 w 940553"/>
              <a:gd name="connsiteY3" fmla="*/ 440524 h 440543"/>
              <a:gd name="connsiteX4" fmla="*/ 131972 w 940553"/>
              <a:gd name="connsiteY4" fmla="*/ 387607 h 440543"/>
              <a:gd name="connsiteX5" fmla="*/ 739 w 940553"/>
              <a:gd name="connsiteY5" fmla="*/ 205574 h 440543"/>
              <a:gd name="connsiteX6" fmla="*/ 95989 w 940553"/>
              <a:gd name="connsiteY6" fmla="*/ 349507 h 440543"/>
              <a:gd name="connsiteX7" fmla="*/ 426189 w 940553"/>
              <a:gd name="connsiteY7" fmla="*/ 423590 h 440543"/>
              <a:gd name="connsiteX8" fmla="*/ 779672 w 940553"/>
              <a:gd name="connsiteY8" fmla="*/ 211924 h 440543"/>
              <a:gd name="connsiteX9" fmla="*/ 940539 w 940553"/>
              <a:gd name="connsiteY9" fmla="*/ 257 h 44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0553" h="440543">
                <a:moveTo>
                  <a:pt x="940539" y="257"/>
                </a:moveTo>
                <a:cubicBezTo>
                  <a:pt x="941950" y="7665"/>
                  <a:pt x="840703" y="191110"/>
                  <a:pt x="788139" y="256374"/>
                </a:cubicBezTo>
                <a:cubicBezTo>
                  <a:pt x="735575" y="321638"/>
                  <a:pt x="700650" y="361148"/>
                  <a:pt x="625156" y="391840"/>
                </a:cubicBezTo>
                <a:cubicBezTo>
                  <a:pt x="549662" y="422532"/>
                  <a:pt x="417369" y="441230"/>
                  <a:pt x="335172" y="440524"/>
                </a:cubicBezTo>
                <a:cubicBezTo>
                  <a:pt x="252975" y="439819"/>
                  <a:pt x="187711" y="426765"/>
                  <a:pt x="131972" y="387607"/>
                </a:cubicBezTo>
                <a:cubicBezTo>
                  <a:pt x="76233" y="348449"/>
                  <a:pt x="6736" y="211924"/>
                  <a:pt x="739" y="205574"/>
                </a:cubicBezTo>
                <a:cubicBezTo>
                  <a:pt x="-5258" y="199224"/>
                  <a:pt x="25081" y="313171"/>
                  <a:pt x="95989" y="349507"/>
                </a:cubicBezTo>
                <a:cubicBezTo>
                  <a:pt x="166897" y="385843"/>
                  <a:pt x="312242" y="446520"/>
                  <a:pt x="426189" y="423590"/>
                </a:cubicBezTo>
                <a:cubicBezTo>
                  <a:pt x="540136" y="400660"/>
                  <a:pt x="697827" y="276482"/>
                  <a:pt x="779672" y="211924"/>
                </a:cubicBezTo>
                <a:cubicBezTo>
                  <a:pt x="861516" y="147366"/>
                  <a:pt x="939128" y="-7151"/>
                  <a:pt x="940539" y="2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B3F30473-6980-4EB1-8163-BE923024FFF5}"/>
              </a:ext>
            </a:extLst>
          </p:cNvPr>
          <p:cNvSpPr/>
          <p:nvPr/>
        </p:nvSpPr>
        <p:spPr>
          <a:xfrm>
            <a:off x="4989789" y="4072144"/>
            <a:ext cx="1351709" cy="984611"/>
          </a:xfrm>
          <a:custGeom>
            <a:avLst/>
            <a:gdLst>
              <a:gd name="connsiteX0" fmla="*/ 14011 w 1351709"/>
              <a:gd name="connsiteY0" fmla="*/ 421539 h 984611"/>
              <a:gd name="connsiteX1" fmla="*/ 43644 w 1351709"/>
              <a:gd name="connsiteY1" fmla="*/ 465989 h 984611"/>
              <a:gd name="connsiteX2" fmla="*/ 378078 w 1351709"/>
              <a:gd name="connsiteY2" fmla="*/ 654373 h 984611"/>
              <a:gd name="connsiteX3" fmla="*/ 627844 w 1351709"/>
              <a:gd name="connsiteY3" fmla="*/ 603573 h 984611"/>
              <a:gd name="connsiteX4" fmla="*/ 1080811 w 1351709"/>
              <a:gd name="connsiteY4" fmla="*/ 421539 h 984611"/>
              <a:gd name="connsiteX5" fmla="*/ 1349628 w 1351709"/>
              <a:gd name="connsiteY5" fmla="*/ 4556 h 984611"/>
              <a:gd name="connsiteX6" fmla="*/ 1199344 w 1351709"/>
              <a:gd name="connsiteY6" fmla="*/ 224689 h 984611"/>
              <a:gd name="connsiteX7" fmla="*/ 1087161 w 1351709"/>
              <a:gd name="connsiteY7" fmla="*/ 612039 h 984611"/>
              <a:gd name="connsiteX8" fmla="*/ 1006728 w 1351709"/>
              <a:gd name="connsiteY8" fmla="*/ 791956 h 984611"/>
              <a:gd name="connsiteX9" fmla="*/ 845861 w 1351709"/>
              <a:gd name="connsiteY9" fmla="*/ 982456 h 984611"/>
              <a:gd name="connsiteX10" fmla="*/ 712511 w 1351709"/>
              <a:gd name="connsiteY10" fmla="*/ 899906 h 984611"/>
              <a:gd name="connsiteX11" fmla="*/ 14011 w 1351709"/>
              <a:gd name="connsiteY11" fmla="*/ 421539 h 98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1709" h="984611">
                <a:moveTo>
                  <a:pt x="14011" y="421539"/>
                </a:moveTo>
                <a:cubicBezTo>
                  <a:pt x="-1512" y="424361"/>
                  <a:pt x="-17034" y="427183"/>
                  <a:pt x="43644" y="465989"/>
                </a:cubicBezTo>
                <a:cubicBezTo>
                  <a:pt x="104322" y="504795"/>
                  <a:pt x="280711" y="631442"/>
                  <a:pt x="378078" y="654373"/>
                </a:cubicBezTo>
                <a:cubicBezTo>
                  <a:pt x="475445" y="677304"/>
                  <a:pt x="510722" y="642379"/>
                  <a:pt x="627844" y="603573"/>
                </a:cubicBezTo>
                <a:cubicBezTo>
                  <a:pt x="744966" y="564767"/>
                  <a:pt x="960514" y="521375"/>
                  <a:pt x="1080811" y="421539"/>
                </a:cubicBezTo>
                <a:cubicBezTo>
                  <a:pt x="1201108" y="321703"/>
                  <a:pt x="1329873" y="37364"/>
                  <a:pt x="1349628" y="4556"/>
                </a:cubicBezTo>
                <a:cubicBezTo>
                  <a:pt x="1369383" y="-28252"/>
                  <a:pt x="1243089" y="123442"/>
                  <a:pt x="1199344" y="224689"/>
                </a:cubicBezTo>
                <a:cubicBezTo>
                  <a:pt x="1155600" y="325936"/>
                  <a:pt x="1119264" y="517495"/>
                  <a:pt x="1087161" y="612039"/>
                </a:cubicBezTo>
                <a:cubicBezTo>
                  <a:pt x="1055058" y="706583"/>
                  <a:pt x="1046945" y="730220"/>
                  <a:pt x="1006728" y="791956"/>
                </a:cubicBezTo>
                <a:cubicBezTo>
                  <a:pt x="966511" y="853692"/>
                  <a:pt x="894897" y="964464"/>
                  <a:pt x="845861" y="982456"/>
                </a:cubicBezTo>
                <a:cubicBezTo>
                  <a:pt x="796825" y="1000448"/>
                  <a:pt x="712511" y="899906"/>
                  <a:pt x="712511" y="899906"/>
                </a:cubicBezTo>
                <a:lnTo>
                  <a:pt x="14011" y="421539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F0DEE5F3-3F1F-47D8-AF49-DF45361C376A}"/>
              </a:ext>
            </a:extLst>
          </p:cNvPr>
          <p:cNvSpPr/>
          <p:nvPr/>
        </p:nvSpPr>
        <p:spPr>
          <a:xfrm>
            <a:off x="6499909" y="1348063"/>
            <a:ext cx="499295" cy="2484548"/>
          </a:xfrm>
          <a:custGeom>
            <a:avLst/>
            <a:gdLst>
              <a:gd name="connsiteX0" fmla="*/ 10958 w 499295"/>
              <a:gd name="connsiteY0" fmla="*/ 15070 h 2484548"/>
              <a:gd name="connsiteX1" fmla="*/ 290358 w 499295"/>
              <a:gd name="connsiteY1" fmla="*/ 489204 h 2484548"/>
              <a:gd name="connsiteX2" fmla="*/ 446991 w 499295"/>
              <a:gd name="connsiteY2" fmla="*/ 891370 h 2484548"/>
              <a:gd name="connsiteX3" fmla="*/ 379258 w 499295"/>
              <a:gd name="connsiteY3" fmla="*/ 1162304 h 2484548"/>
              <a:gd name="connsiteX4" fmla="*/ 497791 w 499295"/>
              <a:gd name="connsiteY4" fmla="*/ 1848104 h 2484548"/>
              <a:gd name="connsiteX5" fmla="*/ 446991 w 499295"/>
              <a:gd name="connsiteY5" fmla="*/ 2449237 h 2484548"/>
              <a:gd name="connsiteX6" fmla="*/ 459691 w 499295"/>
              <a:gd name="connsiteY6" fmla="*/ 2347637 h 2484548"/>
              <a:gd name="connsiteX7" fmla="*/ 413124 w 499295"/>
              <a:gd name="connsiteY7" fmla="*/ 1797304 h 2484548"/>
              <a:gd name="connsiteX8" fmla="*/ 319991 w 499295"/>
              <a:gd name="connsiteY8" fmla="*/ 785537 h 2484548"/>
              <a:gd name="connsiteX9" fmla="*/ 82924 w 499295"/>
              <a:gd name="connsiteY9" fmla="*/ 180170 h 2484548"/>
              <a:gd name="connsiteX10" fmla="*/ 10958 w 499295"/>
              <a:gd name="connsiteY10" fmla="*/ 15070 h 248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295" h="2484548">
                <a:moveTo>
                  <a:pt x="10958" y="15070"/>
                </a:moveTo>
                <a:cubicBezTo>
                  <a:pt x="45530" y="66576"/>
                  <a:pt x="217686" y="343154"/>
                  <a:pt x="290358" y="489204"/>
                </a:cubicBezTo>
                <a:cubicBezTo>
                  <a:pt x="363030" y="635254"/>
                  <a:pt x="432174" y="779187"/>
                  <a:pt x="446991" y="891370"/>
                </a:cubicBezTo>
                <a:cubicBezTo>
                  <a:pt x="461808" y="1003553"/>
                  <a:pt x="370791" y="1002848"/>
                  <a:pt x="379258" y="1162304"/>
                </a:cubicBezTo>
                <a:cubicBezTo>
                  <a:pt x="387725" y="1321760"/>
                  <a:pt x="486502" y="1633615"/>
                  <a:pt x="497791" y="1848104"/>
                </a:cubicBezTo>
                <a:cubicBezTo>
                  <a:pt x="509080" y="2062593"/>
                  <a:pt x="453341" y="2365982"/>
                  <a:pt x="446991" y="2449237"/>
                </a:cubicBezTo>
                <a:cubicBezTo>
                  <a:pt x="440641" y="2532492"/>
                  <a:pt x="465335" y="2456292"/>
                  <a:pt x="459691" y="2347637"/>
                </a:cubicBezTo>
                <a:cubicBezTo>
                  <a:pt x="454047" y="2238982"/>
                  <a:pt x="436407" y="2057654"/>
                  <a:pt x="413124" y="1797304"/>
                </a:cubicBezTo>
                <a:cubicBezTo>
                  <a:pt x="389841" y="1536954"/>
                  <a:pt x="375024" y="1055059"/>
                  <a:pt x="319991" y="785537"/>
                </a:cubicBezTo>
                <a:cubicBezTo>
                  <a:pt x="264958" y="516015"/>
                  <a:pt x="135841" y="309992"/>
                  <a:pt x="82924" y="180170"/>
                </a:cubicBezTo>
                <a:cubicBezTo>
                  <a:pt x="30007" y="50348"/>
                  <a:pt x="-23614" y="-36436"/>
                  <a:pt x="10958" y="150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668BA5F4-6DE6-41CC-9DFA-396652559599}"/>
              </a:ext>
            </a:extLst>
          </p:cNvPr>
          <p:cNvSpPr/>
          <p:nvPr/>
        </p:nvSpPr>
        <p:spPr>
          <a:xfrm>
            <a:off x="6407786" y="3475533"/>
            <a:ext cx="560677" cy="652800"/>
          </a:xfrm>
          <a:custGeom>
            <a:avLst/>
            <a:gdLst>
              <a:gd name="connsiteX0" fmla="*/ 556047 w 560677"/>
              <a:gd name="connsiteY0" fmla="*/ 34 h 652800"/>
              <a:gd name="connsiteX1" fmla="*/ 403647 w 560677"/>
              <a:gd name="connsiteY1" fmla="*/ 342934 h 652800"/>
              <a:gd name="connsiteX2" fmla="*/ 331681 w 560677"/>
              <a:gd name="connsiteY2" fmla="*/ 647734 h 652800"/>
              <a:gd name="connsiteX3" fmla="*/ 310514 w 560677"/>
              <a:gd name="connsiteY3" fmla="*/ 520734 h 652800"/>
              <a:gd name="connsiteX4" fmla="*/ 1481 w 560677"/>
              <a:gd name="connsiteY4" fmla="*/ 355634 h 652800"/>
              <a:gd name="connsiteX5" fmla="*/ 208914 w 560677"/>
              <a:gd name="connsiteY5" fmla="*/ 321767 h 652800"/>
              <a:gd name="connsiteX6" fmla="*/ 556047 w 560677"/>
              <a:gd name="connsiteY6" fmla="*/ 34 h 6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677" h="652800">
                <a:moveTo>
                  <a:pt x="556047" y="34"/>
                </a:moveTo>
                <a:cubicBezTo>
                  <a:pt x="588502" y="3562"/>
                  <a:pt x="441041" y="234984"/>
                  <a:pt x="403647" y="342934"/>
                </a:cubicBezTo>
                <a:cubicBezTo>
                  <a:pt x="366253" y="450884"/>
                  <a:pt x="347203" y="618101"/>
                  <a:pt x="331681" y="647734"/>
                </a:cubicBezTo>
                <a:cubicBezTo>
                  <a:pt x="316159" y="677367"/>
                  <a:pt x="365547" y="569417"/>
                  <a:pt x="310514" y="520734"/>
                </a:cubicBezTo>
                <a:cubicBezTo>
                  <a:pt x="255481" y="472051"/>
                  <a:pt x="18414" y="388795"/>
                  <a:pt x="1481" y="355634"/>
                </a:cubicBezTo>
                <a:cubicBezTo>
                  <a:pt x="-15452" y="322473"/>
                  <a:pt x="116486" y="381034"/>
                  <a:pt x="208914" y="321767"/>
                </a:cubicBezTo>
                <a:cubicBezTo>
                  <a:pt x="301342" y="262500"/>
                  <a:pt x="523592" y="-3494"/>
                  <a:pt x="556047" y="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A5892376-FC68-4B02-B84D-59DFFC97F7B1}"/>
              </a:ext>
            </a:extLst>
          </p:cNvPr>
          <p:cNvSpPr/>
          <p:nvPr/>
        </p:nvSpPr>
        <p:spPr>
          <a:xfrm>
            <a:off x="6191782" y="2114435"/>
            <a:ext cx="546617" cy="1066481"/>
          </a:xfrm>
          <a:custGeom>
            <a:avLst/>
            <a:gdLst>
              <a:gd name="connsiteX0" fmla="*/ 534985 w 546617"/>
              <a:gd name="connsiteY0" fmla="*/ 115 h 1066481"/>
              <a:gd name="connsiteX1" fmla="*/ 31218 w 546617"/>
              <a:gd name="connsiteY1" fmla="*/ 470015 h 1066481"/>
              <a:gd name="connsiteX2" fmla="*/ 77785 w 546617"/>
              <a:gd name="connsiteY2" fmla="*/ 558915 h 1066481"/>
              <a:gd name="connsiteX3" fmla="*/ 274635 w 546617"/>
              <a:gd name="connsiteY3" fmla="*/ 1049982 h 1066481"/>
              <a:gd name="connsiteX4" fmla="*/ 234418 w 546617"/>
              <a:gd name="connsiteY4" fmla="*/ 910282 h 1066481"/>
              <a:gd name="connsiteX5" fmla="*/ 372001 w 546617"/>
              <a:gd name="connsiteY5" fmla="*/ 516582 h 1066481"/>
              <a:gd name="connsiteX6" fmla="*/ 534985 w 546617"/>
              <a:gd name="connsiteY6" fmla="*/ 115 h 106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617" h="1066481">
                <a:moveTo>
                  <a:pt x="534985" y="115"/>
                </a:moveTo>
                <a:cubicBezTo>
                  <a:pt x="478188" y="-7646"/>
                  <a:pt x="107418" y="376882"/>
                  <a:pt x="31218" y="470015"/>
                </a:cubicBezTo>
                <a:cubicBezTo>
                  <a:pt x="-44982" y="563148"/>
                  <a:pt x="37216" y="462254"/>
                  <a:pt x="77785" y="558915"/>
                </a:cubicBezTo>
                <a:cubicBezTo>
                  <a:pt x="118354" y="655576"/>
                  <a:pt x="248529" y="991421"/>
                  <a:pt x="274635" y="1049982"/>
                </a:cubicBezTo>
                <a:cubicBezTo>
                  <a:pt x="300740" y="1108543"/>
                  <a:pt x="218190" y="999182"/>
                  <a:pt x="234418" y="910282"/>
                </a:cubicBezTo>
                <a:cubicBezTo>
                  <a:pt x="250646" y="821382"/>
                  <a:pt x="319084" y="670040"/>
                  <a:pt x="372001" y="516582"/>
                </a:cubicBezTo>
                <a:cubicBezTo>
                  <a:pt x="424918" y="363124"/>
                  <a:pt x="591782" y="7876"/>
                  <a:pt x="534985" y="1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046121CD-46E1-4555-BA0C-65B896623659}"/>
              </a:ext>
            </a:extLst>
          </p:cNvPr>
          <p:cNvSpPr/>
          <p:nvPr/>
        </p:nvSpPr>
        <p:spPr>
          <a:xfrm>
            <a:off x="3998886" y="1065708"/>
            <a:ext cx="522462" cy="1177762"/>
          </a:xfrm>
          <a:custGeom>
            <a:avLst/>
            <a:gdLst>
              <a:gd name="connsiteX0" fmla="*/ 522314 w 522462"/>
              <a:gd name="connsiteY0" fmla="*/ 7442 h 1177762"/>
              <a:gd name="connsiteX1" fmla="*/ 408014 w 522462"/>
              <a:gd name="connsiteY1" fmla="*/ 305892 h 1177762"/>
              <a:gd name="connsiteX2" fmla="*/ 211164 w 522462"/>
              <a:gd name="connsiteY2" fmla="*/ 613867 h 1177762"/>
              <a:gd name="connsiteX3" fmla="*/ 103214 w 522462"/>
              <a:gd name="connsiteY3" fmla="*/ 756742 h 1177762"/>
              <a:gd name="connsiteX4" fmla="*/ 30189 w 522462"/>
              <a:gd name="connsiteY4" fmla="*/ 905967 h 1177762"/>
              <a:gd name="connsiteX5" fmla="*/ 17489 w 522462"/>
              <a:gd name="connsiteY5" fmla="*/ 1175842 h 1177762"/>
              <a:gd name="connsiteX6" fmla="*/ 17489 w 522462"/>
              <a:gd name="connsiteY6" fmla="*/ 1017092 h 1177762"/>
              <a:gd name="connsiteX7" fmla="*/ 27014 w 522462"/>
              <a:gd name="connsiteY7" fmla="*/ 832942 h 1177762"/>
              <a:gd name="connsiteX8" fmla="*/ 350864 w 522462"/>
              <a:gd name="connsiteY8" fmla="*/ 194767 h 1177762"/>
              <a:gd name="connsiteX9" fmla="*/ 385789 w 522462"/>
              <a:gd name="connsiteY9" fmla="*/ 96342 h 1177762"/>
              <a:gd name="connsiteX10" fmla="*/ 522314 w 522462"/>
              <a:gd name="connsiteY10" fmla="*/ 7442 h 117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462" h="1177762">
                <a:moveTo>
                  <a:pt x="522314" y="7442"/>
                </a:moveTo>
                <a:cubicBezTo>
                  <a:pt x="526018" y="42367"/>
                  <a:pt x="459872" y="204821"/>
                  <a:pt x="408014" y="305892"/>
                </a:cubicBezTo>
                <a:cubicBezTo>
                  <a:pt x="356156" y="406963"/>
                  <a:pt x="261964" y="538725"/>
                  <a:pt x="211164" y="613867"/>
                </a:cubicBezTo>
                <a:cubicBezTo>
                  <a:pt x="160364" y="689009"/>
                  <a:pt x="133376" y="708059"/>
                  <a:pt x="103214" y="756742"/>
                </a:cubicBezTo>
                <a:cubicBezTo>
                  <a:pt x="73052" y="805425"/>
                  <a:pt x="44476" y="836117"/>
                  <a:pt x="30189" y="905967"/>
                </a:cubicBezTo>
                <a:cubicBezTo>
                  <a:pt x="15902" y="975817"/>
                  <a:pt x="19606" y="1157321"/>
                  <a:pt x="17489" y="1175842"/>
                </a:cubicBezTo>
                <a:cubicBezTo>
                  <a:pt x="15372" y="1194363"/>
                  <a:pt x="15901" y="1074242"/>
                  <a:pt x="17489" y="1017092"/>
                </a:cubicBezTo>
                <a:cubicBezTo>
                  <a:pt x="19076" y="959942"/>
                  <a:pt x="-28548" y="969996"/>
                  <a:pt x="27014" y="832942"/>
                </a:cubicBezTo>
                <a:cubicBezTo>
                  <a:pt x="82576" y="695888"/>
                  <a:pt x="291068" y="317534"/>
                  <a:pt x="350864" y="194767"/>
                </a:cubicBezTo>
                <a:cubicBezTo>
                  <a:pt x="410660" y="72000"/>
                  <a:pt x="359331" y="122271"/>
                  <a:pt x="385789" y="96342"/>
                </a:cubicBezTo>
                <a:cubicBezTo>
                  <a:pt x="412247" y="70413"/>
                  <a:pt x="518610" y="-27483"/>
                  <a:pt x="522314" y="74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EECB38B4-0F5A-46B4-B646-739C057FDDE5}"/>
              </a:ext>
            </a:extLst>
          </p:cNvPr>
          <p:cNvSpPr/>
          <p:nvPr/>
        </p:nvSpPr>
        <p:spPr>
          <a:xfrm>
            <a:off x="4006325" y="2141582"/>
            <a:ext cx="543498" cy="1773204"/>
          </a:xfrm>
          <a:custGeom>
            <a:avLst/>
            <a:gdLst>
              <a:gd name="connsiteX0" fmla="*/ 70375 w 543498"/>
              <a:gd name="connsiteY0" fmla="*/ 68218 h 1773204"/>
              <a:gd name="connsiteX1" fmla="*/ 140225 w 543498"/>
              <a:gd name="connsiteY1" fmla="*/ 338093 h 1773204"/>
              <a:gd name="connsiteX2" fmla="*/ 314850 w 543498"/>
              <a:gd name="connsiteY2" fmla="*/ 795293 h 1773204"/>
              <a:gd name="connsiteX3" fmla="*/ 343425 w 543498"/>
              <a:gd name="connsiteY3" fmla="*/ 973093 h 1773204"/>
              <a:gd name="connsiteX4" fmla="*/ 381525 w 543498"/>
              <a:gd name="connsiteY4" fmla="*/ 1239793 h 1773204"/>
              <a:gd name="connsiteX5" fmla="*/ 413275 w 543498"/>
              <a:gd name="connsiteY5" fmla="*/ 1528718 h 1773204"/>
              <a:gd name="connsiteX6" fmla="*/ 543450 w 543498"/>
              <a:gd name="connsiteY6" fmla="*/ 1773193 h 1773204"/>
              <a:gd name="connsiteX7" fmla="*/ 397400 w 543498"/>
              <a:gd name="connsiteY7" fmla="*/ 1519193 h 1773204"/>
              <a:gd name="connsiteX8" fmla="*/ 295800 w 543498"/>
              <a:gd name="connsiteY8" fmla="*/ 801643 h 1773204"/>
              <a:gd name="connsiteX9" fmla="*/ 10050 w 543498"/>
              <a:gd name="connsiteY9" fmla="*/ 65043 h 1773204"/>
              <a:gd name="connsiteX10" fmla="*/ 70375 w 543498"/>
              <a:gd name="connsiteY10" fmla="*/ 68218 h 177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498" h="1773204">
                <a:moveTo>
                  <a:pt x="70375" y="68218"/>
                </a:moveTo>
                <a:cubicBezTo>
                  <a:pt x="92071" y="113726"/>
                  <a:pt x="99479" y="216914"/>
                  <a:pt x="140225" y="338093"/>
                </a:cubicBezTo>
                <a:cubicBezTo>
                  <a:pt x="180971" y="459272"/>
                  <a:pt x="280983" y="689460"/>
                  <a:pt x="314850" y="795293"/>
                </a:cubicBezTo>
                <a:cubicBezTo>
                  <a:pt x="348717" y="901126"/>
                  <a:pt x="332312" y="899010"/>
                  <a:pt x="343425" y="973093"/>
                </a:cubicBezTo>
                <a:cubicBezTo>
                  <a:pt x="354538" y="1047176"/>
                  <a:pt x="369883" y="1147189"/>
                  <a:pt x="381525" y="1239793"/>
                </a:cubicBezTo>
                <a:cubicBezTo>
                  <a:pt x="393167" y="1332397"/>
                  <a:pt x="386288" y="1439818"/>
                  <a:pt x="413275" y="1528718"/>
                </a:cubicBezTo>
                <a:cubicBezTo>
                  <a:pt x="440263" y="1617618"/>
                  <a:pt x="546096" y="1774781"/>
                  <a:pt x="543450" y="1773193"/>
                </a:cubicBezTo>
                <a:cubicBezTo>
                  <a:pt x="540804" y="1771606"/>
                  <a:pt x="438675" y="1681118"/>
                  <a:pt x="397400" y="1519193"/>
                </a:cubicBezTo>
                <a:cubicBezTo>
                  <a:pt x="356125" y="1357268"/>
                  <a:pt x="360358" y="1044001"/>
                  <a:pt x="295800" y="801643"/>
                </a:cubicBezTo>
                <a:cubicBezTo>
                  <a:pt x="231242" y="559285"/>
                  <a:pt x="47092" y="187810"/>
                  <a:pt x="10050" y="65043"/>
                </a:cubicBezTo>
                <a:cubicBezTo>
                  <a:pt x="-26992" y="-57724"/>
                  <a:pt x="48679" y="22710"/>
                  <a:pt x="70375" y="6821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E8C20297-ADC9-4CBC-BF9D-CA1880A8A5DF}"/>
              </a:ext>
            </a:extLst>
          </p:cNvPr>
          <p:cNvSpPr/>
          <p:nvPr/>
        </p:nvSpPr>
        <p:spPr>
          <a:xfrm>
            <a:off x="4451188" y="3781962"/>
            <a:ext cx="762685" cy="955201"/>
          </a:xfrm>
          <a:custGeom>
            <a:avLst/>
            <a:gdLst>
              <a:gd name="connsiteX0" fmla="*/ 19212 w 762685"/>
              <a:gd name="connsiteY0" fmla="*/ 8988 h 955201"/>
              <a:gd name="connsiteX1" fmla="*/ 352587 w 762685"/>
              <a:gd name="connsiteY1" fmla="*/ 491588 h 955201"/>
              <a:gd name="connsiteX2" fmla="*/ 628812 w 762685"/>
              <a:gd name="connsiteY2" fmla="*/ 799563 h 955201"/>
              <a:gd name="connsiteX3" fmla="*/ 762162 w 762685"/>
              <a:gd name="connsiteY3" fmla="*/ 955138 h 955201"/>
              <a:gd name="connsiteX4" fmla="*/ 584362 w 762685"/>
              <a:gd name="connsiteY4" fmla="*/ 783688 h 955201"/>
              <a:gd name="connsiteX5" fmla="*/ 101762 w 762685"/>
              <a:gd name="connsiteY5" fmla="*/ 224888 h 955201"/>
              <a:gd name="connsiteX6" fmla="*/ 19212 w 762685"/>
              <a:gd name="connsiteY6" fmla="*/ 8988 h 95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2685" h="955201">
                <a:moveTo>
                  <a:pt x="19212" y="8988"/>
                </a:moveTo>
                <a:cubicBezTo>
                  <a:pt x="61016" y="53438"/>
                  <a:pt x="250987" y="359826"/>
                  <a:pt x="352587" y="491588"/>
                </a:cubicBezTo>
                <a:cubicBezTo>
                  <a:pt x="454187" y="623351"/>
                  <a:pt x="560550" y="722305"/>
                  <a:pt x="628812" y="799563"/>
                </a:cubicBezTo>
                <a:cubicBezTo>
                  <a:pt x="697075" y="876821"/>
                  <a:pt x="769570" y="957784"/>
                  <a:pt x="762162" y="955138"/>
                </a:cubicBezTo>
                <a:cubicBezTo>
                  <a:pt x="754754" y="952492"/>
                  <a:pt x="694429" y="905396"/>
                  <a:pt x="584362" y="783688"/>
                </a:cubicBezTo>
                <a:cubicBezTo>
                  <a:pt x="474295" y="661980"/>
                  <a:pt x="200187" y="357180"/>
                  <a:pt x="101762" y="224888"/>
                </a:cubicBezTo>
                <a:cubicBezTo>
                  <a:pt x="3337" y="92596"/>
                  <a:pt x="-22592" y="-35462"/>
                  <a:pt x="19212" y="89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9FD31E7F-19E7-41EE-8055-86B4AB3F243E}"/>
              </a:ext>
            </a:extLst>
          </p:cNvPr>
          <p:cNvSpPr/>
          <p:nvPr/>
        </p:nvSpPr>
        <p:spPr>
          <a:xfrm>
            <a:off x="4961874" y="3668982"/>
            <a:ext cx="956396" cy="451087"/>
          </a:xfrm>
          <a:custGeom>
            <a:avLst/>
            <a:gdLst>
              <a:gd name="connsiteX0" fmla="*/ 956326 w 956396"/>
              <a:gd name="connsiteY0" fmla="*/ 1318 h 451087"/>
              <a:gd name="connsiteX1" fmla="*/ 818743 w 956396"/>
              <a:gd name="connsiteY1" fmla="*/ 236268 h 451087"/>
              <a:gd name="connsiteX2" fmla="*/ 657876 w 956396"/>
              <a:gd name="connsiteY2" fmla="*/ 397135 h 451087"/>
              <a:gd name="connsiteX3" fmla="*/ 499126 w 956396"/>
              <a:gd name="connsiteY3" fmla="*/ 447935 h 451087"/>
              <a:gd name="connsiteX4" fmla="*/ 350959 w 956396"/>
              <a:gd name="connsiteY4" fmla="*/ 439468 h 451087"/>
              <a:gd name="connsiteX5" fmla="*/ 194326 w 956396"/>
              <a:gd name="connsiteY5" fmla="*/ 388668 h 451087"/>
              <a:gd name="connsiteX6" fmla="*/ 3826 w 956396"/>
              <a:gd name="connsiteY6" fmla="*/ 202401 h 451087"/>
              <a:gd name="connsiteX7" fmla="*/ 82143 w 956396"/>
              <a:gd name="connsiteY7" fmla="*/ 289185 h 451087"/>
              <a:gd name="connsiteX8" fmla="*/ 264176 w 956396"/>
              <a:gd name="connsiteY8" fmla="*/ 354801 h 451087"/>
              <a:gd name="connsiteX9" fmla="*/ 516059 w 956396"/>
              <a:gd name="connsiteY9" fmla="*/ 333635 h 451087"/>
              <a:gd name="connsiteX10" fmla="*/ 723493 w 956396"/>
              <a:gd name="connsiteY10" fmla="*/ 244735 h 451087"/>
              <a:gd name="connsiteX11" fmla="*/ 835676 w 956396"/>
              <a:gd name="connsiteY11" fmla="*/ 145251 h 451087"/>
              <a:gd name="connsiteX12" fmla="*/ 956326 w 956396"/>
              <a:gd name="connsiteY12" fmla="*/ 1318 h 45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6396" h="451087">
                <a:moveTo>
                  <a:pt x="956326" y="1318"/>
                </a:moveTo>
                <a:cubicBezTo>
                  <a:pt x="953504" y="16487"/>
                  <a:pt x="868485" y="170299"/>
                  <a:pt x="818743" y="236268"/>
                </a:cubicBezTo>
                <a:cubicBezTo>
                  <a:pt x="769001" y="302237"/>
                  <a:pt x="711145" y="361857"/>
                  <a:pt x="657876" y="397135"/>
                </a:cubicBezTo>
                <a:cubicBezTo>
                  <a:pt x="604607" y="432413"/>
                  <a:pt x="550279" y="440880"/>
                  <a:pt x="499126" y="447935"/>
                </a:cubicBezTo>
                <a:cubicBezTo>
                  <a:pt x="447973" y="454990"/>
                  <a:pt x="401759" y="449346"/>
                  <a:pt x="350959" y="439468"/>
                </a:cubicBezTo>
                <a:cubicBezTo>
                  <a:pt x="300159" y="429590"/>
                  <a:pt x="252181" y="428179"/>
                  <a:pt x="194326" y="388668"/>
                </a:cubicBezTo>
                <a:cubicBezTo>
                  <a:pt x="136471" y="349157"/>
                  <a:pt x="22523" y="218981"/>
                  <a:pt x="3826" y="202401"/>
                </a:cubicBezTo>
                <a:cubicBezTo>
                  <a:pt x="-14871" y="185821"/>
                  <a:pt x="38752" y="263785"/>
                  <a:pt x="82143" y="289185"/>
                </a:cubicBezTo>
                <a:cubicBezTo>
                  <a:pt x="125534" y="314585"/>
                  <a:pt x="191857" y="347393"/>
                  <a:pt x="264176" y="354801"/>
                </a:cubicBezTo>
                <a:cubicBezTo>
                  <a:pt x="336495" y="362209"/>
                  <a:pt x="439506" y="351979"/>
                  <a:pt x="516059" y="333635"/>
                </a:cubicBezTo>
                <a:cubicBezTo>
                  <a:pt x="592612" y="315291"/>
                  <a:pt x="670224" y="276132"/>
                  <a:pt x="723493" y="244735"/>
                </a:cubicBezTo>
                <a:cubicBezTo>
                  <a:pt x="776762" y="213338"/>
                  <a:pt x="794754" y="184409"/>
                  <a:pt x="835676" y="145251"/>
                </a:cubicBezTo>
                <a:cubicBezTo>
                  <a:pt x="876598" y="106093"/>
                  <a:pt x="959148" y="-13851"/>
                  <a:pt x="956326" y="13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932776B3-A691-4C61-B324-AD5D0475A97F}"/>
              </a:ext>
            </a:extLst>
          </p:cNvPr>
          <p:cNvSpPr/>
          <p:nvPr/>
        </p:nvSpPr>
        <p:spPr>
          <a:xfrm>
            <a:off x="5491820" y="3864994"/>
            <a:ext cx="638130" cy="387207"/>
          </a:xfrm>
          <a:custGeom>
            <a:avLst/>
            <a:gdLst>
              <a:gd name="connsiteX0" fmla="*/ 638047 w 638130"/>
              <a:gd name="connsiteY0" fmla="*/ 39 h 387207"/>
              <a:gd name="connsiteX1" fmla="*/ 400980 w 638130"/>
              <a:gd name="connsiteY1" fmla="*/ 196889 h 387207"/>
              <a:gd name="connsiteX2" fmla="*/ 303613 w 638130"/>
              <a:gd name="connsiteY2" fmla="*/ 306956 h 387207"/>
              <a:gd name="connsiteX3" fmla="*/ 166030 w 638130"/>
              <a:gd name="connsiteY3" fmla="*/ 368339 h 387207"/>
              <a:gd name="connsiteX4" fmla="*/ 930 w 638130"/>
              <a:gd name="connsiteY4" fmla="*/ 385273 h 387207"/>
              <a:gd name="connsiteX5" fmla="*/ 244347 w 638130"/>
              <a:gd name="connsiteY5" fmla="*/ 330239 h 387207"/>
              <a:gd name="connsiteX6" fmla="*/ 320547 w 638130"/>
              <a:gd name="connsiteY6" fmla="*/ 268856 h 387207"/>
              <a:gd name="connsiteX7" fmla="*/ 373463 w 638130"/>
              <a:gd name="connsiteY7" fmla="*/ 213823 h 387207"/>
              <a:gd name="connsiteX8" fmla="*/ 638047 w 638130"/>
              <a:gd name="connsiteY8" fmla="*/ 39 h 38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8130" h="387207">
                <a:moveTo>
                  <a:pt x="638047" y="39"/>
                </a:moveTo>
                <a:cubicBezTo>
                  <a:pt x="642633" y="-2783"/>
                  <a:pt x="456719" y="145736"/>
                  <a:pt x="400980" y="196889"/>
                </a:cubicBezTo>
                <a:cubicBezTo>
                  <a:pt x="345241" y="248042"/>
                  <a:pt x="342771" y="278381"/>
                  <a:pt x="303613" y="306956"/>
                </a:cubicBezTo>
                <a:cubicBezTo>
                  <a:pt x="264455" y="335531"/>
                  <a:pt x="216477" y="355286"/>
                  <a:pt x="166030" y="368339"/>
                </a:cubicBezTo>
                <a:cubicBezTo>
                  <a:pt x="115583" y="381392"/>
                  <a:pt x="-12123" y="391623"/>
                  <a:pt x="930" y="385273"/>
                </a:cubicBezTo>
                <a:cubicBezTo>
                  <a:pt x="13983" y="378923"/>
                  <a:pt x="191077" y="349642"/>
                  <a:pt x="244347" y="330239"/>
                </a:cubicBezTo>
                <a:cubicBezTo>
                  <a:pt x="297616" y="310836"/>
                  <a:pt x="299028" y="288259"/>
                  <a:pt x="320547" y="268856"/>
                </a:cubicBezTo>
                <a:cubicBezTo>
                  <a:pt x="342066" y="249453"/>
                  <a:pt x="325485" y="254745"/>
                  <a:pt x="373463" y="213823"/>
                </a:cubicBezTo>
                <a:cubicBezTo>
                  <a:pt x="421441" y="172901"/>
                  <a:pt x="633461" y="2861"/>
                  <a:pt x="638047" y="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D73BC8FF-DF7A-43E2-8DAB-E4488A33FFBD}"/>
              </a:ext>
            </a:extLst>
          </p:cNvPr>
          <p:cNvSpPr/>
          <p:nvPr/>
        </p:nvSpPr>
        <p:spPr>
          <a:xfrm>
            <a:off x="4982600" y="4213913"/>
            <a:ext cx="438348" cy="112931"/>
          </a:xfrm>
          <a:custGeom>
            <a:avLst/>
            <a:gdLst>
              <a:gd name="connsiteX0" fmla="*/ 436067 w 438348"/>
              <a:gd name="connsiteY0" fmla="*/ 15187 h 112931"/>
              <a:gd name="connsiteX1" fmla="*/ 262500 w 438348"/>
              <a:gd name="connsiteY1" fmla="*/ 85037 h 112931"/>
              <a:gd name="connsiteX2" fmla="*/ 203233 w 438348"/>
              <a:gd name="connsiteY2" fmla="*/ 112554 h 112931"/>
              <a:gd name="connsiteX3" fmla="*/ 137617 w 438348"/>
              <a:gd name="connsiteY3" fmla="*/ 93504 h 112931"/>
              <a:gd name="connsiteX4" fmla="*/ 33 w 438348"/>
              <a:gd name="connsiteY4" fmla="*/ 370 h 112931"/>
              <a:gd name="connsiteX5" fmla="*/ 124917 w 438348"/>
              <a:gd name="connsiteY5" fmla="*/ 61754 h 112931"/>
              <a:gd name="connsiteX6" fmla="*/ 177833 w 438348"/>
              <a:gd name="connsiteY6" fmla="*/ 82920 h 112931"/>
              <a:gd name="connsiteX7" fmla="*/ 241333 w 438348"/>
              <a:gd name="connsiteY7" fmla="*/ 80804 h 112931"/>
              <a:gd name="connsiteX8" fmla="*/ 353517 w 438348"/>
              <a:gd name="connsiteY8" fmla="*/ 51170 h 112931"/>
              <a:gd name="connsiteX9" fmla="*/ 436067 w 438348"/>
              <a:gd name="connsiteY9" fmla="*/ 15187 h 11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8348" h="112931">
                <a:moveTo>
                  <a:pt x="436067" y="15187"/>
                </a:moveTo>
                <a:cubicBezTo>
                  <a:pt x="420898" y="20831"/>
                  <a:pt x="301306" y="68809"/>
                  <a:pt x="262500" y="85037"/>
                </a:cubicBezTo>
                <a:cubicBezTo>
                  <a:pt x="223694" y="101265"/>
                  <a:pt x="224047" y="111143"/>
                  <a:pt x="203233" y="112554"/>
                </a:cubicBezTo>
                <a:cubicBezTo>
                  <a:pt x="182419" y="113965"/>
                  <a:pt x="171484" y="112201"/>
                  <a:pt x="137617" y="93504"/>
                </a:cubicBezTo>
                <a:cubicBezTo>
                  <a:pt x="103750" y="74807"/>
                  <a:pt x="2150" y="5662"/>
                  <a:pt x="33" y="370"/>
                </a:cubicBezTo>
                <a:cubicBezTo>
                  <a:pt x="-2084" y="-4922"/>
                  <a:pt x="95284" y="47996"/>
                  <a:pt x="124917" y="61754"/>
                </a:cubicBezTo>
                <a:cubicBezTo>
                  <a:pt x="154550" y="75512"/>
                  <a:pt x="158430" y="79745"/>
                  <a:pt x="177833" y="82920"/>
                </a:cubicBezTo>
                <a:cubicBezTo>
                  <a:pt x="197236" y="86095"/>
                  <a:pt x="212052" y="86096"/>
                  <a:pt x="241333" y="80804"/>
                </a:cubicBezTo>
                <a:cubicBezTo>
                  <a:pt x="270614" y="75512"/>
                  <a:pt x="320003" y="61753"/>
                  <a:pt x="353517" y="51170"/>
                </a:cubicBezTo>
                <a:cubicBezTo>
                  <a:pt x="387031" y="40587"/>
                  <a:pt x="451236" y="9543"/>
                  <a:pt x="436067" y="151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2EE50EB0-94EA-40C3-AAB9-9BFB45DACA44}"/>
              </a:ext>
            </a:extLst>
          </p:cNvPr>
          <p:cNvSpPr/>
          <p:nvPr/>
        </p:nvSpPr>
        <p:spPr>
          <a:xfrm>
            <a:off x="5297567" y="1731289"/>
            <a:ext cx="307435" cy="290368"/>
          </a:xfrm>
          <a:custGeom>
            <a:avLst/>
            <a:gdLst>
              <a:gd name="connsiteX0" fmla="*/ 307366 w 307435"/>
              <a:gd name="connsiteY0" fmla="*/ 144 h 290368"/>
              <a:gd name="connsiteX1" fmla="*/ 142266 w 307435"/>
              <a:gd name="connsiteY1" fmla="*/ 84811 h 290368"/>
              <a:gd name="connsiteX2" fmla="*/ 85116 w 307435"/>
              <a:gd name="connsiteY2" fmla="*/ 192761 h 290368"/>
              <a:gd name="connsiteX3" fmla="*/ 83000 w 307435"/>
              <a:gd name="connsiteY3" fmla="*/ 288011 h 290368"/>
              <a:gd name="connsiteX4" fmla="*/ 68183 w 307435"/>
              <a:gd name="connsiteY4" fmla="*/ 252028 h 290368"/>
              <a:gd name="connsiteX5" fmla="*/ 450 w 307435"/>
              <a:gd name="connsiteY5" fmla="*/ 150428 h 290368"/>
              <a:gd name="connsiteX6" fmla="*/ 42783 w 307435"/>
              <a:gd name="connsiteY6" fmla="*/ 112328 h 290368"/>
              <a:gd name="connsiteX7" fmla="*/ 121100 w 307435"/>
              <a:gd name="connsiteY7" fmla="*/ 65761 h 290368"/>
              <a:gd name="connsiteX8" fmla="*/ 307366 w 307435"/>
              <a:gd name="connsiteY8" fmla="*/ 144 h 29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435" h="290368">
                <a:moveTo>
                  <a:pt x="307366" y="144"/>
                </a:moveTo>
                <a:cubicBezTo>
                  <a:pt x="310894" y="3319"/>
                  <a:pt x="179308" y="52708"/>
                  <a:pt x="142266" y="84811"/>
                </a:cubicBezTo>
                <a:cubicBezTo>
                  <a:pt x="105224" y="116914"/>
                  <a:pt x="94994" y="158894"/>
                  <a:pt x="85116" y="192761"/>
                </a:cubicBezTo>
                <a:cubicBezTo>
                  <a:pt x="75238" y="226628"/>
                  <a:pt x="85822" y="278133"/>
                  <a:pt x="83000" y="288011"/>
                </a:cubicBezTo>
                <a:cubicBezTo>
                  <a:pt x="80178" y="297889"/>
                  <a:pt x="81941" y="274958"/>
                  <a:pt x="68183" y="252028"/>
                </a:cubicBezTo>
                <a:cubicBezTo>
                  <a:pt x="54425" y="229098"/>
                  <a:pt x="4683" y="173711"/>
                  <a:pt x="450" y="150428"/>
                </a:cubicBezTo>
                <a:cubicBezTo>
                  <a:pt x="-3783" y="127145"/>
                  <a:pt x="22675" y="126439"/>
                  <a:pt x="42783" y="112328"/>
                </a:cubicBezTo>
                <a:cubicBezTo>
                  <a:pt x="62891" y="98217"/>
                  <a:pt x="79119" y="84458"/>
                  <a:pt x="121100" y="65761"/>
                </a:cubicBezTo>
                <a:cubicBezTo>
                  <a:pt x="163080" y="47064"/>
                  <a:pt x="303838" y="-3031"/>
                  <a:pt x="307366" y="1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237AD27A-B5EE-43B8-B475-6D4B948E7DA1}"/>
              </a:ext>
            </a:extLst>
          </p:cNvPr>
          <p:cNvSpPr/>
          <p:nvPr/>
        </p:nvSpPr>
        <p:spPr>
          <a:xfrm>
            <a:off x="4712575" y="1901500"/>
            <a:ext cx="325828" cy="207360"/>
          </a:xfrm>
          <a:custGeom>
            <a:avLst/>
            <a:gdLst>
              <a:gd name="connsiteX0" fmla="*/ 713 w 325828"/>
              <a:gd name="connsiteY0" fmla="*/ 325 h 207360"/>
              <a:gd name="connsiteX1" fmla="*/ 213438 w 325828"/>
              <a:gd name="connsiteY1" fmla="*/ 35250 h 207360"/>
              <a:gd name="connsiteX2" fmla="*/ 291225 w 325828"/>
              <a:gd name="connsiteY2" fmla="*/ 105100 h 207360"/>
              <a:gd name="connsiteX3" fmla="*/ 324563 w 325828"/>
              <a:gd name="connsiteY3" fmla="*/ 203525 h 207360"/>
              <a:gd name="connsiteX4" fmla="*/ 310275 w 325828"/>
              <a:gd name="connsiteY4" fmla="*/ 187650 h 207360"/>
              <a:gd name="connsiteX5" fmla="*/ 232488 w 325828"/>
              <a:gd name="connsiteY5" fmla="*/ 190825 h 207360"/>
              <a:gd name="connsiteX6" fmla="*/ 227725 w 325828"/>
              <a:gd name="connsiteY6" fmla="*/ 147963 h 207360"/>
              <a:gd name="connsiteX7" fmla="*/ 189625 w 325828"/>
              <a:gd name="connsiteY7" fmla="*/ 101925 h 207360"/>
              <a:gd name="connsiteX8" fmla="*/ 145175 w 325828"/>
              <a:gd name="connsiteY8" fmla="*/ 54300 h 207360"/>
              <a:gd name="connsiteX9" fmla="*/ 713 w 325828"/>
              <a:gd name="connsiteY9" fmla="*/ 325 h 2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828" h="207360">
                <a:moveTo>
                  <a:pt x="713" y="325"/>
                </a:moveTo>
                <a:cubicBezTo>
                  <a:pt x="12090" y="-2850"/>
                  <a:pt x="165019" y="17788"/>
                  <a:pt x="213438" y="35250"/>
                </a:cubicBezTo>
                <a:cubicBezTo>
                  <a:pt x="261857" y="52713"/>
                  <a:pt x="272704" y="77054"/>
                  <a:pt x="291225" y="105100"/>
                </a:cubicBezTo>
                <a:cubicBezTo>
                  <a:pt x="309746" y="133146"/>
                  <a:pt x="321388" y="189767"/>
                  <a:pt x="324563" y="203525"/>
                </a:cubicBezTo>
                <a:cubicBezTo>
                  <a:pt x="327738" y="217283"/>
                  <a:pt x="325621" y="189767"/>
                  <a:pt x="310275" y="187650"/>
                </a:cubicBezTo>
                <a:cubicBezTo>
                  <a:pt x="294929" y="185533"/>
                  <a:pt x="246246" y="197439"/>
                  <a:pt x="232488" y="190825"/>
                </a:cubicBezTo>
                <a:cubicBezTo>
                  <a:pt x="218730" y="184211"/>
                  <a:pt x="234869" y="162780"/>
                  <a:pt x="227725" y="147963"/>
                </a:cubicBezTo>
                <a:cubicBezTo>
                  <a:pt x="220581" y="133146"/>
                  <a:pt x="203383" y="117536"/>
                  <a:pt x="189625" y="101925"/>
                </a:cubicBezTo>
                <a:cubicBezTo>
                  <a:pt x="175867" y="86315"/>
                  <a:pt x="172956" y="68852"/>
                  <a:pt x="145175" y="54300"/>
                </a:cubicBezTo>
                <a:cubicBezTo>
                  <a:pt x="117394" y="39748"/>
                  <a:pt x="-10664" y="3500"/>
                  <a:pt x="713" y="3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4BCCD042-3AFB-466A-AD17-2C80A7FE88E9}"/>
              </a:ext>
            </a:extLst>
          </p:cNvPr>
          <p:cNvSpPr/>
          <p:nvPr/>
        </p:nvSpPr>
        <p:spPr>
          <a:xfrm>
            <a:off x="5918092" y="3461652"/>
            <a:ext cx="134745" cy="370427"/>
          </a:xfrm>
          <a:custGeom>
            <a:avLst/>
            <a:gdLst>
              <a:gd name="connsiteX0" fmla="*/ 84775 w 134745"/>
              <a:gd name="connsiteY0" fmla="*/ 1215 h 370427"/>
              <a:gd name="connsiteX1" fmla="*/ 27625 w 134745"/>
              <a:gd name="connsiteY1" fmla="*/ 111281 h 370427"/>
              <a:gd name="connsiteX2" fmla="*/ 131341 w 134745"/>
              <a:gd name="connsiteY2" fmla="*/ 363165 h 370427"/>
              <a:gd name="connsiteX3" fmla="*/ 99591 w 134745"/>
              <a:gd name="connsiteY3" fmla="*/ 291198 h 370427"/>
              <a:gd name="connsiteX4" fmla="*/ 108 w 134745"/>
              <a:gd name="connsiteY4" fmla="*/ 174781 h 370427"/>
              <a:gd name="connsiteX5" fmla="*/ 84775 w 134745"/>
              <a:gd name="connsiteY5" fmla="*/ 1215 h 37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745" h="370427">
                <a:moveTo>
                  <a:pt x="84775" y="1215"/>
                </a:moveTo>
                <a:cubicBezTo>
                  <a:pt x="89361" y="-9368"/>
                  <a:pt x="19864" y="50956"/>
                  <a:pt x="27625" y="111281"/>
                </a:cubicBezTo>
                <a:cubicBezTo>
                  <a:pt x="35386" y="171606"/>
                  <a:pt x="119347" y="333179"/>
                  <a:pt x="131341" y="363165"/>
                </a:cubicBezTo>
                <a:cubicBezTo>
                  <a:pt x="143335" y="393151"/>
                  <a:pt x="121463" y="322595"/>
                  <a:pt x="99591" y="291198"/>
                </a:cubicBezTo>
                <a:cubicBezTo>
                  <a:pt x="77719" y="259801"/>
                  <a:pt x="3636" y="220642"/>
                  <a:pt x="108" y="174781"/>
                </a:cubicBezTo>
                <a:cubicBezTo>
                  <a:pt x="-3420" y="128920"/>
                  <a:pt x="80189" y="11798"/>
                  <a:pt x="84775" y="12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C2758A96-0B06-4106-B25B-973110678B80}"/>
              </a:ext>
            </a:extLst>
          </p:cNvPr>
          <p:cNvSpPr/>
          <p:nvPr/>
        </p:nvSpPr>
        <p:spPr>
          <a:xfrm>
            <a:off x="4853499" y="3598592"/>
            <a:ext cx="167234" cy="292545"/>
          </a:xfrm>
          <a:custGeom>
            <a:avLst/>
            <a:gdLst>
              <a:gd name="connsiteX0" fmla="*/ 97384 w 167234"/>
              <a:gd name="connsiteY0" fmla="*/ 1858 h 292545"/>
              <a:gd name="connsiteX1" fmla="*/ 69868 w 167234"/>
              <a:gd name="connsiteY1" fmla="*/ 126741 h 292545"/>
              <a:gd name="connsiteX2" fmla="*/ 167234 w 167234"/>
              <a:gd name="connsiteY2" fmla="*/ 291841 h 292545"/>
              <a:gd name="connsiteX3" fmla="*/ 71984 w 167234"/>
              <a:gd name="connsiteY3" fmla="*/ 190241 h 292545"/>
              <a:gd name="connsiteX4" fmla="*/ 18 w 167234"/>
              <a:gd name="connsiteY4" fmla="*/ 101341 h 292545"/>
              <a:gd name="connsiteX5" fmla="*/ 78334 w 167234"/>
              <a:gd name="connsiteY5" fmla="*/ 54775 h 292545"/>
              <a:gd name="connsiteX6" fmla="*/ 97384 w 167234"/>
              <a:gd name="connsiteY6" fmla="*/ 1858 h 29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234" h="292545">
                <a:moveTo>
                  <a:pt x="97384" y="1858"/>
                </a:moveTo>
                <a:cubicBezTo>
                  <a:pt x="95973" y="13852"/>
                  <a:pt x="58226" y="78411"/>
                  <a:pt x="69868" y="126741"/>
                </a:cubicBezTo>
                <a:cubicBezTo>
                  <a:pt x="81510" y="175071"/>
                  <a:pt x="166881" y="281258"/>
                  <a:pt x="167234" y="291841"/>
                </a:cubicBezTo>
                <a:cubicBezTo>
                  <a:pt x="167587" y="302424"/>
                  <a:pt x="71984" y="190241"/>
                  <a:pt x="71984" y="190241"/>
                </a:cubicBezTo>
                <a:cubicBezTo>
                  <a:pt x="44115" y="158491"/>
                  <a:pt x="-1040" y="123919"/>
                  <a:pt x="18" y="101341"/>
                </a:cubicBezTo>
                <a:cubicBezTo>
                  <a:pt x="1076" y="78763"/>
                  <a:pt x="61754" y="70297"/>
                  <a:pt x="78334" y="54775"/>
                </a:cubicBezTo>
                <a:cubicBezTo>
                  <a:pt x="94914" y="39253"/>
                  <a:pt x="98795" y="-10136"/>
                  <a:pt x="97384" y="18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C796CCC0-16A3-412A-A23D-AD58DC27E47B}"/>
              </a:ext>
            </a:extLst>
          </p:cNvPr>
          <p:cNvSpPr/>
          <p:nvPr/>
        </p:nvSpPr>
        <p:spPr>
          <a:xfrm>
            <a:off x="5058774" y="1772755"/>
            <a:ext cx="148442" cy="150359"/>
          </a:xfrm>
          <a:custGeom>
            <a:avLst/>
            <a:gdLst>
              <a:gd name="connsiteX0" fmla="*/ 148226 w 148442"/>
              <a:gd name="connsiteY0" fmla="*/ 1012 h 150359"/>
              <a:gd name="connsiteX1" fmla="*/ 103776 w 148442"/>
              <a:gd name="connsiteY1" fmla="*/ 130128 h 150359"/>
              <a:gd name="connsiteX2" fmla="*/ 103776 w 148442"/>
              <a:gd name="connsiteY2" fmla="*/ 149178 h 150359"/>
              <a:gd name="connsiteX3" fmla="*/ 69909 w 148442"/>
              <a:gd name="connsiteY3" fmla="*/ 121662 h 150359"/>
              <a:gd name="connsiteX4" fmla="*/ 59 w 148442"/>
              <a:gd name="connsiteY4" fmla="*/ 117428 h 150359"/>
              <a:gd name="connsiteX5" fmla="*/ 82609 w 148442"/>
              <a:gd name="connsiteY5" fmla="*/ 70862 h 150359"/>
              <a:gd name="connsiteX6" fmla="*/ 148226 w 148442"/>
              <a:gd name="connsiteY6" fmla="*/ 1012 h 15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442" h="150359">
                <a:moveTo>
                  <a:pt x="148226" y="1012"/>
                </a:moveTo>
                <a:cubicBezTo>
                  <a:pt x="151754" y="10890"/>
                  <a:pt x="111184" y="105434"/>
                  <a:pt x="103776" y="130128"/>
                </a:cubicBezTo>
                <a:cubicBezTo>
                  <a:pt x="96368" y="154822"/>
                  <a:pt x="109420" y="150589"/>
                  <a:pt x="103776" y="149178"/>
                </a:cubicBezTo>
                <a:cubicBezTo>
                  <a:pt x="98131" y="147767"/>
                  <a:pt x="87195" y="126954"/>
                  <a:pt x="69909" y="121662"/>
                </a:cubicBezTo>
                <a:cubicBezTo>
                  <a:pt x="52623" y="116370"/>
                  <a:pt x="-2058" y="125895"/>
                  <a:pt x="59" y="117428"/>
                </a:cubicBezTo>
                <a:cubicBezTo>
                  <a:pt x="2176" y="108961"/>
                  <a:pt x="62501" y="85326"/>
                  <a:pt x="82609" y="70862"/>
                </a:cubicBezTo>
                <a:cubicBezTo>
                  <a:pt x="102717" y="56398"/>
                  <a:pt x="144698" y="-8866"/>
                  <a:pt x="148226" y="10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133CA326-7E07-4652-AE77-01AFED7C7E70}"/>
              </a:ext>
            </a:extLst>
          </p:cNvPr>
          <p:cNvSpPr/>
          <p:nvPr/>
        </p:nvSpPr>
        <p:spPr>
          <a:xfrm>
            <a:off x="5581237" y="2485987"/>
            <a:ext cx="555207" cy="787448"/>
          </a:xfrm>
          <a:custGeom>
            <a:avLst/>
            <a:gdLst>
              <a:gd name="connsiteX0" fmla="*/ 16288 w 555207"/>
              <a:gd name="connsiteY0" fmla="*/ 9563 h 787448"/>
              <a:gd name="connsiteX1" fmla="*/ 60738 w 555207"/>
              <a:gd name="connsiteY1" fmla="*/ 34963 h 787448"/>
              <a:gd name="connsiteX2" fmla="*/ 260763 w 555207"/>
              <a:gd name="connsiteY2" fmla="*/ 190538 h 787448"/>
              <a:gd name="connsiteX3" fmla="*/ 381413 w 555207"/>
              <a:gd name="connsiteY3" fmla="*/ 257213 h 787448"/>
              <a:gd name="connsiteX4" fmla="*/ 340138 w 555207"/>
              <a:gd name="connsiteY4" fmla="*/ 257213 h 787448"/>
              <a:gd name="connsiteX5" fmla="*/ 378238 w 555207"/>
              <a:gd name="connsiteY5" fmla="*/ 488988 h 787448"/>
              <a:gd name="connsiteX6" fmla="*/ 552863 w 555207"/>
              <a:gd name="connsiteY6" fmla="*/ 787438 h 787448"/>
              <a:gd name="connsiteX7" fmla="*/ 448088 w 555207"/>
              <a:gd name="connsiteY7" fmla="*/ 498513 h 787448"/>
              <a:gd name="connsiteX8" fmla="*/ 41688 w 555207"/>
              <a:gd name="connsiteY8" fmla="*/ 161963 h 787448"/>
              <a:gd name="connsiteX9" fmla="*/ 16288 w 555207"/>
              <a:gd name="connsiteY9" fmla="*/ 9563 h 78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5207" h="787448">
                <a:moveTo>
                  <a:pt x="16288" y="9563"/>
                </a:moveTo>
                <a:cubicBezTo>
                  <a:pt x="19463" y="-11604"/>
                  <a:pt x="19992" y="4800"/>
                  <a:pt x="60738" y="34963"/>
                </a:cubicBezTo>
                <a:cubicBezTo>
                  <a:pt x="101484" y="65126"/>
                  <a:pt x="207317" y="153496"/>
                  <a:pt x="260763" y="190538"/>
                </a:cubicBezTo>
                <a:cubicBezTo>
                  <a:pt x="314209" y="227580"/>
                  <a:pt x="368184" y="246101"/>
                  <a:pt x="381413" y="257213"/>
                </a:cubicBezTo>
                <a:cubicBezTo>
                  <a:pt x="394642" y="268325"/>
                  <a:pt x="340667" y="218584"/>
                  <a:pt x="340138" y="257213"/>
                </a:cubicBezTo>
                <a:cubicBezTo>
                  <a:pt x="339609" y="295842"/>
                  <a:pt x="342784" y="400617"/>
                  <a:pt x="378238" y="488988"/>
                </a:cubicBezTo>
                <a:cubicBezTo>
                  <a:pt x="413692" y="577359"/>
                  <a:pt x="541221" y="785851"/>
                  <a:pt x="552863" y="787438"/>
                </a:cubicBezTo>
                <a:cubicBezTo>
                  <a:pt x="564505" y="789025"/>
                  <a:pt x="533284" y="602759"/>
                  <a:pt x="448088" y="498513"/>
                </a:cubicBezTo>
                <a:cubicBezTo>
                  <a:pt x="362892" y="394267"/>
                  <a:pt x="114713" y="244513"/>
                  <a:pt x="41688" y="161963"/>
                </a:cubicBezTo>
                <a:cubicBezTo>
                  <a:pt x="-31337" y="79413"/>
                  <a:pt x="13113" y="30730"/>
                  <a:pt x="16288" y="95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9C2C7C36-8C81-46C7-8087-E860A3F32BBD}"/>
              </a:ext>
            </a:extLst>
          </p:cNvPr>
          <p:cNvSpPr/>
          <p:nvPr/>
        </p:nvSpPr>
        <p:spPr>
          <a:xfrm>
            <a:off x="4339236" y="2765312"/>
            <a:ext cx="191555" cy="762306"/>
          </a:xfrm>
          <a:custGeom>
            <a:avLst/>
            <a:gdLst>
              <a:gd name="connsiteX0" fmla="*/ 185139 w 191555"/>
              <a:gd name="connsiteY0" fmla="*/ 113 h 762306"/>
              <a:gd name="connsiteX1" fmla="*/ 37502 w 191555"/>
              <a:gd name="connsiteY1" fmla="*/ 190613 h 762306"/>
              <a:gd name="connsiteX2" fmla="*/ 989 w 191555"/>
              <a:gd name="connsiteY2" fmla="*/ 293801 h 762306"/>
              <a:gd name="connsiteX3" fmla="*/ 13689 w 191555"/>
              <a:gd name="connsiteY3" fmla="*/ 582726 h 762306"/>
              <a:gd name="connsiteX4" fmla="*/ 48614 w 191555"/>
              <a:gd name="connsiteY4" fmla="*/ 758938 h 762306"/>
              <a:gd name="connsiteX5" fmla="*/ 51789 w 191555"/>
              <a:gd name="connsiteY5" fmla="*/ 430326 h 762306"/>
              <a:gd name="connsiteX6" fmla="*/ 153389 w 191555"/>
              <a:gd name="connsiteY6" fmla="*/ 219188 h 762306"/>
              <a:gd name="connsiteX7" fmla="*/ 185139 w 191555"/>
              <a:gd name="connsiteY7" fmla="*/ 113 h 76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555" h="762306">
                <a:moveTo>
                  <a:pt x="185139" y="113"/>
                </a:moveTo>
                <a:cubicBezTo>
                  <a:pt x="165825" y="-4649"/>
                  <a:pt x="68194" y="141665"/>
                  <a:pt x="37502" y="190613"/>
                </a:cubicBezTo>
                <a:cubicBezTo>
                  <a:pt x="6810" y="239561"/>
                  <a:pt x="4958" y="228449"/>
                  <a:pt x="989" y="293801"/>
                </a:cubicBezTo>
                <a:cubicBezTo>
                  <a:pt x="-2980" y="359153"/>
                  <a:pt x="5752" y="505203"/>
                  <a:pt x="13689" y="582726"/>
                </a:cubicBezTo>
                <a:cubicBezTo>
                  <a:pt x="21626" y="660249"/>
                  <a:pt x="42264" y="784338"/>
                  <a:pt x="48614" y="758938"/>
                </a:cubicBezTo>
                <a:cubicBezTo>
                  <a:pt x="54964" y="733538"/>
                  <a:pt x="34327" y="520284"/>
                  <a:pt x="51789" y="430326"/>
                </a:cubicBezTo>
                <a:cubicBezTo>
                  <a:pt x="69251" y="340368"/>
                  <a:pt x="130635" y="287186"/>
                  <a:pt x="153389" y="219188"/>
                </a:cubicBezTo>
                <a:cubicBezTo>
                  <a:pt x="176143" y="151190"/>
                  <a:pt x="204453" y="4875"/>
                  <a:pt x="185139" y="1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8824EFF3-8473-4D3E-B266-EF0DCF5A811D}"/>
              </a:ext>
            </a:extLst>
          </p:cNvPr>
          <p:cNvSpPr/>
          <p:nvPr/>
        </p:nvSpPr>
        <p:spPr>
          <a:xfrm>
            <a:off x="4322161" y="3157022"/>
            <a:ext cx="401677" cy="1087797"/>
          </a:xfrm>
          <a:custGeom>
            <a:avLst/>
            <a:gdLst>
              <a:gd name="connsiteX0" fmla="*/ 148239 w 401677"/>
              <a:gd name="connsiteY0" fmla="*/ 5278 h 1087797"/>
              <a:gd name="connsiteX1" fmla="*/ 135539 w 401677"/>
              <a:gd name="connsiteY1" fmla="*/ 402153 h 1087797"/>
              <a:gd name="connsiteX2" fmla="*/ 399064 w 401677"/>
              <a:gd name="connsiteY2" fmla="*/ 1062553 h 1087797"/>
              <a:gd name="connsiteX3" fmla="*/ 256189 w 401677"/>
              <a:gd name="connsiteY3" fmla="*/ 881578 h 1087797"/>
              <a:gd name="connsiteX4" fmla="*/ 24414 w 401677"/>
              <a:gd name="connsiteY4" fmla="*/ 237053 h 1087797"/>
              <a:gd name="connsiteX5" fmla="*/ 21239 w 401677"/>
              <a:gd name="connsiteY5" fmla="*/ 176728 h 1087797"/>
              <a:gd name="connsiteX6" fmla="*/ 148239 w 401677"/>
              <a:gd name="connsiteY6" fmla="*/ 5278 h 108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677" h="1087797">
                <a:moveTo>
                  <a:pt x="148239" y="5278"/>
                </a:moveTo>
                <a:cubicBezTo>
                  <a:pt x="167289" y="42849"/>
                  <a:pt x="93735" y="225941"/>
                  <a:pt x="135539" y="402153"/>
                </a:cubicBezTo>
                <a:cubicBezTo>
                  <a:pt x="177343" y="578366"/>
                  <a:pt x="378956" y="982649"/>
                  <a:pt x="399064" y="1062553"/>
                </a:cubicBezTo>
                <a:cubicBezTo>
                  <a:pt x="419172" y="1142457"/>
                  <a:pt x="318631" y="1019161"/>
                  <a:pt x="256189" y="881578"/>
                </a:cubicBezTo>
                <a:cubicBezTo>
                  <a:pt x="193747" y="743995"/>
                  <a:pt x="63572" y="354528"/>
                  <a:pt x="24414" y="237053"/>
                </a:cubicBezTo>
                <a:cubicBezTo>
                  <a:pt x="-14744" y="119578"/>
                  <a:pt x="72" y="211653"/>
                  <a:pt x="21239" y="176728"/>
                </a:cubicBezTo>
                <a:cubicBezTo>
                  <a:pt x="42406" y="141803"/>
                  <a:pt x="129189" y="-32293"/>
                  <a:pt x="148239" y="52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DB88AF96-8B50-4ECF-8096-0D766C55FEFB}"/>
              </a:ext>
            </a:extLst>
          </p:cNvPr>
          <p:cNvSpPr/>
          <p:nvPr/>
        </p:nvSpPr>
        <p:spPr>
          <a:xfrm>
            <a:off x="4368153" y="2330310"/>
            <a:ext cx="72247" cy="164783"/>
          </a:xfrm>
          <a:custGeom>
            <a:avLst/>
            <a:gdLst>
              <a:gd name="connsiteX0" fmla="*/ 72085 w 72247"/>
              <a:gd name="connsiteY0" fmla="*/ 140 h 164783"/>
              <a:gd name="connsiteX1" fmla="*/ 3822 w 72247"/>
              <a:gd name="connsiteY1" fmla="*/ 133490 h 164783"/>
              <a:gd name="connsiteX2" fmla="*/ 10172 w 72247"/>
              <a:gd name="connsiteY2" fmla="*/ 163653 h 164783"/>
              <a:gd name="connsiteX3" fmla="*/ 22872 w 72247"/>
              <a:gd name="connsiteY3" fmla="*/ 108090 h 164783"/>
              <a:gd name="connsiteX4" fmla="*/ 72085 w 72247"/>
              <a:gd name="connsiteY4" fmla="*/ 140 h 1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47" h="164783">
                <a:moveTo>
                  <a:pt x="72085" y="140"/>
                </a:moveTo>
                <a:cubicBezTo>
                  <a:pt x="68910" y="4373"/>
                  <a:pt x="14141" y="106238"/>
                  <a:pt x="3822" y="133490"/>
                </a:cubicBezTo>
                <a:cubicBezTo>
                  <a:pt x="-6497" y="160742"/>
                  <a:pt x="6997" y="167886"/>
                  <a:pt x="10172" y="163653"/>
                </a:cubicBezTo>
                <a:cubicBezTo>
                  <a:pt x="13347" y="159420"/>
                  <a:pt x="14670" y="127934"/>
                  <a:pt x="22872" y="108090"/>
                </a:cubicBezTo>
                <a:cubicBezTo>
                  <a:pt x="31074" y="88246"/>
                  <a:pt x="75260" y="-4093"/>
                  <a:pt x="72085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F7B41FB9-ECB6-4660-A29A-2ED5A98BC500}"/>
              </a:ext>
            </a:extLst>
          </p:cNvPr>
          <p:cNvSpPr/>
          <p:nvPr/>
        </p:nvSpPr>
        <p:spPr>
          <a:xfrm>
            <a:off x="4337128" y="2255838"/>
            <a:ext cx="50794" cy="134939"/>
          </a:xfrm>
          <a:custGeom>
            <a:avLst/>
            <a:gdLst>
              <a:gd name="connsiteX0" fmla="*/ 50722 w 50794"/>
              <a:gd name="connsiteY0" fmla="*/ 0 h 134939"/>
              <a:gd name="connsiteX1" fmla="*/ 1510 w 50794"/>
              <a:gd name="connsiteY1" fmla="*/ 90487 h 134939"/>
              <a:gd name="connsiteX2" fmla="*/ 12622 w 50794"/>
              <a:gd name="connsiteY2" fmla="*/ 134937 h 134939"/>
              <a:gd name="connsiteX3" fmla="*/ 12622 w 50794"/>
              <a:gd name="connsiteY3" fmla="*/ 92075 h 134939"/>
              <a:gd name="connsiteX4" fmla="*/ 50722 w 50794"/>
              <a:gd name="connsiteY4" fmla="*/ 0 h 13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94" h="134939">
                <a:moveTo>
                  <a:pt x="50722" y="0"/>
                </a:moveTo>
                <a:cubicBezTo>
                  <a:pt x="48870" y="-265"/>
                  <a:pt x="7860" y="67998"/>
                  <a:pt x="1510" y="90487"/>
                </a:cubicBezTo>
                <a:cubicBezTo>
                  <a:pt x="-4840" y="112976"/>
                  <a:pt x="10770" y="134672"/>
                  <a:pt x="12622" y="134937"/>
                </a:cubicBezTo>
                <a:cubicBezTo>
                  <a:pt x="14474" y="135202"/>
                  <a:pt x="7066" y="110331"/>
                  <a:pt x="12622" y="92075"/>
                </a:cubicBezTo>
                <a:cubicBezTo>
                  <a:pt x="18178" y="73819"/>
                  <a:pt x="52574" y="265"/>
                  <a:pt x="507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754C7526-EB05-47BA-9AA2-D6C2D1DE616F}"/>
              </a:ext>
            </a:extLst>
          </p:cNvPr>
          <p:cNvSpPr/>
          <p:nvPr/>
        </p:nvSpPr>
        <p:spPr>
          <a:xfrm>
            <a:off x="4236380" y="2463498"/>
            <a:ext cx="143840" cy="16350"/>
          </a:xfrm>
          <a:custGeom>
            <a:avLst/>
            <a:gdLst>
              <a:gd name="connsiteX0" fmla="*/ 143533 w 143840"/>
              <a:gd name="connsiteY0" fmla="*/ 8240 h 16350"/>
              <a:gd name="connsiteX1" fmla="*/ 40345 w 143840"/>
              <a:gd name="connsiteY1" fmla="*/ 16177 h 16350"/>
              <a:gd name="connsiteX2" fmla="*/ 3833 w 143840"/>
              <a:gd name="connsiteY2" fmla="*/ 302 h 16350"/>
              <a:gd name="connsiteX3" fmla="*/ 143533 w 143840"/>
              <a:gd name="connsiteY3" fmla="*/ 8240 h 1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840" h="16350">
                <a:moveTo>
                  <a:pt x="143533" y="8240"/>
                </a:moveTo>
                <a:cubicBezTo>
                  <a:pt x="149618" y="10886"/>
                  <a:pt x="63628" y="17500"/>
                  <a:pt x="40345" y="16177"/>
                </a:cubicBezTo>
                <a:cubicBezTo>
                  <a:pt x="17062" y="14854"/>
                  <a:pt x="-10190" y="2154"/>
                  <a:pt x="3833" y="302"/>
                </a:cubicBezTo>
                <a:cubicBezTo>
                  <a:pt x="17856" y="-1550"/>
                  <a:pt x="137448" y="5594"/>
                  <a:pt x="143533" y="8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EBC8F5B-0367-4975-B608-28354B52888F}"/>
              </a:ext>
            </a:extLst>
          </p:cNvPr>
          <p:cNvSpPr/>
          <p:nvPr/>
        </p:nvSpPr>
        <p:spPr>
          <a:xfrm>
            <a:off x="6007053" y="2101850"/>
            <a:ext cx="177918" cy="127002"/>
          </a:xfrm>
          <a:custGeom>
            <a:avLst/>
            <a:gdLst>
              <a:gd name="connsiteX0" fmla="*/ 177847 w 177918"/>
              <a:gd name="connsiteY0" fmla="*/ 0 h 127002"/>
              <a:gd name="connsiteX1" fmla="*/ 104822 w 177918"/>
              <a:gd name="connsiteY1" fmla="*/ 88900 h 127002"/>
              <a:gd name="connsiteX2" fmla="*/ 47 w 177918"/>
              <a:gd name="connsiteY2" fmla="*/ 127000 h 127002"/>
              <a:gd name="connsiteX3" fmla="*/ 92122 w 177918"/>
              <a:gd name="connsiteY3" fmla="*/ 87313 h 127002"/>
              <a:gd name="connsiteX4" fmla="*/ 177847 w 177918"/>
              <a:gd name="connsiteY4" fmla="*/ 0 h 12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918" h="127002">
                <a:moveTo>
                  <a:pt x="177847" y="0"/>
                </a:moveTo>
                <a:cubicBezTo>
                  <a:pt x="179964" y="264"/>
                  <a:pt x="134455" y="67733"/>
                  <a:pt x="104822" y="88900"/>
                </a:cubicBezTo>
                <a:cubicBezTo>
                  <a:pt x="75189" y="110067"/>
                  <a:pt x="2164" y="127264"/>
                  <a:pt x="47" y="127000"/>
                </a:cubicBezTo>
                <a:cubicBezTo>
                  <a:pt x="-2070" y="126736"/>
                  <a:pt x="66457" y="101865"/>
                  <a:pt x="92122" y="87313"/>
                </a:cubicBezTo>
                <a:cubicBezTo>
                  <a:pt x="117787" y="72761"/>
                  <a:pt x="175730" y="-264"/>
                  <a:pt x="1778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BD9FEB86-C470-4539-B6A0-65D0372A7829}"/>
              </a:ext>
            </a:extLst>
          </p:cNvPr>
          <p:cNvSpPr/>
          <p:nvPr/>
        </p:nvSpPr>
        <p:spPr>
          <a:xfrm>
            <a:off x="5535613" y="2159960"/>
            <a:ext cx="419106" cy="57778"/>
          </a:xfrm>
          <a:custGeom>
            <a:avLst/>
            <a:gdLst>
              <a:gd name="connsiteX0" fmla="*/ 0 w 419106"/>
              <a:gd name="connsiteY0" fmla="*/ 57778 h 57778"/>
              <a:gd name="connsiteX1" fmla="*/ 173037 w 419106"/>
              <a:gd name="connsiteY1" fmla="*/ 30790 h 57778"/>
              <a:gd name="connsiteX2" fmla="*/ 282575 w 419106"/>
              <a:gd name="connsiteY2" fmla="*/ 40315 h 57778"/>
              <a:gd name="connsiteX3" fmla="*/ 419100 w 419106"/>
              <a:gd name="connsiteY3" fmla="*/ 628 h 57778"/>
              <a:gd name="connsiteX4" fmla="*/ 288925 w 419106"/>
              <a:gd name="connsiteY4" fmla="*/ 14915 h 57778"/>
              <a:gd name="connsiteX5" fmla="*/ 0 w 419106"/>
              <a:gd name="connsiteY5" fmla="*/ 57778 h 57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106" h="57778">
                <a:moveTo>
                  <a:pt x="0" y="57778"/>
                </a:moveTo>
                <a:cubicBezTo>
                  <a:pt x="62970" y="45739"/>
                  <a:pt x="125941" y="33700"/>
                  <a:pt x="173037" y="30790"/>
                </a:cubicBezTo>
                <a:cubicBezTo>
                  <a:pt x="220133" y="27880"/>
                  <a:pt x="241564" y="45342"/>
                  <a:pt x="282575" y="40315"/>
                </a:cubicBezTo>
                <a:cubicBezTo>
                  <a:pt x="323586" y="35288"/>
                  <a:pt x="418042" y="4861"/>
                  <a:pt x="419100" y="628"/>
                </a:cubicBezTo>
                <a:cubicBezTo>
                  <a:pt x="420158" y="-3605"/>
                  <a:pt x="288925" y="14915"/>
                  <a:pt x="288925" y="14915"/>
                </a:cubicBezTo>
                <a:lnTo>
                  <a:pt x="0" y="5777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2C371953-BB33-40ED-B30E-BDAB8EDE9993}"/>
              </a:ext>
            </a:extLst>
          </p:cNvPr>
          <p:cNvSpPr/>
          <p:nvPr/>
        </p:nvSpPr>
        <p:spPr>
          <a:xfrm>
            <a:off x="5549925" y="2134921"/>
            <a:ext cx="165096" cy="82843"/>
          </a:xfrm>
          <a:custGeom>
            <a:avLst/>
            <a:gdLst>
              <a:gd name="connsiteX0" fmla="*/ 165075 w 165096"/>
              <a:gd name="connsiteY0" fmla="*/ 267 h 82843"/>
              <a:gd name="connsiteX1" fmla="*/ 49188 w 165096"/>
              <a:gd name="connsiteY1" fmla="*/ 36779 h 82843"/>
              <a:gd name="connsiteX2" fmla="*/ 1563 w 165096"/>
              <a:gd name="connsiteY2" fmla="*/ 82817 h 82843"/>
              <a:gd name="connsiteX3" fmla="*/ 15850 w 165096"/>
              <a:gd name="connsiteY3" fmla="*/ 43129 h 82843"/>
              <a:gd name="connsiteX4" fmla="*/ 58713 w 165096"/>
              <a:gd name="connsiteY4" fmla="*/ 20904 h 82843"/>
              <a:gd name="connsiteX5" fmla="*/ 165075 w 165096"/>
              <a:gd name="connsiteY5" fmla="*/ 267 h 82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096" h="82843">
                <a:moveTo>
                  <a:pt x="165075" y="267"/>
                </a:moveTo>
                <a:cubicBezTo>
                  <a:pt x="163487" y="2913"/>
                  <a:pt x="76440" y="23021"/>
                  <a:pt x="49188" y="36779"/>
                </a:cubicBezTo>
                <a:cubicBezTo>
                  <a:pt x="21936" y="50537"/>
                  <a:pt x="7119" y="81759"/>
                  <a:pt x="1563" y="82817"/>
                </a:cubicBezTo>
                <a:cubicBezTo>
                  <a:pt x="-3993" y="83875"/>
                  <a:pt x="6325" y="53448"/>
                  <a:pt x="15850" y="43129"/>
                </a:cubicBezTo>
                <a:cubicBezTo>
                  <a:pt x="25375" y="32810"/>
                  <a:pt x="36753" y="26460"/>
                  <a:pt x="58713" y="20904"/>
                </a:cubicBezTo>
                <a:cubicBezTo>
                  <a:pt x="80673" y="15348"/>
                  <a:pt x="166663" y="-2379"/>
                  <a:pt x="165075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D646EBA6-B757-43F7-828D-FBF9609EC72B}"/>
              </a:ext>
            </a:extLst>
          </p:cNvPr>
          <p:cNvSpPr/>
          <p:nvPr/>
        </p:nvSpPr>
        <p:spPr>
          <a:xfrm>
            <a:off x="4387607" y="2407027"/>
            <a:ext cx="293819" cy="79008"/>
          </a:xfrm>
          <a:custGeom>
            <a:avLst/>
            <a:gdLst>
              <a:gd name="connsiteX0" fmla="*/ 292343 w 293819"/>
              <a:gd name="connsiteY0" fmla="*/ 1211 h 79008"/>
              <a:gd name="connsiteX1" fmla="*/ 151056 w 293819"/>
              <a:gd name="connsiteY1" fmla="*/ 29786 h 79008"/>
              <a:gd name="connsiteX2" fmla="*/ 82793 w 293819"/>
              <a:gd name="connsiteY2" fmla="*/ 20261 h 79008"/>
              <a:gd name="connsiteX3" fmla="*/ 243 w 293819"/>
              <a:gd name="connsiteY3" fmla="*/ 78998 h 79008"/>
              <a:gd name="connsiteX4" fmla="*/ 60568 w 293819"/>
              <a:gd name="connsiteY4" fmla="*/ 25023 h 79008"/>
              <a:gd name="connsiteX5" fmla="*/ 147881 w 293819"/>
              <a:gd name="connsiteY5" fmla="*/ 13911 h 79008"/>
              <a:gd name="connsiteX6" fmla="*/ 220906 w 293819"/>
              <a:gd name="connsiteY6" fmla="*/ 7561 h 79008"/>
              <a:gd name="connsiteX7" fmla="*/ 292343 w 293819"/>
              <a:gd name="connsiteY7" fmla="*/ 1211 h 7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819" h="79008">
                <a:moveTo>
                  <a:pt x="292343" y="1211"/>
                </a:moveTo>
                <a:cubicBezTo>
                  <a:pt x="280701" y="4915"/>
                  <a:pt x="185981" y="26611"/>
                  <a:pt x="151056" y="29786"/>
                </a:cubicBezTo>
                <a:cubicBezTo>
                  <a:pt x="116131" y="32961"/>
                  <a:pt x="107928" y="12059"/>
                  <a:pt x="82793" y="20261"/>
                </a:cubicBezTo>
                <a:cubicBezTo>
                  <a:pt x="57658" y="28463"/>
                  <a:pt x="3947" y="78204"/>
                  <a:pt x="243" y="78998"/>
                </a:cubicBezTo>
                <a:cubicBezTo>
                  <a:pt x="-3461" y="79792"/>
                  <a:pt x="35962" y="35871"/>
                  <a:pt x="60568" y="25023"/>
                </a:cubicBezTo>
                <a:cubicBezTo>
                  <a:pt x="85174" y="14175"/>
                  <a:pt x="121158" y="16821"/>
                  <a:pt x="147881" y="13911"/>
                </a:cubicBezTo>
                <a:cubicBezTo>
                  <a:pt x="174604" y="11001"/>
                  <a:pt x="198152" y="12059"/>
                  <a:pt x="220906" y="7561"/>
                </a:cubicBezTo>
                <a:cubicBezTo>
                  <a:pt x="243660" y="3063"/>
                  <a:pt x="303985" y="-2493"/>
                  <a:pt x="292343" y="1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6AFFF7D1-6C10-4ED1-A1C5-C7CCD4A64E9E}"/>
              </a:ext>
            </a:extLst>
          </p:cNvPr>
          <p:cNvSpPr/>
          <p:nvPr/>
        </p:nvSpPr>
        <p:spPr>
          <a:xfrm>
            <a:off x="5914438" y="508092"/>
            <a:ext cx="738792" cy="212809"/>
          </a:xfrm>
          <a:custGeom>
            <a:avLst/>
            <a:gdLst>
              <a:gd name="connsiteX0" fmla="*/ 734012 w 738792"/>
              <a:gd name="connsiteY0" fmla="*/ 212633 h 212809"/>
              <a:gd name="connsiteX1" fmla="*/ 489537 w 738792"/>
              <a:gd name="connsiteY1" fmla="*/ 69758 h 212809"/>
              <a:gd name="connsiteX2" fmla="*/ 340312 w 738792"/>
              <a:gd name="connsiteY2" fmla="*/ 15783 h 212809"/>
              <a:gd name="connsiteX3" fmla="*/ 97425 w 738792"/>
              <a:gd name="connsiteY3" fmla="*/ 4671 h 212809"/>
              <a:gd name="connsiteX4" fmla="*/ 3762 w 738792"/>
              <a:gd name="connsiteY4" fmla="*/ 84046 h 212809"/>
              <a:gd name="connsiteX5" fmla="*/ 41862 w 738792"/>
              <a:gd name="connsiteY5" fmla="*/ 36421 h 212809"/>
              <a:gd name="connsiteX6" fmla="*/ 251412 w 738792"/>
              <a:gd name="connsiteY6" fmla="*/ 38008 h 212809"/>
              <a:gd name="connsiteX7" fmla="*/ 734012 w 738792"/>
              <a:gd name="connsiteY7" fmla="*/ 212633 h 21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8792" h="212809">
                <a:moveTo>
                  <a:pt x="734012" y="212633"/>
                </a:moveTo>
                <a:cubicBezTo>
                  <a:pt x="773700" y="217925"/>
                  <a:pt x="555154" y="102566"/>
                  <a:pt x="489537" y="69758"/>
                </a:cubicBezTo>
                <a:cubicBezTo>
                  <a:pt x="423920" y="36950"/>
                  <a:pt x="405664" y="26631"/>
                  <a:pt x="340312" y="15783"/>
                </a:cubicBezTo>
                <a:cubicBezTo>
                  <a:pt x="274960" y="4935"/>
                  <a:pt x="153517" y="-6706"/>
                  <a:pt x="97425" y="4671"/>
                </a:cubicBezTo>
                <a:cubicBezTo>
                  <a:pt x="41333" y="16048"/>
                  <a:pt x="13022" y="78754"/>
                  <a:pt x="3762" y="84046"/>
                </a:cubicBezTo>
                <a:cubicBezTo>
                  <a:pt x="-5498" y="89338"/>
                  <a:pt x="587" y="44094"/>
                  <a:pt x="41862" y="36421"/>
                </a:cubicBezTo>
                <a:cubicBezTo>
                  <a:pt x="83137" y="28748"/>
                  <a:pt x="140552" y="12079"/>
                  <a:pt x="251412" y="38008"/>
                </a:cubicBezTo>
                <a:cubicBezTo>
                  <a:pt x="362272" y="63937"/>
                  <a:pt x="694324" y="207341"/>
                  <a:pt x="734012" y="212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609E1FC3-E3AC-40F0-A82F-DF6B20CC17E0}"/>
              </a:ext>
            </a:extLst>
          </p:cNvPr>
          <p:cNvSpPr/>
          <p:nvPr/>
        </p:nvSpPr>
        <p:spPr>
          <a:xfrm>
            <a:off x="6040898" y="344442"/>
            <a:ext cx="579963" cy="346467"/>
          </a:xfrm>
          <a:custGeom>
            <a:avLst/>
            <a:gdLst>
              <a:gd name="connsiteX0" fmla="*/ 567865 w 579963"/>
              <a:gd name="connsiteY0" fmla="*/ 336596 h 346467"/>
              <a:gd name="connsiteX1" fmla="*/ 518652 w 579963"/>
              <a:gd name="connsiteY1" fmla="*/ 273096 h 346467"/>
              <a:gd name="connsiteX2" fmla="*/ 393240 w 579963"/>
              <a:gd name="connsiteY2" fmla="*/ 101646 h 346467"/>
              <a:gd name="connsiteX3" fmla="*/ 248777 w 579963"/>
              <a:gd name="connsiteY3" fmla="*/ 1633 h 346467"/>
              <a:gd name="connsiteX4" fmla="*/ 2715 w 579963"/>
              <a:gd name="connsiteY4" fmla="*/ 38146 h 346467"/>
              <a:gd name="connsiteX5" fmla="*/ 128127 w 579963"/>
              <a:gd name="connsiteY5" fmla="*/ 19096 h 346467"/>
              <a:gd name="connsiteX6" fmla="*/ 296402 w 579963"/>
              <a:gd name="connsiteY6" fmla="*/ 74658 h 346467"/>
              <a:gd name="connsiteX7" fmla="*/ 567865 w 579963"/>
              <a:gd name="connsiteY7" fmla="*/ 336596 h 34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9963" h="346467">
                <a:moveTo>
                  <a:pt x="567865" y="336596"/>
                </a:moveTo>
                <a:cubicBezTo>
                  <a:pt x="604907" y="369669"/>
                  <a:pt x="547756" y="312254"/>
                  <a:pt x="518652" y="273096"/>
                </a:cubicBezTo>
                <a:cubicBezTo>
                  <a:pt x="489548" y="233938"/>
                  <a:pt x="438219" y="146890"/>
                  <a:pt x="393240" y="101646"/>
                </a:cubicBezTo>
                <a:cubicBezTo>
                  <a:pt x="348261" y="56402"/>
                  <a:pt x="313864" y="12216"/>
                  <a:pt x="248777" y="1633"/>
                </a:cubicBezTo>
                <a:cubicBezTo>
                  <a:pt x="183690" y="-8950"/>
                  <a:pt x="22823" y="35236"/>
                  <a:pt x="2715" y="38146"/>
                </a:cubicBezTo>
                <a:cubicBezTo>
                  <a:pt x="-17393" y="41056"/>
                  <a:pt x="79179" y="13011"/>
                  <a:pt x="128127" y="19096"/>
                </a:cubicBezTo>
                <a:cubicBezTo>
                  <a:pt x="177075" y="25181"/>
                  <a:pt x="224436" y="24916"/>
                  <a:pt x="296402" y="74658"/>
                </a:cubicBezTo>
                <a:cubicBezTo>
                  <a:pt x="368368" y="124400"/>
                  <a:pt x="530823" y="303523"/>
                  <a:pt x="567865" y="336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184703A6-6A12-4469-A4C1-D780540DF5DB}"/>
              </a:ext>
            </a:extLst>
          </p:cNvPr>
          <p:cNvSpPr/>
          <p:nvPr/>
        </p:nvSpPr>
        <p:spPr>
          <a:xfrm>
            <a:off x="5763517" y="399446"/>
            <a:ext cx="716658" cy="199455"/>
          </a:xfrm>
          <a:custGeom>
            <a:avLst/>
            <a:gdLst>
              <a:gd name="connsiteX0" fmla="*/ 716658 w 716658"/>
              <a:gd name="connsiteY0" fmla="*/ 187929 h 199455"/>
              <a:gd name="connsiteX1" fmla="*/ 373758 w 716658"/>
              <a:gd name="connsiteY1" fmla="*/ 6954 h 199455"/>
              <a:gd name="connsiteX2" fmla="*/ 200721 w 716658"/>
              <a:gd name="connsiteY2" fmla="*/ 52992 h 199455"/>
              <a:gd name="connsiteX3" fmla="*/ 696 w 716658"/>
              <a:gd name="connsiteY3" fmla="*/ 199042 h 199455"/>
              <a:gd name="connsiteX4" fmla="*/ 143571 w 716658"/>
              <a:gd name="connsiteY4" fmla="*/ 95854 h 199455"/>
              <a:gd name="connsiteX5" fmla="*/ 373758 w 716658"/>
              <a:gd name="connsiteY5" fmla="*/ 62517 h 199455"/>
              <a:gd name="connsiteX6" fmla="*/ 716658 w 716658"/>
              <a:gd name="connsiteY6" fmla="*/ 187929 h 19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658" h="199455">
                <a:moveTo>
                  <a:pt x="716658" y="187929"/>
                </a:moveTo>
                <a:cubicBezTo>
                  <a:pt x="716658" y="178669"/>
                  <a:pt x="459747" y="29443"/>
                  <a:pt x="373758" y="6954"/>
                </a:cubicBezTo>
                <a:cubicBezTo>
                  <a:pt x="287769" y="-15535"/>
                  <a:pt x="262898" y="20977"/>
                  <a:pt x="200721" y="52992"/>
                </a:cubicBezTo>
                <a:cubicBezTo>
                  <a:pt x="138544" y="85007"/>
                  <a:pt x="10221" y="191898"/>
                  <a:pt x="696" y="199042"/>
                </a:cubicBezTo>
                <a:cubicBezTo>
                  <a:pt x="-8829" y="206186"/>
                  <a:pt x="81394" y="118608"/>
                  <a:pt x="143571" y="95854"/>
                </a:cubicBezTo>
                <a:cubicBezTo>
                  <a:pt x="205748" y="73100"/>
                  <a:pt x="281419" y="49552"/>
                  <a:pt x="373758" y="62517"/>
                </a:cubicBezTo>
                <a:cubicBezTo>
                  <a:pt x="466097" y="75482"/>
                  <a:pt x="716658" y="197189"/>
                  <a:pt x="716658" y="187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1DE49D5B-3BED-4964-9020-0627443510A9}"/>
              </a:ext>
            </a:extLst>
          </p:cNvPr>
          <p:cNvSpPr/>
          <p:nvPr/>
        </p:nvSpPr>
        <p:spPr>
          <a:xfrm>
            <a:off x="4969453" y="207647"/>
            <a:ext cx="1059242" cy="99949"/>
          </a:xfrm>
          <a:custGeom>
            <a:avLst/>
            <a:gdLst>
              <a:gd name="connsiteX0" fmla="*/ 1058814 w 1059242"/>
              <a:gd name="connsiteY0" fmla="*/ 63286 h 99949"/>
              <a:gd name="connsiteX1" fmla="*/ 627014 w 1059242"/>
              <a:gd name="connsiteY1" fmla="*/ 86570 h 99949"/>
              <a:gd name="connsiteX2" fmla="*/ 411114 w 1059242"/>
              <a:gd name="connsiteY2" fmla="*/ 25186 h 99949"/>
              <a:gd name="connsiteX3" fmla="*/ 108430 w 1059242"/>
              <a:gd name="connsiteY3" fmla="*/ 1903 h 99949"/>
              <a:gd name="connsiteX4" fmla="*/ 6830 w 1059242"/>
              <a:gd name="connsiteY4" fmla="*/ 4020 h 99949"/>
              <a:gd name="connsiteX5" fmla="*/ 275647 w 1059242"/>
              <a:gd name="connsiteY5" fmla="*/ 25186 h 99949"/>
              <a:gd name="connsiteX6" fmla="*/ 542347 w 1059242"/>
              <a:gd name="connsiteY6" fmla="*/ 99270 h 99949"/>
              <a:gd name="connsiteX7" fmla="*/ 1058814 w 1059242"/>
              <a:gd name="connsiteY7" fmla="*/ 63286 h 9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9242" h="99949">
                <a:moveTo>
                  <a:pt x="1058814" y="63286"/>
                </a:moveTo>
                <a:cubicBezTo>
                  <a:pt x="1072925" y="61169"/>
                  <a:pt x="734964" y="92920"/>
                  <a:pt x="627014" y="86570"/>
                </a:cubicBezTo>
                <a:cubicBezTo>
                  <a:pt x="519064" y="80220"/>
                  <a:pt x="497545" y="39297"/>
                  <a:pt x="411114" y="25186"/>
                </a:cubicBezTo>
                <a:cubicBezTo>
                  <a:pt x="324683" y="11075"/>
                  <a:pt x="175811" y="5431"/>
                  <a:pt x="108430" y="1903"/>
                </a:cubicBezTo>
                <a:cubicBezTo>
                  <a:pt x="41049" y="-1625"/>
                  <a:pt x="-21039" y="140"/>
                  <a:pt x="6830" y="4020"/>
                </a:cubicBezTo>
                <a:cubicBezTo>
                  <a:pt x="34699" y="7900"/>
                  <a:pt x="186394" y="9311"/>
                  <a:pt x="275647" y="25186"/>
                </a:cubicBezTo>
                <a:cubicBezTo>
                  <a:pt x="364900" y="41061"/>
                  <a:pt x="408997" y="92920"/>
                  <a:pt x="542347" y="99270"/>
                </a:cubicBezTo>
                <a:cubicBezTo>
                  <a:pt x="675697" y="105620"/>
                  <a:pt x="1044703" y="65403"/>
                  <a:pt x="1058814" y="63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139619EA-A8C7-4B49-899D-A6D7F3C81350}"/>
              </a:ext>
            </a:extLst>
          </p:cNvPr>
          <p:cNvSpPr/>
          <p:nvPr/>
        </p:nvSpPr>
        <p:spPr>
          <a:xfrm>
            <a:off x="5595922" y="328701"/>
            <a:ext cx="471662" cy="194127"/>
          </a:xfrm>
          <a:custGeom>
            <a:avLst/>
            <a:gdLst>
              <a:gd name="connsiteX0" fmla="*/ 468328 w 471662"/>
              <a:gd name="connsiteY0" fmla="*/ 5732 h 194127"/>
              <a:gd name="connsiteX1" fmla="*/ 61928 w 471662"/>
              <a:gd name="connsiteY1" fmla="*/ 92516 h 194127"/>
              <a:gd name="connsiteX2" fmla="*/ 545 w 471662"/>
              <a:gd name="connsiteY2" fmla="*/ 194116 h 194127"/>
              <a:gd name="connsiteX3" fmla="*/ 49228 w 471662"/>
              <a:gd name="connsiteY3" fmla="*/ 86166 h 194127"/>
              <a:gd name="connsiteX4" fmla="*/ 243961 w 471662"/>
              <a:gd name="connsiteY4" fmla="*/ 16316 h 194127"/>
              <a:gd name="connsiteX5" fmla="*/ 468328 w 471662"/>
              <a:gd name="connsiteY5" fmla="*/ 5732 h 19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662" h="194127">
                <a:moveTo>
                  <a:pt x="468328" y="5732"/>
                </a:moveTo>
                <a:cubicBezTo>
                  <a:pt x="437989" y="18432"/>
                  <a:pt x="139892" y="61119"/>
                  <a:pt x="61928" y="92516"/>
                </a:cubicBezTo>
                <a:cubicBezTo>
                  <a:pt x="-16036" y="123913"/>
                  <a:pt x="2662" y="195174"/>
                  <a:pt x="545" y="194116"/>
                </a:cubicBezTo>
                <a:cubicBezTo>
                  <a:pt x="-1572" y="193058"/>
                  <a:pt x="8659" y="115799"/>
                  <a:pt x="49228" y="86166"/>
                </a:cubicBezTo>
                <a:cubicBezTo>
                  <a:pt x="89797" y="56533"/>
                  <a:pt x="174111" y="29016"/>
                  <a:pt x="243961" y="16316"/>
                </a:cubicBezTo>
                <a:cubicBezTo>
                  <a:pt x="313811" y="3616"/>
                  <a:pt x="498667" y="-6968"/>
                  <a:pt x="468328" y="5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D7EC0766-C636-4AC8-AB67-5B87AB5A9017}"/>
              </a:ext>
            </a:extLst>
          </p:cNvPr>
          <p:cNvSpPr/>
          <p:nvPr/>
        </p:nvSpPr>
        <p:spPr>
          <a:xfrm>
            <a:off x="4775150" y="319695"/>
            <a:ext cx="957098" cy="281623"/>
          </a:xfrm>
          <a:custGeom>
            <a:avLst/>
            <a:gdLst>
              <a:gd name="connsiteX0" fmla="*/ 929267 w 957098"/>
              <a:gd name="connsiteY0" fmla="*/ 21088 h 281623"/>
              <a:gd name="connsiteX1" fmla="*/ 848833 w 957098"/>
              <a:gd name="connsiteY1" fmla="*/ 8388 h 281623"/>
              <a:gd name="connsiteX2" fmla="*/ 397983 w 957098"/>
              <a:gd name="connsiteY2" fmla="*/ 6272 h 281623"/>
              <a:gd name="connsiteX3" fmla="*/ 129167 w 957098"/>
              <a:gd name="connsiteY3" fmla="*/ 93055 h 281623"/>
              <a:gd name="connsiteX4" fmla="*/ 50 w 957098"/>
              <a:gd name="connsiteY4" fmla="*/ 281438 h 281623"/>
              <a:gd name="connsiteX5" fmla="*/ 141867 w 957098"/>
              <a:gd name="connsiteY5" fmla="*/ 126922 h 281623"/>
              <a:gd name="connsiteX6" fmla="*/ 461483 w 957098"/>
              <a:gd name="connsiteY6" fmla="*/ 69772 h 281623"/>
              <a:gd name="connsiteX7" fmla="*/ 929267 w 957098"/>
              <a:gd name="connsiteY7" fmla="*/ 21088 h 28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7098" h="281623">
                <a:moveTo>
                  <a:pt x="929267" y="21088"/>
                </a:moveTo>
                <a:cubicBezTo>
                  <a:pt x="993825" y="10857"/>
                  <a:pt x="937380" y="10857"/>
                  <a:pt x="848833" y="8388"/>
                </a:cubicBezTo>
                <a:cubicBezTo>
                  <a:pt x="760286" y="5919"/>
                  <a:pt x="517927" y="-7839"/>
                  <a:pt x="397983" y="6272"/>
                </a:cubicBezTo>
                <a:cubicBezTo>
                  <a:pt x="278039" y="20383"/>
                  <a:pt x="195489" y="47194"/>
                  <a:pt x="129167" y="93055"/>
                </a:cubicBezTo>
                <a:cubicBezTo>
                  <a:pt x="62845" y="138916"/>
                  <a:pt x="-2067" y="275794"/>
                  <a:pt x="50" y="281438"/>
                </a:cubicBezTo>
                <a:cubicBezTo>
                  <a:pt x="2167" y="287082"/>
                  <a:pt x="64961" y="162200"/>
                  <a:pt x="141867" y="126922"/>
                </a:cubicBezTo>
                <a:cubicBezTo>
                  <a:pt x="218772" y="91644"/>
                  <a:pt x="327780" y="89880"/>
                  <a:pt x="461483" y="69772"/>
                </a:cubicBezTo>
                <a:cubicBezTo>
                  <a:pt x="595186" y="49664"/>
                  <a:pt x="864709" y="31319"/>
                  <a:pt x="929267" y="21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55A82CCD-DDB7-4B12-BC46-0E33DD512D5B}"/>
              </a:ext>
            </a:extLst>
          </p:cNvPr>
          <p:cNvSpPr/>
          <p:nvPr/>
        </p:nvSpPr>
        <p:spPr>
          <a:xfrm>
            <a:off x="5502859" y="459129"/>
            <a:ext cx="428024" cy="369370"/>
          </a:xfrm>
          <a:custGeom>
            <a:avLst/>
            <a:gdLst>
              <a:gd name="connsiteX0" fmla="*/ 425924 w 428024"/>
              <a:gd name="connsiteY0" fmla="*/ 2304 h 369370"/>
              <a:gd name="connsiteX1" fmla="*/ 83024 w 428024"/>
              <a:gd name="connsiteY1" fmla="*/ 222438 h 369370"/>
              <a:gd name="connsiteX2" fmla="*/ 13174 w 428024"/>
              <a:gd name="connsiteY2" fmla="*/ 336738 h 369370"/>
              <a:gd name="connsiteX3" fmla="*/ 2591 w 428024"/>
              <a:gd name="connsiteY3" fmla="*/ 362138 h 369370"/>
              <a:gd name="connsiteX4" fmla="*/ 44924 w 428024"/>
              <a:gd name="connsiteY4" fmla="*/ 224554 h 369370"/>
              <a:gd name="connsiteX5" fmla="*/ 218491 w 428024"/>
              <a:gd name="connsiteY5" fmla="*/ 114488 h 369370"/>
              <a:gd name="connsiteX6" fmla="*/ 425924 w 428024"/>
              <a:gd name="connsiteY6" fmla="*/ 2304 h 36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24" h="369370">
                <a:moveTo>
                  <a:pt x="425924" y="2304"/>
                </a:moveTo>
                <a:cubicBezTo>
                  <a:pt x="403346" y="20296"/>
                  <a:pt x="151816" y="166699"/>
                  <a:pt x="83024" y="222438"/>
                </a:cubicBezTo>
                <a:cubicBezTo>
                  <a:pt x="14232" y="278177"/>
                  <a:pt x="26579" y="313455"/>
                  <a:pt x="13174" y="336738"/>
                </a:cubicBezTo>
                <a:cubicBezTo>
                  <a:pt x="-231" y="360021"/>
                  <a:pt x="-2701" y="380835"/>
                  <a:pt x="2591" y="362138"/>
                </a:cubicBezTo>
                <a:cubicBezTo>
                  <a:pt x="7883" y="343441"/>
                  <a:pt x="8941" y="265829"/>
                  <a:pt x="44924" y="224554"/>
                </a:cubicBezTo>
                <a:cubicBezTo>
                  <a:pt x="80907" y="183279"/>
                  <a:pt x="153933" y="152588"/>
                  <a:pt x="218491" y="114488"/>
                </a:cubicBezTo>
                <a:cubicBezTo>
                  <a:pt x="283049" y="76388"/>
                  <a:pt x="448502" y="-15688"/>
                  <a:pt x="425924" y="2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4D3F4A7F-7B9D-40A7-9486-36997CF2C751}"/>
              </a:ext>
            </a:extLst>
          </p:cNvPr>
          <p:cNvSpPr/>
          <p:nvPr/>
        </p:nvSpPr>
        <p:spPr>
          <a:xfrm>
            <a:off x="5055603" y="484613"/>
            <a:ext cx="752833" cy="559473"/>
          </a:xfrm>
          <a:custGeom>
            <a:avLst/>
            <a:gdLst>
              <a:gd name="connsiteX0" fmla="*/ 752530 w 752833"/>
              <a:gd name="connsiteY0" fmla="*/ 104 h 559473"/>
              <a:gd name="connsiteX1" fmla="*/ 138697 w 752833"/>
              <a:gd name="connsiteY1" fmla="*/ 292204 h 559473"/>
              <a:gd name="connsiteX2" fmla="*/ 1114 w 752833"/>
              <a:gd name="connsiteY2" fmla="*/ 556787 h 559473"/>
              <a:gd name="connsiteX3" fmla="*/ 81547 w 752833"/>
              <a:gd name="connsiteY3" fmla="*/ 419204 h 559473"/>
              <a:gd name="connsiteX4" fmla="*/ 219130 w 752833"/>
              <a:gd name="connsiteY4" fmla="*/ 260454 h 559473"/>
              <a:gd name="connsiteX5" fmla="*/ 752530 w 752833"/>
              <a:gd name="connsiteY5" fmla="*/ 104 h 559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833" h="559473">
                <a:moveTo>
                  <a:pt x="752530" y="104"/>
                </a:moveTo>
                <a:cubicBezTo>
                  <a:pt x="739125" y="5396"/>
                  <a:pt x="263933" y="199424"/>
                  <a:pt x="138697" y="292204"/>
                </a:cubicBezTo>
                <a:cubicBezTo>
                  <a:pt x="13461" y="384984"/>
                  <a:pt x="10639" y="535620"/>
                  <a:pt x="1114" y="556787"/>
                </a:cubicBezTo>
                <a:cubicBezTo>
                  <a:pt x="-8411" y="577954"/>
                  <a:pt x="45211" y="468593"/>
                  <a:pt x="81547" y="419204"/>
                </a:cubicBezTo>
                <a:cubicBezTo>
                  <a:pt x="117883" y="369815"/>
                  <a:pt x="106594" y="328187"/>
                  <a:pt x="219130" y="260454"/>
                </a:cubicBezTo>
                <a:cubicBezTo>
                  <a:pt x="331666" y="192721"/>
                  <a:pt x="765935" y="-5188"/>
                  <a:pt x="752530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5F4875B6-ABDF-47F5-B315-AAC435247021}"/>
              </a:ext>
            </a:extLst>
          </p:cNvPr>
          <p:cNvSpPr/>
          <p:nvPr/>
        </p:nvSpPr>
        <p:spPr>
          <a:xfrm>
            <a:off x="4290076" y="262163"/>
            <a:ext cx="999726" cy="471652"/>
          </a:xfrm>
          <a:custGeom>
            <a:avLst/>
            <a:gdLst>
              <a:gd name="connsiteX0" fmla="*/ 963491 w 999726"/>
              <a:gd name="connsiteY0" fmla="*/ 13004 h 471652"/>
              <a:gd name="connsiteX1" fmla="*/ 902107 w 999726"/>
              <a:gd name="connsiteY1" fmla="*/ 13004 h 471652"/>
              <a:gd name="connsiteX2" fmla="*/ 224774 w 999726"/>
              <a:gd name="connsiteY2" fmla="*/ 156937 h 471652"/>
              <a:gd name="connsiteX3" fmla="*/ 8874 w 999726"/>
              <a:gd name="connsiteY3" fmla="*/ 465970 h 471652"/>
              <a:gd name="connsiteX4" fmla="*/ 61791 w 999726"/>
              <a:gd name="connsiteY4" fmla="*/ 345320 h 471652"/>
              <a:gd name="connsiteX5" fmla="*/ 248057 w 999726"/>
              <a:gd name="connsiteY5" fmla="*/ 195037 h 471652"/>
              <a:gd name="connsiteX6" fmla="*/ 593074 w 999726"/>
              <a:gd name="connsiteY6" fmla="*/ 68037 h 471652"/>
              <a:gd name="connsiteX7" fmla="*/ 963491 w 999726"/>
              <a:gd name="connsiteY7" fmla="*/ 13004 h 47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9726" h="471652">
                <a:moveTo>
                  <a:pt x="963491" y="13004"/>
                </a:moveTo>
                <a:cubicBezTo>
                  <a:pt x="1014996" y="3832"/>
                  <a:pt x="1025226" y="-10985"/>
                  <a:pt x="902107" y="13004"/>
                </a:cubicBezTo>
                <a:cubicBezTo>
                  <a:pt x="778988" y="36993"/>
                  <a:pt x="373646" y="81443"/>
                  <a:pt x="224774" y="156937"/>
                </a:cubicBezTo>
                <a:cubicBezTo>
                  <a:pt x="75902" y="232431"/>
                  <a:pt x="36038" y="434573"/>
                  <a:pt x="8874" y="465970"/>
                </a:cubicBezTo>
                <a:cubicBezTo>
                  <a:pt x="-18290" y="497367"/>
                  <a:pt x="21927" y="390475"/>
                  <a:pt x="61791" y="345320"/>
                </a:cubicBezTo>
                <a:cubicBezTo>
                  <a:pt x="101655" y="300165"/>
                  <a:pt x="159510" y="241251"/>
                  <a:pt x="248057" y="195037"/>
                </a:cubicBezTo>
                <a:cubicBezTo>
                  <a:pt x="336604" y="148823"/>
                  <a:pt x="471718" y="101198"/>
                  <a:pt x="593074" y="68037"/>
                </a:cubicBezTo>
                <a:cubicBezTo>
                  <a:pt x="714430" y="34876"/>
                  <a:pt x="911986" y="22176"/>
                  <a:pt x="963491" y="13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E1803D83-627B-4661-968C-E984DA678E59}"/>
              </a:ext>
            </a:extLst>
          </p:cNvPr>
          <p:cNvSpPr/>
          <p:nvPr/>
        </p:nvSpPr>
        <p:spPr>
          <a:xfrm>
            <a:off x="4206397" y="342162"/>
            <a:ext cx="781070" cy="594522"/>
          </a:xfrm>
          <a:custGeom>
            <a:avLst/>
            <a:gdLst>
              <a:gd name="connsiteX0" fmla="*/ 778353 w 781070"/>
              <a:gd name="connsiteY0" fmla="*/ 738 h 594522"/>
              <a:gd name="connsiteX1" fmla="*/ 192036 w 781070"/>
              <a:gd name="connsiteY1" fmla="*/ 309771 h 594522"/>
              <a:gd name="connsiteX2" fmla="*/ 5770 w 781070"/>
              <a:gd name="connsiteY2" fmla="*/ 589171 h 594522"/>
              <a:gd name="connsiteX3" fmla="*/ 62920 w 781070"/>
              <a:gd name="connsiteY3" fmla="*/ 483338 h 594522"/>
              <a:gd name="connsiteX4" fmla="*/ 219553 w 781070"/>
              <a:gd name="connsiteY4" fmla="*/ 356338 h 594522"/>
              <a:gd name="connsiteX5" fmla="*/ 403703 w 781070"/>
              <a:gd name="connsiteY5" fmla="*/ 227221 h 594522"/>
              <a:gd name="connsiteX6" fmla="*/ 778353 w 781070"/>
              <a:gd name="connsiteY6" fmla="*/ 738 h 59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1070" h="594522">
                <a:moveTo>
                  <a:pt x="778353" y="738"/>
                </a:moveTo>
                <a:cubicBezTo>
                  <a:pt x="743075" y="14496"/>
                  <a:pt x="320800" y="211699"/>
                  <a:pt x="192036" y="309771"/>
                </a:cubicBezTo>
                <a:cubicBezTo>
                  <a:pt x="63272" y="407843"/>
                  <a:pt x="27289" y="560243"/>
                  <a:pt x="5770" y="589171"/>
                </a:cubicBezTo>
                <a:cubicBezTo>
                  <a:pt x="-15749" y="618099"/>
                  <a:pt x="27290" y="522143"/>
                  <a:pt x="62920" y="483338"/>
                </a:cubicBezTo>
                <a:cubicBezTo>
                  <a:pt x="98550" y="444533"/>
                  <a:pt x="162756" y="399024"/>
                  <a:pt x="219553" y="356338"/>
                </a:cubicBezTo>
                <a:cubicBezTo>
                  <a:pt x="276350" y="313652"/>
                  <a:pt x="311981" y="285077"/>
                  <a:pt x="403703" y="227221"/>
                </a:cubicBezTo>
                <a:cubicBezTo>
                  <a:pt x="495425" y="169366"/>
                  <a:pt x="813631" y="-13020"/>
                  <a:pt x="778353" y="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C9AC0FAE-22F8-4738-BCFD-EC8A173F6677}"/>
              </a:ext>
            </a:extLst>
          </p:cNvPr>
          <p:cNvSpPr/>
          <p:nvPr/>
        </p:nvSpPr>
        <p:spPr>
          <a:xfrm>
            <a:off x="4063266" y="468378"/>
            <a:ext cx="352205" cy="770001"/>
          </a:xfrm>
          <a:custGeom>
            <a:avLst/>
            <a:gdLst>
              <a:gd name="connsiteX0" fmla="*/ 352101 w 352205"/>
              <a:gd name="connsiteY0" fmla="*/ 1522 h 770001"/>
              <a:gd name="connsiteX1" fmla="*/ 72701 w 352205"/>
              <a:gd name="connsiteY1" fmla="*/ 380405 h 770001"/>
              <a:gd name="connsiteX2" fmla="*/ 53651 w 352205"/>
              <a:gd name="connsiteY2" fmla="*/ 757172 h 770001"/>
              <a:gd name="connsiteX3" fmla="*/ 57884 w 352205"/>
              <a:gd name="connsiteY3" fmla="*/ 657689 h 770001"/>
              <a:gd name="connsiteX4" fmla="*/ 734 w 352205"/>
              <a:gd name="connsiteY4" fmla="*/ 418505 h 770001"/>
              <a:gd name="connsiteX5" fmla="*/ 104451 w 352205"/>
              <a:gd name="connsiteY5" fmla="*/ 253405 h 770001"/>
              <a:gd name="connsiteX6" fmla="*/ 352101 w 352205"/>
              <a:gd name="connsiteY6" fmla="*/ 1522 h 77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205" h="770001">
                <a:moveTo>
                  <a:pt x="352101" y="1522"/>
                </a:moveTo>
                <a:cubicBezTo>
                  <a:pt x="346809" y="22688"/>
                  <a:pt x="122443" y="254463"/>
                  <a:pt x="72701" y="380405"/>
                </a:cubicBezTo>
                <a:cubicBezTo>
                  <a:pt x="22959" y="506347"/>
                  <a:pt x="56120" y="710958"/>
                  <a:pt x="53651" y="757172"/>
                </a:cubicBezTo>
                <a:cubicBezTo>
                  <a:pt x="51181" y="803386"/>
                  <a:pt x="66703" y="714134"/>
                  <a:pt x="57884" y="657689"/>
                </a:cubicBezTo>
                <a:cubicBezTo>
                  <a:pt x="49064" y="601245"/>
                  <a:pt x="-7027" y="485886"/>
                  <a:pt x="734" y="418505"/>
                </a:cubicBezTo>
                <a:cubicBezTo>
                  <a:pt x="8495" y="351124"/>
                  <a:pt x="49065" y="321138"/>
                  <a:pt x="104451" y="253405"/>
                </a:cubicBezTo>
                <a:cubicBezTo>
                  <a:pt x="159837" y="185672"/>
                  <a:pt x="357393" y="-19644"/>
                  <a:pt x="352101" y="1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E9FDCBA5-72E4-4461-A4ED-D8E3CD2868DF}"/>
              </a:ext>
            </a:extLst>
          </p:cNvPr>
          <p:cNvSpPr/>
          <p:nvPr/>
        </p:nvSpPr>
        <p:spPr>
          <a:xfrm>
            <a:off x="4117494" y="745046"/>
            <a:ext cx="338404" cy="694736"/>
          </a:xfrm>
          <a:custGeom>
            <a:avLst/>
            <a:gdLst>
              <a:gd name="connsiteX0" fmla="*/ 338089 w 338404"/>
              <a:gd name="connsiteY0" fmla="*/ 21 h 694736"/>
              <a:gd name="connsiteX1" fmla="*/ 92556 w 338404"/>
              <a:gd name="connsiteY1" fmla="*/ 292121 h 694736"/>
              <a:gd name="connsiteX2" fmla="*/ 158173 w 338404"/>
              <a:gd name="connsiteY2" fmla="*/ 677354 h 694736"/>
              <a:gd name="connsiteX3" fmla="*/ 147589 w 338404"/>
              <a:gd name="connsiteY3" fmla="*/ 607504 h 694736"/>
              <a:gd name="connsiteX4" fmla="*/ 20589 w 338404"/>
              <a:gd name="connsiteY4" fmla="*/ 419121 h 694736"/>
              <a:gd name="connsiteX5" fmla="*/ 33289 w 338404"/>
              <a:gd name="connsiteY5" fmla="*/ 277304 h 694736"/>
              <a:gd name="connsiteX6" fmla="*/ 338089 w 338404"/>
              <a:gd name="connsiteY6" fmla="*/ 21 h 69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404" h="694736">
                <a:moveTo>
                  <a:pt x="338089" y="21"/>
                </a:moveTo>
                <a:cubicBezTo>
                  <a:pt x="347967" y="2491"/>
                  <a:pt x="122542" y="179232"/>
                  <a:pt x="92556" y="292121"/>
                </a:cubicBezTo>
                <a:cubicBezTo>
                  <a:pt x="62570" y="405010"/>
                  <a:pt x="149001" y="624790"/>
                  <a:pt x="158173" y="677354"/>
                </a:cubicBezTo>
                <a:cubicBezTo>
                  <a:pt x="167345" y="729918"/>
                  <a:pt x="170520" y="650543"/>
                  <a:pt x="147589" y="607504"/>
                </a:cubicBezTo>
                <a:cubicBezTo>
                  <a:pt x="124658" y="564465"/>
                  <a:pt x="39639" y="474154"/>
                  <a:pt x="20589" y="419121"/>
                </a:cubicBezTo>
                <a:cubicBezTo>
                  <a:pt x="1539" y="364088"/>
                  <a:pt x="-19275" y="344332"/>
                  <a:pt x="33289" y="277304"/>
                </a:cubicBezTo>
                <a:cubicBezTo>
                  <a:pt x="85853" y="210276"/>
                  <a:pt x="328211" y="-2449"/>
                  <a:pt x="33808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ECBCF3B8-59BE-45B4-AD5D-07DAAA2D9FD4}"/>
              </a:ext>
            </a:extLst>
          </p:cNvPr>
          <p:cNvSpPr/>
          <p:nvPr/>
        </p:nvSpPr>
        <p:spPr>
          <a:xfrm>
            <a:off x="3998173" y="1123880"/>
            <a:ext cx="159930" cy="539179"/>
          </a:xfrm>
          <a:custGeom>
            <a:avLst/>
            <a:gdLst>
              <a:gd name="connsiteX0" fmla="*/ 97577 w 159930"/>
              <a:gd name="connsiteY0" fmla="*/ 70 h 539179"/>
              <a:gd name="connsiteX1" fmla="*/ 38310 w 159930"/>
              <a:gd name="connsiteY1" fmla="*/ 245603 h 539179"/>
              <a:gd name="connsiteX2" fmla="*/ 156844 w 159930"/>
              <a:gd name="connsiteY2" fmla="*/ 531353 h 539179"/>
              <a:gd name="connsiteX3" fmla="*/ 114510 w 159930"/>
              <a:gd name="connsiteY3" fmla="*/ 438220 h 539179"/>
              <a:gd name="connsiteX4" fmla="*/ 210 w 159930"/>
              <a:gd name="connsiteY4" fmla="*/ 222320 h 539179"/>
              <a:gd name="connsiteX5" fmla="*/ 97577 w 159930"/>
              <a:gd name="connsiteY5" fmla="*/ 70 h 53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930" h="539179">
                <a:moveTo>
                  <a:pt x="97577" y="70"/>
                </a:moveTo>
                <a:cubicBezTo>
                  <a:pt x="103927" y="3951"/>
                  <a:pt x="28432" y="157056"/>
                  <a:pt x="38310" y="245603"/>
                </a:cubicBezTo>
                <a:cubicBezTo>
                  <a:pt x="48188" y="334150"/>
                  <a:pt x="144144" y="499250"/>
                  <a:pt x="156844" y="531353"/>
                </a:cubicBezTo>
                <a:cubicBezTo>
                  <a:pt x="169544" y="563456"/>
                  <a:pt x="140616" y="489725"/>
                  <a:pt x="114510" y="438220"/>
                </a:cubicBezTo>
                <a:cubicBezTo>
                  <a:pt x="88404" y="386715"/>
                  <a:pt x="5502" y="290759"/>
                  <a:pt x="210" y="222320"/>
                </a:cubicBezTo>
                <a:cubicBezTo>
                  <a:pt x="-5082" y="153881"/>
                  <a:pt x="91227" y="-3811"/>
                  <a:pt x="97577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74E9297C-90F1-418A-8259-92E8E35A7E74}"/>
              </a:ext>
            </a:extLst>
          </p:cNvPr>
          <p:cNvSpPr/>
          <p:nvPr/>
        </p:nvSpPr>
        <p:spPr>
          <a:xfrm>
            <a:off x="3917944" y="1418156"/>
            <a:ext cx="178192" cy="530718"/>
          </a:xfrm>
          <a:custGeom>
            <a:avLst/>
            <a:gdLst>
              <a:gd name="connsiteX0" fmla="*/ 97373 w 178192"/>
              <a:gd name="connsiteY0" fmla="*/ 11 h 530718"/>
              <a:gd name="connsiteX1" fmla="*/ 52923 w 178192"/>
              <a:gd name="connsiteY1" fmla="*/ 281527 h 530718"/>
              <a:gd name="connsiteX2" fmla="*/ 177806 w 178192"/>
              <a:gd name="connsiteY2" fmla="*/ 529177 h 530718"/>
              <a:gd name="connsiteX3" fmla="*/ 88906 w 178192"/>
              <a:gd name="connsiteY3" fmla="*/ 381011 h 530718"/>
              <a:gd name="connsiteX4" fmla="*/ 6 w 178192"/>
              <a:gd name="connsiteY4" fmla="*/ 270944 h 530718"/>
              <a:gd name="connsiteX5" fmla="*/ 97373 w 178192"/>
              <a:gd name="connsiteY5" fmla="*/ 11 h 53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192" h="530718">
                <a:moveTo>
                  <a:pt x="97373" y="11"/>
                </a:moveTo>
                <a:cubicBezTo>
                  <a:pt x="106192" y="1775"/>
                  <a:pt x="39518" y="193333"/>
                  <a:pt x="52923" y="281527"/>
                </a:cubicBezTo>
                <a:cubicBezTo>
                  <a:pt x="66328" y="369721"/>
                  <a:pt x="171809" y="512596"/>
                  <a:pt x="177806" y="529177"/>
                </a:cubicBezTo>
                <a:cubicBezTo>
                  <a:pt x="183803" y="545758"/>
                  <a:pt x="118539" y="424050"/>
                  <a:pt x="88906" y="381011"/>
                </a:cubicBezTo>
                <a:cubicBezTo>
                  <a:pt x="59273" y="337972"/>
                  <a:pt x="-699" y="334091"/>
                  <a:pt x="6" y="270944"/>
                </a:cubicBezTo>
                <a:cubicBezTo>
                  <a:pt x="711" y="207797"/>
                  <a:pt x="88554" y="-1753"/>
                  <a:pt x="9737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B4BAD854-6EA0-4037-9D25-480E47615134}"/>
              </a:ext>
            </a:extLst>
          </p:cNvPr>
          <p:cNvSpPr/>
          <p:nvPr/>
        </p:nvSpPr>
        <p:spPr>
          <a:xfrm>
            <a:off x="4339066" y="473834"/>
            <a:ext cx="657740" cy="491601"/>
          </a:xfrm>
          <a:custGeom>
            <a:avLst/>
            <a:gdLst>
              <a:gd name="connsiteX0" fmla="*/ 656267 w 657740"/>
              <a:gd name="connsiteY0" fmla="*/ 2416 h 491601"/>
              <a:gd name="connsiteX1" fmla="*/ 343001 w 657740"/>
              <a:gd name="connsiteY1" fmla="*/ 241599 h 491601"/>
              <a:gd name="connsiteX2" fmla="*/ 345117 w 657740"/>
              <a:gd name="connsiteY2" fmla="*/ 423633 h 491601"/>
              <a:gd name="connsiteX3" fmla="*/ 101 w 657740"/>
              <a:gd name="connsiteY3" fmla="*/ 491366 h 491601"/>
              <a:gd name="connsiteX4" fmla="*/ 309134 w 657740"/>
              <a:gd name="connsiteY4" fmla="*/ 404583 h 491601"/>
              <a:gd name="connsiteX5" fmla="*/ 321834 w 657740"/>
              <a:gd name="connsiteY5" fmla="*/ 281816 h 491601"/>
              <a:gd name="connsiteX6" fmla="*/ 455184 w 657740"/>
              <a:gd name="connsiteY6" fmla="*/ 127299 h 491601"/>
              <a:gd name="connsiteX7" fmla="*/ 656267 w 657740"/>
              <a:gd name="connsiteY7" fmla="*/ 2416 h 49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740" h="491601">
                <a:moveTo>
                  <a:pt x="656267" y="2416"/>
                </a:moveTo>
                <a:cubicBezTo>
                  <a:pt x="637570" y="21466"/>
                  <a:pt x="394859" y="171396"/>
                  <a:pt x="343001" y="241599"/>
                </a:cubicBezTo>
                <a:cubicBezTo>
                  <a:pt x="291143" y="311802"/>
                  <a:pt x="402267" y="382005"/>
                  <a:pt x="345117" y="423633"/>
                </a:cubicBezTo>
                <a:cubicBezTo>
                  <a:pt x="287967" y="465261"/>
                  <a:pt x="6098" y="494541"/>
                  <a:pt x="101" y="491366"/>
                </a:cubicBezTo>
                <a:cubicBezTo>
                  <a:pt x="-5896" y="488191"/>
                  <a:pt x="255512" y="439508"/>
                  <a:pt x="309134" y="404583"/>
                </a:cubicBezTo>
                <a:cubicBezTo>
                  <a:pt x="362756" y="369658"/>
                  <a:pt x="297492" y="328030"/>
                  <a:pt x="321834" y="281816"/>
                </a:cubicBezTo>
                <a:cubicBezTo>
                  <a:pt x="346176" y="235602"/>
                  <a:pt x="399798" y="172807"/>
                  <a:pt x="455184" y="127299"/>
                </a:cubicBezTo>
                <a:cubicBezTo>
                  <a:pt x="510570" y="81791"/>
                  <a:pt x="674964" y="-16634"/>
                  <a:pt x="656267" y="2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740EB5B8-733A-4602-9076-201E77353118}"/>
              </a:ext>
            </a:extLst>
          </p:cNvPr>
          <p:cNvSpPr/>
          <p:nvPr/>
        </p:nvSpPr>
        <p:spPr>
          <a:xfrm>
            <a:off x="4452647" y="425230"/>
            <a:ext cx="427349" cy="560754"/>
          </a:xfrm>
          <a:custGeom>
            <a:avLst/>
            <a:gdLst>
              <a:gd name="connsiteX0" fmla="*/ 411453 w 427349"/>
              <a:gd name="connsiteY0" fmla="*/ 19270 h 560754"/>
              <a:gd name="connsiteX1" fmla="*/ 113003 w 427349"/>
              <a:gd name="connsiteY1" fmla="*/ 245753 h 560754"/>
              <a:gd name="connsiteX2" fmla="*/ 72786 w 427349"/>
              <a:gd name="connsiteY2" fmla="*/ 523037 h 560754"/>
              <a:gd name="connsiteX3" fmla="*/ 91836 w 427349"/>
              <a:gd name="connsiteY3" fmla="*/ 550553 h 560754"/>
              <a:gd name="connsiteX4" fmla="*/ 57970 w 427349"/>
              <a:gd name="connsiteY4" fmla="*/ 451070 h 560754"/>
              <a:gd name="connsiteX5" fmla="*/ 15636 w 427349"/>
              <a:gd name="connsiteY5" fmla="*/ 326187 h 560754"/>
              <a:gd name="connsiteX6" fmla="*/ 347953 w 427349"/>
              <a:gd name="connsiteY6" fmla="*/ 44670 h 560754"/>
              <a:gd name="connsiteX7" fmla="*/ 411453 w 427349"/>
              <a:gd name="connsiteY7" fmla="*/ 19270 h 560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7349" h="560754">
                <a:moveTo>
                  <a:pt x="411453" y="19270"/>
                </a:moveTo>
                <a:cubicBezTo>
                  <a:pt x="372295" y="52784"/>
                  <a:pt x="169447" y="161792"/>
                  <a:pt x="113003" y="245753"/>
                </a:cubicBezTo>
                <a:cubicBezTo>
                  <a:pt x="56559" y="329714"/>
                  <a:pt x="76314" y="472237"/>
                  <a:pt x="72786" y="523037"/>
                </a:cubicBezTo>
                <a:cubicBezTo>
                  <a:pt x="69258" y="573837"/>
                  <a:pt x="94305" y="562547"/>
                  <a:pt x="91836" y="550553"/>
                </a:cubicBezTo>
                <a:cubicBezTo>
                  <a:pt x="89367" y="538559"/>
                  <a:pt x="70670" y="488464"/>
                  <a:pt x="57970" y="451070"/>
                </a:cubicBezTo>
                <a:cubicBezTo>
                  <a:pt x="45270" y="413676"/>
                  <a:pt x="-32694" y="393920"/>
                  <a:pt x="15636" y="326187"/>
                </a:cubicBezTo>
                <a:cubicBezTo>
                  <a:pt x="63966" y="258454"/>
                  <a:pt x="283042" y="92295"/>
                  <a:pt x="347953" y="44670"/>
                </a:cubicBezTo>
                <a:cubicBezTo>
                  <a:pt x="412864" y="-2955"/>
                  <a:pt x="450611" y="-14244"/>
                  <a:pt x="411453" y="19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B60351E4-209A-4050-8FCF-5DF204B148E0}"/>
              </a:ext>
            </a:extLst>
          </p:cNvPr>
          <p:cNvSpPr/>
          <p:nvPr/>
        </p:nvSpPr>
        <p:spPr>
          <a:xfrm>
            <a:off x="4997416" y="449863"/>
            <a:ext cx="876438" cy="447692"/>
          </a:xfrm>
          <a:custGeom>
            <a:avLst/>
            <a:gdLst>
              <a:gd name="connsiteX0" fmla="*/ 876334 w 876438"/>
              <a:gd name="connsiteY0" fmla="*/ 987 h 447692"/>
              <a:gd name="connsiteX1" fmla="*/ 285784 w 876438"/>
              <a:gd name="connsiteY1" fmla="*/ 43320 h 447692"/>
              <a:gd name="connsiteX2" fmla="*/ 141851 w 876438"/>
              <a:gd name="connsiteY2" fmla="*/ 157620 h 447692"/>
              <a:gd name="connsiteX3" fmla="*/ 34 w 876438"/>
              <a:gd name="connsiteY3" fmla="*/ 447604 h 447692"/>
              <a:gd name="connsiteX4" fmla="*/ 154551 w 876438"/>
              <a:gd name="connsiteY4" fmla="*/ 187254 h 447692"/>
              <a:gd name="connsiteX5" fmla="*/ 332351 w 876438"/>
              <a:gd name="connsiteY5" fmla="*/ 79304 h 447692"/>
              <a:gd name="connsiteX6" fmla="*/ 876334 w 876438"/>
              <a:gd name="connsiteY6" fmla="*/ 987 h 44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6438" h="447692">
                <a:moveTo>
                  <a:pt x="876334" y="987"/>
                </a:moveTo>
                <a:cubicBezTo>
                  <a:pt x="868573" y="-5010"/>
                  <a:pt x="408198" y="17215"/>
                  <a:pt x="285784" y="43320"/>
                </a:cubicBezTo>
                <a:cubicBezTo>
                  <a:pt x="163370" y="69425"/>
                  <a:pt x="189476" y="90239"/>
                  <a:pt x="141851" y="157620"/>
                </a:cubicBezTo>
                <a:cubicBezTo>
                  <a:pt x="94226" y="225001"/>
                  <a:pt x="-2083" y="442665"/>
                  <a:pt x="34" y="447604"/>
                </a:cubicBezTo>
                <a:cubicBezTo>
                  <a:pt x="2151" y="452543"/>
                  <a:pt x="99165" y="248637"/>
                  <a:pt x="154551" y="187254"/>
                </a:cubicBezTo>
                <a:cubicBezTo>
                  <a:pt x="209937" y="125871"/>
                  <a:pt x="206409" y="113876"/>
                  <a:pt x="332351" y="79304"/>
                </a:cubicBezTo>
                <a:cubicBezTo>
                  <a:pt x="458293" y="44732"/>
                  <a:pt x="884095" y="6984"/>
                  <a:pt x="876334" y="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D4A2FC9E-1636-4FA5-8593-7D73C6A848E2}"/>
              </a:ext>
            </a:extLst>
          </p:cNvPr>
          <p:cNvSpPr/>
          <p:nvPr/>
        </p:nvSpPr>
        <p:spPr>
          <a:xfrm>
            <a:off x="4877550" y="395561"/>
            <a:ext cx="776212" cy="489388"/>
          </a:xfrm>
          <a:custGeom>
            <a:avLst/>
            <a:gdLst>
              <a:gd name="connsiteX0" fmla="*/ 776067 w 776212"/>
              <a:gd name="connsiteY0" fmla="*/ 256 h 489388"/>
              <a:gd name="connsiteX1" fmla="*/ 145300 w 776212"/>
              <a:gd name="connsiteY1" fmla="*/ 129372 h 489388"/>
              <a:gd name="connsiteX2" fmla="*/ 79683 w 776212"/>
              <a:gd name="connsiteY2" fmla="*/ 205572 h 489388"/>
              <a:gd name="connsiteX3" fmla="*/ 1367 w 776212"/>
              <a:gd name="connsiteY3" fmla="*/ 484972 h 489388"/>
              <a:gd name="connsiteX4" fmla="*/ 28883 w 776212"/>
              <a:gd name="connsiteY4" fmla="*/ 368556 h 489388"/>
              <a:gd name="connsiteX5" fmla="*/ 16183 w 776212"/>
              <a:gd name="connsiteY5" fmla="*/ 256372 h 489388"/>
              <a:gd name="connsiteX6" fmla="*/ 202450 w 776212"/>
              <a:gd name="connsiteY6" fmla="*/ 165356 h 489388"/>
              <a:gd name="connsiteX7" fmla="*/ 776067 w 776212"/>
              <a:gd name="connsiteY7" fmla="*/ 256 h 48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212" h="489388">
                <a:moveTo>
                  <a:pt x="776067" y="256"/>
                </a:moveTo>
                <a:cubicBezTo>
                  <a:pt x="766542" y="-5741"/>
                  <a:pt x="261364" y="95153"/>
                  <a:pt x="145300" y="129372"/>
                </a:cubicBezTo>
                <a:cubicBezTo>
                  <a:pt x="29236" y="163591"/>
                  <a:pt x="103672" y="146305"/>
                  <a:pt x="79683" y="205572"/>
                </a:cubicBezTo>
                <a:cubicBezTo>
                  <a:pt x="55694" y="264839"/>
                  <a:pt x="9834" y="457808"/>
                  <a:pt x="1367" y="484972"/>
                </a:cubicBezTo>
                <a:cubicBezTo>
                  <a:pt x="-7100" y="512136"/>
                  <a:pt x="26414" y="406656"/>
                  <a:pt x="28883" y="368556"/>
                </a:cubicBezTo>
                <a:cubicBezTo>
                  <a:pt x="31352" y="330456"/>
                  <a:pt x="-12745" y="290239"/>
                  <a:pt x="16183" y="256372"/>
                </a:cubicBezTo>
                <a:cubicBezTo>
                  <a:pt x="45111" y="222505"/>
                  <a:pt x="78625" y="208042"/>
                  <a:pt x="202450" y="165356"/>
                </a:cubicBezTo>
                <a:cubicBezTo>
                  <a:pt x="326275" y="122670"/>
                  <a:pt x="785592" y="6253"/>
                  <a:pt x="776067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D99F832B-EC7F-4D95-AD7C-7C52D4FDA25D}"/>
              </a:ext>
            </a:extLst>
          </p:cNvPr>
          <p:cNvSpPr/>
          <p:nvPr/>
        </p:nvSpPr>
        <p:spPr>
          <a:xfrm>
            <a:off x="4500126" y="549515"/>
            <a:ext cx="1185921" cy="586110"/>
          </a:xfrm>
          <a:custGeom>
            <a:avLst/>
            <a:gdLst>
              <a:gd name="connsiteX0" fmla="*/ 1172541 w 1185921"/>
              <a:gd name="connsiteY0" fmla="*/ 34685 h 586110"/>
              <a:gd name="connsiteX1" fmla="*/ 1092107 w 1185921"/>
              <a:gd name="connsiteY1" fmla="*/ 53735 h 586110"/>
              <a:gd name="connsiteX2" fmla="*/ 738624 w 1185921"/>
              <a:gd name="connsiteY2" fmla="*/ 485535 h 586110"/>
              <a:gd name="connsiteX3" fmla="*/ 313174 w 1185921"/>
              <a:gd name="connsiteY3" fmla="*/ 559618 h 586110"/>
              <a:gd name="connsiteX4" fmla="*/ 6257 w 1185921"/>
              <a:gd name="connsiteY4" fmla="*/ 580785 h 586110"/>
              <a:gd name="connsiteX5" fmla="*/ 596807 w 1185921"/>
              <a:gd name="connsiteY5" fmla="*/ 468602 h 586110"/>
              <a:gd name="connsiteX6" fmla="*/ 867741 w 1185921"/>
              <a:gd name="connsiteY6" fmla="*/ 309852 h 586110"/>
              <a:gd name="connsiteX7" fmla="*/ 1172541 w 1185921"/>
              <a:gd name="connsiteY7" fmla="*/ 34685 h 58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921" h="586110">
                <a:moveTo>
                  <a:pt x="1172541" y="34685"/>
                </a:moveTo>
                <a:cubicBezTo>
                  <a:pt x="1209935" y="-8001"/>
                  <a:pt x="1164426" y="-21407"/>
                  <a:pt x="1092107" y="53735"/>
                </a:cubicBezTo>
                <a:cubicBezTo>
                  <a:pt x="1019788" y="128877"/>
                  <a:pt x="868446" y="401221"/>
                  <a:pt x="738624" y="485535"/>
                </a:cubicBezTo>
                <a:cubicBezTo>
                  <a:pt x="608802" y="569849"/>
                  <a:pt x="435235" y="543743"/>
                  <a:pt x="313174" y="559618"/>
                </a:cubicBezTo>
                <a:cubicBezTo>
                  <a:pt x="191113" y="575493"/>
                  <a:pt x="-41015" y="595954"/>
                  <a:pt x="6257" y="580785"/>
                </a:cubicBezTo>
                <a:cubicBezTo>
                  <a:pt x="53529" y="565616"/>
                  <a:pt x="453226" y="513757"/>
                  <a:pt x="596807" y="468602"/>
                </a:cubicBezTo>
                <a:cubicBezTo>
                  <a:pt x="740388" y="423447"/>
                  <a:pt x="772138" y="381466"/>
                  <a:pt x="867741" y="309852"/>
                </a:cubicBezTo>
                <a:cubicBezTo>
                  <a:pt x="963344" y="238238"/>
                  <a:pt x="1135147" y="77371"/>
                  <a:pt x="1172541" y="34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75426223-88BE-41DF-B399-FA965F2D6177}"/>
              </a:ext>
            </a:extLst>
          </p:cNvPr>
          <p:cNvSpPr/>
          <p:nvPr/>
        </p:nvSpPr>
        <p:spPr>
          <a:xfrm>
            <a:off x="5686418" y="672974"/>
            <a:ext cx="405535" cy="511191"/>
          </a:xfrm>
          <a:custGeom>
            <a:avLst/>
            <a:gdLst>
              <a:gd name="connsiteX0" fmla="*/ 284699 w 405535"/>
              <a:gd name="connsiteY0" fmla="*/ 126 h 511191"/>
              <a:gd name="connsiteX1" fmla="*/ 405349 w 405535"/>
              <a:gd name="connsiteY1" fmla="*/ 266826 h 511191"/>
              <a:gd name="connsiteX2" fmla="*/ 303749 w 405535"/>
              <a:gd name="connsiteY2" fmla="*/ 383243 h 511191"/>
              <a:gd name="connsiteX3" fmla="*/ 1065 w 405535"/>
              <a:gd name="connsiteY3" fmla="*/ 510243 h 511191"/>
              <a:gd name="connsiteX4" fmla="*/ 208499 w 405535"/>
              <a:gd name="connsiteY4" fmla="*/ 434043 h 511191"/>
              <a:gd name="connsiteX5" fmla="*/ 346082 w 405535"/>
              <a:gd name="connsiteY5" fmla="*/ 302809 h 511191"/>
              <a:gd name="connsiteX6" fmla="*/ 284699 w 405535"/>
              <a:gd name="connsiteY6" fmla="*/ 126 h 5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535" h="511191">
                <a:moveTo>
                  <a:pt x="284699" y="126"/>
                </a:moveTo>
                <a:cubicBezTo>
                  <a:pt x="294577" y="-5871"/>
                  <a:pt x="402174" y="202973"/>
                  <a:pt x="405349" y="266826"/>
                </a:cubicBezTo>
                <a:cubicBezTo>
                  <a:pt x="408524" y="330679"/>
                  <a:pt x="371130" y="342674"/>
                  <a:pt x="303749" y="383243"/>
                </a:cubicBezTo>
                <a:cubicBezTo>
                  <a:pt x="236368" y="423812"/>
                  <a:pt x="16940" y="501776"/>
                  <a:pt x="1065" y="510243"/>
                </a:cubicBezTo>
                <a:cubicBezTo>
                  <a:pt x="-14810" y="518710"/>
                  <a:pt x="150996" y="468615"/>
                  <a:pt x="208499" y="434043"/>
                </a:cubicBezTo>
                <a:cubicBezTo>
                  <a:pt x="266002" y="399471"/>
                  <a:pt x="333029" y="371953"/>
                  <a:pt x="346082" y="302809"/>
                </a:cubicBezTo>
                <a:cubicBezTo>
                  <a:pt x="359135" y="233665"/>
                  <a:pt x="274821" y="6123"/>
                  <a:pt x="284699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C9DF8037-B380-4537-B457-56484730C490}"/>
              </a:ext>
            </a:extLst>
          </p:cNvPr>
          <p:cNvSpPr/>
          <p:nvPr/>
        </p:nvSpPr>
        <p:spPr>
          <a:xfrm>
            <a:off x="6569131" y="697077"/>
            <a:ext cx="777947" cy="626145"/>
          </a:xfrm>
          <a:custGeom>
            <a:avLst/>
            <a:gdLst>
              <a:gd name="connsiteX0" fmla="*/ 15819 w 777947"/>
              <a:gd name="connsiteY0" fmla="*/ 1423 h 626145"/>
              <a:gd name="connsiteX1" fmla="*/ 422219 w 777947"/>
              <a:gd name="connsiteY1" fmla="*/ 407823 h 626145"/>
              <a:gd name="connsiteX2" fmla="*/ 742894 w 777947"/>
              <a:gd name="connsiteY2" fmla="*/ 604673 h 626145"/>
              <a:gd name="connsiteX3" fmla="*/ 752419 w 777947"/>
              <a:gd name="connsiteY3" fmla="*/ 617373 h 626145"/>
              <a:gd name="connsiteX4" fmla="*/ 590494 w 777947"/>
              <a:gd name="connsiteY4" fmla="*/ 572923 h 626145"/>
              <a:gd name="connsiteX5" fmla="*/ 130119 w 777947"/>
              <a:gd name="connsiteY5" fmla="*/ 283998 h 626145"/>
              <a:gd name="connsiteX6" fmla="*/ 15819 w 777947"/>
              <a:gd name="connsiteY6" fmla="*/ 1423 h 62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947" h="626145">
                <a:moveTo>
                  <a:pt x="15819" y="1423"/>
                </a:moveTo>
                <a:cubicBezTo>
                  <a:pt x="64502" y="22061"/>
                  <a:pt x="301040" y="307281"/>
                  <a:pt x="422219" y="407823"/>
                </a:cubicBezTo>
                <a:cubicBezTo>
                  <a:pt x="543398" y="508365"/>
                  <a:pt x="687861" y="569748"/>
                  <a:pt x="742894" y="604673"/>
                </a:cubicBezTo>
                <a:cubicBezTo>
                  <a:pt x="797927" y="639598"/>
                  <a:pt x="777819" y="622665"/>
                  <a:pt x="752419" y="617373"/>
                </a:cubicBezTo>
                <a:cubicBezTo>
                  <a:pt x="727019" y="612081"/>
                  <a:pt x="694211" y="628485"/>
                  <a:pt x="590494" y="572923"/>
                </a:cubicBezTo>
                <a:cubicBezTo>
                  <a:pt x="486777" y="517361"/>
                  <a:pt x="222194" y="378190"/>
                  <a:pt x="130119" y="283998"/>
                </a:cubicBezTo>
                <a:cubicBezTo>
                  <a:pt x="38044" y="189806"/>
                  <a:pt x="-32864" y="-19215"/>
                  <a:pt x="15819" y="1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7A366CD6-983D-45E9-8F12-3DED10019275}"/>
              </a:ext>
            </a:extLst>
          </p:cNvPr>
          <p:cNvSpPr/>
          <p:nvPr/>
        </p:nvSpPr>
        <p:spPr>
          <a:xfrm>
            <a:off x="6387109" y="600759"/>
            <a:ext cx="990718" cy="1201001"/>
          </a:xfrm>
          <a:custGeom>
            <a:avLst/>
            <a:gdLst>
              <a:gd name="connsiteX0" fmla="*/ 16866 w 990718"/>
              <a:gd name="connsiteY0" fmla="*/ 34241 h 1201001"/>
              <a:gd name="connsiteX1" fmla="*/ 58141 w 990718"/>
              <a:gd name="connsiteY1" fmla="*/ 88216 h 1201001"/>
              <a:gd name="connsiteX2" fmla="*/ 378816 w 990718"/>
              <a:gd name="connsiteY2" fmla="*/ 561291 h 1201001"/>
              <a:gd name="connsiteX3" fmla="*/ 683616 w 990718"/>
              <a:gd name="connsiteY3" fmla="*/ 802591 h 1201001"/>
              <a:gd name="connsiteX4" fmla="*/ 940791 w 990718"/>
              <a:gd name="connsiteY4" fmla="*/ 970866 h 1201001"/>
              <a:gd name="connsiteX5" fmla="*/ 969366 w 990718"/>
              <a:gd name="connsiteY5" fmla="*/ 1199466 h 1201001"/>
              <a:gd name="connsiteX6" fmla="*/ 956666 w 990718"/>
              <a:gd name="connsiteY6" fmla="*/ 1056591 h 1201001"/>
              <a:gd name="connsiteX7" fmla="*/ 569316 w 990718"/>
              <a:gd name="connsiteY7" fmla="*/ 786716 h 1201001"/>
              <a:gd name="connsiteX8" fmla="*/ 248641 w 990718"/>
              <a:gd name="connsiteY8" fmla="*/ 472391 h 1201001"/>
              <a:gd name="connsiteX9" fmla="*/ 16866 w 990718"/>
              <a:gd name="connsiteY9" fmla="*/ 34241 h 120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0718" h="1201001">
                <a:moveTo>
                  <a:pt x="16866" y="34241"/>
                </a:moveTo>
                <a:cubicBezTo>
                  <a:pt x="-14884" y="-29788"/>
                  <a:pt x="-2184" y="374"/>
                  <a:pt x="58141" y="88216"/>
                </a:cubicBezTo>
                <a:cubicBezTo>
                  <a:pt x="118466" y="176058"/>
                  <a:pt x="274570" y="442229"/>
                  <a:pt x="378816" y="561291"/>
                </a:cubicBezTo>
                <a:cubicBezTo>
                  <a:pt x="483062" y="680353"/>
                  <a:pt x="589954" y="734329"/>
                  <a:pt x="683616" y="802591"/>
                </a:cubicBezTo>
                <a:cubicBezTo>
                  <a:pt x="777279" y="870854"/>
                  <a:pt x="893166" y="904720"/>
                  <a:pt x="940791" y="970866"/>
                </a:cubicBezTo>
                <a:cubicBezTo>
                  <a:pt x="988416" y="1037012"/>
                  <a:pt x="966720" y="1185179"/>
                  <a:pt x="969366" y="1199466"/>
                </a:cubicBezTo>
                <a:cubicBezTo>
                  <a:pt x="972012" y="1213753"/>
                  <a:pt x="1023341" y="1125383"/>
                  <a:pt x="956666" y="1056591"/>
                </a:cubicBezTo>
                <a:cubicBezTo>
                  <a:pt x="889991" y="987799"/>
                  <a:pt x="687320" y="884083"/>
                  <a:pt x="569316" y="786716"/>
                </a:cubicBezTo>
                <a:cubicBezTo>
                  <a:pt x="451312" y="689349"/>
                  <a:pt x="340716" y="599391"/>
                  <a:pt x="248641" y="472391"/>
                </a:cubicBezTo>
                <a:cubicBezTo>
                  <a:pt x="156566" y="345391"/>
                  <a:pt x="48616" y="98270"/>
                  <a:pt x="16866" y="34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6F027C16-3C25-42DE-A373-5CE10185C5CD}"/>
              </a:ext>
            </a:extLst>
          </p:cNvPr>
          <p:cNvSpPr/>
          <p:nvPr/>
        </p:nvSpPr>
        <p:spPr>
          <a:xfrm>
            <a:off x="6268742" y="590027"/>
            <a:ext cx="1138082" cy="1277764"/>
          </a:xfrm>
          <a:custGeom>
            <a:avLst/>
            <a:gdLst>
              <a:gd name="connsiteX0" fmla="*/ 1883 w 1138082"/>
              <a:gd name="connsiteY0" fmla="*/ 523 h 1277764"/>
              <a:gd name="connsiteX1" fmla="*/ 306683 w 1138082"/>
              <a:gd name="connsiteY1" fmla="*/ 473598 h 1277764"/>
              <a:gd name="connsiteX2" fmla="*/ 738483 w 1138082"/>
              <a:gd name="connsiteY2" fmla="*/ 860948 h 1277764"/>
              <a:gd name="connsiteX3" fmla="*/ 1027408 w 1138082"/>
              <a:gd name="connsiteY3" fmla="*/ 1111773 h 1277764"/>
              <a:gd name="connsiteX4" fmla="*/ 1132183 w 1138082"/>
              <a:gd name="connsiteY4" fmla="*/ 1276873 h 1277764"/>
              <a:gd name="connsiteX5" fmla="*/ 1065508 w 1138082"/>
              <a:gd name="connsiteY5" fmla="*/ 1162573 h 1277764"/>
              <a:gd name="connsiteX6" fmla="*/ 582908 w 1138082"/>
              <a:gd name="connsiteY6" fmla="*/ 857773 h 1277764"/>
              <a:gd name="connsiteX7" fmla="*/ 198733 w 1138082"/>
              <a:gd name="connsiteY7" fmla="*/ 391048 h 1277764"/>
              <a:gd name="connsiteX8" fmla="*/ 1883 w 1138082"/>
              <a:gd name="connsiteY8" fmla="*/ 523 h 127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082" h="1277764">
                <a:moveTo>
                  <a:pt x="1883" y="523"/>
                </a:moveTo>
                <a:cubicBezTo>
                  <a:pt x="19875" y="14281"/>
                  <a:pt x="183916" y="330194"/>
                  <a:pt x="306683" y="473598"/>
                </a:cubicBezTo>
                <a:cubicBezTo>
                  <a:pt x="429450" y="617002"/>
                  <a:pt x="618362" y="754586"/>
                  <a:pt x="738483" y="860948"/>
                </a:cubicBezTo>
                <a:cubicBezTo>
                  <a:pt x="858604" y="967310"/>
                  <a:pt x="961791" y="1042452"/>
                  <a:pt x="1027408" y="1111773"/>
                </a:cubicBezTo>
                <a:cubicBezTo>
                  <a:pt x="1093025" y="1181094"/>
                  <a:pt x="1125833" y="1268406"/>
                  <a:pt x="1132183" y="1276873"/>
                </a:cubicBezTo>
                <a:cubicBezTo>
                  <a:pt x="1138533" y="1285340"/>
                  <a:pt x="1157054" y="1232423"/>
                  <a:pt x="1065508" y="1162573"/>
                </a:cubicBezTo>
                <a:cubicBezTo>
                  <a:pt x="973962" y="1092723"/>
                  <a:pt x="727371" y="986361"/>
                  <a:pt x="582908" y="857773"/>
                </a:cubicBezTo>
                <a:cubicBezTo>
                  <a:pt x="438446" y="729186"/>
                  <a:pt x="299275" y="534452"/>
                  <a:pt x="198733" y="391048"/>
                </a:cubicBezTo>
                <a:cubicBezTo>
                  <a:pt x="98191" y="247644"/>
                  <a:pt x="-16109" y="-13235"/>
                  <a:pt x="1883" y="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2E283586-BB0D-4B31-8C53-B1CD112BAB5C}"/>
              </a:ext>
            </a:extLst>
          </p:cNvPr>
          <p:cNvSpPr/>
          <p:nvPr/>
        </p:nvSpPr>
        <p:spPr>
          <a:xfrm>
            <a:off x="6159357" y="614065"/>
            <a:ext cx="1253114" cy="1328725"/>
          </a:xfrm>
          <a:custGeom>
            <a:avLst/>
            <a:gdLst>
              <a:gd name="connsiteX0" fmla="*/ 3318 w 1253114"/>
              <a:gd name="connsiteY0" fmla="*/ 1885 h 1328725"/>
              <a:gd name="connsiteX1" fmla="*/ 393843 w 1253114"/>
              <a:gd name="connsiteY1" fmla="*/ 544810 h 1328725"/>
              <a:gd name="connsiteX2" fmla="*/ 835168 w 1253114"/>
              <a:gd name="connsiteY2" fmla="*/ 1109960 h 1328725"/>
              <a:gd name="connsiteX3" fmla="*/ 1108218 w 1253114"/>
              <a:gd name="connsiteY3" fmla="*/ 1262360 h 1328725"/>
              <a:gd name="connsiteX4" fmla="*/ 1241568 w 1253114"/>
              <a:gd name="connsiteY4" fmla="*/ 1319510 h 1328725"/>
              <a:gd name="connsiteX5" fmla="*/ 819293 w 1253114"/>
              <a:gd name="connsiteY5" fmla="*/ 1078210 h 1328725"/>
              <a:gd name="connsiteX6" fmla="*/ 241443 w 1253114"/>
              <a:gd name="connsiteY6" fmla="*/ 392410 h 1328725"/>
              <a:gd name="connsiteX7" fmla="*/ 3318 w 1253114"/>
              <a:gd name="connsiteY7" fmla="*/ 1885 h 13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3114" h="1328725">
                <a:moveTo>
                  <a:pt x="3318" y="1885"/>
                </a:moveTo>
                <a:cubicBezTo>
                  <a:pt x="28718" y="27285"/>
                  <a:pt x="255201" y="360131"/>
                  <a:pt x="393843" y="544810"/>
                </a:cubicBezTo>
                <a:cubicBezTo>
                  <a:pt x="532485" y="729489"/>
                  <a:pt x="716106" y="990368"/>
                  <a:pt x="835168" y="1109960"/>
                </a:cubicBezTo>
                <a:cubicBezTo>
                  <a:pt x="954230" y="1229552"/>
                  <a:pt x="1040485" y="1227435"/>
                  <a:pt x="1108218" y="1262360"/>
                </a:cubicBezTo>
                <a:cubicBezTo>
                  <a:pt x="1175951" y="1297285"/>
                  <a:pt x="1289722" y="1350202"/>
                  <a:pt x="1241568" y="1319510"/>
                </a:cubicBezTo>
                <a:cubicBezTo>
                  <a:pt x="1193414" y="1288818"/>
                  <a:pt x="985981" y="1232727"/>
                  <a:pt x="819293" y="1078210"/>
                </a:cubicBezTo>
                <a:cubicBezTo>
                  <a:pt x="652606" y="923693"/>
                  <a:pt x="380614" y="571798"/>
                  <a:pt x="241443" y="392410"/>
                </a:cubicBezTo>
                <a:cubicBezTo>
                  <a:pt x="102272" y="213023"/>
                  <a:pt x="-22082" y="-23515"/>
                  <a:pt x="3318" y="1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2CAEAD45-5195-47F5-944A-C5F7A27C27C4}"/>
              </a:ext>
            </a:extLst>
          </p:cNvPr>
          <p:cNvSpPr/>
          <p:nvPr/>
        </p:nvSpPr>
        <p:spPr>
          <a:xfrm>
            <a:off x="6874225" y="1664441"/>
            <a:ext cx="516376" cy="590482"/>
          </a:xfrm>
          <a:custGeom>
            <a:avLst/>
            <a:gdLst>
              <a:gd name="connsiteX0" fmla="*/ 18700 w 516376"/>
              <a:gd name="connsiteY0" fmla="*/ 8784 h 590482"/>
              <a:gd name="connsiteX1" fmla="*/ 56800 w 516376"/>
              <a:gd name="connsiteY1" fmla="*/ 56409 h 590482"/>
              <a:gd name="connsiteX2" fmla="*/ 406050 w 516376"/>
              <a:gd name="connsiteY2" fmla="*/ 253259 h 590482"/>
              <a:gd name="connsiteX3" fmla="*/ 514000 w 516376"/>
              <a:gd name="connsiteY3" fmla="*/ 459634 h 590482"/>
              <a:gd name="connsiteX4" fmla="*/ 479075 w 516376"/>
              <a:gd name="connsiteY4" fmla="*/ 589809 h 590482"/>
              <a:gd name="connsiteX5" fmla="*/ 460025 w 516376"/>
              <a:gd name="connsiteY5" fmla="*/ 405659 h 590482"/>
              <a:gd name="connsiteX6" fmla="*/ 244125 w 516376"/>
              <a:gd name="connsiteY6" fmla="*/ 205634 h 590482"/>
              <a:gd name="connsiteX7" fmla="*/ 18700 w 516376"/>
              <a:gd name="connsiteY7" fmla="*/ 8784 h 59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376" h="590482">
                <a:moveTo>
                  <a:pt x="18700" y="8784"/>
                </a:moveTo>
                <a:cubicBezTo>
                  <a:pt x="-12521" y="-16087"/>
                  <a:pt x="-7758" y="15663"/>
                  <a:pt x="56800" y="56409"/>
                </a:cubicBezTo>
                <a:cubicBezTo>
                  <a:pt x="121358" y="97155"/>
                  <a:pt x="329850" y="186055"/>
                  <a:pt x="406050" y="253259"/>
                </a:cubicBezTo>
                <a:cubicBezTo>
                  <a:pt x="482250" y="320463"/>
                  <a:pt x="501829" y="403542"/>
                  <a:pt x="514000" y="459634"/>
                </a:cubicBezTo>
                <a:cubicBezTo>
                  <a:pt x="526171" y="515726"/>
                  <a:pt x="488071" y="598805"/>
                  <a:pt x="479075" y="589809"/>
                </a:cubicBezTo>
                <a:cubicBezTo>
                  <a:pt x="470079" y="580813"/>
                  <a:pt x="499183" y="469688"/>
                  <a:pt x="460025" y="405659"/>
                </a:cubicBezTo>
                <a:cubicBezTo>
                  <a:pt x="420867" y="341630"/>
                  <a:pt x="325087" y="270721"/>
                  <a:pt x="244125" y="205634"/>
                </a:cubicBezTo>
                <a:cubicBezTo>
                  <a:pt x="163163" y="140547"/>
                  <a:pt x="49921" y="33655"/>
                  <a:pt x="18700" y="8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D5D341F7-671B-4BEA-82D2-1DED935248E4}"/>
              </a:ext>
            </a:extLst>
          </p:cNvPr>
          <p:cNvSpPr/>
          <p:nvPr/>
        </p:nvSpPr>
        <p:spPr>
          <a:xfrm>
            <a:off x="6876726" y="1511296"/>
            <a:ext cx="577686" cy="450918"/>
          </a:xfrm>
          <a:custGeom>
            <a:avLst/>
            <a:gdLst>
              <a:gd name="connsiteX0" fmla="*/ 324 w 577686"/>
              <a:gd name="connsiteY0" fmla="*/ 4 h 450918"/>
              <a:gd name="connsiteX1" fmla="*/ 362274 w 577686"/>
              <a:gd name="connsiteY1" fmla="*/ 254004 h 450918"/>
              <a:gd name="connsiteX2" fmla="*/ 559124 w 577686"/>
              <a:gd name="connsiteY2" fmla="*/ 355604 h 450918"/>
              <a:gd name="connsiteX3" fmla="*/ 565474 w 577686"/>
              <a:gd name="connsiteY3" fmla="*/ 450854 h 450918"/>
              <a:gd name="connsiteX4" fmla="*/ 524199 w 577686"/>
              <a:gd name="connsiteY4" fmla="*/ 368304 h 450918"/>
              <a:gd name="connsiteX5" fmla="*/ 301949 w 577686"/>
              <a:gd name="connsiteY5" fmla="*/ 247654 h 450918"/>
              <a:gd name="connsiteX6" fmla="*/ 324 w 577686"/>
              <a:gd name="connsiteY6" fmla="*/ 4 h 45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686" h="450918">
                <a:moveTo>
                  <a:pt x="324" y="4"/>
                </a:moveTo>
                <a:cubicBezTo>
                  <a:pt x="10378" y="1062"/>
                  <a:pt x="269141" y="194737"/>
                  <a:pt x="362274" y="254004"/>
                </a:cubicBezTo>
                <a:cubicBezTo>
                  <a:pt x="455407" y="313271"/>
                  <a:pt x="525257" y="322796"/>
                  <a:pt x="559124" y="355604"/>
                </a:cubicBezTo>
                <a:cubicBezTo>
                  <a:pt x="592991" y="388412"/>
                  <a:pt x="571295" y="448737"/>
                  <a:pt x="565474" y="450854"/>
                </a:cubicBezTo>
                <a:cubicBezTo>
                  <a:pt x="559653" y="452971"/>
                  <a:pt x="568120" y="402171"/>
                  <a:pt x="524199" y="368304"/>
                </a:cubicBezTo>
                <a:cubicBezTo>
                  <a:pt x="480278" y="334437"/>
                  <a:pt x="387674" y="307979"/>
                  <a:pt x="301949" y="247654"/>
                </a:cubicBezTo>
                <a:cubicBezTo>
                  <a:pt x="216224" y="187329"/>
                  <a:pt x="-9730" y="-1054"/>
                  <a:pt x="32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DA099145-FDAB-47B9-A88D-E872DD1BC5EC}"/>
              </a:ext>
            </a:extLst>
          </p:cNvPr>
          <p:cNvSpPr/>
          <p:nvPr/>
        </p:nvSpPr>
        <p:spPr>
          <a:xfrm>
            <a:off x="6538444" y="1258509"/>
            <a:ext cx="605941" cy="763973"/>
          </a:xfrm>
          <a:custGeom>
            <a:avLst/>
            <a:gdLst>
              <a:gd name="connsiteX0" fmla="*/ 11581 w 605941"/>
              <a:gd name="connsiteY0" fmla="*/ 17841 h 763973"/>
              <a:gd name="connsiteX1" fmla="*/ 43331 w 605941"/>
              <a:gd name="connsiteY1" fmla="*/ 59116 h 763973"/>
              <a:gd name="connsiteX2" fmla="*/ 443381 w 605941"/>
              <a:gd name="connsiteY2" fmla="*/ 538541 h 763973"/>
              <a:gd name="connsiteX3" fmla="*/ 592606 w 605941"/>
              <a:gd name="connsiteY3" fmla="*/ 671891 h 763973"/>
              <a:gd name="connsiteX4" fmla="*/ 592606 w 605941"/>
              <a:gd name="connsiteY4" fmla="*/ 763966 h 763973"/>
              <a:gd name="connsiteX5" fmla="*/ 538631 w 605941"/>
              <a:gd name="connsiteY5" fmla="*/ 675066 h 763973"/>
              <a:gd name="connsiteX6" fmla="*/ 275106 w 605941"/>
              <a:gd name="connsiteY6" fmla="*/ 402016 h 763973"/>
              <a:gd name="connsiteX7" fmla="*/ 11581 w 605941"/>
              <a:gd name="connsiteY7" fmla="*/ 17841 h 76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5941" h="763973">
                <a:moveTo>
                  <a:pt x="11581" y="17841"/>
                </a:moveTo>
                <a:cubicBezTo>
                  <a:pt x="-27048" y="-39309"/>
                  <a:pt x="43331" y="59116"/>
                  <a:pt x="43331" y="59116"/>
                </a:cubicBezTo>
                <a:cubicBezTo>
                  <a:pt x="115298" y="145899"/>
                  <a:pt x="351835" y="436412"/>
                  <a:pt x="443381" y="538541"/>
                </a:cubicBezTo>
                <a:cubicBezTo>
                  <a:pt x="534927" y="640670"/>
                  <a:pt x="567735" y="634320"/>
                  <a:pt x="592606" y="671891"/>
                </a:cubicBezTo>
                <a:cubicBezTo>
                  <a:pt x="617477" y="709462"/>
                  <a:pt x="601602" y="763437"/>
                  <a:pt x="592606" y="763966"/>
                </a:cubicBezTo>
                <a:cubicBezTo>
                  <a:pt x="583610" y="764495"/>
                  <a:pt x="591548" y="735391"/>
                  <a:pt x="538631" y="675066"/>
                </a:cubicBezTo>
                <a:cubicBezTo>
                  <a:pt x="485714" y="614741"/>
                  <a:pt x="362948" y="506262"/>
                  <a:pt x="275106" y="402016"/>
                </a:cubicBezTo>
                <a:cubicBezTo>
                  <a:pt x="187264" y="297770"/>
                  <a:pt x="50210" y="74991"/>
                  <a:pt x="11581" y="17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8C77165F-5B36-48EC-857D-91D6D4C735DB}"/>
              </a:ext>
            </a:extLst>
          </p:cNvPr>
          <p:cNvSpPr/>
          <p:nvPr/>
        </p:nvSpPr>
        <p:spPr>
          <a:xfrm>
            <a:off x="5997439" y="3952301"/>
            <a:ext cx="1099866" cy="1144607"/>
          </a:xfrm>
          <a:custGeom>
            <a:avLst/>
            <a:gdLst>
              <a:gd name="connsiteX0" fmla="*/ 1070111 w 1099866"/>
              <a:gd name="connsiteY0" fmla="*/ 48199 h 1144607"/>
              <a:gd name="connsiteX1" fmla="*/ 1022486 w 1099866"/>
              <a:gd name="connsiteY1" fmla="*/ 95824 h 1144607"/>
              <a:gd name="connsiteX2" fmla="*/ 676411 w 1099866"/>
              <a:gd name="connsiteY2" fmla="*/ 695899 h 1144607"/>
              <a:gd name="connsiteX3" fmla="*/ 257311 w 1099866"/>
              <a:gd name="connsiteY3" fmla="*/ 1007049 h 1144607"/>
              <a:gd name="connsiteX4" fmla="*/ 136 w 1099866"/>
              <a:gd name="connsiteY4" fmla="*/ 1143574 h 1144607"/>
              <a:gd name="connsiteX5" fmla="*/ 289061 w 1099866"/>
              <a:gd name="connsiteY5" fmla="*/ 943549 h 1144607"/>
              <a:gd name="connsiteX6" fmla="*/ 774836 w 1099866"/>
              <a:gd name="connsiteY6" fmla="*/ 232349 h 1144607"/>
              <a:gd name="connsiteX7" fmla="*/ 651011 w 1099866"/>
              <a:gd name="connsiteY7" fmla="*/ 565724 h 1144607"/>
              <a:gd name="connsiteX8" fmla="*/ 1070111 w 1099866"/>
              <a:gd name="connsiteY8" fmla="*/ 48199 h 114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9866" h="1144607">
                <a:moveTo>
                  <a:pt x="1070111" y="48199"/>
                </a:moveTo>
                <a:cubicBezTo>
                  <a:pt x="1132023" y="-30117"/>
                  <a:pt x="1088103" y="-12126"/>
                  <a:pt x="1022486" y="95824"/>
                </a:cubicBezTo>
                <a:cubicBezTo>
                  <a:pt x="956869" y="203774"/>
                  <a:pt x="803940" y="544028"/>
                  <a:pt x="676411" y="695899"/>
                </a:cubicBezTo>
                <a:cubicBezTo>
                  <a:pt x="548882" y="847770"/>
                  <a:pt x="370023" y="932437"/>
                  <a:pt x="257311" y="1007049"/>
                </a:cubicBezTo>
                <a:cubicBezTo>
                  <a:pt x="144599" y="1081661"/>
                  <a:pt x="-5156" y="1154157"/>
                  <a:pt x="136" y="1143574"/>
                </a:cubicBezTo>
                <a:cubicBezTo>
                  <a:pt x="5428" y="1132991"/>
                  <a:pt x="159944" y="1095420"/>
                  <a:pt x="289061" y="943549"/>
                </a:cubicBezTo>
                <a:cubicBezTo>
                  <a:pt x="418178" y="791678"/>
                  <a:pt x="714511" y="295320"/>
                  <a:pt x="774836" y="232349"/>
                </a:cubicBezTo>
                <a:cubicBezTo>
                  <a:pt x="835161" y="169378"/>
                  <a:pt x="604445" y="599591"/>
                  <a:pt x="651011" y="565724"/>
                </a:cubicBezTo>
                <a:cubicBezTo>
                  <a:pt x="697577" y="531857"/>
                  <a:pt x="1008199" y="126515"/>
                  <a:pt x="1070111" y="481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1F927B3B-FFA5-4946-83DD-226341DEBD97}"/>
              </a:ext>
            </a:extLst>
          </p:cNvPr>
          <p:cNvSpPr/>
          <p:nvPr/>
        </p:nvSpPr>
        <p:spPr>
          <a:xfrm>
            <a:off x="4652963" y="2130254"/>
            <a:ext cx="225803" cy="96818"/>
          </a:xfrm>
          <a:custGeom>
            <a:avLst/>
            <a:gdLst>
              <a:gd name="connsiteX0" fmla="*/ 0 w 225803"/>
              <a:gd name="connsiteY0" fmla="*/ 171 h 96818"/>
              <a:gd name="connsiteX1" fmla="*/ 134937 w 225803"/>
              <a:gd name="connsiteY1" fmla="*/ 23984 h 96818"/>
              <a:gd name="connsiteX2" fmla="*/ 201612 w 225803"/>
              <a:gd name="connsiteY2" fmla="*/ 73196 h 96818"/>
              <a:gd name="connsiteX3" fmla="*/ 222250 w 225803"/>
              <a:gd name="connsiteY3" fmla="*/ 95421 h 96818"/>
              <a:gd name="connsiteX4" fmla="*/ 134937 w 225803"/>
              <a:gd name="connsiteY4" fmla="*/ 35096 h 96818"/>
              <a:gd name="connsiteX5" fmla="*/ 0 w 225803"/>
              <a:gd name="connsiteY5" fmla="*/ 171 h 9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803" h="96818">
                <a:moveTo>
                  <a:pt x="0" y="171"/>
                </a:moveTo>
                <a:cubicBezTo>
                  <a:pt x="0" y="-1681"/>
                  <a:pt x="101335" y="11813"/>
                  <a:pt x="134937" y="23984"/>
                </a:cubicBezTo>
                <a:cubicBezTo>
                  <a:pt x="168539" y="36155"/>
                  <a:pt x="187060" y="61290"/>
                  <a:pt x="201612" y="73196"/>
                </a:cubicBezTo>
                <a:cubicBezTo>
                  <a:pt x="216164" y="85102"/>
                  <a:pt x="233362" y="101771"/>
                  <a:pt x="222250" y="95421"/>
                </a:cubicBezTo>
                <a:cubicBezTo>
                  <a:pt x="211138" y="89071"/>
                  <a:pt x="167745" y="51765"/>
                  <a:pt x="134937" y="35096"/>
                </a:cubicBezTo>
                <a:cubicBezTo>
                  <a:pt x="102129" y="18427"/>
                  <a:pt x="0" y="2023"/>
                  <a:pt x="0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90848AF5-8A0A-4DF9-B84A-728F72C181E5}"/>
              </a:ext>
            </a:extLst>
          </p:cNvPr>
          <p:cNvSpPr/>
          <p:nvPr/>
        </p:nvSpPr>
        <p:spPr>
          <a:xfrm>
            <a:off x="4764999" y="2091252"/>
            <a:ext cx="108471" cy="72598"/>
          </a:xfrm>
          <a:custGeom>
            <a:avLst/>
            <a:gdLst>
              <a:gd name="connsiteX0" fmla="*/ 676 w 108471"/>
              <a:gd name="connsiteY0" fmla="*/ 1073 h 72598"/>
              <a:gd name="connsiteX1" fmla="*/ 54651 w 108471"/>
              <a:gd name="connsiteY1" fmla="*/ 15361 h 72598"/>
              <a:gd name="connsiteX2" fmla="*/ 102276 w 108471"/>
              <a:gd name="connsiteY2" fmla="*/ 50286 h 72598"/>
              <a:gd name="connsiteX3" fmla="*/ 107039 w 108471"/>
              <a:gd name="connsiteY3" fmla="*/ 72511 h 72598"/>
              <a:gd name="connsiteX4" fmla="*/ 94339 w 108471"/>
              <a:gd name="connsiteY4" fmla="*/ 42348 h 72598"/>
              <a:gd name="connsiteX5" fmla="*/ 676 w 108471"/>
              <a:gd name="connsiteY5" fmla="*/ 1073 h 7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71" h="72598">
                <a:moveTo>
                  <a:pt x="676" y="1073"/>
                </a:moveTo>
                <a:cubicBezTo>
                  <a:pt x="-5939" y="-3425"/>
                  <a:pt x="37718" y="7159"/>
                  <a:pt x="54651" y="15361"/>
                </a:cubicBezTo>
                <a:cubicBezTo>
                  <a:pt x="71584" y="23563"/>
                  <a:pt x="93545" y="40761"/>
                  <a:pt x="102276" y="50286"/>
                </a:cubicBezTo>
                <a:cubicBezTo>
                  <a:pt x="111007" y="59811"/>
                  <a:pt x="108362" y="73834"/>
                  <a:pt x="107039" y="72511"/>
                </a:cubicBezTo>
                <a:cubicBezTo>
                  <a:pt x="105716" y="71188"/>
                  <a:pt x="109685" y="54254"/>
                  <a:pt x="94339" y="42348"/>
                </a:cubicBezTo>
                <a:cubicBezTo>
                  <a:pt x="78993" y="30442"/>
                  <a:pt x="7291" y="5571"/>
                  <a:pt x="676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59D6FFDE-E7BB-4EFC-8194-1E3CC055C0A6}"/>
              </a:ext>
            </a:extLst>
          </p:cNvPr>
          <p:cNvSpPr/>
          <p:nvPr/>
        </p:nvSpPr>
        <p:spPr>
          <a:xfrm>
            <a:off x="5324419" y="1834496"/>
            <a:ext cx="244537" cy="297617"/>
          </a:xfrm>
          <a:custGeom>
            <a:avLst/>
            <a:gdLst>
              <a:gd name="connsiteX0" fmla="*/ 150869 w 244537"/>
              <a:gd name="connsiteY0" fmla="*/ 654 h 297617"/>
              <a:gd name="connsiteX1" fmla="*/ 123881 w 244537"/>
              <a:gd name="connsiteY1" fmla="*/ 97492 h 297617"/>
              <a:gd name="connsiteX2" fmla="*/ 198494 w 244537"/>
              <a:gd name="connsiteY2" fmla="*/ 205442 h 297617"/>
              <a:gd name="connsiteX3" fmla="*/ 244531 w 244537"/>
              <a:gd name="connsiteY3" fmla="*/ 229254 h 297617"/>
              <a:gd name="connsiteX4" fmla="*/ 201669 w 244537"/>
              <a:gd name="connsiteY4" fmla="*/ 256242 h 297617"/>
              <a:gd name="connsiteX5" fmla="*/ 190556 w 244537"/>
              <a:gd name="connsiteY5" fmla="*/ 297517 h 297617"/>
              <a:gd name="connsiteX6" fmla="*/ 168331 w 244537"/>
              <a:gd name="connsiteY6" fmla="*/ 243542 h 297617"/>
              <a:gd name="connsiteX7" fmla="*/ 1644 w 244537"/>
              <a:gd name="connsiteY7" fmla="*/ 207029 h 297617"/>
              <a:gd name="connsiteX8" fmla="*/ 85781 w 244537"/>
              <a:gd name="connsiteY8" fmla="*/ 146704 h 297617"/>
              <a:gd name="connsiteX9" fmla="*/ 150869 w 244537"/>
              <a:gd name="connsiteY9" fmla="*/ 654 h 29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537" h="297617">
                <a:moveTo>
                  <a:pt x="150869" y="654"/>
                </a:moveTo>
                <a:cubicBezTo>
                  <a:pt x="157219" y="-7548"/>
                  <a:pt x="115943" y="63361"/>
                  <a:pt x="123881" y="97492"/>
                </a:cubicBezTo>
                <a:cubicBezTo>
                  <a:pt x="131819" y="131623"/>
                  <a:pt x="178386" y="183482"/>
                  <a:pt x="198494" y="205442"/>
                </a:cubicBezTo>
                <a:cubicBezTo>
                  <a:pt x="218602" y="227402"/>
                  <a:pt x="244002" y="220787"/>
                  <a:pt x="244531" y="229254"/>
                </a:cubicBezTo>
                <a:cubicBezTo>
                  <a:pt x="245060" y="237721"/>
                  <a:pt x="210665" y="244865"/>
                  <a:pt x="201669" y="256242"/>
                </a:cubicBezTo>
                <a:cubicBezTo>
                  <a:pt x="192673" y="267619"/>
                  <a:pt x="196112" y="299634"/>
                  <a:pt x="190556" y="297517"/>
                </a:cubicBezTo>
                <a:cubicBezTo>
                  <a:pt x="185000" y="295400"/>
                  <a:pt x="199816" y="258623"/>
                  <a:pt x="168331" y="243542"/>
                </a:cubicBezTo>
                <a:cubicBezTo>
                  <a:pt x="136846" y="228461"/>
                  <a:pt x="15402" y="223169"/>
                  <a:pt x="1644" y="207029"/>
                </a:cubicBezTo>
                <a:cubicBezTo>
                  <a:pt x="-12114" y="190889"/>
                  <a:pt x="64350" y="175279"/>
                  <a:pt x="85781" y="146704"/>
                </a:cubicBezTo>
                <a:cubicBezTo>
                  <a:pt x="107212" y="118129"/>
                  <a:pt x="144519" y="8856"/>
                  <a:pt x="150869" y="6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F7C7508-B061-4CCF-97CF-34F26957AF84}"/>
              </a:ext>
            </a:extLst>
          </p:cNvPr>
          <p:cNvSpPr/>
          <p:nvPr/>
        </p:nvSpPr>
        <p:spPr>
          <a:xfrm>
            <a:off x="7218467" y="3477830"/>
            <a:ext cx="478384" cy="468886"/>
          </a:xfrm>
          <a:custGeom>
            <a:avLst/>
            <a:gdLst>
              <a:gd name="connsiteX0" fmla="*/ 3600 w 478384"/>
              <a:gd name="connsiteY0" fmla="*/ 1970 h 468886"/>
              <a:gd name="connsiteX1" fmla="*/ 304166 w 478384"/>
              <a:gd name="connsiteY1" fmla="*/ 399903 h 468886"/>
              <a:gd name="connsiteX2" fmla="*/ 477733 w 478384"/>
              <a:gd name="connsiteY2" fmla="*/ 467637 h 468886"/>
              <a:gd name="connsiteX3" fmla="*/ 244900 w 478384"/>
              <a:gd name="connsiteY3" fmla="*/ 387203 h 468886"/>
              <a:gd name="connsiteX4" fmla="*/ 143300 w 478384"/>
              <a:gd name="connsiteY4" fmla="*/ 251737 h 468886"/>
              <a:gd name="connsiteX5" fmla="*/ 3600 w 478384"/>
              <a:gd name="connsiteY5" fmla="*/ 1970 h 46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384" h="468886">
                <a:moveTo>
                  <a:pt x="3600" y="1970"/>
                </a:moveTo>
                <a:cubicBezTo>
                  <a:pt x="30411" y="26664"/>
                  <a:pt x="225144" y="322292"/>
                  <a:pt x="304166" y="399903"/>
                </a:cubicBezTo>
                <a:cubicBezTo>
                  <a:pt x="383188" y="477514"/>
                  <a:pt x="487611" y="469754"/>
                  <a:pt x="477733" y="467637"/>
                </a:cubicBezTo>
                <a:cubicBezTo>
                  <a:pt x="467855" y="465520"/>
                  <a:pt x="300639" y="423186"/>
                  <a:pt x="244900" y="387203"/>
                </a:cubicBezTo>
                <a:cubicBezTo>
                  <a:pt x="189161" y="351220"/>
                  <a:pt x="179283" y="311709"/>
                  <a:pt x="143300" y="251737"/>
                </a:cubicBezTo>
                <a:cubicBezTo>
                  <a:pt x="107317" y="191765"/>
                  <a:pt x="-23211" y="-22724"/>
                  <a:pt x="3600" y="1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D8DAA925-58E0-401C-BF35-0957E82EED8D}"/>
              </a:ext>
            </a:extLst>
          </p:cNvPr>
          <p:cNvSpPr/>
          <p:nvPr/>
        </p:nvSpPr>
        <p:spPr>
          <a:xfrm>
            <a:off x="7300628" y="3568696"/>
            <a:ext cx="356325" cy="119897"/>
          </a:xfrm>
          <a:custGeom>
            <a:avLst/>
            <a:gdLst>
              <a:gd name="connsiteX0" fmla="*/ 1872 w 356325"/>
              <a:gd name="connsiteY0" fmla="*/ 4 h 119897"/>
              <a:gd name="connsiteX1" fmla="*/ 349005 w 356325"/>
              <a:gd name="connsiteY1" fmla="*/ 105837 h 119897"/>
              <a:gd name="connsiteX2" fmla="*/ 217772 w 356325"/>
              <a:gd name="connsiteY2" fmla="*/ 110071 h 119897"/>
              <a:gd name="connsiteX3" fmla="*/ 1872 w 356325"/>
              <a:gd name="connsiteY3" fmla="*/ 4 h 11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325" h="119897">
                <a:moveTo>
                  <a:pt x="1872" y="4"/>
                </a:moveTo>
                <a:cubicBezTo>
                  <a:pt x="23744" y="-702"/>
                  <a:pt x="313022" y="87492"/>
                  <a:pt x="349005" y="105837"/>
                </a:cubicBezTo>
                <a:cubicBezTo>
                  <a:pt x="384988" y="124182"/>
                  <a:pt x="279861" y="123476"/>
                  <a:pt x="217772" y="110071"/>
                </a:cubicBezTo>
                <a:cubicBezTo>
                  <a:pt x="155683" y="96666"/>
                  <a:pt x="-20000" y="710"/>
                  <a:pt x="187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FEAB6C32-18EC-4BC4-A6C5-1405496A6FAD}"/>
              </a:ext>
            </a:extLst>
          </p:cNvPr>
          <p:cNvSpPr/>
          <p:nvPr/>
        </p:nvSpPr>
        <p:spPr>
          <a:xfrm>
            <a:off x="7014633" y="5223933"/>
            <a:ext cx="910318" cy="458338"/>
          </a:xfrm>
          <a:custGeom>
            <a:avLst/>
            <a:gdLst>
              <a:gd name="connsiteX0" fmla="*/ 0 w 910318"/>
              <a:gd name="connsiteY0" fmla="*/ 0 h 458338"/>
              <a:gd name="connsiteX1" fmla="*/ 740834 w 910318"/>
              <a:gd name="connsiteY1" fmla="*/ 402167 h 458338"/>
              <a:gd name="connsiteX2" fmla="*/ 910167 w 910318"/>
              <a:gd name="connsiteY2" fmla="*/ 457200 h 458338"/>
              <a:gd name="connsiteX3" fmla="*/ 766234 w 910318"/>
              <a:gd name="connsiteY3" fmla="*/ 423334 h 458338"/>
              <a:gd name="connsiteX4" fmla="*/ 533400 w 910318"/>
              <a:gd name="connsiteY4" fmla="*/ 309034 h 458338"/>
              <a:gd name="connsiteX5" fmla="*/ 0 w 910318"/>
              <a:gd name="connsiteY5" fmla="*/ 0 h 45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0318" h="458338">
                <a:moveTo>
                  <a:pt x="0" y="0"/>
                </a:moveTo>
                <a:cubicBezTo>
                  <a:pt x="294570" y="162983"/>
                  <a:pt x="589140" y="325967"/>
                  <a:pt x="740834" y="402167"/>
                </a:cubicBezTo>
                <a:cubicBezTo>
                  <a:pt x="892528" y="478367"/>
                  <a:pt x="905934" y="453672"/>
                  <a:pt x="910167" y="457200"/>
                </a:cubicBezTo>
                <a:cubicBezTo>
                  <a:pt x="914400" y="460728"/>
                  <a:pt x="829028" y="448028"/>
                  <a:pt x="766234" y="423334"/>
                </a:cubicBezTo>
                <a:cubicBezTo>
                  <a:pt x="703440" y="398640"/>
                  <a:pt x="533400" y="309034"/>
                  <a:pt x="533400" y="30903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82314D14-5A3F-4785-8025-0465F5BFFB89}"/>
              </a:ext>
            </a:extLst>
          </p:cNvPr>
          <p:cNvSpPr/>
          <p:nvPr/>
        </p:nvSpPr>
        <p:spPr>
          <a:xfrm>
            <a:off x="7965013" y="6548317"/>
            <a:ext cx="99792" cy="262434"/>
          </a:xfrm>
          <a:custGeom>
            <a:avLst/>
            <a:gdLst>
              <a:gd name="connsiteX0" fmla="*/ 99487 w 99792"/>
              <a:gd name="connsiteY0" fmla="*/ 650 h 262434"/>
              <a:gd name="connsiteX1" fmla="*/ 31754 w 99792"/>
              <a:gd name="connsiteY1" fmla="*/ 254650 h 262434"/>
              <a:gd name="connsiteX2" fmla="*/ 2120 w 99792"/>
              <a:gd name="connsiteY2" fmla="*/ 182683 h 262434"/>
              <a:gd name="connsiteX3" fmla="*/ 99487 w 99792"/>
              <a:gd name="connsiteY3" fmla="*/ 650 h 26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92" h="262434">
                <a:moveTo>
                  <a:pt x="99487" y="650"/>
                </a:moveTo>
                <a:cubicBezTo>
                  <a:pt x="104426" y="12644"/>
                  <a:pt x="47982" y="224311"/>
                  <a:pt x="31754" y="254650"/>
                </a:cubicBezTo>
                <a:cubicBezTo>
                  <a:pt x="15526" y="284989"/>
                  <a:pt x="-7052" y="219372"/>
                  <a:pt x="2120" y="182683"/>
                </a:cubicBezTo>
                <a:cubicBezTo>
                  <a:pt x="11292" y="145994"/>
                  <a:pt x="94548" y="-11344"/>
                  <a:pt x="99487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B1FFB370-84D9-4A87-8526-264C8B73AED9}"/>
              </a:ext>
            </a:extLst>
          </p:cNvPr>
          <p:cNvSpPr/>
          <p:nvPr/>
        </p:nvSpPr>
        <p:spPr>
          <a:xfrm>
            <a:off x="3131655" y="3886200"/>
            <a:ext cx="1369225" cy="659133"/>
          </a:xfrm>
          <a:custGeom>
            <a:avLst/>
            <a:gdLst>
              <a:gd name="connsiteX0" fmla="*/ 1369225 w 1369225"/>
              <a:gd name="connsiteY0" fmla="*/ 0 h 659133"/>
              <a:gd name="connsiteX1" fmla="*/ 647865 w 1369225"/>
              <a:gd name="connsiteY1" fmla="*/ 340360 h 659133"/>
              <a:gd name="connsiteX2" fmla="*/ 63665 w 1369225"/>
              <a:gd name="connsiteY2" fmla="*/ 624840 h 659133"/>
              <a:gd name="connsiteX3" fmla="*/ 33185 w 1369225"/>
              <a:gd name="connsiteY3" fmla="*/ 640080 h 659133"/>
              <a:gd name="connsiteX4" fmla="*/ 221145 w 1369225"/>
              <a:gd name="connsiteY4" fmla="*/ 497840 h 659133"/>
              <a:gd name="connsiteX5" fmla="*/ 388785 w 1369225"/>
              <a:gd name="connsiteY5" fmla="*/ 391160 h 659133"/>
              <a:gd name="connsiteX6" fmla="*/ 1369225 w 1369225"/>
              <a:gd name="connsiteY6" fmla="*/ 0 h 65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9225" h="659133">
                <a:moveTo>
                  <a:pt x="1369225" y="0"/>
                </a:moveTo>
                <a:lnTo>
                  <a:pt x="647865" y="340360"/>
                </a:lnTo>
                <a:lnTo>
                  <a:pt x="63665" y="624840"/>
                </a:lnTo>
                <a:cubicBezTo>
                  <a:pt x="-38782" y="674793"/>
                  <a:pt x="6938" y="661247"/>
                  <a:pt x="33185" y="640080"/>
                </a:cubicBezTo>
                <a:cubicBezTo>
                  <a:pt x="59432" y="618913"/>
                  <a:pt x="161878" y="539327"/>
                  <a:pt x="221145" y="497840"/>
                </a:cubicBezTo>
                <a:cubicBezTo>
                  <a:pt x="280412" y="456353"/>
                  <a:pt x="199132" y="473287"/>
                  <a:pt x="388785" y="391160"/>
                </a:cubicBezTo>
                <a:cubicBezTo>
                  <a:pt x="578438" y="309033"/>
                  <a:pt x="968751" y="157056"/>
                  <a:pt x="13692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C88DCCD4-3154-4B0A-AF86-C8A295B738EF}"/>
              </a:ext>
            </a:extLst>
          </p:cNvPr>
          <p:cNvSpPr/>
          <p:nvPr/>
        </p:nvSpPr>
        <p:spPr>
          <a:xfrm>
            <a:off x="2727835" y="4513935"/>
            <a:ext cx="437123" cy="1560348"/>
          </a:xfrm>
          <a:custGeom>
            <a:avLst/>
            <a:gdLst>
              <a:gd name="connsiteX0" fmla="*/ 437005 w 437123"/>
              <a:gd name="connsiteY0" fmla="*/ 2185 h 1560348"/>
              <a:gd name="connsiteX1" fmla="*/ 127125 w 437123"/>
              <a:gd name="connsiteY1" fmla="*/ 373025 h 1560348"/>
              <a:gd name="connsiteX2" fmla="*/ 25525 w 437123"/>
              <a:gd name="connsiteY2" fmla="*/ 1008025 h 1560348"/>
              <a:gd name="connsiteX3" fmla="*/ 76325 w 437123"/>
              <a:gd name="connsiteY3" fmla="*/ 1546505 h 1560348"/>
              <a:gd name="connsiteX4" fmla="*/ 125 w 437123"/>
              <a:gd name="connsiteY4" fmla="*/ 1317905 h 1560348"/>
              <a:gd name="connsiteX5" fmla="*/ 61085 w 437123"/>
              <a:gd name="connsiteY5" fmla="*/ 444145 h 1560348"/>
              <a:gd name="connsiteX6" fmla="*/ 162685 w 437123"/>
              <a:gd name="connsiteY6" fmla="*/ 230785 h 1560348"/>
              <a:gd name="connsiteX7" fmla="*/ 437005 w 437123"/>
              <a:gd name="connsiteY7" fmla="*/ 2185 h 156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123" h="1560348">
                <a:moveTo>
                  <a:pt x="437005" y="2185"/>
                </a:moveTo>
                <a:cubicBezTo>
                  <a:pt x="431078" y="25892"/>
                  <a:pt x="195705" y="205385"/>
                  <a:pt x="127125" y="373025"/>
                </a:cubicBezTo>
                <a:cubicBezTo>
                  <a:pt x="58545" y="540665"/>
                  <a:pt x="33992" y="812445"/>
                  <a:pt x="25525" y="1008025"/>
                </a:cubicBezTo>
                <a:cubicBezTo>
                  <a:pt x="17058" y="1203605"/>
                  <a:pt x="80558" y="1494858"/>
                  <a:pt x="76325" y="1546505"/>
                </a:cubicBezTo>
                <a:cubicBezTo>
                  <a:pt x="72092" y="1598152"/>
                  <a:pt x="2665" y="1501632"/>
                  <a:pt x="125" y="1317905"/>
                </a:cubicBezTo>
                <a:cubicBezTo>
                  <a:pt x="-2415" y="1134178"/>
                  <a:pt x="33992" y="625332"/>
                  <a:pt x="61085" y="444145"/>
                </a:cubicBezTo>
                <a:cubicBezTo>
                  <a:pt x="88178" y="262958"/>
                  <a:pt x="100878" y="307832"/>
                  <a:pt x="162685" y="230785"/>
                </a:cubicBezTo>
                <a:cubicBezTo>
                  <a:pt x="224492" y="153738"/>
                  <a:pt x="442932" y="-21522"/>
                  <a:pt x="437005" y="2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3E3879AE-C39B-48F6-B841-61B316BBFAED}"/>
              </a:ext>
            </a:extLst>
          </p:cNvPr>
          <p:cNvSpPr/>
          <p:nvPr/>
        </p:nvSpPr>
        <p:spPr>
          <a:xfrm>
            <a:off x="2686698" y="6053321"/>
            <a:ext cx="168628" cy="744710"/>
          </a:xfrm>
          <a:custGeom>
            <a:avLst/>
            <a:gdLst>
              <a:gd name="connsiteX0" fmla="*/ 137782 w 168628"/>
              <a:gd name="connsiteY0" fmla="*/ 2039 h 744710"/>
              <a:gd name="connsiteX1" fmla="*/ 117462 w 168628"/>
              <a:gd name="connsiteY1" fmla="*/ 367799 h 744710"/>
              <a:gd name="connsiteX2" fmla="*/ 92062 w 168628"/>
              <a:gd name="connsiteY2" fmla="*/ 565919 h 744710"/>
              <a:gd name="connsiteX3" fmla="*/ 622 w 168628"/>
              <a:gd name="connsiteY3" fmla="*/ 743719 h 744710"/>
              <a:gd name="connsiteX4" fmla="*/ 142862 w 168628"/>
              <a:gd name="connsiteY4" fmla="*/ 484639 h 744710"/>
              <a:gd name="connsiteX5" fmla="*/ 168262 w 168628"/>
              <a:gd name="connsiteY5" fmla="*/ 230639 h 744710"/>
              <a:gd name="connsiteX6" fmla="*/ 137782 w 168628"/>
              <a:gd name="connsiteY6" fmla="*/ 2039 h 74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628" h="744710">
                <a:moveTo>
                  <a:pt x="137782" y="2039"/>
                </a:moveTo>
                <a:cubicBezTo>
                  <a:pt x="129315" y="24899"/>
                  <a:pt x="125082" y="273819"/>
                  <a:pt x="117462" y="367799"/>
                </a:cubicBezTo>
                <a:cubicBezTo>
                  <a:pt x="109842" y="461779"/>
                  <a:pt x="111535" y="503266"/>
                  <a:pt x="92062" y="565919"/>
                </a:cubicBezTo>
                <a:cubicBezTo>
                  <a:pt x="72589" y="628572"/>
                  <a:pt x="-7845" y="757266"/>
                  <a:pt x="622" y="743719"/>
                </a:cubicBezTo>
                <a:cubicBezTo>
                  <a:pt x="9089" y="730172"/>
                  <a:pt x="114922" y="570152"/>
                  <a:pt x="142862" y="484639"/>
                </a:cubicBezTo>
                <a:cubicBezTo>
                  <a:pt x="170802" y="399126"/>
                  <a:pt x="169109" y="306839"/>
                  <a:pt x="168262" y="230639"/>
                </a:cubicBezTo>
                <a:cubicBezTo>
                  <a:pt x="167415" y="154439"/>
                  <a:pt x="146249" y="-20821"/>
                  <a:pt x="137782" y="2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D3C87DA7-46E3-45CD-9876-B9E93EE44E25}"/>
              </a:ext>
            </a:extLst>
          </p:cNvPr>
          <p:cNvSpPr/>
          <p:nvPr/>
        </p:nvSpPr>
        <p:spPr>
          <a:xfrm>
            <a:off x="3930874" y="4292460"/>
            <a:ext cx="844347" cy="901862"/>
          </a:xfrm>
          <a:custGeom>
            <a:avLst/>
            <a:gdLst>
              <a:gd name="connsiteX0" fmla="*/ 844326 w 844347"/>
              <a:gd name="connsiteY0" fmla="*/ 140 h 901862"/>
              <a:gd name="connsiteX1" fmla="*/ 264359 w 844347"/>
              <a:gd name="connsiteY1" fmla="*/ 478507 h 901862"/>
              <a:gd name="connsiteX2" fmla="*/ 6126 w 844347"/>
              <a:gd name="connsiteY2" fmla="*/ 669007 h 901862"/>
              <a:gd name="connsiteX3" fmla="*/ 90793 w 844347"/>
              <a:gd name="connsiteY3" fmla="*/ 698640 h 901862"/>
              <a:gd name="connsiteX4" fmla="*/ 200859 w 844347"/>
              <a:gd name="connsiteY4" fmla="*/ 804473 h 901862"/>
              <a:gd name="connsiteX5" fmla="*/ 310926 w 844347"/>
              <a:gd name="connsiteY5" fmla="*/ 901840 h 901862"/>
              <a:gd name="connsiteX6" fmla="*/ 230493 w 844347"/>
              <a:gd name="connsiteY6" fmla="*/ 796007 h 901862"/>
              <a:gd name="connsiteX7" fmla="*/ 90793 w 844347"/>
              <a:gd name="connsiteY7" fmla="*/ 652073 h 901862"/>
              <a:gd name="connsiteX8" fmla="*/ 285526 w 844347"/>
              <a:gd name="connsiteY8" fmla="*/ 529307 h 901862"/>
              <a:gd name="connsiteX9" fmla="*/ 844326 w 844347"/>
              <a:gd name="connsiteY9" fmla="*/ 140 h 90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4347" h="901862">
                <a:moveTo>
                  <a:pt x="844326" y="140"/>
                </a:moveTo>
                <a:cubicBezTo>
                  <a:pt x="840798" y="-8327"/>
                  <a:pt x="404059" y="367029"/>
                  <a:pt x="264359" y="478507"/>
                </a:cubicBezTo>
                <a:cubicBezTo>
                  <a:pt x="124659" y="589985"/>
                  <a:pt x="35054" y="632318"/>
                  <a:pt x="6126" y="669007"/>
                </a:cubicBezTo>
                <a:cubicBezTo>
                  <a:pt x="-22802" y="705696"/>
                  <a:pt x="58337" y="676062"/>
                  <a:pt x="90793" y="698640"/>
                </a:cubicBezTo>
                <a:cubicBezTo>
                  <a:pt x="123248" y="721218"/>
                  <a:pt x="164170" y="770606"/>
                  <a:pt x="200859" y="804473"/>
                </a:cubicBezTo>
                <a:cubicBezTo>
                  <a:pt x="237548" y="838340"/>
                  <a:pt x="305987" y="903251"/>
                  <a:pt x="310926" y="901840"/>
                </a:cubicBezTo>
                <a:cubicBezTo>
                  <a:pt x="315865" y="900429"/>
                  <a:pt x="267182" y="837635"/>
                  <a:pt x="230493" y="796007"/>
                </a:cubicBezTo>
                <a:cubicBezTo>
                  <a:pt x="193804" y="754379"/>
                  <a:pt x="81621" y="696523"/>
                  <a:pt x="90793" y="652073"/>
                </a:cubicBezTo>
                <a:cubicBezTo>
                  <a:pt x="99965" y="607623"/>
                  <a:pt x="162054" y="636551"/>
                  <a:pt x="285526" y="529307"/>
                </a:cubicBezTo>
                <a:cubicBezTo>
                  <a:pt x="408998" y="422063"/>
                  <a:pt x="847854" y="8607"/>
                  <a:pt x="844326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84CD0FA7-5BE4-4D41-BFB5-0AAB30EF61ED}"/>
              </a:ext>
            </a:extLst>
          </p:cNvPr>
          <p:cNvSpPr/>
          <p:nvPr/>
        </p:nvSpPr>
        <p:spPr>
          <a:xfrm>
            <a:off x="3600815" y="5098241"/>
            <a:ext cx="1036294" cy="411047"/>
          </a:xfrm>
          <a:custGeom>
            <a:avLst/>
            <a:gdLst>
              <a:gd name="connsiteX0" fmla="*/ 1021985 w 1036294"/>
              <a:gd name="connsiteY0" fmla="*/ 7159 h 411047"/>
              <a:gd name="connsiteX1" fmla="*/ 442018 w 1036294"/>
              <a:gd name="connsiteY1" fmla="*/ 256926 h 411047"/>
              <a:gd name="connsiteX2" fmla="*/ 1752 w 1036294"/>
              <a:gd name="connsiteY2" fmla="*/ 405092 h 411047"/>
              <a:gd name="connsiteX3" fmla="*/ 302318 w 1036294"/>
              <a:gd name="connsiteY3" fmla="*/ 354292 h 411047"/>
              <a:gd name="connsiteX4" fmla="*/ 657918 w 1036294"/>
              <a:gd name="connsiteY4" fmla="*/ 104526 h 411047"/>
              <a:gd name="connsiteX5" fmla="*/ 839952 w 1036294"/>
              <a:gd name="connsiteY5" fmla="*/ 70659 h 411047"/>
              <a:gd name="connsiteX6" fmla="*/ 1021985 w 1036294"/>
              <a:gd name="connsiteY6" fmla="*/ 7159 h 411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6294" h="411047">
                <a:moveTo>
                  <a:pt x="1021985" y="7159"/>
                </a:moveTo>
                <a:cubicBezTo>
                  <a:pt x="955663" y="38204"/>
                  <a:pt x="612057" y="190604"/>
                  <a:pt x="442018" y="256926"/>
                </a:cubicBezTo>
                <a:cubicBezTo>
                  <a:pt x="271979" y="323248"/>
                  <a:pt x="25035" y="388864"/>
                  <a:pt x="1752" y="405092"/>
                </a:cubicBezTo>
                <a:cubicBezTo>
                  <a:pt x="-21531" y="421320"/>
                  <a:pt x="192957" y="404386"/>
                  <a:pt x="302318" y="354292"/>
                </a:cubicBezTo>
                <a:cubicBezTo>
                  <a:pt x="411679" y="304198"/>
                  <a:pt x="568312" y="151798"/>
                  <a:pt x="657918" y="104526"/>
                </a:cubicBezTo>
                <a:cubicBezTo>
                  <a:pt x="747524" y="57254"/>
                  <a:pt x="773630" y="86181"/>
                  <a:pt x="839952" y="70659"/>
                </a:cubicBezTo>
                <a:cubicBezTo>
                  <a:pt x="906274" y="55137"/>
                  <a:pt x="1088307" y="-23886"/>
                  <a:pt x="1021985" y="7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4E2CED39-19A1-4C44-9973-28A320D29B56}"/>
              </a:ext>
            </a:extLst>
          </p:cNvPr>
          <p:cNvSpPr/>
          <p:nvPr/>
        </p:nvSpPr>
        <p:spPr>
          <a:xfrm>
            <a:off x="3606214" y="5502762"/>
            <a:ext cx="59881" cy="1227367"/>
          </a:xfrm>
          <a:custGeom>
            <a:avLst/>
            <a:gdLst>
              <a:gd name="connsiteX0" fmla="*/ 4819 w 59881"/>
              <a:gd name="connsiteY0" fmla="*/ 571 h 1227367"/>
              <a:gd name="connsiteX1" fmla="*/ 34453 w 59881"/>
              <a:gd name="connsiteY1" fmla="*/ 652505 h 1227367"/>
              <a:gd name="connsiteX2" fmla="*/ 59853 w 59881"/>
              <a:gd name="connsiteY2" fmla="*/ 1211305 h 1227367"/>
              <a:gd name="connsiteX3" fmla="*/ 38686 w 59881"/>
              <a:gd name="connsiteY3" fmla="*/ 1029271 h 1227367"/>
              <a:gd name="connsiteX4" fmla="*/ 4819 w 59881"/>
              <a:gd name="connsiteY4" fmla="*/ 546671 h 1227367"/>
              <a:gd name="connsiteX5" fmla="*/ 4819 w 59881"/>
              <a:gd name="connsiteY5" fmla="*/ 571 h 1227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81" h="1227367">
                <a:moveTo>
                  <a:pt x="4819" y="571"/>
                </a:moveTo>
                <a:cubicBezTo>
                  <a:pt x="9758" y="18210"/>
                  <a:pt x="25281" y="450716"/>
                  <a:pt x="34453" y="652505"/>
                </a:cubicBezTo>
                <a:cubicBezTo>
                  <a:pt x="43625" y="854294"/>
                  <a:pt x="59147" y="1148511"/>
                  <a:pt x="59853" y="1211305"/>
                </a:cubicBezTo>
                <a:cubicBezTo>
                  <a:pt x="60559" y="1274099"/>
                  <a:pt x="47858" y="1140043"/>
                  <a:pt x="38686" y="1029271"/>
                </a:cubicBezTo>
                <a:cubicBezTo>
                  <a:pt x="29514" y="918499"/>
                  <a:pt x="12580" y="715299"/>
                  <a:pt x="4819" y="546671"/>
                </a:cubicBezTo>
                <a:cubicBezTo>
                  <a:pt x="-2942" y="378043"/>
                  <a:pt x="-120" y="-17068"/>
                  <a:pt x="4819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ED253EB2-9B0E-457D-B237-55CC55F9AC97}"/>
              </a:ext>
            </a:extLst>
          </p:cNvPr>
          <p:cNvSpPr/>
          <p:nvPr/>
        </p:nvSpPr>
        <p:spPr>
          <a:xfrm>
            <a:off x="4923721" y="5384790"/>
            <a:ext cx="258386" cy="1317082"/>
          </a:xfrm>
          <a:custGeom>
            <a:avLst/>
            <a:gdLst>
              <a:gd name="connsiteX0" fmla="*/ 257879 w 258386"/>
              <a:gd name="connsiteY0" fmla="*/ 10 h 1317082"/>
              <a:gd name="connsiteX1" fmla="*/ 75846 w 258386"/>
              <a:gd name="connsiteY1" fmla="*/ 728143 h 1317082"/>
              <a:gd name="connsiteX2" fmla="*/ 50446 w 258386"/>
              <a:gd name="connsiteY2" fmla="*/ 1079510 h 1317082"/>
              <a:gd name="connsiteX3" fmla="*/ 75846 w 258386"/>
              <a:gd name="connsiteY3" fmla="*/ 1316577 h 1317082"/>
              <a:gd name="connsiteX4" fmla="*/ 50446 w 258386"/>
              <a:gd name="connsiteY4" fmla="*/ 1130310 h 1317082"/>
              <a:gd name="connsiteX5" fmla="*/ 12346 w 258386"/>
              <a:gd name="connsiteY5" fmla="*/ 745077 h 1317082"/>
              <a:gd name="connsiteX6" fmla="*/ 257879 w 258386"/>
              <a:gd name="connsiteY6" fmla="*/ 10 h 1317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386" h="1317082">
                <a:moveTo>
                  <a:pt x="257879" y="10"/>
                </a:moveTo>
                <a:cubicBezTo>
                  <a:pt x="268462" y="-2812"/>
                  <a:pt x="110418" y="548226"/>
                  <a:pt x="75846" y="728143"/>
                </a:cubicBezTo>
                <a:cubicBezTo>
                  <a:pt x="41274" y="908060"/>
                  <a:pt x="50446" y="981438"/>
                  <a:pt x="50446" y="1079510"/>
                </a:cubicBezTo>
                <a:cubicBezTo>
                  <a:pt x="50446" y="1177582"/>
                  <a:pt x="75846" y="1308110"/>
                  <a:pt x="75846" y="1316577"/>
                </a:cubicBezTo>
                <a:cubicBezTo>
                  <a:pt x="75846" y="1325044"/>
                  <a:pt x="61029" y="1225560"/>
                  <a:pt x="50446" y="1130310"/>
                </a:cubicBezTo>
                <a:cubicBezTo>
                  <a:pt x="39863" y="1035060"/>
                  <a:pt x="-27165" y="933460"/>
                  <a:pt x="12346" y="745077"/>
                </a:cubicBezTo>
                <a:cubicBezTo>
                  <a:pt x="51857" y="556694"/>
                  <a:pt x="247296" y="2832"/>
                  <a:pt x="25787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6212A043-8E68-40C3-8E74-E8BC12C6194A}"/>
              </a:ext>
            </a:extLst>
          </p:cNvPr>
          <p:cNvSpPr/>
          <p:nvPr/>
        </p:nvSpPr>
        <p:spPr>
          <a:xfrm>
            <a:off x="9129227" y="4201952"/>
            <a:ext cx="1157829" cy="475007"/>
          </a:xfrm>
          <a:custGeom>
            <a:avLst/>
            <a:gdLst>
              <a:gd name="connsiteX0" fmla="*/ 14773 w 1157829"/>
              <a:gd name="connsiteY0" fmla="*/ 1748 h 475007"/>
              <a:gd name="connsiteX1" fmla="*/ 709040 w 1157829"/>
              <a:gd name="connsiteY1" fmla="*/ 230348 h 475007"/>
              <a:gd name="connsiteX2" fmla="*/ 1111206 w 1157829"/>
              <a:gd name="connsiteY2" fmla="*/ 437781 h 475007"/>
              <a:gd name="connsiteX3" fmla="*/ 1115440 w 1157829"/>
              <a:gd name="connsiteY3" fmla="*/ 463181 h 475007"/>
              <a:gd name="connsiteX4" fmla="*/ 806406 w 1157829"/>
              <a:gd name="connsiteY4" fmla="*/ 306548 h 475007"/>
              <a:gd name="connsiteX5" fmla="*/ 281473 w 1157829"/>
              <a:gd name="connsiteY5" fmla="*/ 132981 h 475007"/>
              <a:gd name="connsiteX6" fmla="*/ 14773 w 1157829"/>
              <a:gd name="connsiteY6" fmla="*/ 1748 h 47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7829" h="475007">
                <a:moveTo>
                  <a:pt x="14773" y="1748"/>
                </a:moveTo>
                <a:cubicBezTo>
                  <a:pt x="86034" y="17976"/>
                  <a:pt x="526301" y="157676"/>
                  <a:pt x="709040" y="230348"/>
                </a:cubicBezTo>
                <a:cubicBezTo>
                  <a:pt x="891779" y="303020"/>
                  <a:pt x="1043473" y="398976"/>
                  <a:pt x="1111206" y="437781"/>
                </a:cubicBezTo>
                <a:cubicBezTo>
                  <a:pt x="1178939" y="476587"/>
                  <a:pt x="1166240" y="485053"/>
                  <a:pt x="1115440" y="463181"/>
                </a:cubicBezTo>
                <a:cubicBezTo>
                  <a:pt x="1064640" y="441309"/>
                  <a:pt x="945400" y="361581"/>
                  <a:pt x="806406" y="306548"/>
                </a:cubicBezTo>
                <a:cubicBezTo>
                  <a:pt x="667412" y="251515"/>
                  <a:pt x="281473" y="132981"/>
                  <a:pt x="281473" y="132981"/>
                </a:cubicBezTo>
                <a:cubicBezTo>
                  <a:pt x="146006" y="86414"/>
                  <a:pt x="-56488" y="-14480"/>
                  <a:pt x="14773" y="1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07DD0750-7467-4F49-9FA8-878C50904AEA}"/>
              </a:ext>
            </a:extLst>
          </p:cNvPr>
          <p:cNvSpPr/>
          <p:nvPr/>
        </p:nvSpPr>
        <p:spPr>
          <a:xfrm>
            <a:off x="9587822" y="4641167"/>
            <a:ext cx="687506" cy="1038003"/>
          </a:xfrm>
          <a:custGeom>
            <a:avLst/>
            <a:gdLst>
              <a:gd name="connsiteX0" fmla="*/ 682245 w 687506"/>
              <a:gd name="connsiteY0" fmla="*/ 2800 h 1038003"/>
              <a:gd name="connsiteX1" fmla="*/ 326645 w 687506"/>
              <a:gd name="connsiteY1" fmla="*/ 231400 h 1038003"/>
              <a:gd name="connsiteX2" fmla="*/ 38778 w 687506"/>
              <a:gd name="connsiteY2" fmla="*/ 832533 h 1038003"/>
              <a:gd name="connsiteX3" fmla="*/ 9145 w 687506"/>
              <a:gd name="connsiteY3" fmla="*/ 1035733 h 1038003"/>
              <a:gd name="connsiteX4" fmla="*/ 98045 w 687506"/>
              <a:gd name="connsiteY4" fmla="*/ 726700 h 1038003"/>
              <a:gd name="connsiteX5" fmla="*/ 284311 w 687506"/>
              <a:gd name="connsiteY5" fmla="*/ 349933 h 1038003"/>
              <a:gd name="connsiteX6" fmla="*/ 521378 w 687506"/>
              <a:gd name="connsiteY6" fmla="*/ 117100 h 1038003"/>
              <a:gd name="connsiteX7" fmla="*/ 682245 w 687506"/>
              <a:gd name="connsiteY7" fmla="*/ 2800 h 103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7506" h="1038003">
                <a:moveTo>
                  <a:pt x="682245" y="2800"/>
                </a:moveTo>
                <a:cubicBezTo>
                  <a:pt x="649789" y="21850"/>
                  <a:pt x="433889" y="93111"/>
                  <a:pt x="326645" y="231400"/>
                </a:cubicBezTo>
                <a:cubicBezTo>
                  <a:pt x="219401" y="369689"/>
                  <a:pt x="91695" y="698478"/>
                  <a:pt x="38778" y="832533"/>
                </a:cubicBezTo>
                <a:cubicBezTo>
                  <a:pt x="-14139" y="966589"/>
                  <a:pt x="-733" y="1053372"/>
                  <a:pt x="9145" y="1035733"/>
                </a:cubicBezTo>
                <a:cubicBezTo>
                  <a:pt x="19023" y="1018094"/>
                  <a:pt x="52184" y="841000"/>
                  <a:pt x="98045" y="726700"/>
                </a:cubicBezTo>
                <a:cubicBezTo>
                  <a:pt x="143906" y="612400"/>
                  <a:pt x="213756" y="451533"/>
                  <a:pt x="284311" y="349933"/>
                </a:cubicBezTo>
                <a:cubicBezTo>
                  <a:pt x="354866" y="248333"/>
                  <a:pt x="453645" y="167900"/>
                  <a:pt x="521378" y="117100"/>
                </a:cubicBezTo>
                <a:cubicBezTo>
                  <a:pt x="589111" y="66300"/>
                  <a:pt x="714701" y="-16250"/>
                  <a:pt x="682245" y="2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A480BB0E-6E79-48BA-BB3E-150085C27399}"/>
              </a:ext>
            </a:extLst>
          </p:cNvPr>
          <p:cNvSpPr/>
          <p:nvPr/>
        </p:nvSpPr>
        <p:spPr>
          <a:xfrm>
            <a:off x="10273412" y="4662773"/>
            <a:ext cx="552038" cy="1319703"/>
          </a:xfrm>
          <a:custGeom>
            <a:avLst/>
            <a:gdLst>
              <a:gd name="connsiteX0" fmla="*/ 888 w 552038"/>
              <a:gd name="connsiteY0" fmla="*/ 2360 h 1319703"/>
              <a:gd name="connsiteX1" fmla="*/ 352255 w 552038"/>
              <a:gd name="connsiteY1" fmla="*/ 345260 h 1319703"/>
              <a:gd name="connsiteX2" fmla="*/ 517355 w 552038"/>
              <a:gd name="connsiteY2" fmla="*/ 967560 h 1319703"/>
              <a:gd name="connsiteX3" fmla="*/ 546988 w 552038"/>
              <a:gd name="connsiteY3" fmla="*/ 1128427 h 1319703"/>
              <a:gd name="connsiteX4" fmla="*/ 445388 w 552038"/>
              <a:gd name="connsiteY4" fmla="*/ 1221560 h 1319703"/>
              <a:gd name="connsiteX5" fmla="*/ 314155 w 552038"/>
              <a:gd name="connsiteY5" fmla="*/ 1310460 h 1319703"/>
              <a:gd name="connsiteX6" fmla="*/ 496188 w 552038"/>
              <a:gd name="connsiteY6" fmla="*/ 984494 h 1319703"/>
              <a:gd name="connsiteX7" fmla="*/ 259121 w 552038"/>
              <a:gd name="connsiteY7" fmla="*/ 235194 h 1319703"/>
              <a:gd name="connsiteX8" fmla="*/ 888 w 552038"/>
              <a:gd name="connsiteY8" fmla="*/ 2360 h 131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038" h="1319703">
                <a:moveTo>
                  <a:pt x="888" y="2360"/>
                </a:moveTo>
                <a:cubicBezTo>
                  <a:pt x="16410" y="20704"/>
                  <a:pt x="266177" y="184393"/>
                  <a:pt x="352255" y="345260"/>
                </a:cubicBezTo>
                <a:cubicBezTo>
                  <a:pt x="438333" y="506127"/>
                  <a:pt x="484900" y="837032"/>
                  <a:pt x="517355" y="967560"/>
                </a:cubicBezTo>
                <a:cubicBezTo>
                  <a:pt x="549811" y="1098088"/>
                  <a:pt x="558982" y="1086094"/>
                  <a:pt x="546988" y="1128427"/>
                </a:cubicBezTo>
                <a:cubicBezTo>
                  <a:pt x="534994" y="1170760"/>
                  <a:pt x="484194" y="1191221"/>
                  <a:pt x="445388" y="1221560"/>
                </a:cubicBezTo>
                <a:cubicBezTo>
                  <a:pt x="406582" y="1251899"/>
                  <a:pt x="305688" y="1349971"/>
                  <a:pt x="314155" y="1310460"/>
                </a:cubicBezTo>
                <a:cubicBezTo>
                  <a:pt x="322622" y="1270949"/>
                  <a:pt x="505360" y="1163705"/>
                  <a:pt x="496188" y="984494"/>
                </a:cubicBezTo>
                <a:cubicBezTo>
                  <a:pt x="487016" y="805283"/>
                  <a:pt x="340965" y="396766"/>
                  <a:pt x="259121" y="235194"/>
                </a:cubicBezTo>
                <a:cubicBezTo>
                  <a:pt x="177277" y="73622"/>
                  <a:pt x="-14634" y="-15984"/>
                  <a:pt x="888" y="2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9779447F-1A16-45CC-BCBE-9794250F3FAA}"/>
              </a:ext>
            </a:extLst>
          </p:cNvPr>
          <p:cNvSpPr/>
          <p:nvPr/>
        </p:nvSpPr>
        <p:spPr>
          <a:xfrm>
            <a:off x="10569706" y="5925695"/>
            <a:ext cx="76191" cy="694353"/>
          </a:xfrm>
          <a:custGeom>
            <a:avLst/>
            <a:gdLst>
              <a:gd name="connsiteX0" fmla="*/ 64427 w 76191"/>
              <a:gd name="connsiteY0" fmla="*/ 13672 h 694353"/>
              <a:gd name="connsiteX1" fmla="*/ 927 w 76191"/>
              <a:gd name="connsiteY1" fmla="*/ 398905 h 694353"/>
              <a:gd name="connsiteX2" fmla="*/ 26327 w 76191"/>
              <a:gd name="connsiteY2" fmla="*/ 691005 h 694353"/>
              <a:gd name="connsiteX3" fmla="*/ 22094 w 76191"/>
              <a:gd name="connsiteY3" fmla="*/ 530138 h 694353"/>
              <a:gd name="connsiteX4" fmla="*/ 72894 w 76191"/>
              <a:gd name="connsiteY4" fmla="*/ 127972 h 694353"/>
              <a:gd name="connsiteX5" fmla="*/ 64427 w 76191"/>
              <a:gd name="connsiteY5" fmla="*/ 13672 h 69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191" h="694353">
                <a:moveTo>
                  <a:pt x="64427" y="13672"/>
                </a:moveTo>
                <a:cubicBezTo>
                  <a:pt x="52432" y="58828"/>
                  <a:pt x="7277" y="286016"/>
                  <a:pt x="927" y="398905"/>
                </a:cubicBezTo>
                <a:cubicBezTo>
                  <a:pt x="-5423" y="511794"/>
                  <a:pt x="22799" y="669133"/>
                  <a:pt x="26327" y="691005"/>
                </a:cubicBezTo>
                <a:cubicBezTo>
                  <a:pt x="29855" y="712877"/>
                  <a:pt x="14333" y="623977"/>
                  <a:pt x="22094" y="530138"/>
                </a:cubicBezTo>
                <a:cubicBezTo>
                  <a:pt x="29855" y="436299"/>
                  <a:pt x="66544" y="213344"/>
                  <a:pt x="72894" y="127972"/>
                </a:cubicBezTo>
                <a:cubicBezTo>
                  <a:pt x="79244" y="42600"/>
                  <a:pt x="76422" y="-31484"/>
                  <a:pt x="64427" y="13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64F030BF-8042-49BC-B494-041AC4CF59FA}"/>
              </a:ext>
            </a:extLst>
          </p:cNvPr>
          <p:cNvSpPr/>
          <p:nvPr/>
        </p:nvSpPr>
        <p:spPr>
          <a:xfrm>
            <a:off x="9285671" y="5258787"/>
            <a:ext cx="1148809" cy="1312627"/>
          </a:xfrm>
          <a:custGeom>
            <a:avLst/>
            <a:gdLst>
              <a:gd name="connsiteX0" fmla="*/ 2262 w 1148809"/>
              <a:gd name="connsiteY0" fmla="*/ 3246 h 1312627"/>
              <a:gd name="connsiteX1" fmla="*/ 429829 w 1148809"/>
              <a:gd name="connsiteY1" fmla="*/ 659413 h 1312627"/>
              <a:gd name="connsiteX2" fmla="*/ 810829 w 1148809"/>
              <a:gd name="connsiteY2" fmla="*/ 1070046 h 1312627"/>
              <a:gd name="connsiteX3" fmla="*/ 1141029 w 1148809"/>
              <a:gd name="connsiteY3" fmla="*/ 1307113 h 1312627"/>
              <a:gd name="connsiteX4" fmla="*/ 1009796 w 1148809"/>
              <a:gd name="connsiteY4" fmla="*/ 1213980 h 1312627"/>
              <a:gd name="connsiteX5" fmla="*/ 624562 w 1148809"/>
              <a:gd name="connsiteY5" fmla="*/ 955746 h 1312627"/>
              <a:gd name="connsiteX6" fmla="*/ 2262 w 1148809"/>
              <a:gd name="connsiteY6" fmla="*/ 3246 h 131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8809" h="1312627">
                <a:moveTo>
                  <a:pt x="2262" y="3246"/>
                </a:moveTo>
                <a:cubicBezTo>
                  <a:pt x="-30194" y="-46143"/>
                  <a:pt x="295068" y="481613"/>
                  <a:pt x="429829" y="659413"/>
                </a:cubicBezTo>
                <a:cubicBezTo>
                  <a:pt x="564590" y="837213"/>
                  <a:pt x="692296" y="962096"/>
                  <a:pt x="810829" y="1070046"/>
                </a:cubicBezTo>
                <a:cubicBezTo>
                  <a:pt x="929362" y="1177996"/>
                  <a:pt x="1107868" y="1283124"/>
                  <a:pt x="1141029" y="1307113"/>
                </a:cubicBezTo>
                <a:cubicBezTo>
                  <a:pt x="1174190" y="1331102"/>
                  <a:pt x="1095874" y="1272541"/>
                  <a:pt x="1009796" y="1213980"/>
                </a:cubicBezTo>
                <a:cubicBezTo>
                  <a:pt x="923718" y="1155419"/>
                  <a:pt x="798129" y="1155418"/>
                  <a:pt x="624562" y="955746"/>
                </a:cubicBezTo>
                <a:cubicBezTo>
                  <a:pt x="450995" y="756074"/>
                  <a:pt x="34718" y="52635"/>
                  <a:pt x="2262" y="3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1EA5C240-C9E6-46C3-BBED-4915CD911390}"/>
              </a:ext>
            </a:extLst>
          </p:cNvPr>
          <p:cNvSpPr/>
          <p:nvPr/>
        </p:nvSpPr>
        <p:spPr>
          <a:xfrm>
            <a:off x="8240656" y="5211379"/>
            <a:ext cx="1078681" cy="1635850"/>
          </a:xfrm>
          <a:custGeom>
            <a:avLst/>
            <a:gdLst>
              <a:gd name="connsiteX0" fmla="*/ 1034577 w 1078681"/>
              <a:gd name="connsiteY0" fmla="*/ 29488 h 1635850"/>
              <a:gd name="connsiteX1" fmla="*/ 937211 w 1078681"/>
              <a:gd name="connsiteY1" fmla="*/ 313121 h 1635850"/>
              <a:gd name="connsiteX2" fmla="*/ 99011 w 1078681"/>
              <a:gd name="connsiteY2" fmla="*/ 1532321 h 1635850"/>
              <a:gd name="connsiteX3" fmla="*/ 22811 w 1078681"/>
              <a:gd name="connsiteY3" fmla="*/ 1549254 h 1635850"/>
              <a:gd name="connsiteX4" fmla="*/ 158277 w 1078681"/>
              <a:gd name="connsiteY4" fmla="*/ 1358754 h 1635850"/>
              <a:gd name="connsiteX5" fmla="*/ 475777 w 1078681"/>
              <a:gd name="connsiteY5" fmla="*/ 854988 h 1635850"/>
              <a:gd name="connsiteX6" fmla="*/ 1034577 w 1078681"/>
              <a:gd name="connsiteY6" fmla="*/ 29488 h 163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8681" h="1635850">
                <a:moveTo>
                  <a:pt x="1034577" y="29488"/>
                </a:moveTo>
                <a:cubicBezTo>
                  <a:pt x="1111483" y="-60823"/>
                  <a:pt x="1093139" y="62649"/>
                  <a:pt x="937211" y="313121"/>
                </a:cubicBezTo>
                <a:cubicBezTo>
                  <a:pt x="781283" y="563593"/>
                  <a:pt x="251411" y="1326299"/>
                  <a:pt x="99011" y="1532321"/>
                </a:cubicBezTo>
                <a:cubicBezTo>
                  <a:pt x="-53389" y="1738343"/>
                  <a:pt x="12933" y="1578182"/>
                  <a:pt x="22811" y="1549254"/>
                </a:cubicBezTo>
                <a:cubicBezTo>
                  <a:pt x="32689" y="1520326"/>
                  <a:pt x="82783" y="1474465"/>
                  <a:pt x="158277" y="1358754"/>
                </a:cubicBezTo>
                <a:cubicBezTo>
                  <a:pt x="233771" y="1243043"/>
                  <a:pt x="335371" y="1073710"/>
                  <a:pt x="475777" y="854988"/>
                </a:cubicBezTo>
                <a:cubicBezTo>
                  <a:pt x="616183" y="636266"/>
                  <a:pt x="957671" y="119799"/>
                  <a:pt x="1034577" y="29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691B1187-6102-4137-8765-250883E6ABE0}"/>
              </a:ext>
            </a:extLst>
          </p:cNvPr>
          <p:cNvSpPr/>
          <p:nvPr/>
        </p:nvSpPr>
        <p:spPr>
          <a:xfrm>
            <a:off x="7729893" y="5998571"/>
            <a:ext cx="459556" cy="764648"/>
          </a:xfrm>
          <a:custGeom>
            <a:avLst/>
            <a:gdLst>
              <a:gd name="connsiteX0" fmla="*/ 174 w 459556"/>
              <a:gd name="connsiteY0" fmla="*/ 62 h 764648"/>
              <a:gd name="connsiteX1" fmla="*/ 321907 w 459556"/>
              <a:gd name="connsiteY1" fmla="*/ 520762 h 764648"/>
              <a:gd name="connsiteX2" fmla="*/ 453140 w 459556"/>
              <a:gd name="connsiteY2" fmla="*/ 757829 h 764648"/>
              <a:gd name="connsiteX3" fmla="*/ 431974 w 459556"/>
              <a:gd name="connsiteY3" fmla="*/ 681629 h 764648"/>
              <a:gd name="connsiteX4" fmla="*/ 368474 w 459556"/>
              <a:gd name="connsiteY4" fmla="*/ 486896 h 764648"/>
              <a:gd name="connsiteX5" fmla="*/ 174 w 459556"/>
              <a:gd name="connsiteY5" fmla="*/ 62 h 76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556" h="764648">
                <a:moveTo>
                  <a:pt x="174" y="62"/>
                </a:moveTo>
                <a:cubicBezTo>
                  <a:pt x="-7587" y="5706"/>
                  <a:pt x="246413" y="394468"/>
                  <a:pt x="321907" y="520762"/>
                </a:cubicBezTo>
                <a:cubicBezTo>
                  <a:pt x="397401" y="647056"/>
                  <a:pt x="434796" y="731018"/>
                  <a:pt x="453140" y="757829"/>
                </a:cubicBezTo>
                <a:cubicBezTo>
                  <a:pt x="471485" y="784640"/>
                  <a:pt x="446085" y="726784"/>
                  <a:pt x="431974" y="681629"/>
                </a:cubicBezTo>
                <a:cubicBezTo>
                  <a:pt x="417863" y="636474"/>
                  <a:pt x="439030" y="599079"/>
                  <a:pt x="368474" y="486896"/>
                </a:cubicBezTo>
                <a:cubicBezTo>
                  <a:pt x="297918" y="374713"/>
                  <a:pt x="7935" y="-5582"/>
                  <a:pt x="174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6A444669-EDD7-4472-97C7-C5CD8B53EE48}"/>
              </a:ext>
            </a:extLst>
          </p:cNvPr>
          <p:cNvSpPr/>
          <p:nvPr/>
        </p:nvSpPr>
        <p:spPr>
          <a:xfrm>
            <a:off x="9156019" y="5058301"/>
            <a:ext cx="160894" cy="218885"/>
          </a:xfrm>
          <a:custGeom>
            <a:avLst/>
            <a:gdLst>
              <a:gd name="connsiteX0" fmla="*/ 681 w 160894"/>
              <a:gd name="connsiteY0" fmla="*/ 532 h 218885"/>
              <a:gd name="connsiteX1" fmla="*/ 157314 w 160894"/>
              <a:gd name="connsiteY1" fmla="*/ 212199 h 218885"/>
              <a:gd name="connsiteX2" fmla="*/ 102281 w 160894"/>
              <a:gd name="connsiteY2" fmla="*/ 152932 h 218885"/>
              <a:gd name="connsiteX3" fmla="*/ 681 w 160894"/>
              <a:gd name="connsiteY3" fmla="*/ 532 h 21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894" h="218885">
                <a:moveTo>
                  <a:pt x="681" y="532"/>
                </a:moveTo>
                <a:cubicBezTo>
                  <a:pt x="9853" y="10410"/>
                  <a:pt x="140381" y="186799"/>
                  <a:pt x="157314" y="212199"/>
                </a:cubicBezTo>
                <a:cubicBezTo>
                  <a:pt x="174247" y="237599"/>
                  <a:pt x="126975" y="184682"/>
                  <a:pt x="102281" y="152932"/>
                </a:cubicBezTo>
                <a:cubicBezTo>
                  <a:pt x="77587" y="121182"/>
                  <a:pt x="-8491" y="-9346"/>
                  <a:pt x="681" y="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909E3076-4539-4FA9-B243-9850E5ABD6FD}"/>
              </a:ext>
            </a:extLst>
          </p:cNvPr>
          <p:cNvSpPr/>
          <p:nvPr/>
        </p:nvSpPr>
        <p:spPr>
          <a:xfrm>
            <a:off x="8771485" y="5122110"/>
            <a:ext cx="438479" cy="679513"/>
          </a:xfrm>
          <a:custGeom>
            <a:avLst/>
            <a:gdLst>
              <a:gd name="connsiteX0" fmla="*/ 431782 w 438479"/>
              <a:gd name="connsiteY0" fmla="*/ 223 h 679513"/>
              <a:gd name="connsiteX1" fmla="*/ 347115 w 438479"/>
              <a:gd name="connsiteY1" fmla="*/ 216123 h 679513"/>
              <a:gd name="connsiteX2" fmla="*/ 67715 w 438479"/>
              <a:gd name="connsiteY2" fmla="*/ 423557 h 679513"/>
              <a:gd name="connsiteX3" fmla="*/ 21148 w 438479"/>
              <a:gd name="connsiteY3" fmla="*/ 554790 h 679513"/>
              <a:gd name="connsiteX4" fmla="*/ 4215 w 438479"/>
              <a:gd name="connsiteY4" fmla="*/ 677557 h 679513"/>
              <a:gd name="connsiteX5" fmla="*/ 97348 w 438479"/>
              <a:gd name="connsiteY5" fmla="*/ 453190 h 679513"/>
              <a:gd name="connsiteX6" fmla="*/ 237048 w 438479"/>
              <a:gd name="connsiteY6" fmla="*/ 338890 h 679513"/>
              <a:gd name="connsiteX7" fmla="*/ 410615 w 438479"/>
              <a:gd name="connsiteY7" fmla="*/ 178023 h 679513"/>
              <a:gd name="connsiteX8" fmla="*/ 431782 w 438479"/>
              <a:gd name="connsiteY8" fmla="*/ 223 h 6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79" h="679513">
                <a:moveTo>
                  <a:pt x="431782" y="223"/>
                </a:moveTo>
                <a:cubicBezTo>
                  <a:pt x="421199" y="6573"/>
                  <a:pt x="407793" y="145567"/>
                  <a:pt x="347115" y="216123"/>
                </a:cubicBezTo>
                <a:cubicBezTo>
                  <a:pt x="286437" y="286679"/>
                  <a:pt x="122043" y="367113"/>
                  <a:pt x="67715" y="423557"/>
                </a:cubicBezTo>
                <a:cubicBezTo>
                  <a:pt x="13387" y="480001"/>
                  <a:pt x="31731" y="512457"/>
                  <a:pt x="21148" y="554790"/>
                </a:cubicBezTo>
                <a:cubicBezTo>
                  <a:pt x="10565" y="597123"/>
                  <a:pt x="-8485" y="694490"/>
                  <a:pt x="4215" y="677557"/>
                </a:cubicBezTo>
                <a:cubicBezTo>
                  <a:pt x="16915" y="660624"/>
                  <a:pt x="58543" y="509634"/>
                  <a:pt x="97348" y="453190"/>
                </a:cubicBezTo>
                <a:cubicBezTo>
                  <a:pt x="136153" y="396746"/>
                  <a:pt x="237048" y="338890"/>
                  <a:pt x="237048" y="338890"/>
                </a:cubicBezTo>
                <a:cubicBezTo>
                  <a:pt x="289259" y="293029"/>
                  <a:pt x="377454" y="231645"/>
                  <a:pt x="410615" y="178023"/>
                </a:cubicBezTo>
                <a:cubicBezTo>
                  <a:pt x="443776" y="124401"/>
                  <a:pt x="442365" y="-6127"/>
                  <a:pt x="431782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0AB9AB6B-FEBC-4BC9-87E4-08142EC2F6A8}"/>
              </a:ext>
            </a:extLst>
          </p:cNvPr>
          <p:cNvSpPr/>
          <p:nvPr/>
        </p:nvSpPr>
        <p:spPr>
          <a:xfrm>
            <a:off x="8728070" y="5062889"/>
            <a:ext cx="439657" cy="758039"/>
          </a:xfrm>
          <a:custGeom>
            <a:avLst/>
            <a:gdLst>
              <a:gd name="connsiteX0" fmla="*/ 432863 w 439657"/>
              <a:gd name="connsiteY0" fmla="*/ 178 h 758039"/>
              <a:gd name="connsiteX1" fmla="*/ 373597 w 439657"/>
              <a:gd name="connsiteY1" fmla="*/ 216078 h 758039"/>
              <a:gd name="connsiteX2" fmla="*/ 242363 w 439657"/>
              <a:gd name="connsiteY2" fmla="*/ 355778 h 758039"/>
              <a:gd name="connsiteX3" fmla="*/ 22230 w 439657"/>
              <a:gd name="connsiteY3" fmla="*/ 508178 h 758039"/>
              <a:gd name="connsiteX4" fmla="*/ 13763 w 439657"/>
              <a:gd name="connsiteY4" fmla="*/ 757944 h 758039"/>
              <a:gd name="connsiteX5" fmla="*/ 77263 w 439657"/>
              <a:gd name="connsiteY5" fmla="*/ 478544 h 758039"/>
              <a:gd name="connsiteX6" fmla="*/ 195797 w 439657"/>
              <a:gd name="connsiteY6" fmla="*/ 372711 h 758039"/>
              <a:gd name="connsiteX7" fmla="*/ 411697 w 439657"/>
              <a:gd name="connsiteY7" fmla="*/ 182211 h 758039"/>
              <a:gd name="connsiteX8" fmla="*/ 432863 w 439657"/>
              <a:gd name="connsiteY8" fmla="*/ 178 h 75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657" h="758039">
                <a:moveTo>
                  <a:pt x="432863" y="178"/>
                </a:moveTo>
                <a:cubicBezTo>
                  <a:pt x="426513" y="5822"/>
                  <a:pt x="405347" y="156811"/>
                  <a:pt x="373597" y="216078"/>
                </a:cubicBezTo>
                <a:cubicBezTo>
                  <a:pt x="341847" y="275345"/>
                  <a:pt x="300924" y="307095"/>
                  <a:pt x="242363" y="355778"/>
                </a:cubicBezTo>
                <a:cubicBezTo>
                  <a:pt x="183802" y="404461"/>
                  <a:pt x="60330" y="441150"/>
                  <a:pt x="22230" y="508178"/>
                </a:cubicBezTo>
                <a:cubicBezTo>
                  <a:pt x="-15870" y="575206"/>
                  <a:pt x="4591" y="762883"/>
                  <a:pt x="13763" y="757944"/>
                </a:cubicBezTo>
                <a:cubicBezTo>
                  <a:pt x="22935" y="753005"/>
                  <a:pt x="46924" y="542749"/>
                  <a:pt x="77263" y="478544"/>
                </a:cubicBezTo>
                <a:cubicBezTo>
                  <a:pt x="107602" y="414339"/>
                  <a:pt x="195797" y="372711"/>
                  <a:pt x="195797" y="372711"/>
                </a:cubicBezTo>
                <a:cubicBezTo>
                  <a:pt x="251536" y="323322"/>
                  <a:pt x="372186" y="240066"/>
                  <a:pt x="411697" y="182211"/>
                </a:cubicBezTo>
                <a:cubicBezTo>
                  <a:pt x="451208" y="124356"/>
                  <a:pt x="439213" y="-5466"/>
                  <a:pt x="432863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69525DC6-4E95-4025-B92A-1B5807C3AD45}"/>
              </a:ext>
            </a:extLst>
          </p:cNvPr>
          <p:cNvSpPr/>
          <p:nvPr/>
        </p:nvSpPr>
        <p:spPr>
          <a:xfrm>
            <a:off x="7807511" y="5727125"/>
            <a:ext cx="822770" cy="291762"/>
          </a:xfrm>
          <a:custGeom>
            <a:avLst/>
            <a:gdLst>
              <a:gd name="connsiteX0" fmla="*/ 168089 w 822770"/>
              <a:gd name="connsiteY0" fmla="*/ 575 h 291762"/>
              <a:gd name="connsiteX1" fmla="*/ 7222 w 822770"/>
              <a:gd name="connsiteY1" fmla="*/ 208008 h 291762"/>
              <a:gd name="connsiteX2" fmla="*/ 41089 w 822770"/>
              <a:gd name="connsiteY2" fmla="*/ 284208 h 291762"/>
              <a:gd name="connsiteX3" fmla="*/ 159622 w 822770"/>
              <a:gd name="connsiteY3" fmla="*/ 284208 h 291762"/>
              <a:gd name="connsiteX4" fmla="*/ 316256 w 822770"/>
              <a:gd name="connsiteY4" fmla="*/ 241875 h 291762"/>
              <a:gd name="connsiteX5" fmla="*/ 815789 w 822770"/>
              <a:gd name="connsiteY5" fmla="*/ 42908 h 291762"/>
              <a:gd name="connsiteX6" fmla="*/ 570256 w 822770"/>
              <a:gd name="connsiteY6" fmla="*/ 148742 h 291762"/>
              <a:gd name="connsiteX7" fmla="*/ 41089 w 822770"/>
              <a:gd name="connsiteY7" fmla="*/ 246108 h 291762"/>
              <a:gd name="connsiteX8" fmla="*/ 70722 w 822770"/>
              <a:gd name="connsiteY8" fmla="*/ 148742 h 291762"/>
              <a:gd name="connsiteX9" fmla="*/ 168089 w 822770"/>
              <a:gd name="connsiteY9" fmla="*/ 575 h 29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2770" h="291762">
                <a:moveTo>
                  <a:pt x="168089" y="575"/>
                </a:moveTo>
                <a:cubicBezTo>
                  <a:pt x="157506" y="10453"/>
                  <a:pt x="28389" y="160736"/>
                  <a:pt x="7222" y="208008"/>
                </a:cubicBezTo>
                <a:cubicBezTo>
                  <a:pt x="-13945" y="255280"/>
                  <a:pt x="15689" y="271508"/>
                  <a:pt x="41089" y="284208"/>
                </a:cubicBezTo>
                <a:cubicBezTo>
                  <a:pt x="66489" y="296908"/>
                  <a:pt x="113761" y="291264"/>
                  <a:pt x="159622" y="284208"/>
                </a:cubicBezTo>
                <a:cubicBezTo>
                  <a:pt x="205483" y="277153"/>
                  <a:pt x="206895" y="282092"/>
                  <a:pt x="316256" y="241875"/>
                </a:cubicBezTo>
                <a:cubicBezTo>
                  <a:pt x="425617" y="201658"/>
                  <a:pt x="773456" y="58430"/>
                  <a:pt x="815789" y="42908"/>
                </a:cubicBezTo>
                <a:cubicBezTo>
                  <a:pt x="858122" y="27386"/>
                  <a:pt x="699373" y="114875"/>
                  <a:pt x="570256" y="148742"/>
                </a:cubicBezTo>
                <a:cubicBezTo>
                  <a:pt x="441139" y="182609"/>
                  <a:pt x="124345" y="246108"/>
                  <a:pt x="41089" y="246108"/>
                </a:cubicBezTo>
                <a:cubicBezTo>
                  <a:pt x="-42167" y="246108"/>
                  <a:pt x="49555" y="186842"/>
                  <a:pt x="70722" y="148742"/>
                </a:cubicBezTo>
                <a:cubicBezTo>
                  <a:pt x="91889" y="110642"/>
                  <a:pt x="178672" y="-9303"/>
                  <a:pt x="168089" y="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D9C8425E-6A9C-4301-A132-AA20D3E1F9E1}"/>
              </a:ext>
            </a:extLst>
          </p:cNvPr>
          <p:cNvSpPr/>
          <p:nvPr/>
        </p:nvSpPr>
        <p:spPr>
          <a:xfrm>
            <a:off x="7702788" y="5698066"/>
            <a:ext cx="1070794" cy="381164"/>
          </a:xfrm>
          <a:custGeom>
            <a:avLst/>
            <a:gdLst>
              <a:gd name="connsiteX0" fmla="*/ 251645 w 1070794"/>
              <a:gd name="connsiteY0" fmla="*/ 1 h 381164"/>
              <a:gd name="connsiteX1" fmla="*/ 14579 w 1070794"/>
              <a:gd name="connsiteY1" fmla="*/ 262467 h 381164"/>
              <a:gd name="connsiteX2" fmla="*/ 44212 w 1070794"/>
              <a:gd name="connsiteY2" fmla="*/ 351367 h 381164"/>
              <a:gd name="connsiteX3" fmla="*/ 196612 w 1070794"/>
              <a:gd name="connsiteY3" fmla="*/ 381001 h 381164"/>
              <a:gd name="connsiteX4" fmla="*/ 395579 w 1070794"/>
              <a:gd name="connsiteY4" fmla="*/ 359834 h 381164"/>
              <a:gd name="connsiteX5" fmla="*/ 573379 w 1070794"/>
              <a:gd name="connsiteY5" fmla="*/ 292101 h 381164"/>
              <a:gd name="connsiteX6" fmla="*/ 780812 w 1070794"/>
              <a:gd name="connsiteY6" fmla="*/ 186267 h 381164"/>
              <a:gd name="connsiteX7" fmla="*/ 962845 w 1070794"/>
              <a:gd name="connsiteY7" fmla="*/ 127001 h 381164"/>
              <a:gd name="connsiteX8" fmla="*/ 1068679 w 1070794"/>
              <a:gd name="connsiteY8" fmla="*/ 143934 h 381164"/>
              <a:gd name="connsiteX9" fmla="*/ 869712 w 1070794"/>
              <a:gd name="connsiteY9" fmla="*/ 55034 h 381164"/>
              <a:gd name="connsiteX10" fmla="*/ 645345 w 1070794"/>
              <a:gd name="connsiteY10" fmla="*/ 215901 h 381164"/>
              <a:gd name="connsiteX11" fmla="*/ 209312 w 1070794"/>
              <a:gd name="connsiteY11" fmla="*/ 355601 h 381164"/>
              <a:gd name="connsiteX12" fmla="*/ 65379 w 1070794"/>
              <a:gd name="connsiteY12" fmla="*/ 330201 h 381164"/>
              <a:gd name="connsiteX13" fmla="*/ 73845 w 1070794"/>
              <a:gd name="connsiteY13" fmla="*/ 258234 h 381164"/>
              <a:gd name="connsiteX14" fmla="*/ 251645 w 1070794"/>
              <a:gd name="connsiteY14" fmla="*/ 1 h 381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0794" h="381164">
                <a:moveTo>
                  <a:pt x="251645" y="1"/>
                </a:moveTo>
                <a:cubicBezTo>
                  <a:pt x="241767" y="706"/>
                  <a:pt x="49151" y="203906"/>
                  <a:pt x="14579" y="262467"/>
                </a:cubicBezTo>
                <a:cubicBezTo>
                  <a:pt x="-19993" y="321028"/>
                  <a:pt x="13873" y="331611"/>
                  <a:pt x="44212" y="351367"/>
                </a:cubicBezTo>
                <a:cubicBezTo>
                  <a:pt x="74551" y="371123"/>
                  <a:pt x="138051" y="379590"/>
                  <a:pt x="196612" y="381001"/>
                </a:cubicBezTo>
                <a:cubicBezTo>
                  <a:pt x="255173" y="382412"/>
                  <a:pt x="332785" y="374651"/>
                  <a:pt x="395579" y="359834"/>
                </a:cubicBezTo>
                <a:cubicBezTo>
                  <a:pt x="458374" y="345017"/>
                  <a:pt x="509174" y="321029"/>
                  <a:pt x="573379" y="292101"/>
                </a:cubicBezTo>
                <a:cubicBezTo>
                  <a:pt x="637584" y="263173"/>
                  <a:pt x="715901" y="213784"/>
                  <a:pt x="780812" y="186267"/>
                </a:cubicBezTo>
                <a:cubicBezTo>
                  <a:pt x="845723" y="158750"/>
                  <a:pt x="914867" y="134056"/>
                  <a:pt x="962845" y="127001"/>
                </a:cubicBezTo>
                <a:cubicBezTo>
                  <a:pt x="1010823" y="119946"/>
                  <a:pt x="1084201" y="155928"/>
                  <a:pt x="1068679" y="143934"/>
                </a:cubicBezTo>
                <a:cubicBezTo>
                  <a:pt x="1053157" y="131940"/>
                  <a:pt x="940268" y="43040"/>
                  <a:pt x="869712" y="55034"/>
                </a:cubicBezTo>
                <a:cubicBezTo>
                  <a:pt x="799156" y="67028"/>
                  <a:pt x="755412" y="165807"/>
                  <a:pt x="645345" y="215901"/>
                </a:cubicBezTo>
                <a:cubicBezTo>
                  <a:pt x="535278" y="265995"/>
                  <a:pt x="305973" y="336551"/>
                  <a:pt x="209312" y="355601"/>
                </a:cubicBezTo>
                <a:cubicBezTo>
                  <a:pt x="112651" y="374651"/>
                  <a:pt x="87957" y="346429"/>
                  <a:pt x="65379" y="330201"/>
                </a:cubicBezTo>
                <a:cubicBezTo>
                  <a:pt x="42801" y="313973"/>
                  <a:pt x="47740" y="308328"/>
                  <a:pt x="73845" y="258234"/>
                </a:cubicBezTo>
                <a:cubicBezTo>
                  <a:pt x="99950" y="208140"/>
                  <a:pt x="261523" y="-704"/>
                  <a:pt x="25164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A14D1689-E04D-4F11-91F6-AD5D708D2582}"/>
              </a:ext>
            </a:extLst>
          </p:cNvPr>
          <p:cNvSpPr/>
          <p:nvPr/>
        </p:nvSpPr>
        <p:spPr>
          <a:xfrm>
            <a:off x="5955980" y="5731856"/>
            <a:ext cx="375857" cy="357384"/>
          </a:xfrm>
          <a:custGeom>
            <a:avLst/>
            <a:gdLst>
              <a:gd name="connsiteX0" fmla="*/ 374970 w 375857"/>
              <a:gd name="connsiteY0" fmla="*/ 2194 h 357384"/>
              <a:gd name="connsiteX1" fmla="*/ 110387 w 375857"/>
              <a:gd name="connsiteY1" fmla="*/ 254077 h 357384"/>
              <a:gd name="connsiteX2" fmla="*/ 53237 w 375857"/>
              <a:gd name="connsiteY2" fmla="*/ 338744 h 357384"/>
              <a:gd name="connsiteX3" fmla="*/ 320 w 375857"/>
              <a:gd name="connsiteY3" fmla="*/ 353561 h 357384"/>
              <a:gd name="connsiteX4" fmla="*/ 78637 w 375857"/>
              <a:gd name="connsiteY4" fmla="*/ 285827 h 357384"/>
              <a:gd name="connsiteX5" fmla="*/ 150603 w 375857"/>
              <a:gd name="connsiteY5" fmla="*/ 199044 h 357384"/>
              <a:gd name="connsiteX6" fmla="*/ 195053 w 375857"/>
              <a:gd name="connsiteY6" fmla="*/ 135544 h 357384"/>
              <a:gd name="connsiteX7" fmla="*/ 374970 w 375857"/>
              <a:gd name="connsiteY7" fmla="*/ 2194 h 35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5857" h="357384">
                <a:moveTo>
                  <a:pt x="374970" y="2194"/>
                </a:moveTo>
                <a:cubicBezTo>
                  <a:pt x="360859" y="21949"/>
                  <a:pt x="164009" y="197985"/>
                  <a:pt x="110387" y="254077"/>
                </a:cubicBezTo>
                <a:cubicBezTo>
                  <a:pt x="56765" y="310169"/>
                  <a:pt x="71581" y="322163"/>
                  <a:pt x="53237" y="338744"/>
                </a:cubicBezTo>
                <a:cubicBezTo>
                  <a:pt x="34893" y="355325"/>
                  <a:pt x="-3913" y="362381"/>
                  <a:pt x="320" y="353561"/>
                </a:cubicBezTo>
                <a:cubicBezTo>
                  <a:pt x="4553" y="344741"/>
                  <a:pt x="53590" y="311580"/>
                  <a:pt x="78637" y="285827"/>
                </a:cubicBezTo>
                <a:cubicBezTo>
                  <a:pt x="103684" y="260074"/>
                  <a:pt x="131200" y="224091"/>
                  <a:pt x="150603" y="199044"/>
                </a:cubicBezTo>
                <a:cubicBezTo>
                  <a:pt x="170006" y="173997"/>
                  <a:pt x="159422" y="169411"/>
                  <a:pt x="195053" y="135544"/>
                </a:cubicBezTo>
                <a:cubicBezTo>
                  <a:pt x="230684" y="101677"/>
                  <a:pt x="389081" y="-17561"/>
                  <a:pt x="374970" y="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9261AC3E-D12A-423B-B961-655C7A92FF64}"/>
              </a:ext>
            </a:extLst>
          </p:cNvPr>
          <p:cNvSpPr/>
          <p:nvPr/>
        </p:nvSpPr>
        <p:spPr>
          <a:xfrm>
            <a:off x="5446776" y="5584989"/>
            <a:ext cx="86459" cy="514890"/>
          </a:xfrm>
          <a:custGeom>
            <a:avLst/>
            <a:gdLst>
              <a:gd name="connsiteX0" fmla="*/ 22691 w 86459"/>
              <a:gd name="connsiteY0" fmla="*/ 3011 h 514890"/>
              <a:gd name="connsiteX1" fmla="*/ 50207 w 86459"/>
              <a:gd name="connsiteY1" fmla="*/ 204094 h 514890"/>
              <a:gd name="connsiteX2" fmla="*/ 86191 w 86459"/>
              <a:gd name="connsiteY2" fmla="*/ 265478 h 514890"/>
              <a:gd name="connsiteX3" fmla="*/ 65024 w 86459"/>
              <a:gd name="connsiteY3" fmla="*/ 350144 h 514890"/>
              <a:gd name="connsiteX4" fmla="*/ 35391 w 86459"/>
              <a:gd name="connsiteY4" fmla="*/ 513128 h 514890"/>
              <a:gd name="connsiteX5" fmla="*/ 77724 w 86459"/>
              <a:gd name="connsiteY5" fmla="*/ 235844 h 514890"/>
              <a:gd name="connsiteX6" fmla="*/ 3641 w 86459"/>
              <a:gd name="connsiteY6" fmla="*/ 94028 h 514890"/>
              <a:gd name="connsiteX7" fmla="*/ 22691 w 86459"/>
              <a:gd name="connsiteY7" fmla="*/ 3011 h 51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459" h="514890">
                <a:moveTo>
                  <a:pt x="22691" y="3011"/>
                </a:moveTo>
                <a:cubicBezTo>
                  <a:pt x="30452" y="21355"/>
                  <a:pt x="39624" y="160350"/>
                  <a:pt x="50207" y="204094"/>
                </a:cubicBezTo>
                <a:cubicBezTo>
                  <a:pt x="60790" y="247838"/>
                  <a:pt x="83722" y="241136"/>
                  <a:pt x="86191" y="265478"/>
                </a:cubicBezTo>
                <a:cubicBezTo>
                  <a:pt x="88661" y="289820"/>
                  <a:pt x="73491" y="308869"/>
                  <a:pt x="65024" y="350144"/>
                </a:cubicBezTo>
                <a:cubicBezTo>
                  <a:pt x="56557" y="391419"/>
                  <a:pt x="33274" y="532178"/>
                  <a:pt x="35391" y="513128"/>
                </a:cubicBezTo>
                <a:cubicBezTo>
                  <a:pt x="37508" y="494078"/>
                  <a:pt x="83016" y="305694"/>
                  <a:pt x="77724" y="235844"/>
                </a:cubicBezTo>
                <a:cubicBezTo>
                  <a:pt x="72432" y="165994"/>
                  <a:pt x="16341" y="133539"/>
                  <a:pt x="3641" y="94028"/>
                </a:cubicBezTo>
                <a:cubicBezTo>
                  <a:pt x="-9059" y="54517"/>
                  <a:pt x="14930" y="-15333"/>
                  <a:pt x="22691" y="3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FCAD2ECF-B62C-4BD4-9F9C-CC248E7301E8}"/>
              </a:ext>
            </a:extLst>
          </p:cNvPr>
          <p:cNvSpPr/>
          <p:nvPr/>
        </p:nvSpPr>
        <p:spPr>
          <a:xfrm>
            <a:off x="5930423" y="5633365"/>
            <a:ext cx="323015" cy="139463"/>
          </a:xfrm>
          <a:custGeom>
            <a:avLst/>
            <a:gdLst>
              <a:gd name="connsiteX0" fmla="*/ 322210 w 323015"/>
              <a:gd name="connsiteY0" fmla="*/ 5435 h 139463"/>
              <a:gd name="connsiteX1" fmla="*/ 125360 w 323015"/>
              <a:gd name="connsiteY1" fmla="*/ 13902 h 139463"/>
              <a:gd name="connsiteX2" fmla="*/ 2594 w 323015"/>
              <a:gd name="connsiteY2" fmla="*/ 138785 h 139463"/>
              <a:gd name="connsiteX3" fmla="*/ 53394 w 323015"/>
              <a:gd name="connsiteY3" fmla="*/ 62585 h 139463"/>
              <a:gd name="connsiteX4" fmla="*/ 188860 w 323015"/>
              <a:gd name="connsiteY4" fmla="*/ 35068 h 139463"/>
              <a:gd name="connsiteX5" fmla="*/ 322210 w 323015"/>
              <a:gd name="connsiteY5" fmla="*/ 5435 h 13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015" h="139463">
                <a:moveTo>
                  <a:pt x="322210" y="5435"/>
                </a:moveTo>
                <a:cubicBezTo>
                  <a:pt x="311627" y="1907"/>
                  <a:pt x="178629" y="-8323"/>
                  <a:pt x="125360" y="13902"/>
                </a:cubicBezTo>
                <a:cubicBezTo>
                  <a:pt x="72091" y="36127"/>
                  <a:pt x="14588" y="130671"/>
                  <a:pt x="2594" y="138785"/>
                </a:cubicBezTo>
                <a:cubicBezTo>
                  <a:pt x="-9400" y="146899"/>
                  <a:pt x="22350" y="79871"/>
                  <a:pt x="53394" y="62585"/>
                </a:cubicBezTo>
                <a:cubicBezTo>
                  <a:pt x="84438" y="45299"/>
                  <a:pt x="141235" y="43535"/>
                  <a:pt x="188860" y="35068"/>
                </a:cubicBezTo>
                <a:cubicBezTo>
                  <a:pt x="236485" y="26601"/>
                  <a:pt x="332793" y="8963"/>
                  <a:pt x="322210" y="5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246E4E96-83F3-4ADB-BF59-CB37EAE8BB18}"/>
              </a:ext>
            </a:extLst>
          </p:cNvPr>
          <p:cNvSpPr/>
          <p:nvPr/>
        </p:nvSpPr>
        <p:spPr>
          <a:xfrm>
            <a:off x="5471558" y="6026150"/>
            <a:ext cx="573541" cy="84874"/>
          </a:xfrm>
          <a:custGeom>
            <a:avLst/>
            <a:gdLst>
              <a:gd name="connsiteX0" fmla="*/ 4259 w 573541"/>
              <a:gd name="connsiteY0" fmla="*/ 52917 h 84874"/>
              <a:gd name="connsiteX1" fmla="*/ 184175 w 573541"/>
              <a:gd name="connsiteY1" fmla="*/ 0 h 84874"/>
              <a:gd name="connsiteX2" fmla="*/ 488975 w 573541"/>
              <a:gd name="connsiteY2" fmla="*/ 52917 h 84874"/>
              <a:gd name="connsiteX3" fmla="*/ 567292 w 573541"/>
              <a:gd name="connsiteY3" fmla="*/ 84667 h 84874"/>
              <a:gd name="connsiteX4" fmla="*/ 359859 w 573541"/>
              <a:gd name="connsiteY4" fmla="*/ 38100 h 84874"/>
              <a:gd name="connsiteX5" fmla="*/ 4259 w 573541"/>
              <a:gd name="connsiteY5" fmla="*/ 52917 h 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541" h="84874">
                <a:moveTo>
                  <a:pt x="4259" y="52917"/>
                </a:moveTo>
                <a:cubicBezTo>
                  <a:pt x="-25022" y="46567"/>
                  <a:pt x="103389" y="0"/>
                  <a:pt x="184175" y="0"/>
                </a:cubicBezTo>
                <a:cubicBezTo>
                  <a:pt x="264961" y="0"/>
                  <a:pt x="425122" y="38806"/>
                  <a:pt x="488975" y="52917"/>
                </a:cubicBezTo>
                <a:cubicBezTo>
                  <a:pt x="552828" y="67028"/>
                  <a:pt x="588811" y="87137"/>
                  <a:pt x="567292" y="84667"/>
                </a:cubicBezTo>
                <a:cubicBezTo>
                  <a:pt x="545773" y="82198"/>
                  <a:pt x="452287" y="41981"/>
                  <a:pt x="359859" y="38100"/>
                </a:cubicBezTo>
                <a:cubicBezTo>
                  <a:pt x="267431" y="34219"/>
                  <a:pt x="33540" y="59267"/>
                  <a:pt x="4259" y="52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F11A030A-706B-4FD8-AFB9-821C041E5BBD}"/>
              </a:ext>
            </a:extLst>
          </p:cNvPr>
          <p:cNvSpPr/>
          <p:nvPr/>
        </p:nvSpPr>
        <p:spPr>
          <a:xfrm>
            <a:off x="5249237" y="6091147"/>
            <a:ext cx="243779" cy="745605"/>
          </a:xfrm>
          <a:custGeom>
            <a:avLst/>
            <a:gdLst>
              <a:gd name="connsiteX0" fmla="*/ 243513 w 243779"/>
              <a:gd name="connsiteY0" fmla="*/ 620 h 745605"/>
              <a:gd name="connsiteX1" fmla="*/ 165196 w 243779"/>
              <a:gd name="connsiteY1" fmla="*/ 284253 h 745605"/>
              <a:gd name="connsiteX2" fmla="*/ 80530 w 243779"/>
              <a:gd name="connsiteY2" fmla="*/ 538253 h 745605"/>
              <a:gd name="connsiteX3" fmla="*/ 2213 w 243779"/>
              <a:gd name="connsiteY3" fmla="*/ 741453 h 745605"/>
              <a:gd name="connsiteX4" fmla="*/ 31846 w 243779"/>
              <a:gd name="connsiteY4" fmla="*/ 650436 h 745605"/>
              <a:gd name="connsiteX5" fmla="*/ 137680 w 243779"/>
              <a:gd name="connsiteY5" fmla="*/ 364686 h 745605"/>
              <a:gd name="connsiteX6" fmla="*/ 243513 w 243779"/>
              <a:gd name="connsiteY6" fmla="*/ 620 h 74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779" h="745605">
                <a:moveTo>
                  <a:pt x="243513" y="620"/>
                </a:moveTo>
                <a:cubicBezTo>
                  <a:pt x="248099" y="-12786"/>
                  <a:pt x="192360" y="194648"/>
                  <a:pt x="165196" y="284253"/>
                </a:cubicBezTo>
                <a:cubicBezTo>
                  <a:pt x="138032" y="373859"/>
                  <a:pt x="107694" y="462053"/>
                  <a:pt x="80530" y="538253"/>
                </a:cubicBezTo>
                <a:cubicBezTo>
                  <a:pt x="53366" y="614453"/>
                  <a:pt x="10327" y="722756"/>
                  <a:pt x="2213" y="741453"/>
                </a:cubicBezTo>
                <a:cubicBezTo>
                  <a:pt x="-5901" y="760150"/>
                  <a:pt x="9268" y="713230"/>
                  <a:pt x="31846" y="650436"/>
                </a:cubicBezTo>
                <a:cubicBezTo>
                  <a:pt x="54424" y="587642"/>
                  <a:pt x="105224" y="474752"/>
                  <a:pt x="137680" y="364686"/>
                </a:cubicBezTo>
                <a:cubicBezTo>
                  <a:pt x="170136" y="254620"/>
                  <a:pt x="238927" y="14026"/>
                  <a:pt x="243513" y="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B73D6159-7DF5-4CD9-96D2-F14C9281B73F}"/>
              </a:ext>
            </a:extLst>
          </p:cNvPr>
          <p:cNvSpPr/>
          <p:nvPr/>
        </p:nvSpPr>
        <p:spPr>
          <a:xfrm>
            <a:off x="5874194" y="6101950"/>
            <a:ext cx="169063" cy="312015"/>
          </a:xfrm>
          <a:custGeom>
            <a:avLst/>
            <a:gdLst>
              <a:gd name="connsiteX0" fmla="*/ 16489 w 169063"/>
              <a:gd name="connsiteY0" fmla="*/ 8867 h 312015"/>
              <a:gd name="connsiteX1" fmla="*/ 166773 w 169063"/>
              <a:gd name="connsiteY1" fmla="*/ 307317 h 312015"/>
              <a:gd name="connsiteX2" fmla="*/ 101156 w 169063"/>
              <a:gd name="connsiteY2" fmla="*/ 184550 h 312015"/>
              <a:gd name="connsiteX3" fmla="*/ 16489 w 169063"/>
              <a:gd name="connsiteY3" fmla="*/ 89300 h 312015"/>
              <a:gd name="connsiteX4" fmla="*/ 16489 w 169063"/>
              <a:gd name="connsiteY4" fmla="*/ 8867 h 312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063" h="312015">
                <a:moveTo>
                  <a:pt x="16489" y="8867"/>
                </a:moveTo>
                <a:cubicBezTo>
                  <a:pt x="41536" y="45203"/>
                  <a:pt x="152662" y="278037"/>
                  <a:pt x="166773" y="307317"/>
                </a:cubicBezTo>
                <a:cubicBezTo>
                  <a:pt x="180884" y="336598"/>
                  <a:pt x="126203" y="220886"/>
                  <a:pt x="101156" y="184550"/>
                </a:cubicBezTo>
                <a:cubicBezTo>
                  <a:pt x="76109" y="148214"/>
                  <a:pt x="35186" y="121050"/>
                  <a:pt x="16489" y="89300"/>
                </a:cubicBezTo>
                <a:cubicBezTo>
                  <a:pt x="-2208" y="57550"/>
                  <a:pt x="-8558" y="-27469"/>
                  <a:pt x="16489" y="8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901DFD12-27A0-45EE-BA70-67BD09373734}"/>
              </a:ext>
            </a:extLst>
          </p:cNvPr>
          <p:cNvSpPr/>
          <p:nvPr/>
        </p:nvSpPr>
        <p:spPr>
          <a:xfrm>
            <a:off x="5986195" y="6115140"/>
            <a:ext cx="215638" cy="693749"/>
          </a:xfrm>
          <a:custGeom>
            <a:avLst/>
            <a:gdLst>
              <a:gd name="connsiteX0" fmla="*/ 16672 w 215638"/>
              <a:gd name="connsiteY0" fmla="*/ 6260 h 693749"/>
              <a:gd name="connsiteX1" fmla="*/ 143672 w 215638"/>
              <a:gd name="connsiteY1" fmla="*/ 431710 h 693749"/>
              <a:gd name="connsiteX2" fmla="*/ 215638 w 215638"/>
              <a:gd name="connsiteY2" fmla="*/ 692060 h 693749"/>
              <a:gd name="connsiteX3" fmla="*/ 143672 w 215638"/>
              <a:gd name="connsiteY3" fmla="*/ 526960 h 693749"/>
              <a:gd name="connsiteX4" fmla="*/ 18788 w 215638"/>
              <a:gd name="connsiteY4" fmla="*/ 200993 h 693749"/>
              <a:gd name="connsiteX5" fmla="*/ 16672 w 215638"/>
              <a:gd name="connsiteY5" fmla="*/ 6260 h 693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638" h="693749">
                <a:moveTo>
                  <a:pt x="16672" y="6260"/>
                </a:moveTo>
                <a:cubicBezTo>
                  <a:pt x="37486" y="44713"/>
                  <a:pt x="110511" y="317410"/>
                  <a:pt x="143672" y="431710"/>
                </a:cubicBezTo>
                <a:cubicBezTo>
                  <a:pt x="176833" y="546010"/>
                  <a:pt x="215638" y="676185"/>
                  <a:pt x="215638" y="692060"/>
                </a:cubicBezTo>
                <a:cubicBezTo>
                  <a:pt x="215638" y="707935"/>
                  <a:pt x="176480" y="608804"/>
                  <a:pt x="143672" y="526960"/>
                </a:cubicBezTo>
                <a:cubicBezTo>
                  <a:pt x="110864" y="445116"/>
                  <a:pt x="45246" y="286365"/>
                  <a:pt x="18788" y="200993"/>
                </a:cubicBezTo>
                <a:cubicBezTo>
                  <a:pt x="-7670" y="115621"/>
                  <a:pt x="-4142" y="-32193"/>
                  <a:pt x="16672" y="6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2BDDFCB8-70EF-4E15-A4C2-2CA3261C912B}"/>
              </a:ext>
            </a:extLst>
          </p:cNvPr>
          <p:cNvSpPr/>
          <p:nvPr/>
        </p:nvSpPr>
        <p:spPr>
          <a:xfrm>
            <a:off x="5687953" y="6071883"/>
            <a:ext cx="97238" cy="301821"/>
          </a:xfrm>
          <a:custGeom>
            <a:avLst/>
            <a:gdLst>
              <a:gd name="connsiteX0" fmla="*/ 20697 w 97238"/>
              <a:gd name="connsiteY0" fmla="*/ 834 h 301821"/>
              <a:gd name="connsiteX1" fmla="*/ 18580 w 97238"/>
              <a:gd name="connsiteY1" fmla="*/ 125717 h 301821"/>
              <a:gd name="connsiteX2" fmla="*/ 94780 w 97238"/>
              <a:gd name="connsiteY2" fmla="*/ 299284 h 301821"/>
              <a:gd name="connsiteX3" fmla="*/ 71497 w 97238"/>
              <a:gd name="connsiteY3" fmla="*/ 218850 h 301821"/>
              <a:gd name="connsiteX4" fmla="*/ 1647 w 97238"/>
              <a:gd name="connsiteY4" fmla="*/ 79150 h 301821"/>
              <a:gd name="connsiteX5" fmla="*/ 20697 w 97238"/>
              <a:gd name="connsiteY5" fmla="*/ 834 h 3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38" h="301821">
                <a:moveTo>
                  <a:pt x="20697" y="834"/>
                </a:moveTo>
                <a:cubicBezTo>
                  <a:pt x="23519" y="8595"/>
                  <a:pt x="6233" y="75975"/>
                  <a:pt x="18580" y="125717"/>
                </a:cubicBezTo>
                <a:cubicBezTo>
                  <a:pt x="30927" y="175459"/>
                  <a:pt x="85961" y="283762"/>
                  <a:pt x="94780" y="299284"/>
                </a:cubicBezTo>
                <a:cubicBezTo>
                  <a:pt x="103599" y="314806"/>
                  <a:pt x="87019" y="255539"/>
                  <a:pt x="71497" y="218850"/>
                </a:cubicBezTo>
                <a:cubicBezTo>
                  <a:pt x="55975" y="182161"/>
                  <a:pt x="9761" y="117250"/>
                  <a:pt x="1647" y="79150"/>
                </a:cubicBezTo>
                <a:cubicBezTo>
                  <a:pt x="-6467" y="41050"/>
                  <a:pt x="17875" y="-6927"/>
                  <a:pt x="20697" y="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6001FDC1-1257-44D2-80C7-771CA6C6CE58}"/>
              </a:ext>
            </a:extLst>
          </p:cNvPr>
          <p:cNvSpPr/>
          <p:nvPr/>
        </p:nvSpPr>
        <p:spPr>
          <a:xfrm>
            <a:off x="5589744" y="6083292"/>
            <a:ext cx="62956" cy="311755"/>
          </a:xfrm>
          <a:custGeom>
            <a:avLst/>
            <a:gdLst>
              <a:gd name="connsiteX0" fmla="*/ 51173 w 62956"/>
              <a:gd name="connsiteY0" fmla="*/ 8 h 311755"/>
              <a:gd name="connsiteX1" fmla="*/ 61756 w 62956"/>
              <a:gd name="connsiteY1" fmla="*/ 154525 h 311755"/>
              <a:gd name="connsiteX2" fmla="*/ 21539 w 62956"/>
              <a:gd name="connsiteY2" fmla="*/ 260358 h 311755"/>
              <a:gd name="connsiteX3" fmla="*/ 373 w 62956"/>
              <a:gd name="connsiteY3" fmla="*/ 306925 h 311755"/>
              <a:gd name="connsiteX4" fmla="*/ 38473 w 62956"/>
              <a:gd name="connsiteY4" fmla="*/ 148175 h 311755"/>
              <a:gd name="connsiteX5" fmla="*/ 51173 w 62956"/>
              <a:gd name="connsiteY5" fmla="*/ 8 h 31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56" h="311755">
                <a:moveTo>
                  <a:pt x="51173" y="8"/>
                </a:moveTo>
                <a:cubicBezTo>
                  <a:pt x="55054" y="1066"/>
                  <a:pt x="66695" y="111133"/>
                  <a:pt x="61756" y="154525"/>
                </a:cubicBezTo>
                <a:cubicBezTo>
                  <a:pt x="56817" y="197917"/>
                  <a:pt x="31770" y="234958"/>
                  <a:pt x="21539" y="260358"/>
                </a:cubicBezTo>
                <a:cubicBezTo>
                  <a:pt x="11308" y="285758"/>
                  <a:pt x="-2449" y="325622"/>
                  <a:pt x="373" y="306925"/>
                </a:cubicBezTo>
                <a:cubicBezTo>
                  <a:pt x="3195" y="288228"/>
                  <a:pt x="30006" y="198269"/>
                  <a:pt x="38473" y="148175"/>
                </a:cubicBezTo>
                <a:cubicBezTo>
                  <a:pt x="46940" y="98081"/>
                  <a:pt x="47292" y="-1050"/>
                  <a:pt x="5117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DCD89BB4-C155-4377-B7BC-4BF6D42064FA}"/>
              </a:ext>
            </a:extLst>
          </p:cNvPr>
          <p:cNvSpPr/>
          <p:nvPr/>
        </p:nvSpPr>
        <p:spPr>
          <a:xfrm>
            <a:off x="4610711" y="4326264"/>
            <a:ext cx="419379" cy="2454588"/>
          </a:xfrm>
          <a:custGeom>
            <a:avLst/>
            <a:gdLst>
              <a:gd name="connsiteX0" fmla="*/ 169569 w 419379"/>
              <a:gd name="connsiteY0" fmla="*/ 1896 h 2454588"/>
              <a:gd name="connsiteX1" fmla="*/ 78129 w 419379"/>
              <a:gd name="connsiteY1" fmla="*/ 829936 h 2454588"/>
              <a:gd name="connsiteX2" fmla="*/ 118769 w 419379"/>
              <a:gd name="connsiteY2" fmla="*/ 1236336 h 2454588"/>
              <a:gd name="connsiteX3" fmla="*/ 388009 w 419379"/>
              <a:gd name="connsiteY3" fmla="*/ 2257416 h 2454588"/>
              <a:gd name="connsiteX4" fmla="*/ 408329 w 419379"/>
              <a:gd name="connsiteY4" fmla="*/ 2450456 h 2454588"/>
              <a:gd name="connsiteX5" fmla="*/ 382929 w 419379"/>
              <a:gd name="connsiteY5" fmla="*/ 2262496 h 2454588"/>
              <a:gd name="connsiteX6" fmla="*/ 27329 w 419379"/>
              <a:gd name="connsiteY6" fmla="*/ 1043296 h 2454588"/>
              <a:gd name="connsiteX7" fmla="*/ 37489 w 419379"/>
              <a:gd name="connsiteY7" fmla="*/ 616576 h 2454588"/>
              <a:gd name="connsiteX8" fmla="*/ 169569 w 419379"/>
              <a:gd name="connsiteY8" fmla="*/ 1896 h 245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379" h="2454588">
                <a:moveTo>
                  <a:pt x="169569" y="1896"/>
                </a:moveTo>
                <a:cubicBezTo>
                  <a:pt x="176342" y="37456"/>
                  <a:pt x="86596" y="624196"/>
                  <a:pt x="78129" y="829936"/>
                </a:cubicBezTo>
                <a:cubicBezTo>
                  <a:pt x="69662" y="1035676"/>
                  <a:pt x="67122" y="998423"/>
                  <a:pt x="118769" y="1236336"/>
                </a:cubicBezTo>
                <a:cubicBezTo>
                  <a:pt x="170416" y="1474249"/>
                  <a:pt x="339749" y="2055063"/>
                  <a:pt x="388009" y="2257416"/>
                </a:cubicBezTo>
                <a:cubicBezTo>
                  <a:pt x="436269" y="2459769"/>
                  <a:pt x="409176" y="2449609"/>
                  <a:pt x="408329" y="2450456"/>
                </a:cubicBezTo>
                <a:cubicBezTo>
                  <a:pt x="407482" y="2451303"/>
                  <a:pt x="446429" y="2497023"/>
                  <a:pt x="382929" y="2262496"/>
                </a:cubicBezTo>
                <a:cubicBezTo>
                  <a:pt x="319429" y="2027969"/>
                  <a:pt x="84902" y="1317616"/>
                  <a:pt x="27329" y="1043296"/>
                </a:cubicBezTo>
                <a:cubicBezTo>
                  <a:pt x="-30244" y="768976"/>
                  <a:pt x="18016" y="792683"/>
                  <a:pt x="37489" y="616576"/>
                </a:cubicBezTo>
                <a:cubicBezTo>
                  <a:pt x="56962" y="440469"/>
                  <a:pt x="162796" y="-33664"/>
                  <a:pt x="169569" y="1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4D0F7991-7790-4454-A88C-566531702AA1}"/>
              </a:ext>
            </a:extLst>
          </p:cNvPr>
          <p:cNvSpPr/>
          <p:nvPr/>
        </p:nvSpPr>
        <p:spPr>
          <a:xfrm>
            <a:off x="7625299" y="3928252"/>
            <a:ext cx="436889" cy="1999035"/>
          </a:xfrm>
          <a:custGeom>
            <a:avLst/>
            <a:gdLst>
              <a:gd name="connsiteX0" fmla="*/ 109001 w 436889"/>
              <a:gd name="connsiteY0" fmla="*/ 4515 h 1999035"/>
              <a:gd name="connsiteX1" fmla="*/ 7401 w 436889"/>
              <a:gd name="connsiteY1" fmla="*/ 533681 h 1999035"/>
              <a:gd name="connsiteX2" fmla="*/ 28568 w 436889"/>
              <a:gd name="connsiteY2" fmla="*/ 834248 h 1999035"/>
              <a:gd name="connsiteX3" fmla="*/ 193668 w 436889"/>
              <a:gd name="connsiteY3" fmla="*/ 1354948 h 1999035"/>
              <a:gd name="connsiteX4" fmla="*/ 354534 w 436889"/>
              <a:gd name="connsiteY4" fmla="*/ 1816381 h 1999035"/>
              <a:gd name="connsiteX5" fmla="*/ 434968 w 436889"/>
              <a:gd name="connsiteY5" fmla="*/ 1994181 h 1999035"/>
              <a:gd name="connsiteX6" fmla="*/ 278334 w 436889"/>
              <a:gd name="connsiteY6" fmla="*/ 1647048 h 1999035"/>
              <a:gd name="connsiteX7" fmla="*/ 100534 w 436889"/>
              <a:gd name="connsiteY7" fmla="*/ 897748 h 1999035"/>
              <a:gd name="connsiteX8" fmla="*/ 41268 w 436889"/>
              <a:gd name="connsiteY8" fmla="*/ 639515 h 1999035"/>
              <a:gd name="connsiteX9" fmla="*/ 70901 w 436889"/>
              <a:gd name="connsiteY9" fmla="*/ 296615 h 1999035"/>
              <a:gd name="connsiteX10" fmla="*/ 109001 w 436889"/>
              <a:gd name="connsiteY10" fmla="*/ 4515 h 199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6889" h="1999035">
                <a:moveTo>
                  <a:pt x="109001" y="4515"/>
                </a:moveTo>
                <a:cubicBezTo>
                  <a:pt x="98418" y="44026"/>
                  <a:pt x="20807" y="395392"/>
                  <a:pt x="7401" y="533681"/>
                </a:cubicBezTo>
                <a:cubicBezTo>
                  <a:pt x="-6005" y="671970"/>
                  <a:pt x="-2476" y="697370"/>
                  <a:pt x="28568" y="834248"/>
                </a:cubicBezTo>
                <a:cubicBezTo>
                  <a:pt x="59612" y="971126"/>
                  <a:pt x="139340" y="1191259"/>
                  <a:pt x="193668" y="1354948"/>
                </a:cubicBezTo>
                <a:cubicBezTo>
                  <a:pt x="247996" y="1518637"/>
                  <a:pt x="314317" y="1709842"/>
                  <a:pt x="354534" y="1816381"/>
                </a:cubicBezTo>
                <a:cubicBezTo>
                  <a:pt x="394751" y="1922920"/>
                  <a:pt x="447668" y="2022403"/>
                  <a:pt x="434968" y="1994181"/>
                </a:cubicBezTo>
                <a:cubicBezTo>
                  <a:pt x="422268" y="1965959"/>
                  <a:pt x="334073" y="1829787"/>
                  <a:pt x="278334" y="1647048"/>
                </a:cubicBezTo>
                <a:cubicBezTo>
                  <a:pt x="222595" y="1464309"/>
                  <a:pt x="140045" y="1065670"/>
                  <a:pt x="100534" y="897748"/>
                </a:cubicBezTo>
                <a:cubicBezTo>
                  <a:pt x="61023" y="729826"/>
                  <a:pt x="46207" y="739704"/>
                  <a:pt x="41268" y="639515"/>
                </a:cubicBezTo>
                <a:cubicBezTo>
                  <a:pt x="36329" y="539326"/>
                  <a:pt x="55379" y="398215"/>
                  <a:pt x="70901" y="296615"/>
                </a:cubicBezTo>
                <a:cubicBezTo>
                  <a:pt x="86423" y="195015"/>
                  <a:pt x="119584" y="-34996"/>
                  <a:pt x="109001" y="4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0D4AACCA-2E1D-4AAA-B6C4-BEB805301CFE}"/>
              </a:ext>
            </a:extLst>
          </p:cNvPr>
          <p:cNvSpPr/>
          <p:nvPr/>
        </p:nvSpPr>
        <p:spPr>
          <a:xfrm>
            <a:off x="8962873" y="3648707"/>
            <a:ext cx="431106" cy="1496839"/>
          </a:xfrm>
          <a:custGeom>
            <a:avLst/>
            <a:gdLst>
              <a:gd name="connsiteX0" fmla="*/ 430894 w 431106"/>
              <a:gd name="connsiteY0" fmla="*/ 426 h 1496839"/>
              <a:gd name="connsiteX1" fmla="*/ 130327 w 431106"/>
              <a:gd name="connsiteY1" fmla="*/ 567693 h 1496839"/>
              <a:gd name="connsiteX2" fmla="*/ 58360 w 431106"/>
              <a:gd name="connsiteY2" fmla="*/ 1024893 h 1496839"/>
              <a:gd name="connsiteX3" fmla="*/ 117627 w 431106"/>
              <a:gd name="connsiteY3" fmla="*/ 1270426 h 1496839"/>
              <a:gd name="connsiteX4" fmla="*/ 253094 w 431106"/>
              <a:gd name="connsiteY4" fmla="*/ 1494793 h 1496839"/>
              <a:gd name="connsiteX5" fmla="*/ 147260 w 431106"/>
              <a:gd name="connsiteY5" fmla="*/ 1359326 h 1496839"/>
              <a:gd name="connsiteX6" fmla="*/ 3327 w 431106"/>
              <a:gd name="connsiteY6" fmla="*/ 999493 h 1496839"/>
              <a:gd name="connsiteX7" fmla="*/ 79527 w 431106"/>
              <a:gd name="connsiteY7" fmla="*/ 660826 h 1496839"/>
              <a:gd name="connsiteX8" fmla="*/ 430894 w 431106"/>
              <a:gd name="connsiteY8" fmla="*/ 426 h 149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1106" h="1496839">
                <a:moveTo>
                  <a:pt x="430894" y="426"/>
                </a:moveTo>
                <a:cubicBezTo>
                  <a:pt x="439361" y="-15096"/>
                  <a:pt x="192416" y="396949"/>
                  <a:pt x="130327" y="567693"/>
                </a:cubicBezTo>
                <a:cubicBezTo>
                  <a:pt x="68238" y="738437"/>
                  <a:pt x="60477" y="907771"/>
                  <a:pt x="58360" y="1024893"/>
                </a:cubicBezTo>
                <a:cubicBezTo>
                  <a:pt x="56243" y="1142015"/>
                  <a:pt x="85171" y="1192109"/>
                  <a:pt x="117627" y="1270426"/>
                </a:cubicBezTo>
                <a:cubicBezTo>
                  <a:pt x="150083" y="1348743"/>
                  <a:pt x="248155" y="1479976"/>
                  <a:pt x="253094" y="1494793"/>
                </a:cubicBezTo>
                <a:cubicBezTo>
                  <a:pt x="258033" y="1509610"/>
                  <a:pt x="188888" y="1441876"/>
                  <a:pt x="147260" y="1359326"/>
                </a:cubicBezTo>
                <a:cubicBezTo>
                  <a:pt x="105632" y="1276776"/>
                  <a:pt x="14616" y="1115910"/>
                  <a:pt x="3327" y="999493"/>
                </a:cubicBezTo>
                <a:cubicBezTo>
                  <a:pt x="-7962" y="883076"/>
                  <a:pt x="7560" y="832276"/>
                  <a:pt x="79527" y="660826"/>
                </a:cubicBezTo>
                <a:cubicBezTo>
                  <a:pt x="151494" y="489376"/>
                  <a:pt x="422427" y="15948"/>
                  <a:pt x="430894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E443D795-3F5F-4972-9D81-608818ED2288}"/>
              </a:ext>
            </a:extLst>
          </p:cNvPr>
          <p:cNvSpPr/>
          <p:nvPr/>
        </p:nvSpPr>
        <p:spPr>
          <a:xfrm>
            <a:off x="7275886" y="2907744"/>
            <a:ext cx="456348" cy="1056650"/>
          </a:xfrm>
          <a:custGeom>
            <a:avLst/>
            <a:gdLst>
              <a:gd name="connsiteX0" fmla="*/ 43547 w 456348"/>
              <a:gd name="connsiteY0" fmla="*/ 556 h 1056650"/>
              <a:gd name="connsiteX1" fmla="*/ 13914 w 456348"/>
              <a:gd name="connsiteY1" fmla="*/ 174123 h 1056650"/>
              <a:gd name="connsiteX2" fmla="*/ 306014 w 456348"/>
              <a:gd name="connsiteY2" fmla="*/ 550889 h 1056650"/>
              <a:gd name="connsiteX3" fmla="*/ 424547 w 456348"/>
              <a:gd name="connsiteY3" fmla="*/ 847223 h 1056650"/>
              <a:gd name="connsiteX4" fmla="*/ 449947 w 456348"/>
              <a:gd name="connsiteY4" fmla="*/ 1054656 h 1056650"/>
              <a:gd name="connsiteX5" fmla="*/ 449947 w 456348"/>
              <a:gd name="connsiteY5" fmla="*/ 936123 h 1056650"/>
              <a:gd name="connsiteX6" fmla="*/ 377981 w 456348"/>
              <a:gd name="connsiteY6" fmla="*/ 677889 h 1056650"/>
              <a:gd name="connsiteX7" fmla="*/ 123981 w 456348"/>
              <a:gd name="connsiteY7" fmla="*/ 250323 h 1056650"/>
              <a:gd name="connsiteX8" fmla="*/ 13914 w 456348"/>
              <a:gd name="connsiteY8" fmla="*/ 123323 h 1056650"/>
              <a:gd name="connsiteX9" fmla="*/ 43547 w 456348"/>
              <a:gd name="connsiteY9" fmla="*/ 556 h 105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348" h="1056650">
                <a:moveTo>
                  <a:pt x="43547" y="556"/>
                </a:moveTo>
                <a:cubicBezTo>
                  <a:pt x="43547" y="9023"/>
                  <a:pt x="-29831" y="82401"/>
                  <a:pt x="13914" y="174123"/>
                </a:cubicBezTo>
                <a:cubicBezTo>
                  <a:pt x="57659" y="265845"/>
                  <a:pt x="237575" y="438706"/>
                  <a:pt x="306014" y="550889"/>
                </a:cubicBezTo>
                <a:cubicBezTo>
                  <a:pt x="374453" y="663072"/>
                  <a:pt x="400558" y="763262"/>
                  <a:pt x="424547" y="847223"/>
                </a:cubicBezTo>
                <a:cubicBezTo>
                  <a:pt x="448536" y="931184"/>
                  <a:pt x="445714" y="1039839"/>
                  <a:pt x="449947" y="1054656"/>
                </a:cubicBezTo>
                <a:cubicBezTo>
                  <a:pt x="454180" y="1069473"/>
                  <a:pt x="461941" y="998917"/>
                  <a:pt x="449947" y="936123"/>
                </a:cubicBezTo>
                <a:cubicBezTo>
                  <a:pt x="437953" y="873329"/>
                  <a:pt x="432309" y="792189"/>
                  <a:pt x="377981" y="677889"/>
                </a:cubicBezTo>
                <a:cubicBezTo>
                  <a:pt x="323653" y="563589"/>
                  <a:pt x="184659" y="342751"/>
                  <a:pt x="123981" y="250323"/>
                </a:cubicBezTo>
                <a:cubicBezTo>
                  <a:pt x="63303" y="157895"/>
                  <a:pt x="29436" y="164245"/>
                  <a:pt x="13914" y="123323"/>
                </a:cubicBezTo>
                <a:cubicBezTo>
                  <a:pt x="-1608" y="82401"/>
                  <a:pt x="43547" y="-7911"/>
                  <a:pt x="43547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C31F5BAB-7BFF-4906-891E-47FA54554011}"/>
              </a:ext>
            </a:extLst>
          </p:cNvPr>
          <p:cNvSpPr/>
          <p:nvPr/>
        </p:nvSpPr>
        <p:spPr>
          <a:xfrm>
            <a:off x="7475947" y="2852379"/>
            <a:ext cx="429340" cy="551414"/>
          </a:xfrm>
          <a:custGeom>
            <a:avLst/>
            <a:gdLst>
              <a:gd name="connsiteX0" fmla="*/ 4353 w 429340"/>
              <a:gd name="connsiteY0" fmla="*/ 888 h 551414"/>
              <a:gd name="connsiteX1" fmla="*/ 220253 w 429340"/>
              <a:gd name="connsiteY1" fmla="*/ 271821 h 551414"/>
              <a:gd name="connsiteX2" fmla="*/ 410753 w 429340"/>
              <a:gd name="connsiteY2" fmla="*/ 479254 h 551414"/>
              <a:gd name="connsiteX3" fmla="*/ 419220 w 429340"/>
              <a:gd name="connsiteY3" fmla="*/ 551221 h 551414"/>
              <a:gd name="connsiteX4" fmla="*/ 385353 w 429340"/>
              <a:gd name="connsiteY4" fmla="*/ 462321 h 551414"/>
              <a:gd name="connsiteX5" fmla="*/ 101720 w 429340"/>
              <a:gd name="connsiteY5" fmla="*/ 195621 h 551414"/>
              <a:gd name="connsiteX6" fmla="*/ 4353 w 429340"/>
              <a:gd name="connsiteY6" fmla="*/ 888 h 55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340" h="551414">
                <a:moveTo>
                  <a:pt x="4353" y="888"/>
                </a:moveTo>
                <a:cubicBezTo>
                  <a:pt x="24108" y="13588"/>
                  <a:pt x="152520" y="192093"/>
                  <a:pt x="220253" y="271821"/>
                </a:cubicBezTo>
                <a:cubicBezTo>
                  <a:pt x="287986" y="351549"/>
                  <a:pt x="377592" y="432687"/>
                  <a:pt x="410753" y="479254"/>
                </a:cubicBezTo>
                <a:cubicBezTo>
                  <a:pt x="443914" y="525821"/>
                  <a:pt x="423453" y="554043"/>
                  <a:pt x="419220" y="551221"/>
                </a:cubicBezTo>
                <a:cubicBezTo>
                  <a:pt x="414987" y="548399"/>
                  <a:pt x="438270" y="521588"/>
                  <a:pt x="385353" y="462321"/>
                </a:cubicBezTo>
                <a:cubicBezTo>
                  <a:pt x="332436" y="403054"/>
                  <a:pt x="168748" y="276760"/>
                  <a:pt x="101720" y="195621"/>
                </a:cubicBezTo>
                <a:cubicBezTo>
                  <a:pt x="34692" y="114482"/>
                  <a:pt x="-15402" y="-11812"/>
                  <a:pt x="4353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C6B28A7B-2634-4BFE-AFF3-2444564DD5C3}"/>
              </a:ext>
            </a:extLst>
          </p:cNvPr>
          <p:cNvSpPr/>
          <p:nvPr/>
        </p:nvSpPr>
        <p:spPr>
          <a:xfrm>
            <a:off x="7855296" y="3383439"/>
            <a:ext cx="406345" cy="547604"/>
          </a:xfrm>
          <a:custGeom>
            <a:avLst/>
            <a:gdLst>
              <a:gd name="connsiteX0" fmla="*/ 18704 w 406345"/>
              <a:gd name="connsiteY0" fmla="*/ 24394 h 547604"/>
              <a:gd name="connsiteX1" fmla="*/ 56804 w 406345"/>
              <a:gd name="connsiteY1" fmla="*/ 62494 h 547604"/>
              <a:gd name="connsiteX2" fmla="*/ 387004 w 406345"/>
              <a:gd name="connsiteY2" fmla="*/ 468894 h 547604"/>
              <a:gd name="connsiteX3" fmla="*/ 365837 w 406345"/>
              <a:gd name="connsiteY3" fmla="*/ 545094 h 547604"/>
              <a:gd name="connsiteX4" fmla="*/ 353137 w 406345"/>
              <a:gd name="connsiteY4" fmla="*/ 426561 h 547604"/>
              <a:gd name="connsiteX5" fmla="*/ 255771 w 406345"/>
              <a:gd name="connsiteY5" fmla="*/ 291094 h 547604"/>
              <a:gd name="connsiteX6" fmla="*/ 18704 w 406345"/>
              <a:gd name="connsiteY6" fmla="*/ 24394 h 54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345" h="547604">
                <a:moveTo>
                  <a:pt x="18704" y="24394"/>
                </a:moveTo>
                <a:cubicBezTo>
                  <a:pt x="-14457" y="-13706"/>
                  <a:pt x="-4579" y="-11589"/>
                  <a:pt x="56804" y="62494"/>
                </a:cubicBezTo>
                <a:cubicBezTo>
                  <a:pt x="118187" y="136577"/>
                  <a:pt x="335499" y="388461"/>
                  <a:pt x="387004" y="468894"/>
                </a:cubicBezTo>
                <a:cubicBezTo>
                  <a:pt x="438510" y="549327"/>
                  <a:pt x="371481" y="552149"/>
                  <a:pt x="365837" y="545094"/>
                </a:cubicBezTo>
                <a:cubicBezTo>
                  <a:pt x="360193" y="538039"/>
                  <a:pt x="371481" y="468894"/>
                  <a:pt x="353137" y="426561"/>
                </a:cubicBezTo>
                <a:cubicBezTo>
                  <a:pt x="334793" y="384228"/>
                  <a:pt x="318565" y="356005"/>
                  <a:pt x="255771" y="291094"/>
                </a:cubicBezTo>
                <a:cubicBezTo>
                  <a:pt x="192977" y="226183"/>
                  <a:pt x="51865" y="62494"/>
                  <a:pt x="18704" y="24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DC73D05D-9603-43DF-AAF1-91812423E219}"/>
              </a:ext>
            </a:extLst>
          </p:cNvPr>
          <p:cNvSpPr/>
          <p:nvPr/>
        </p:nvSpPr>
        <p:spPr>
          <a:xfrm>
            <a:off x="7313881" y="2810915"/>
            <a:ext cx="196255" cy="179649"/>
          </a:xfrm>
          <a:custGeom>
            <a:avLst/>
            <a:gdLst>
              <a:gd name="connsiteX0" fmla="*/ 196052 w 196255"/>
              <a:gd name="connsiteY0" fmla="*/ 114318 h 179649"/>
              <a:gd name="connsiteX1" fmla="*/ 124086 w 196255"/>
              <a:gd name="connsiteY1" fmla="*/ 18 h 179649"/>
              <a:gd name="connsiteX2" fmla="*/ 1319 w 196255"/>
              <a:gd name="connsiteY2" fmla="*/ 105852 h 179649"/>
              <a:gd name="connsiteX3" fmla="*/ 64819 w 196255"/>
              <a:gd name="connsiteY3" fmla="*/ 177818 h 179649"/>
              <a:gd name="connsiteX4" fmla="*/ 153719 w 196255"/>
              <a:gd name="connsiteY4" fmla="*/ 156652 h 179649"/>
              <a:gd name="connsiteX5" fmla="*/ 60586 w 196255"/>
              <a:gd name="connsiteY5" fmla="*/ 139718 h 179649"/>
              <a:gd name="connsiteX6" fmla="*/ 39419 w 196255"/>
              <a:gd name="connsiteY6" fmla="*/ 114318 h 179649"/>
              <a:gd name="connsiteX7" fmla="*/ 102919 w 196255"/>
              <a:gd name="connsiteY7" fmla="*/ 46585 h 179649"/>
              <a:gd name="connsiteX8" fmla="*/ 196052 w 196255"/>
              <a:gd name="connsiteY8" fmla="*/ 114318 h 17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255" h="179649">
                <a:moveTo>
                  <a:pt x="196052" y="114318"/>
                </a:moveTo>
                <a:cubicBezTo>
                  <a:pt x="199580" y="106557"/>
                  <a:pt x="156541" y="1429"/>
                  <a:pt x="124086" y="18"/>
                </a:cubicBezTo>
                <a:cubicBezTo>
                  <a:pt x="91631" y="-1393"/>
                  <a:pt x="11197" y="76219"/>
                  <a:pt x="1319" y="105852"/>
                </a:cubicBezTo>
                <a:cubicBezTo>
                  <a:pt x="-8559" y="135485"/>
                  <a:pt x="39419" y="169351"/>
                  <a:pt x="64819" y="177818"/>
                </a:cubicBezTo>
                <a:cubicBezTo>
                  <a:pt x="90219" y="186285"/>
                  <a:pt x="154424" y="163002"/>
                  <a:pt x="153719" y="156652"/>
                </a:cubicBezTo>
                <a:cubicBezTo>
                  <a:pt x="153014" y="150302"/>
                  <a:pt x="79636" y="146774"/>
                  <a:pt x="60586" y="139718"/>
                </a:cubicBezTo>
                <a:cubicBezTo>
                  <a:pt x="41536" y="132662"/>
                  <a:pt x="32364" y="129840"/>
                  <a:pt x="39419" y="114318"/>
                </a:cubicBezTo>
                <a:cubicBezTo>
                  <a:pt x="46474" y="98796"/>
                  <a:pt x="74697" y="50113"/>
                  <a:pt x="102919" y="46585"/>
                </a:cubicBezTo>
                <a:cubicBezTo>
                  <a:pt x="131141" y="43057"/>
                  <a:pt x="192524" y="122079"/>
                  <a:pt x="196052" y="114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F63A4D28-165B-4913-9FB0-E29E40BCAF58}"/>
              </a:ext>
            </a:extLst>
          </p:cNvPr>
          <p:cNvSpPr/>
          <p:nvPr/>
        </p:nvSpPr>
        <p:spPr>
          <a:xfrm>
            <a:off x="7370693" y="2489000"/>
            <a:ext cx="926167" cy="1371545"/>
          </a:xfrm>
          <a:custGeom>
            <a:avLst/>
            <a:gdLst>
              <a:gd name="connsiteX0" fmla="*/ 922407 w 926167"/>
              <a:gd name="connsiteY0" fmla="*/ 1363333 h 1371545"/>
              <a:gd name="connsiteX1" fmla="*/ 647240 w 926167"/>
              <a:gd name="connsiteY1" fmla="*/ 1024667 h 1371545"/>
              <a:gd name="connsiteX2" fmla="*/ 448274 w 926167"/>
              <a:gd name="connsiteY2" fmla="*/ 677533 h 1371545"/>
              <a:gd name="connsiteX3" fmla="*/ 215440 w 926167"/>
              <a:gd name="connsiteY3" fmla="*/ 457400 h 1371545"/>
              <a:gd name="connsiteX4" fmla="*/ 29174 w 926167"/>
              <a:gd name="connsiteY4" fmla="*/ 190700 h 1371545"/>
              <a:gd name="connsiteX5" fmla="*/ 3774 w 926167"/>
              <a:gd name="connsiteY5" fmla="*/ 114500 h 1371545"/>
              <a:gd name="connsiteX6" fmla="*/ 63040 w 926167"/>
              <a:gd name="connsiteY6" fmla="*/ 200 h 1371545"/>
              <a:gd name="connsiteX7" fmla="*/ 41874 w 926167"/>
              <a:gd name="connsiteY7" fmla="*/ 144133 h 1371545"/>
              <a:gd name="connsiteX8" fmla="*/ 96907 w 926167"/>
              <a:gd name="connsiteY8" fmla="*/ 283833 h 1371545"/>
              <a:gd name="connsiteX9" fmla="*/ 431340 w 926167"/>
              <a:gd name="connsiteY9" fmla="*/ 664833 h 1371545"/>
              <a:gd name="connsiteX10" fmla="*/ 922407 w 926167"/>
              <a:gd name="connsiteY10" fmla="*/ 1363333 h 137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6167" h="1371545">
                <a:moveTo>
                  <a:pt x="922407" y="1363333"/>
                </a:moveTo>
                <a:cubicBezTo>
                  <a:pt x="958390" y="1423305"/>
                  <a:pt x="726262" y="1138967"/>
                  <a:pt x="647240" y="1024667"/>
                </a:cubicBezTo>
                <a:cubicBezTo>
                  <a:pt x="568218" y="910367"/>
                  <a:pt x="520241" y="772077"/>
                  <a:pt x="448274" y="677533"/>
                </a:cubicBezTo>
                <a:cubicBezTo>
                  <a:pt x="376307" y="582988"/>
                  <a:pt x="285290" y="538539"/>
                  <a:pt x="215440" y="457400"/>
                </a:cubicBezTo>
                <a:cubicBezTo>
                  <a:pt x="145590" y="376261"/>
                  <a:pt x="64452" y="247850"/>
                  <a:pt x="29174" y="190700"/>
                </a:cubicBezTo>
                <a:cubicBezTo>
                  <a:pt x="-6104" y="133550"/>
                  <a:pt x="-1870" y="146250"/>
                  <a:pt x="3774" y="114500"/>
                </a:cubicBezTo>
                <a:cubicBezTo>
                  <a:pt x="9418" y="82750"/>
                  <a:pt x="56690" y="-4739"/>
                  <a:pt x="63040" y="200"/>
                </a:cubicBezTo>
                <a:cubicBezTo>
                  <a:pt x="69390" y="5139"/>
                  <a:pt x="36230" y="96861"/>
                  <a:pt x="41874" y="144133"/>
                </a:cubicBezTo>
                <a:cubicBezTo>
                  <a:pt x="47518" y="191405"/>
                  <a:pt x="31996" y="197050"/>
                  <a:pt x="96907" y="283833"/>
                </a:cubicBezTo>
                <a:cubicBezTo>
                  <a:pt x="161818" y="370616"/>
                  <a:pt x="293051" y="487739"/>
                  <a:pt x="431340" y="664833"/>
                </a:cubicBezTo>
                <a:cubicBezTo>
                  <a:pt x="569629" y="841927"/>
                  <a:pt x="886424" y="1303361"/>
                  <a:pt x="922407" y="1363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268C2D54-E9DC-4D6F-8AE5-8793BB794112}"/>
              </a:ext>
            </a:extLst>
          </p:cNvPr>
          <p:cNvSpPr/>
          <p:nvPr/>
        </p:nvSpPr>
        <p:spPr>
          <a:xfrm>
            <a:off x="7442098" y="2498720"/>
            <a:ext cx="229085" cy="146966"/>
          </a:xfrm>
          <a:custGeom>
            <a:avLst/>
            <a:gdLst>
              <a:gd name="connsiteX0" fmla="*/ 102 w 229085"/>
              <a:gd name="connsiteY0" fmla="*/ 5 h 146966"/>
              <a:gd name="connsiteX1" fmla="*/ 79477 w 229085"/>
              <a:gd name="connsiteY1" fmla="*/ 117480 h 146966"/>
              <a:gd name="connsiteX2" fmla="*/ 104877 w 229085"/>
              <a:gd name="connsiteY2" fmla="*/ 112718 h 146966"/>
              <a:gd name="connsiteX3" fmla="*/ 171552 w 229085"/>
              <a:gd name="connsiteY3" fmla="*/ 92080 h 146966"/>
              <a:gd name="connsiteX4" fmla="*/ 227115 w 229085"/>
              <a:gd name="connsiteY4" fmla="*/ 82555 h 146966"/>
              <a:gd name="connsiteX5" fmla="*/ 98527 w 229085"/>
              <a:gd name="connsiteY5" fmla="*/ 146055 h 146966"/>
              <a:gd name="connsiteX6" fmla="*/ 63602 w 229085"/>
              <a:gd name="connsiteY6" fmla="*/ 112718 h 146966"/>
              <a:gd name="connsiteX7" fmla="*/ 102 w 229085"/>
              <a:gd name="connsiteY7" fmla="*/ 5 h 14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085" h="146966">
                <a:moveTo>
                  <a:pt x="102" y="5"/>
                </a:moveTo>
                <a:cubicBezTo>
                  <a:pt x="2748" y="799"/>
                  <a:pt x="62014" y="98694"/>
                  <a:pt x="79477" y="117480"/>
                </a:cubicBezTo>
                <a:cubicBezTo>
                  <a:pt x="96940" y="136266"/>
                  <a:pt x="89531" y="116951"/>
                  <a:pt x="104877" y="112718"/>
                </a:cubicBezTo>
                <a:cubicBezTo>
                  <a:pt x="120223" y="108485"/>
                  <a:pt x="151179" y="97107"/>
                  <a:pt x="171552" y="92080"/>
                </a:cubicBezTo>
                <a:cubicBezTo>
                  <a:pt x="191925" y="87053"/>
                  <a:pt x="239286" y="73559"/>
                  <a:pt x="227115" y="82555"/>
                </a:cubicBezTo>
                <a:cubicBezTo>
                  <a:pt x="214944" y="91551"/>
                  <a:pt x="125779" y="141028"/>
                  <a:pt x="98527" y="146055"/>
                </a:cubicBezTo>
                <a:cubicBezTo>
                  <a:pt x="71275" y="151082"/>
                  <a:pt x="80271" y="134678"/>
                  <a:pt x="63602" y="112718"/>
                </a:cubicBezTo>
                <a:cubicBezTo>
                  <a:pt x="46933" y="90758"/>
                  <a:pt x="-2544" y="-789"/>
                  <a:pt x="10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F58C7372-A501-4DE1-B0C7-6CDD618B3A6C}"/>
              </a:ext>
            </a:extLst>
          </p:cNvPr>
          <p:cNvSpPr/>
          <p:nvPr/>
        </p:nvSpPr>
        <p:spPr>
          <a:xfrm>
            <a:off x="7426323" y="2460598"/>
            <a:ext cx="231806" cy="122329"/>
          </a:xfrm>
          <a:custGeom>
            <a:avLst/>
            <a:gdLst>
              <a:gd name="connsiteX0" fmla="*/ 2 w 231806"/>
              <a:gd name="connsiteY0" fmla="*/ 30190 h 122329"/>
              <a:gd name="connsiteX1" fmla="*/ 128590 w 231806"/>
              <a:gd name="connsiteY1" fmla="*/ 27 h 122329"/>
              <a:gd name="connsiteX2" fmla="*/ 163515 w 231806"/>
              <a:gd name="connsiteY2" fmla="*/ 25427 h 122329"/>
              <a:gd name="connsiteX3" fmla="*/ 163515 w 231806"/>
              <a:gd name="connsiteY3" fmla="*/ 57177 h 122329"/>
              <a:gd name="connsiteX4" fmla="*/ 231777 w 231806"/>
              <a:gd name="connsiteY4" fmla="*/ 122265 h 122329"/>
              <a:gd name="connsiteX5" fmla="*/ 171452 w 231806"/>
              <a:gd name="connsiteY5" fmla="*/ 68290 h 122329"/>
              <a:gd name="connsiteX6" fmla="*/ 125415 w 231806"/>
              <a:gd name="connsiteY6" fmla="*/ 17490 h 122329"/>
              <a:gd name="connsiteX7" fmla="*/ 2 w 231806"/>
              <a:gd name="connsiteY7" fmla="*/ 30190 h 12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806" h="122329">
                <a:moveTo>
                  <a:pt x="2" y="30190"/>
                </a:moveTo>
                <a:cubicBezTo>
                  <a:pt x="531" y="27279"/>
                  <a:pt x="101338" y="821"/>
                  <a:pt x="128590" y="27"/>
                </a:cubicBezTo>
                <a:cubicBezTo>
                  <a:pt x="155842" y="-767"/>
                  <a:pt x="157694" y="15902"/>
                  <a:pt x="163515" y="25427"/>
                </a:cubicBezTo>
                <a:cubicBezTo>
                  <a:pt x="169336" y="34952"/>
                  <a:pt x="152138" y="41037"/>
                  <a:pt x="163515" y="57177"/>
                </a:cubicBezTo>
                <a:cubicBezTo>
                  <a:pt x="174892" y="73317"/>
                  <a:pt x="230454" y="120413"/>
                  <a:pt x="231777" y="122265"/>
                </a:cubicBezTo>
                <a:cubicBezTo>
                  <a:pt x="233100" y="124117"/>
                  <a:pt x="189179" y="85753"/>
                  <a:pt x="171452" y="68290"/>
                </a:cubicBezTo>
                <a:cubicBezTo>
                  <a:pt x="153725" y="50828"/>
                  <a:pt x="151080" y="25427"/>
                  <a:pt x="125415" y="17490"/>
                </a:cubicBezTo>
                <a:cubicBezTo>
                  <a:pt x="99751" y="9552"/>
                  <a:pt x="-527" y="33101"/>
                  <a:pt x="2" y="30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6A407C25-B174-4BC4-89D6-4EFDDE7074AC}"/>
              </a:ext>
            </a:extLst>
          </p:cNvPr>
          <p:cNvSpPr/>
          <p:nvPr/>
        </p:nvSpPr>
        <p:spPr>
          <a:xfrm>
            <a:off x="7555129" y="2469213"/>
            <a:ext cx="674827" cy="569538"/>
          </a:xfrm>
          <a:custGeom>
            <a:avLst/>
            <a:gdLst>
              <a:gd name="connsiteX0" fmla="*/ 7721 w 674827"/>
              <a:gd name="connsiteY0" fmla="*/ 4112 h 569538"/>
              <a:gd name="connsiteX1" fmla="*/ 264896 w 674827"/>
              <a:gd name="connsiteY1" fmla="*/ 229537 h 569538"/>
              <a:gd name="connsiteX2" fmla="*/ 499846 w 674827"/>
              <a:gd name="connsiteY2" fmla="*/ 394637 h 569538"/>
              <a:gd name="connsiteX3" fmla="*/ 674471 w 674827"/>
              <a:gd name="connsiteY3" fmla="*/ 569262 h 569538"/>
              <a:gd name="connsiteX4" fmla="*/ 531596 w 674827"/>
              <a:gd name="connsiteY4" fmla="*/ 426387 h 569538"/>
              <a:gd name="connsiteX5" fmla="*/ 109321 w 674827"/>
              <a:gd name="connsiteY5" fmla="*/ 108887 h 569538"/>
              <a:gd name="connsiteX6" fmla="*/ 7721 w 674827"/>
              <a:gd name="connsiteY6" fmla="*/ 4112 h 56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827" h="569538">
                <a:moveTo>
                  <a:pt x="7721" y="4112"/>
                </a:moveTo>
                <a:cubicBezTo>
                  <a:pt x="33650" y="24220"/>
                  <a:pt x="182875" y="164450"/>
                  <a:pt x="264896" y="229537"/>
                </a:cubicBezTo>
                <a:cubicBezTo>
                  <a:pt x="346917" y="294624"/>
                  <a:pt x="431584" y="338016"/>
                  <a:pt x="499846" y="394637"/>
                </a:cubicBezTo>
                <a:cubicBezTo>
                  <a:pt x="568109" y="451258"/>
                  <a:pt x="669179" y="563970"/>
                  <a:pt x="674471" y="569262"/>
                </a:cubicBezTo>
                <a:cubicBezTo>
                  <a:pt x="679763" y="574554"/>
                  <a:pt x="625788" y="503116"/>
                  <a:pt x="531596" y="426387"/>
                </a:cubicBezTo>
                <a:cubicBezTo>
                  <a:pt x="437404" y="349658"/>
                  <a:pt x="196104" y="177150"/>
                  <a:pt x="109321" y="108887"/>
                </a:cubicBezTo>
                <a:cubicBezTo>
                  <a:pt x="22538" y="40625"/>
                  <a:pt x="-18208" y="-15996"/>
                  <a:pt x="7721" y="4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1385F973-8934-4638-B530-665B6ED72726}"/>
              </a:ext>
            </a:extLst>
          </p:cNvPr>
          <p:cNvSpPr/>
          <p:nvPr/>
        </p:nvSpPr>
        <p:spPr>
          <a:xfrm>
            <a:off x="8127979" y="2920336"/>
            <a:ext cx="437950" cy="638545"/>
          </a:xfrm>
          <a:custGeom>
            <a:avLst/>
            <a:gdLst>
              <a:gd name="connsiteX0" fmla="*/ 21 w 437950"/>
              <a:gd name="connsiteY0" fmla="*/ 664 h 638545"/>
              <a:gd name="connsiteX1" fmla="*/ 219096 w 437950"/>
              <a:gd name="connsiteY1" fmla="*/ 292764 h 638545"/>
              <a:gd name="connsiteX2" fmla="*/ 307996 w 437950"/>
              <a:gd name="connsiteY2" fmla="*/ 454689 h 638545"/>
              <a:gd name="connsiteX3" fmla="*/ 431821 w 437950"/>
              <a:gd name="connsiteY3" fmla="*/ 629314 h 638545"/>
              <a:gd name="connsiteX4" fmla="*/ 409596 w 437950"/>
              <a:gd name="connsiteY4" fmla="*/ 597564 h 638545"/>
              <a:gd name="connsiteX5" fmla="*/ 327046 w 437950"/>
              <a:gd name="connsiteY5" fmla="*/ 454689 h 638545"/>
              <a:gd name="connsiteX6" fmla="*/ 206396 w 437950"/>
              <a:gd name="connsiteY6" fmla="*/ 219739 h 638545"/>
              <a:gd name="connsiteX7" fmla="*/ 21 w 437950"/>
              <a:gd name="connsiteY7" fmla="*/ 664 h 6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950" h="638545">
                <a:moveTo>
                  <a:pt x="21" y="664"/>
                </a:moveTo>
                <a:cubicBezTo>
                  <a:pt x="2138" y="12835"/>
                  <a:pt x="167767" y="217093"/>
                  <a:pt x="219096" y="292764"/>
                </a:cubicBezTo>
                <a:cubicBezTo>
                  <a:pt x="270425" y="368435"/>
                  <a:pt x="272542" y="398597"/>
                  <a:pt x="307996" y="454689"/>
                </a:cubicBezTo>
                <a:cubicBezTo>
                  <a:pt x="343450" y="510781"/>
                  <a:pt x="414888" y="605502"/>
                  <a:pt x="431821" y="629314"/>
                </a:cubicBezTo>
                <a:cubicBezTo>
                  <a:pt x="448754" y="653127"/>
                  <a:pt x="427059" y="626668"/>
                  <a:pt x="409596" y="597564"/>
                </a:cubicBezTo>
                <a:cubicBezTo>
                  <a:pt x="392133" y="568460"/>
                  <a:pt x="360913" y="517660"/>
                  <a:pt x="327046" y="454689"/>
                </a:cubicBezTo>
                <a:cubicBezTo>
                  <a:pt x="293179" y="391718"/>
                  <a:pt x="258254" y="292764"/>
                  <a:pt x="206396" y="219739"/>
                </a:cubicBezTo>
                <a:cubicBezTo>
                  <a:pt x="154538" y="146714"/>
                  <a:pt x="-2096" y="-11507"/>
                  <a:pt x="21" y="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851F9A86-B337-422F-9BE2-35AC90BE1645}"/>
              </a:ext>
            </a:extLst>
          </p:cNvPr>
          <p:cNvSpPr/>
          <p:nvPr/>
        </p:nvSpPr>
        <p:spPr>
          <a:xfrm>
            <a:off x="7445232" y="2095496"/>
            <a:ext cx="435626" cy="476651"/>
          </a:xfrm>
          <a:custGeom>
            <a:avLst/>
            <a:gdLst>
              <a:gd name="connsiteX0" fmla="*/ 431943 w 435626"/>
              <a:gd name="connsiteY0" fmla="*/ 95254 h 476651"/>
              <a:gd name="connsiteX1" fmla="*/ 377968 w 435626"/>
              <a:gd name="connsiteY1" fmla="*/ 60329 h 476651"/>
              <a:gd name="connsiteX2" fmla="*/ 212868 w 435626"/>
              <a:gd name="connsiteY2" fmla="*/ 4 h 476651"/>
              <a:gd name="connsiteX3" fmla="*/ 89043 w 435626"/>
              <a:gd name="connsiteY3" fmla="*/ 63504 h 476651"/>
              <a:gd name="connsiteX4" fmla="*/ 143 w 435626"/>
              <a:gd name="connsiteY4" fmla="*/ 190504 h 476651"/>
              <a:gd name="connsiteX5" fmla="*/ 73168 w 435626"/>
              <a:gd name="connsiteY5" fmla="*/ 311154 h 476651"/>
              <a:gd name="connsiteX6" fmla="*/ 247793 w 435626"/>
              <a:gd name="connsiteY6" fmla="*/ 476254 h 476651"/>
              <a:gd name="connsiteX7" fmla="*/ 123968 w 435626"/>
              <a:gd name="connsiteY7" fmla="*/ 352429 h 476651"/>
              <a:gd name="connsiteX8" fmla="*/ 12843 w 435626"/>
              <a:gd name="connsiteY8" fmla="*/ 196854 h 476651"/>
              <a:gd name="connsiteX9" fmla="*/ 101743 w 435626"/>
              <a:gd name="connsiteY9" fmla="*/ 76204 h 476651"/>
              <a:gd name="connsiteX10" fmla="*/ 190643 w 435626"/>
              <a:gd name="connsiteY10" fmla="*/ 28579 h 476651"/>
              <a:gd name="connsiteX11" fmla="*/ 289068 w 435626"/>
              <a:gd name="connsiteY11" fmla="*/ 41279 h 476651"/>
              <a:gd name="connsiteX12" fmla="*/ 431943 w 435626"/>
              <a:gd name="connsiteY12" fmla="*/ 95254 h 47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626" h="476651">
                <a:moveTo>
                  <a:pt x="431943" y="95254"/>
                </a:moveTo>
                <a:cubicBezTo>
                  <a:pt x="446760" y="98429"/>
                  <a:pt x="414480" y="76204"/>
                  <a:pt x="377968" y="60329"/>
                </a:cubicBezTo>
                <a:cubicBezTo>
                  <a:pt x="341455" y="44454"/>
                  <a:pt x="261022" y="-525"/>
                  <a:pt x="212868" y="4"/>
                </a:cubicBezTo>
                <a:cubicBezTo>
                  <a:pt x="164714" y="533"/>
                  <a:pt x="124497" y="31754"/>
                  <a:pt x="89043" y="63504"/>
                </a:cubicBezTo>
                <a:cubicBezTo>
                  <a:pt x="53589" y="95254"/>
                  <a:pt x="2789" y="149229"/>
                  <a:pt x="143" y="190504"/>
                </a:cubicBezTo>
                <a:cubicBezTo>
                  <a:pt x="-2503" y="231779"/>
                  <a:pt x="31893" y="263529"/>
                  <a:pt x="73168" y="311154"/>
                </a:cubicBezTo>
                <a:cubicBezTo>
                  <a:pt x="114443" y="358779"/>
                  <a:pt x="239326" y="469375"/>
                  <a:pt x="247793" y="476254"/>
                </a:cubicBezTo>
                <a:cubicBezTo>
                  <a:pt x="256260" y="483133"/>
                  <a:pt x="163126" y="398996"/>
                  <a:pt x="123968" y="352429"/>
                </a:cubicBezTo>
                <a:cubicBezTo>
                  <a:pt x="84810" y="305862"/>
                  <a:pt x="16547" y="242891"/>
                  <a:pt x="12843" y="196854"/>
                </a:cubicBezTo>
                <a:cubicBezTo>
                  <a:pt x="9139" y="150817"/>
                  <a:pt x="72110" y="104250"/>
                  <a:pt x="101743" y="76204"/>
                </a:cubicBezTo>
                <a:cubicBezTo>
                  <a:pt x="131376" y="48158"/>
                  <a:pt x="159422" y="34400"/>
                  <a:pt x="190643" y="28579"/>
                </a:cubicBezTo>
                <a:cubicBezTo>
                  <a:pt x="221864" y="22758"/>
                  <a:pt x="249910" y="32283"/>
                  <a:pt x="289068" y="41279"/>
                </a:cubicBezTo>
                <a:cubicBezTo>
                  <a:pt x="328226" y="50275"/>
                  <a:pt x="417126" y="92079"/>
                  <a:pt x="431943" y="95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ED63DE07-2874-426D-9303-10C3422F1318}"/>
              </a:ext>
            </a:extLst>
          </p:cNvPr>
          <p:cNvSpPr/>
          <p:nvPr/>
        </p:nvSpPr>
        <p:spPr>
          <a:xfrm>
            <a:off x="7572110" y="2111367"/>
            <a:ext cx="161736" cy="348505"/>
          </a:xfrm>
          <a:custGeom>
            <a:avLst/>
            <a:gdLst>
              <a:gd name="connsiteX0" fmla="*/ 57415 w 161736"/>
              <a:gd name="connsiteY0" fmla="*/ 8 h 348505"/>
              <a:gd name="connsiteX1" fmla="*/ 159015 w 161736"/>
              <a:gd name="connsiteY1" fmla="*/ 123833 h 348505"/>
              <a:gd name="connsiteX2" fmla="*/ 127265 w 161736"/>
              <a:gd name="connsiteY2" fmla="*/ 177808 h 348505"/>
              <a:gd name="connsiteX3" fmla="*/ 70115 w 161736"/>
              <a:gd name="connsiteY3" fmla="*/ 231783 h 348505"/>
              <a:gd name="connsiteX4" fmla="*/ 12965 w 161736"/>
              <a:gd name="connsiteY4" fmla="*/ 346083 h 348505"/>
              <a:gd name="connsiteX5" fmla="*/ 9790 w 161736"/>
              <a:gd name="connsiteY5" fmla="*/ 295283 h 348505"/>
              <a:gd name="connsiteX6" fmla="*/ 124090 w 161736"/>
              <a:gd name="connsiteY6" fmla="*/ 130183 h 348505"/>
              <a:gd name="connsiteX7" fmla="*/ 57415 w 161736"/>
              <a:gd name="connsiteY7" fmla="*/ 8 h 34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736" h="348505">
                <a:moveTo>
                  <a:pt x="57415" y="8"/>
                </a:moveTo>
                <a:cubicBezTo>
                  <a:pt x="63236" y="-1050"/>
                  <a:pt x="147373" y="94200"/>
                  <a:pt x="159015" y="123833"/>
                </a:cubicBezTo>
                <a:cubicBezTo>
                  <a:pt x="170657" y="153466"/>
                  <a:pt x="142082" y="159816"/>
                  <a:pt x="127265" y="177808"/>
                </a:cubicBezTo>
                <a:cubicBezTo>
                  <a:pt x="112448" y="195800"/>
                  <a:pt x="89165" y="203737"/>
                  <a:pt x="70115" y="231783"/>
                </a:cubicBezTo>
                <a:cubicBezTo>
                  <a:pt x="51065" y="259829"/>
                  <a:pt x="23019" y="335500"/>
                  <a:pt x="12965" y="346083"/>
                </a:cubicBezTo>
                <a:cubicBezTo>
                  <a:pt x="2911" y="356666"/>
                  <a:pt x="-8731" y="331266"/>
                  <a:pt x="9790" y="295283"/>
                </a:cubicBezTo>
                <a:cubicBezTo>
                  <a:pt x="28311" y="259300"/>
                  <a:pt x="113507" y="174633"/>
                  <a:pt x="124090" y="130183"/>
                </a:cubicBezTo>
                <a:cubicBezTo>
                  <a:pt x="134673" y="85733"/>
                  <a:pt x="51594" y="1066"/>
                  <a:pt x="5741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14CAFE37-F90F-41B8-A46E-76CE347B9BBD}"/>
              </a:ext>
            </a:extLst>
          </p:cNvPr>
          <p:cNvSpPr/>
          <p:nvPr/>
        </p:nvSpPr>
        <p:spPr>
          <a:xfrm>
            <a:off x="7608833" y="2460931"/>
            <a:ext cx="630857" cy="531742"/>
          </a:xfrm>
          <a:custGeom>
            <a:avLst/>
            <a:gdLst>
              <a:gd name="connsiteX0" fmla="*/ 4817 w 630857"/>
              <a:gd name="connsiteY0" fmla="*/ 6044 h 531742"/>
              <a:gd name="connsiteX1" fmla="*/ 379467 w 630857"/>
              <a:gd name="connsiteY1" fmla="*/ 320369 h 531742"/>
              <a:gd name="connsiteX2" fmla="*/ 623942 w 630857"/>
              <a:gd name="connsiteY2" fmla="*/ 529919 h 531742"/>
              <a:gd name="connsiteX3" fmla="*/ 541392 w 630857"/>
              <a:gd name="connsiteY3" fmla="*/ 412444 h 531742"/>
              <a:gd name="connsiteX4" fmla="*/ 309617 w 630857"/>
              <a:gd name="connsiteY4" fmla="*/ 244169 h 531742"/>
              <a:gd name="connsiteX5" fmla="*/ 176267 w 630857"/>
              <a:gd name="connsiteY5" fmla="*/ 123519 h 531742"/>
              <a:gd name="connsiteX6" fmla="*/ 4817 w 630857"/>
              <a:gd name="connsiteY6" fmla="*/ 6044 h 53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857" h="531742">
                <a:moveTo>
                  <a:pt x="4817" y="6044"/>
                </a:moveTo>
                <a:cubicBezTo>
                  <a:pt x="38684" y="38852"/>
                  <a:pt x="379467" y="320369"/>
                  <a:pt x="379467" y="320369"/>
                </a:cubicBezTo>
                <a:cubicBezTo>
                  <a:pt x="482655" y="407682"/>
                  <a:pt x="596955" y="514573"/>
                  <a:pt x="623942" y="529919"/>
                </a:cubicBezTo>
                <a:cubicBezTo>
                  <a:pt x="650929" y="545265"/>
                  <a:pt x="593780" y="460069"/>
                  <a:pt x="541392" y="412444"/>
                </a:cubicBezTo>
                <a:cubicBezTo>
                  <a:pt x="489005" y="364819"/>
                  <a:pt x="370471" y="292323"/>
                  <a:pt x="309617" y="244169"/>
                </a:cubicBezTo>
                <a:cubicBezTo>
                  <a:pt x="248763" y="196015"/>
                  <a:pt x="227596" y="164265"/>
                  <a:pt x="176267" y="123519"/>
                </a:cubicBezTo>
                <a:cubicBezTo>
                  <a:pt x="124938" y="82773"/>
                  <a:pt x="-29050" y="-26764"/>
                  <a:pt x="4817" y="6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644559D2-5A5D-4CD9-96A8-10448A1D55C5}"/>
              </a:ext>
            </a:extLst>
          </p:cNvPr>
          <p:cNvSpPr/>
          <p:nvPr/>
        </p:nvSpPr>
        <p:spPr>
          <a:xfrm>
            <a:off x="8240901" y="2974263"/>
            <a:ext cx="366577" cy="597645"/>
          </a:xfrm>
          <a:custGeom>
            <a:avLst/>
            <a:gdLst>
              <a:gd name="connsiteX0" fmla="*/ 14099 w 366577"/>
              <a:gd name="connsiteY0" fmla="*/ 13412 h 597645"/>
              <a:gd name="connsiteX1" fmla="*/ 296674 w 366577"/>
              <a:gd name="connsiteY1" fmla="*/ 381712 h 597645"/>
              <a:gd name="connsiteX2" fmla="*/ 341124 w 366577"/>
              <a:gd name="connsiteY2" fmla="*/ 464262 h 597645"/>
              <a:gd name="connsiteX3" fmla="*/ 366524 w 366577"/>
              <a:gd name="connsiteY3" fmla="*/ 597612 h 597645"/>
              <a:gd name="connsiteX4" fmla="*/ 334774 w 366577"/>
              <a:gd name="connsiteY4" fmla="*/ 451562 h 597645"/>
              <a:gd name="connsiteX5" fmla="*/ 271274 w 366577"/>
              <a:gd name="connsiteY5" fmla="*/ 321387 h 597645"/>
              <a:gd name="connsiteX6" fmla="*/ 64899 w 366577"/>
              <a:gd name="connsiteY6" fmla="*/ 102312 h 597645"/>
              <a:gd name="connsiteX7" fmla="*/ 14099 w 366577"/>
              <a:gd name="connsiteY7" fmla="*/ 13412 h 59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77" h="597645">
                <a:moveTo>
                  <a:pt x="14099" y="13412"/>
                </a:moveTo>
                <a:cubicBezTo>
                  <a:pt x="52728" y="59979"/>
                  <a:pt x="242170" y="306570"/>
                  <a:pt x="296674" y="381712"/>
                </a:cubicBezTo>
                <a:cubicBezTo>
                  <a:pt x="351178" y="456854"/>
                  <a:pt x="329482" y="428279"/>
                  <a:pt x="341124" y="464262"/>
                </a:cubicBezTo>
                <a:cubicBezTo>
                  <a:pt x="352766" y="500245"/>
                  <a:pt x="367582" y="599729"/>
                  <a:pt x="366524" y="597612"/>
                </a:cubicBezTo>
                <a:cubicBezTo>
                  <a:pt x="365466" y="595495"/>
                  <a:pt x="350649" y="497600"/>
                  <a:pt x="334774" y="451562"/>
                </a:cubicBezTo>
                <a:cubicBezTo>
                  <a:pt x="318899" y="405525"/>
                  <a:pt x="316253" y="379595"/>
                  <a:pt x="271274" y="321387"/>
                </a:cubicBezTo>
                <a:cubicBezTo>
                  <a:pt x="226295" y="263179"/>
                  <a:pt x="105645" y="152054"/>
                  <a:pt x="64899" y="102312"/>
                </a:cubicBezTo>
                <a:cubicBezTo>
                  <a:pt x="24153" y="52570"/>
                  <a:pt x="-24530" y="-33155"/>
                  <a:pt x="14099" y="13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5BD47F0B-CC49-4B61-A10B-674B55871A81}"/>
              </a:ext>
            </a:extLst>
          </p:cNvPr>
          <p:cNvSpPr/>
          <p:nvPr/>
        </p:nvSpPr>
        <p:spPr>
          <a:xfrm>
            <a:off x="7730071" y="2146403"/>
            <a:ext cx="214022" cy="225849"/>
          </a:xfrm>
          <a:custGeom>
            <a:avLst/>
            <a:gdLst>
              <a:gd name="connsiteX0" fmla="*/ 10579 w 214022"/>
              <a:gd name="connsiteY0" fmla="*/ 3072 h 225849"/>
              <a:gd name="connsiteX1" fmla="*/ 118529 w 214022"/>
              <a:gd name="connsiteY1" fmla="*/ 164997 h 225849"/>
              <a:gd name="connsiteX2" fmla="*/ 213779 w 214022"/>
              <a:gd name="connsiteY2" fmla="*/ 225322 h 225849"/>
              <a:gd name="connsiteX3" fmla="*/ 89954 w 214022"/>
              <a:gd name="connsiteY3" fmla="*/ 136422 h 225849"/>
              <a:gd name="connsiteX4" fmla="*/ 13754 w 214022"/>
              <a:gd name="connsiteY4" fmla="*/ 63397 h 225849"/>
              <a:gd name="connsiteX5" fmla="*/ 10579 w 214022"/>
              <a:gd name="connsiteY5" fmla="*/ 3072 h 22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22" h="225849">
                <a:moveTo>
                  <a:pt x="10579" y="3072"/>
                </a:moveTo>
                <a:cubicBezTo>
                  <a:pt x="28041" y="20005"/>
                  <a:pt x="84662" y="127955"/>
                  <a:pt x="118529" y="164997"/>
                </a:cubicBezTo>
                <a:cubicBezTo>
                  <a:pt x="152396" y="202039"/>
                  <a:pt x="218541" y="230084"/>
                  <a:pt x="213779" y="225322"/>
                </a:cubicBezTo>
                <a:cubicBezTo>
                  <a:pt x="209017" y="220560"/>
                  <a:pt x="123292" y="163410"/>
                  <a:pt x="89954" y="136422"/>
                </a:cubicBezTo>
                <a:cubicBezTo>
                  <a:pt x="56617" y="109435"/>
                  <a:pt x="28041" y="82976"/>
                  <a:pt x="13754" y="63397"/>
                </a:cubicBezTo>
                <a:cubicBezTo>
                  <a:pt x="-533" y="43818"/>
                  <a:pt x="-6883" y="-13861"/>
                  <a:pt x="10579" y="3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48DF1D11-A558-43A7-9F34-9AD667415C46}"/>
              </a:ext>
            </a:extLst>
          </p:cNvPr>
          <p:cNvSpPr/>
          <p:nvPr/>
        </p:nvSpPr>
        <p:spPr>
          <a:xfrm>
            <a:off x="7865142" y="2188569"/>
            <a:ext cx="1267260" cy="1240218"/>
          </a:xfrm>
          <a:custGeom>
            <a:avLst/>
            <a:gdLst>
              <a:gd name="connsiteX0" fmla="*/ 2508 w 1267260"/>
              <a:gd name="connsiteY0" fmla="*/ 2181 h 1240218"/>
              <a:gd name="connsiteX1" fmla="*/ 386683 w 1267260"/>
              <a:gd name="connsiteY1" fmla="*/ 265706 h 1240218"/>
              <a:gd name="connsiteX2" fmla="*/ 659733 w 1267260"/>
              <a:gd name="connsiteY2" fmla="*/ 465731 h 1240218"/>
              <a:gd name="connsiteX3" fmla="*/ 815308 w 1267260"/>
              <a:gd name="connsiteY3" fmla="*/ 691156 h 1240218"/>
              <a:gd name="connsiteX4" fmla="*/ 999458 w 1267260"/>
              <a:gd name="connsiteY4" fmla="*/ 1037231 h 1240218"/>
              <a:gd name="connsiteX5" fmla="*/ 1097883 w 1267260"/>
              <a:gd name="connsiteY5" fmla="*/ 1145181 h 1240218"/>
              <a:gd name="connsiteX6" fmla="*/ 1266158 w 1267260"/>
              <a:gd name="connsiteY6" fmla="*/ 1237256 h 1240218"/>
              <a:gd name="connsiteX7" fmla="*/ 1008983 w 1267260"/>
              <a:gd name="connsiteY7" fmla="*/ 1030881 h 1240218"/>
              <a:gd name="connsiteX8" fmla="*/ 586708 w 1267260"/>
              <a:gd name="connsiteY8" fmla="*/ 421281 h 1240218"/>
              <a:gd name="connsiteX9" fmla="*/ 2508 w 1267260"/>
              <a:gd name="connsiteY9" fmla="*/ 2181 h 124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7260" h="1240218">
                <a:moveTo>
                  <a:pt x="2508" y="2181"/>
                </a:moveTo>
                <a:cubicBezTo>
                  <a:pt x="-30829" y="-23748"/>
                  <a:pt x="277146" y="188448"/>
                  <a:pt x="386683" y="265706"/>
                </a:cubicBezTo>
                <a:cubicBezTo>
                  <a:pt x="496221" y="342964"/>
                  <a:pt x="588296" y="394823"/>
                  <a:pt x="659733" y="465731"/>
                </a:cubicBezTo>
                <a:cubicBezTo>
                  <a:pt x="731170" y="536639"/>
                  <a:pt x="758687" y="595906"/>
                  <a:pt x="815308" y="691156"/>
                </a:cubicBezTo>
                <a:cubicBezTo>
                  <a:pt x="871929" y="786406"/>
                  <a:pt x="952362" y="961560"/>
                  <a:pt x="999458" y="1037231"/>
                </a:cubicBezTo>
                <a:cubicBezTo>
                  <a:pt x="1046554" y="1112902"/>
                  <a:pt x="1053433" y="1111844"/>
                  <a:pt x="1097883" y="1145181"/>
                </a:cubicBezTo>
                <a:cubicBezTo>
                  <a:pt x="1142333" y="1178518"/>
                  <a:pt x="1280975" y="1256306"/>
                  <a:pt x="1266158" y="1237256"/>
                </a:cubicBezTo>
                <a:cubicBezTo>
                  <a:pt x="1251341" y="1218206"/>
                  <a:pt x="1122225" y="1166877"/>
                  <a:pt x="1008983" y="1030881"/>
                </a:cubicBezTo>
                <a:cubicBezTo>
                  <a:pt x="895741" y="894885"/>
                  <a:pt x="754454" y="593260"/>
                  <a:pt x="586708" y="421281"/>
                </a:cubicBezTo>
                <a:cubicBezTo>
                  <a:pt x="418962" y="249302"/>
                  <a:pt x="35845" y="28110"/>
                  <a:pt x="2508" y="2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A437A908-F86D-4366-B882-F4606A975A77}"/>
              </a:ext>
            </a:extLst>
          </p:cNvPr>
          <p:cNvSpPr/>
          <p:nvPr/>
        </p:nvSpPr>
        <p:spPr>
          <a:xfrm>
            <a:off x="7920077" y="2154383"/>
            <a:ext cx="1108301" cy="1240137"/>
          </a:xfrm>
          <a:custGeom>
            <a:avLst/>
            <a:gdLst>
              <a:gd name="connsiteX0" fmla="*/ 1548 w 1108301"/>
              <a:gd name="connsiteY0" fmla="*/ 1442 h 1240137"/>
              <a:gd name="connsiteX1" fmla="*/ 604798 w 1108301"/>
              <a:gd name="connsiteY1" fmla="*/ 426892 h 1240137"/>
              <a:gd name="connsiteX2" fmla="*/ 830223 w 1108301"/>
              <a:gd name="connsiteY2" fmla="*/ 725342 h 1240137"/>
              <a:gd name="connsiteX3" fmla="*/ 966748 w 1108301"/>
              <a:gd name="connsiteY3" fmla="*/ 1036492 h 1240137"/>
              <a:gd name="connsiteX4" fmla="*/ 1106448 w 1108301"/>
              <a:gd name="connsiteY4" fmla="*/ 1239692 h 1240137"/>
              <a:gd name="connsiteX5" fmla="*/ 1030248 w 1108301"/>
              <a:gd name="connsiteY5" fmla="*/ 1074592 h 1240137"/>
              <a:gd name="connsiteX6" fmla="*/ 801648 w 1108301"/>
              <a:gd name="connsiteY6" fmla="*/ 582467 h 1240137"/>
              <a:gd name="connsiteX7" fmla="*/ 1548 w 1108301"/>
              <a:gd name="connsiteY7" fmla="*/ 1442 h 124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8301" h="1240137">
                <a:moveTo>
                  <a:pt x="1548" y="1442"/>
                </a:moveTo>
                <a:cubicBezTo>
                  <a:pt x="-31260" y="-24487"/>
                  <a:pt x="466686" y="306242"/>
                  <a:pt x="604798" y="426892"/>
                </a:cubicBezTo>
                <a:cubicBezTo>
                  <a:pt x="742910" y="547542"/>
                  <a:pt x="769898" y="623742"/>
                  <a:pt x="830223" y="725342"/>
                </a:cubicBezTo>
                <a:cubicBezTo>
                  <a:pt x="890548" y="826942"/>
                  <a:pt x="920711" y="950767"/>
                  <a:pt x="966748" y="1036492"/>
                </a:cubicBezTo>
                <a:cubicBezTo>
                  <a:pt x="1012785" y="1122217"/>
                  <a:pt x="1095865" y="1233342"/>
                  <a:pt x="1106448" y="1239692"/>
                </a:cubicBezTo>
                <a:cubicBezTo>
                  <a:pt x="1117031" y="1246042"/>
                  <a:pt x="1081048" y="1184129"/>
                  <a:pt x="1030248" y="1074592"/>
                </a:cubicBezTo>
                <a:cubicBezTo>
                  <a:pt x="979448" y="965055"/>
                  <a:pt x="974685" y="757621"/>
                  <a:pt x="801648" y="582467"/>
                </a:cubicBezTo>
                <a:cubicBezTo>
                  <a:pt x="628611" y="407313"/>
                  <a:pt x="34356" y="27371"/>
                  <a:pt x="1548" y="1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EB0F0089-2BCE-4EF2-804D-539EC376FD6E}"/>
              </a:ext>
            </a:extLst>
          </p:cNvPr>
          <p:cNvSpPr/>
          <p:nvPr/>
        </p:nvSpPr>
        <p:spPr>
          <a:xfrm>
            <a:off x="7907474" y="1965325"/>
            <a:ext cx="269578" cy="319579"/>
          </a:xfrm>
          <a:custGeom>
            <a:avLst/>
            <a:gdLst>
              <a:gd name="connsiteX0" fmla="*/ 128451 w 269578"/>
              <a:gd name="connsiteY0" fmla="*/ 0 h 319579"/>
              <a:gd name="connsiteX1" fmla="*/ 255451 w 269578"/>
              <a:gd name="connsiteY1" fmla="*/ 98425 h 319579"/>
              <a:gd name="connsiteX2" fmla="*/ 258626 w 269578"/>
              <a:gd name="connsiteY2" fmla="*/ 212725 h 319579"/>
              <a:gd name="connsiteX3" fmla="*/ 185601 w 269578"/>
              <a:gd name="connsiteY3" fmla="*/ 317500 h 319579"/>
              <a:gd name="connsiteX4" fmla="*/ 71301 w 269578"/>
              <a:gd name="connsiteY4" fmla="*/ 276225 h 319579"/>
              <a:gd name="connsiteX5" fmla="*/ 1451 w 269578"/>
              <a:gd name="connsiteY5" fmla="*/ 200025 h 319579"/>
              <a:gd name="connsiteX6" fmla="*/ 134801 w 269578"/>
              <a:gd name="connsiteY6" fmla="*/ 307975 h 319579"/>
              <a:gd name="connsiteX7" fmla="*/ 230051 w 269578"/>
              <a:gd name="connsiteY7" fmla="*/ 254000 h 319579"/>
              <a:gd name="connsiteX8" fmla="*/ 242751 w 269578"/>
              <a:gd name="connsiteY8" fmla="*/ 98425 h 319579"/>
              <a:gd name="connsiteX9" fmla="*/ 128451 w 269578"/>
              <a:gd name="connsiteY9" fmla="*/ 0 h 31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578" h="319579">
                <a:moveTo>
                  <a:pt x="128451" y="0"/>
                </a:moveTo>
                <a:cubicBezTo>
                  <a:pt x="130568" y="0"/>
                  <a:pt x="233755" y="62971"/>
                  <a:pt x="255451" y="98425"/>
                </a:cubicBezTo>
                <a:cubicBezTo>
                  <a:pt x="277147" y="133879"/>
                  <a:pt x="270268" y="176213"/>
                  <a:pt x="258626" y="212725"/>
                </a:cubicBezTo>
                <a:cubicBezTo>
                  <a:pt x="246984" y="249237"/>
                  <a:pt x="216822" y="306917"/>
                  <a:pt x="185601" y="317500"/>
                </a:cubicBezTo>
                <a:cubicBezTo>
                  <a:pt x="154380" y="328083"/>
                  <a:pt x="101993" y="295804"/>
                  <a:pt x="71301" y="276225"/>
                </a:cubicBezTo>
                <a:cubicBezTo>
                  <a:pt x="40609" y="256646"/>
                  <a:pt x="-9132" y="194733"/>
                  <a:pt x="1451" y="200025"/>
                </a:cubicBezTo>
                <a:cubicBezTo>
                  <a:pt x="12034" y="205317"/>
                  <a:pt x="96701" y="298979"/>
                  <a:pt x="134801" y="307975"/>
                </a:cubicBezTo>
                <a:cubicBezTo>
                  <a:pt x="172901" y="316971"/>
                  <a:pt x="212059" y="288925"/>
                  <a:pt x="230051" y="254000"/>
                </a:cubicBezTo>
                <a:cubicBezTo>
                  <a:pt x="248043" y="219075"/>
                  <a:pt x="257568" y="139171"/>
                  <a:pt x="242751" y="98425"/>
                </a:cubicBezTo>
                <a:cubicBezTo>
                  <a:pt x="227934" y="57679"/>
                  <a:pt x="126334" y="0"/>
                  <a:pt x="1284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79D10346-1F82-4F50-BA71-CFACD6C09309}"/>
              </a:ext>
            </a:extLst>
          </p:cNvPr>
          <p:cNvSpPr/>
          <p:nvPr/>
        </p:nvSpPr>
        <p:spPr>
          <a:xfrm>
            <a:off x="7886647" y="1965490"/>
            <a:ext cx="152534" cy="228514"/>
          </a:xfrm>
          <a:custGeom>
            <a:avLst/>
            <a:gdLst>
              <a:gd name="connsiteX0" fmla="*/ 152453 w 152534"/>
              <a:gd name="connsiteY0" fmla="*/ 3010 h 228514"/>
              <a:gd name="connsiteX1" fmla="*/ 41328 w 152534"/>
              <a:gd name="connsiteY1" fmla="*/ 34760 h 228514"/>
              <a:gd name="connsiteX2" fmla="*/ 12753 w 152534"/>
              <a:gd name="connsiteY2" fmla="*/ 130010 h 228514"/>
              <a:gd name="connsiteX3" fmla="*/ 15928 w 152534"/>
              <a:gd name="connsiteY3" fmla="*/ 228435 h 228514"/>
              <a:gd name="connsiteX4" fmla="*/ 53 w 152534"/>
              <a:gd name="connsiteY4" fmla="*/ 145885 h 228514"/>
              <a:gd name="connsiteX5" fmla="*/ 22278 w 152534"/>
              <a:gd name="connsiteY5" fmla="*/ 101435 h 228514"/>
              <a:gd name="connsiteX6" fmla="*/ 152453 w 152534"/>
              <a:gd name="connsiteY6" fmla="*/ 3010 h 22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34" h="228514">
                <a:moveTo>
                  <a:pt x="152453" y="3010"/>
                </a:moveTo>
                <a:cubicBezTo>
                  <a:pt x="155628" y="-8103"/>
                  <a:pt x="64611" y="13593"/>
                  <a:pt x="41328" y="34760"/>
                </a:cubicBezTo>
                <a:cubicBezTo>
                  <a:pt x="18045" y="55927"/>
                  <a:pt x="16986" y="97731"/>
                  <a:pt x="12753" y="130010"/>
                </a:cubicBezTo>
                <a:cubicBezTo>
                  <a:pt x="8520" y="162289"/>
                  <a:pt x="18045" y="225789"/>
                  <a:pt x="15928" y="228435"/>
                </a:cubicBezTo>
                <a:cubicBezTo>
                  <a:pt x="13811" y="231081"/>
                  <a:pt x="-1005" y="167052"/>
                  <a:pt x="53" y="145885"/>
                </a:cubicBezTo>
                <a:cubicBezTo>
                  <a:pt x="1111" y="124718"/>
                  <a:pt x="-2593" y="121543"/>
                  <a:pt x="22278" y="101435"/>
                </a:cubicBezTo>
                <a:cubicBezTo>
                  <a:pt x="47149" y="81327"/>
                  <a:pt x="149278" y="14123"/>
                  <a:pt x="152453" y="3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EB09FCC5-E5A2-475D-BCAC-08778061AC8E}"/>
              </a:ext>
            </a:extLst>
          </p:cNvPr>
          <p:cNvSpPr/>
          <p:nvPr/>
        </p:nvSpPr>
        <p:spPr>
          <a:xfrm>
            <a:off x="8048940" y="1958978"/>
            <a:ext cx="1236568" cy="1419065"/>
          </a:xfrm>
          <a:custGeom>
            <a:avLst/>
            <a:gdLst>
              <a:gd name="connsiteX0" fmla="*/ 6035 w 1236568"/>
              <a:gd name="connsiteY0" fmla="*/ 6347 h 1419065"/>
              <a:gd name="connsiteX1" fmla="*/ 260035 w 1236568"/>
              <a:gd name="connsiteY1" fmla="*/ 117472 h 1419065"/>
              <a:gd name="connsiteX2" fmla="*/ 456885 w 1236568"/>
              <a:gd name="connsiteY2" fmla="*/ 292097 h 1419065"/>
              <a:gd name="connsiteX3" fmla="*/ 720410 w 1236568"/>
              <a:gd name="connsiteY3" fmla="*/ 523872 h 1419065"/>
              <a:gd name="connsiteX4" fmla="*/ 901385 w 1236568"/>
              <a:gd name="connsiteY4" fmla="*/ 622297 h 1419065"/>
              <a:gd name="connsiteX5" fmla="*/ 1050610 w 1236568"/>
              <a:gd name="connsiteY5" fmla="*/ 885822 h 1419065"/>
              <a:gd name="connsiteX6" fmla="*/ 1187135 w 1236568"/>
              <a:gd name="connsiteY6" fmla="*/ 1260472 h 1419065"/>
              <a:gd name="connsiteX7" fmla="*/ 1234760 w 1236568"/>
              <a:gd name="connsiteY7" fmla="*/ 1412872 h 1419065"/>
              <a:gd name="connsiteX8" fmla="*/ 1133160 w 1236568"/>
              <a:gd name="connsiteY8" fmla="*/ 1069972 h 1419065"/>
              <a:gd name="connsiteX9" fmla="*/ 806135 w 1236568"/>
              <a:gd name="connsiteY9" fmla="*/ 558797 h 1419065"/>
              <a:gd name="connsiteX10" fmla="*/ 533085 w 1236568"/>
              <a:gd name="connsiteY10" fmla="*/ 307972 h 1419065"/>
              <a:gd name="connsiteX11" fmla="*/ 6035 w 1236568"/>
              <a:gd name="connsiteY11" fmla="*/ 6347 h 141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36568" h="1419065">
                <a:moveTo>
                  <a:pt x="6035" y="6347"/>
                </a:moveTo>
                <a:cubicBezTo>
                  <a:pt x="-39473" y="-25403"/>
                  <a:pt x="184893" y="69847"/>
                  <a:pt x="260035" y="117472"/>
                </a:cubicBezTo>
                <a:cubicBezTo>
                  <a:pt x="335177" y="165097"/>
                  <a:pt x="456885" y="292097"/>
                  <a:pt x="456885" y="292097"/>
                </a:cubicBezTo>
                <a:cubicBezTo>
                  <a:pt x="533614" y="359830"/>
                  <a:pt x="646327" y="468839"/>
                  <a:pt x="720410" y="523872"/>
                </a:cubicBezTo>
                <a:cubicBezTo>
                  <a:pt x="794493" y="578905"/>
                  <a:pt x="846352" y="561972"/>
                  <a:pt x="901385" y="622297"/>
                </a:cubicBezTo>
                <a:cubicBezTo>
                  <a:pt x="956418" y="682622"/>
                  <a:pt x="1002985" y="779460"/>
                  <a:pt x="1050610" y="885822"/>
                </a:cubicBezTo>
                <a:cubicBezTo>
                  <a:pt x="1098235" y="992184"/>
                  <a:pt x="1156443" y="1172630"/>
                  <a:pt x="1187135" y="1260472"/>
                </a:cubicBezTo>
                <a:cubicBezTo>
                  <a:pt x="1217827" y="1348314"/>
                  <a:pt x="1243756" y="1444622"/>
                  <a:pt x="1234760" y="1412872"/>
                </a:cubicBezTo>
                <a:cubicBezTo>
                  <a:pt x="1225764" y="1381122"/>
                  <a:pt x="1204597" y="1212318"/>
                  <a:pt x="1133160" y="1069972"/>
                </a:cubicBezTo>
                <a:cubicBezTo>
                  <a:pt x="1061723" y="927626"/>
                  <a:pt x="906147" y="685797"/>
                  <a:pt x="806135" y="558797"/>
                </a:cubicBezTo>
                <a:cubicBezTo>
                  <a:pt x="706123" y="431797"/>
                  <a:pt x="663789" y="401635"/>
                  <a:pt x="533085" y="307972"/>
                </a:cubicBezTo>
                <a:cubicBezTo>
                  <a:pt x="402381" y="214310"/>
                  <a:pt x="51543" y="38097"/>
                  <a:pt x="6035" y="6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91ACA2FC-670C-45D8-BA5D-40D0E1D7647C}"/>
              </a:ext>
            </a:extLst>
          </p:cNvPr>
          <p:cNvSpPr/>
          <p:nvPr/>
        </p:nvSpPr>
        <p:spPr>
          <a:xfrm>
            <a:off x="9197975" y="3274473"/>
            <a:ext cx="211517" cy="748359"/>
          </a:xfrm>
          <a:custGeom>
            <a:avLst/>
            <a:gdLst>
              <a:gd name="connsiteX0" fmla="*/ 123825 w 211517"/>
              <a:gd name="connsiteY0" fmla="*/ 62452 h 748359"/>
              <a:gd name="connsiteX1" fmla="*/ 209550 w 211517"/>
              <a:gd name="connsiteY1" fmla="*/ 357727 h 748359"/>
              <a:gd name="connsiteX2" fmla="*/ 177800 w 211517"/>
              <a:gd name="connsiteY2" fmla="*/ 418052 h 748359"/>
              <a:gd name="connsiteX3" fmla="*/ 107950 w 211517"/>
              <a:gd name="connsiteY3" fmla="*/ 506952 h 748359"/>
              <a:gd name="connsiteX4" fmla="*/ 0 w 211517"/>
              <a:gd name="connsiteY4" fmla="*/ 748252 h 748359"/>
              <a:gd name="connsiteX5" fmla="*/ 107950 w 211517"/>
              <a:gd name="connsiteY5" fmla="*/ 475202 h 748359"/>
              <a:gd name="connsiteX6" fmla="*/ 187325 w 211517"/>
              <a:gd name="connsiteY6" fmla="*/ 319627 h 748359"/>
              <a:gd name="connsiteX7" fmla="*/ 82550 w 211517"/>
              <a:gd name="connsiteY7" fmla="*/ 18002 h 748359"/>
              <a:gd name="connsiteX8" fmla="*/ 123825 w 211517"/>
              <a:gd name="connsiteY8" fmla="*/ 62452 h 74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517" h="748359">
                <a:moveTo>
                  <a:pt x="123825" y="62452"/>
                </a:moveTo>
                <a:cubicBezTo>
                  <a:pt x="144992" y="119073"/>
                  <a:pt x="200554" y="298460"/>
                  <a:pt x="209550" y="357727"/>
                </a:cubicBezTo>
                <a:cubicBezTo>
                  <a:pt x="218546" y="416994"/>
                  <a:pt x="194733" y="393181"/>
                  <a:pt x="177800" y="418052"/>
                </a:cubicBezTo>
                <a:cubicBezTo>
                  <a:pt x="160867" y="442923"/>
                  <a:pt x="137583" y="451919"/>
                  <a:pt x="107950" y="506952"/>
                </a:cubicBezTo>
                <a:cubicBezTo>
                  <a:pt x="78317" y="561985"/>
                  <a:pt x="0" y="753544"/>
                  <a:pt x="0" y="748252"/>
                </a:cubicBezTo>
                <a:cubicBezTo>
                  <a:pt x="0" y="742960"/>
                  <a:pt x="76729" y="546639"/>
                  <a:pt x="107950" y="475202"/>
                </a:cubicBezTo>
                <a:cubicBezTo>
                  <a:pt x="139171" y="403765"/>
                  <a:pt x="191558" y="395827"/>
                  <a:pt x="187325" y="319627"/>
                </a:cubicBezTo>
                <a:cubicBezTo>
                  <a:pt x="183092" y="243427"/>
                  <a:pt x="97896" y="56102"/>
                  <a:pt x="82550" y="18002"/>
                </a:cubicBezTo>
                <a:cubicBezTo>
                  <a:pt x="67204" y="-20098"/>
                  <a:pt x="102658" y="5831"/>
                  <a:pt x="123825" y="62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8FD6EF96-C9EA-44AE-B885-98BB563F7F89}"/>
              </a:ext>
            </a:extLst>
          </p:cNvPr>
          <p:cNvSpPr/>
          <p:nvPr/>
        </p:nvSpPr>
        <p:spPr>
          <a:xfrm>
            <a:off x="7548047" y="3295648"/>
            <a:ext cx="273161" cy="150085"/>
          </a:xfrm>
          <a:custGeom>
            <a:avLst/>
            <a:gdLst>
              <a:gd name="connsiteX0" fmla="*/ 5278 w 273161"/>
              <a:gd name="connsiteY0" fmla="*/ 53977 h 150085"/>
              <a:gd name="connsiteX1" fmla="*/ 170378 w 273161"/>
              <a:gd name="connsiteY1" fmla="*/ 149227 h 150085"/>
              <a:gd name="connsiteX2" fmla="*/ 249753 w 273161"/>
              <a:gd name="connsiteY2" fmla="*/ 95252 h 150085"/>
              <a:gd name="connsiteX3" fmla="*/ 271978 w 273161"/>
              <a:gd name="connsiteY3" fmla="*/ 2 h 150085"/>
              <a:gd name="connsiteX4" fmla="*/ 221178 w 273161"/>
              <a:gd name="connsiteY4" fmla="*/ 92077 h 150085"/>
              <a:gd name="connsiteX5" fmla="*/ 170378 w 273161"/>
              <a:gd name="connsiteY5" fmla="*/ 114302 h 150085"/>
              <a:gd name="connsiteX6" fmla="*/ 52903 w 273161"/>
              <a:gd name="connsiteY6" fmla="*/ 76202 h 150085"/>
              <a:gd name="connsiteX7" fmla="*/ 5278 w 273161"/>
              <a:gd name="connsiteY7" fmla="*/ 53977 h 15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161" h="150085">
                <a:moveTo>
                  <a:pt x="5278" y="53977"/>
                </a:moveTo>
                <a:cubicBezTo>
                  <a:pt x="24857" y="66148"/>
                  <a:pt x="129632" y="142348"/>
                  <a:pt x="170378" y="149227"/>
                </a:cubicBezTo>
                <a:cubicBezTo>
                  <a:pt x="211124" y="156106"/>
                  <a:pt x="232820" y="120123"/>
                  <a:pt x="249753" y="95252"/>
                </a:cubicBezTo>
                <a:cubicBezTo>
                  <a:pt x="266686" y="70381"/>
                  <a:pt x="276741" y="531"/>
                  <a:pt x="271978" y="2"/>
                </a:cubicBezTo>
                <a:cubicBezTo>
                  <a:pt x="267216" y="-527"/>
                  <a:pt x="238111" y="73027"/>
                  <a:pt x="221178" y="92077"/>
                </a:cubicBezTo>
                <a:cubicBezTo>
                  <a:pt x="204245" y="111127"/>
                  <a:pt x="198424" y="116948"/>
                  <a:pt x="170378" y="114302"/>
                </a:cubicBezTo>
                <a:cubicBezTo>
                  <a:pt x="142332" y="111656"/>
                  <a:pt x="80949" y="86256"/>
                  <a:pt x="52903" y="76202"/>
                </a:cubicBezTo>
                <a:cubicBezTo>
                  <a:pt x="24857" y="66148"/>
                  <a:pt x="-14301" y="41806"/>
                  <a:pt x="5278" y="53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F0793DBD-C9D9-4122-A54B-E870F29349BD}"/>
              </a:ext>
            </a:extLst>
          </p:cNvPr>
          <p:cNvSpPr/>
          <p:nvPr/>
        </p:nvSpPr>
        <p:spPr>
          <a:xfrm>
            <a:off x="7908871" y="3006294"/>
            <a:ext cx="263795" cy="211257"/>
          </a:xfrm>
          <a:custGeom>
            <a:avLst/>
            <a:gdLst>
              <a:gd name="connsiteX0" fmla="*/ 263579 w 263795"/>
              <a:gd name="connsiteY0" fmla="*/ 431 h 211257"/>
              <a:gd name="connsiteX1" fmla="*/ 235004 w 263795"/>
              <a:gd name="connsiteY1" fmla="*/ 143306 h 211257"/>
              <a:gd name="connsiteX2" fmla="*/ 130229 w 263795"/>
              <a:gd name="connsiteY2" fmla="*/ 197281 h 211257"/>
              <a:gd name="connsiteX3" fmla="*/ 54 w 263795"/>
              <a:gd name="connsiteY3" fmla="*/ 200456 h 211257"/>
              <a:gd name="connsiteX4" fmla="*/ 146104 w 263795"/>
              <a:gd name="connsiteY4" fmla="*/ 206806 h 211257"/>
              <a:gd name="connsiteX5" fmla="*/ 241354 w 263795"/>
              <a:gd name="connsiteY5" fmla="*/ 194106 h 211257"/>
              <a:gd name="connsiteX6" fmla="*/ 263579 w 263795"/>
              <a:gd name="connsiteY6" fmla="*/ 431 h 2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795" h="211257">
                <a:moveTo>
                  <a:pt x="263579" y="431"/>
                </a:moveTo>
                <a:cubicBezTo>
                  <a:pt x="262521" y="-8036"/>
                  <a:pt x="257229" y="110498"/>
                  <a:pt x="235004" y="143306"/>
                </a:cubicBezTo>
                <a:cubicBezTo>
                  <a:pt x="212779" y="176114"/>
                  <a:pt x="169387" y="187756"/>
                  <a:pt x="130229" y="197281"/>
                </a:cubicBezTo>
                <a:cubicBezTo>
                  <a:pt x="91071" y="206806"/>
                  <a:pt x="-2592" y="198869"/>
                  <a:pt x="54" y="200456"/>
                </a:cubicBezTo>
                <a:cubicBezTo>
                  <a:pt x="2700" y="202044"/>
                  <a:pt x="105887" y="207864"/>
                  <a:pt x="146104" y="206806"/>
                </a:cubicBezTo>
                <a:cubicBezTo>
                  <a:pt x="186321" y="205748"/>
                  <a:pt x="220187" y="223739"/>
                  <a:pt x="241354" y="194106"/>
                </a:cubicBezTo>
                <a:cubicBezTo>
                  <a:pt x="262521" y="164473"/>
                  <a:pt x="264637" y="8898"/>
                  <a:pt x="263579" y="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1A9A6574-0D61-4547-A319-87094D1F7429}"/>
              </a:ext>
            </a:extLst>
          </p:cNvPr>
          <p:cNvSpPr/>
          <p:nvPr/>
        </p:nvSpPr>
        <p:spPr>
          <a:xfrm>
            <a:off x="8310625" y="2743020"/>
            <a:ext cx="220846" cy="82954"/>
          </a:xfrm>
          <a:custGeom>
            <a:avLst/>
            <a:gdLst>
              <a:gd name="connsiteX0" fmla="*/ 1525 w 220846"/>
              <a:gd name="connsiteY0" fmla="*/ 47805 h 82954"/>
              <a:gd name="connsiteX1" fmla="*/ 166625 w 220846"/>
              <a:gd name="connsiteY1" fmla="*/ 44630 h 82954"/>
              <a:gd name="connsiteX2" fmla="*/ 220600 w 220846"/>
              <a:gd name="connsiteY2" fmla="*/ 180 h 82954"/>
              <a:gd name="connsiteX3" fmla="*/ 182500 w 220846"/>
              <a:gd name="connsiteY3" fmla="*/ 63680 h 82954"/>
              <a:gd name="connsiteX4" fmla="*/ 90425 w 220846"/>
              <a:gd name="connsiteY4" fmla="*/ 82730 h 82954"/>
              <a:gd name="connsiteX5" fmla="*/ 1525 w 220846"/>
              <a:gd name="connsiteY5" fmla="*/ 47805 h 8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846" h="82954">
                <a:moveTo>
                  <a:pt x="1525" y="47805"/>
                </a:moveTo>
                <a:cubicBezTo>
                  <a:pt x="14225" y="41455"/>
                  <a:pt x="130113" y="52567"/>
                  <a:pt x="166625" y="44630"/>
                </a:cubicBezTo>
                <a:cubicBezTo>
                  <a:pt x="203137" y="36693"/>
                  <a:pt x="217954" y="-2995"/>
                  <a:pt x="220600" y="180"/>
                </a:cubicBezTo>
                <a:cubicBezTo>
                  <a:pt x="223246" y="3355"/>
                  <a:pt x="204196" y="49922"/>
                  <a:pt x="182500" y="63680"/>
                </a:cubicBezTo>
                <a:cubicBezTo>
                  <a:pt x="160804" y="77438"/>
                  <a:pt x="122175" y="84318"/>
                  <a:pt x="90425" y="82730"/>
                </a:cubicBezTo>
                <a:cubicBezTo>
                  <a:pt x="58675" y="81142"/>
                  <a:pt x="-11175" y="54155"/>
                  <a:pt x="1525" y="47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163B4AFA-86A9-4C49-9133-EC61BC2B6489}"/>
              </a:ext>
            </a:extLst>
          </p:cNvPr>
          <p:cNvSpPr/>
          <p:nvPr/>
        </p:nvSpPr>
        <p:spPr>
          <a:xfrm>
            <a:off x="8310308" y="2860651"/>
            <a:ext cx="321806" cy="125257"/>
          </a:xfrm>
          <a:custGeom>
            <a:avLst/>
            <a:gdLst>
              <a:gd name="connsiteX0" fmla="*/ 319342 w 321806"/>
              <a:gd name="connsiteY0" fmla="*/ 24 h 125257"/>
              <a:gd name="connsiteX1" fmla="*/ 224092 w 321806"/>
              <a:gd name="connsiteY1" fmla="*/ 98449 h 125257"/>
              <a:gd name="connsiteX2" fmla="*/ 58992 w 321806"/>
              <a:gd name="connsiteY2" fmla="*/ 63524 h 125257"/>
              <a:gd name="connsiteX3" fmla="*/ 8192 w 321806"/>
              <a:gd name="connsiteY3" fmla="*/ 41299 h 125257"/>
              <a:gd name="connsiteX4" fmla="*/ 214567 w 321806"/>
              <a:gd name="connsiteY4" fmla="*/ 123849 h 125257"/>
              <a:gd name="connsiteX5" fmla="*/ 287592 w 321806"/>
              <a:gd name="connsiteY5" fmla="*/ 88924 h 125257"/>
              <a:gd name="connsiteX6" fmla="*/ 319342 w 321806"/>
              <a:gd name="connsiteY6" fmla="*/ 24 h 12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806" h="125257">
                <a:moveTo>
                  <a:pt x="319342" y="24"/>
                </a:moveTo>
                <a:cubicBezTo>
                  <a:pt x="308759" y="1612"/>
                  <a:pt x="267484" y="87866"/>
                  <a:pt x="224092" y="98449"/>
                </a:cubicBezTo>
                <a:cubicBezTo>
                  <a:pt x="180700" y="109032"/>
                  <a:pt x="94975" y="73049"/>
                  <a:pt x="58992" y="63524"/>
                </a:cubicBezTo>
                <a:cubicBezTo>
                  <a:pt x="23009" y="53999"/>
                  <a:pt x="-17737" y="31245"/>
                  <a:pt x="8192" y="41299"/>
                </a:cubicBezTo>
                <a:cubicBezTo>
                  <a:pt x="34121" y="51353"/>
                  <a:pt x="168000" y="115912"/>
                  <a:pt x="214567" y="123849"/>
                </a:cubicBezTo>
                <a:cubicBezTo>
                  <a:pt x="261134" y="131786"/>
                  <a:pt x="271188" y="104270"/>
                  <a:pt x="287592" y="88924"/>
                </a:cubicBezTo>
                <a:cubicBezTo>
                  <a:pt x="303996" y="73578"/>
                  <a:pt x="329925" y="-1564"/>
                  <a:pt x="319342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4B88A54A-D64C-4935-818C-4D0A257F1573}"/>
              </a:ext>
            </a:extLst>
          </p:cNvPr>
          <p:cNvSpPr/>
          <p:nvPr/>
        </p:nvSpPr>
        <p:spPr>
          <a:xfrm>
            <a:off x="8756974" y="2616109"/>
            <a:ext cx="173971" cy="121480"/>
          </a:xfrm>
          <a:custGeom>
            <a:avLst/>
            <a:gdLst>
              <a:gd name="connsiteX0" fmla="*/ 171126 w 173971"/>
              <a:gd name="connsiteY0" fmla="*/ 91 h 121480"/>
              <a:gd name="connsiteX1" fmla="*/ 31426 w 173971"/>
              <a:gd name="connsiteY1" fmla="*/ 111216 h 121480"/>
              <a:gd name="connsiteX2" fmla="*/ 6026 w 173971"/>
              <a:gd name="connsiteY2" fmla="*/ 114391 h 121480"/>
              <a:gd name="connsiteX3" fmla="*/ 117151 w 173971"/>
              <a:gd name="connsiteY3" fmla="*/ 92166 h 121480"/>
              <a:gd name="connsiteX4" fmla="*/ 171126 w 173971"/>
              <a:gd name="connsiteY4" fmla="*/ 91 h 12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971" h="121480">
                <a:moveTo>
                  <a:pt x="171126" y="91"/>
                </a:moveTo>
                <a:cubicBezTo>
                  <a:pt x="156839" y="3266"/>
                  <a:pt x="58943" y="92166"/>
                  <a:pt x="31426" y="111216"/>
                </a:cubicBezTo>
                <a:cubicBezTo>
                  <a:pt x="3909" y="130266"/>
                  <a:pt x="-8261" y="117566"/>
                  <a:pt x="6026" y="114391"/>
                </a:cubicBezTo>
                <a:cubicBezTo>
                  <a:pt x="20313" y="111216"/>
                  <a:pt x="91751" y="106983"/>
                  <a:pt x="117151" y="92166"/>
                </a:cubicBezTo>
                <a:cubicBezTo>
                  <a:pt x="142551" y="77349"/>
                  <a:pt x="185413" y="-3084"/>
                  <a:pt x="171126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FD2454DC-D661-469E-9E9E-FEEBD3488221}"/>
              </a:ext>
            </a:extLst>
          </p:cNvPr>
          <p:cNvSpPr/>
          <p:nvPr/>
        </p:nvSpPr>
        <p:spPr>
          <a:xfrm>
            <a:off x="8296046" y="2149406"/>
            <a:ext cx="111905" cy="181889"/>
          </a:xfrm>
          <a:custGeom>
            <a:avLst/>
            <a:gdLst>
              <a:gd name="connsiteX0" fmla="*/ 79604 w 111905"/>
              <a:gd name="connsiteY0" fmla="*/ 69 h 181889"/>
              <a:gd name="connsiteX1" fmla="*/ 79604 w 111905"/>
              <a:gd name="connsiteY1" fmla="*/ 149294 h 181889"/>
              <a:gd name="connsiteX2" fmla="*/ 229 w 111905"/>
              <a:gd name="connsiteY2" fmla="*/ 181044 h 181889"/>
              <a:gd name="connsiteX3" fmla="*/ 108179 w 111905"/>
              <a:gd name="connsiteY3" fmla="*/ 130244 h 181889"/>
              <a:gd name="connsiteX4" fmla="*/ 79604 w 111905"/>
              <a:gd name="connsiteY4" fmla="*/ 69 h 18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05" h="181889">
                <a:moveTo>
                  <a:pt x="79604" y="69"/>
                </a:moveTo>
                <a:cubicBezTo>
                  <a:pt x="74842" y="3244"/>
                  <a:pt x="92833" y="119132"/>
                  <a:pt x="79604" y="149294"/>
                </a:cubicBezTo>
                <a:cubicBezTo>
                  <a:pt x="66375" y="179456"/>
                  <a:pt x="-4533" y="184219"/>
                  <a:pt x="229" y="181044"/>
                </a:cubicBezTo>
                <a:cubicBezTo>
                  <a:pt x="4991" y="177869"/>
                  <a:pt x="92304" y="157761"/>
                  <a:pt x="108179" y="130244"/>
                </a:cubicBezTo>
                <a:cubicBezTo>
                  <a:pt x="124054" y="102727"/>
                  <a:pt x="84366" y="-3106"/>
                  <a:pt x="79604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7F210571-8EB0-4130-8BFA-E694EAA40DEF}"/>
              </a:ext>
            </a:extLst>
          </p:cNvPr>
          <p:cNvSpPr/>
          <p:nvPr/>
        </p:nvSpPr>
        <p:spPr>
          <a:xfrm>
            <a:off x="7685791" y="2403127"/>
            <a:ext cx="188013" cy="28953"/>
          </a:xfrm>
          <a:custGeom>
            <a:avLst/>
            <a:gdLst>
              <a:gd name="connsiteX0" fmla="*/ 884 w 188013"/>
              <a:gd name="connsiteY0" fmla="*/ 348 h 28953"/>
              <a:gd name="connsiteX1" fmla="*/ 150109 w 188013"/>
              <a:gd name="connsiteY1" fmla="*/ 13048 h 28953"/>
              <a:gd name="connsiteX2" fmla="*/ 185034 w 188013"/>
              <a:gd name="connsiteY2" fmla="*/ 13048 h 28953"/>
              <a:gd name="connsiteX3" fmla="*/ 92959 w 188013"/>
              <a:gd name="connsiteY3" fmla="*/ 28923 h 28953"/>
              <a:gd name="connsiteX4" fmla="*/ 884 w 188013"/>
              <a:gd name="connsiteY4" fmla="*/ 348 h 2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13" h="28953">
                <a:moveTo>
                  <a:pt x="884" y="348"/>
                </a:moveTo>
                <a:cubicBezTo>
                  <a:pt x="10409" y="-2298"/>
                  <a:pt x="119417" y="10931"/>
                  <a:pt x="150109" y="13048"/>
                </a:cubicBezTo>
                <a:cubicBezTo>
                  <a:pt x="180801" y="15165"/>
                  <a:pt x="194559" y="10402"/>
                  <a:pt x="185034" y="13048"/>
                </a:cubicBezTo>
                <a:cubicBezTo>
                  <a:pt x="175509" y="15694"/>
                  <a:pt x="124709" y="27865"/>
                  <a:pt x="92959" y="28923"/>
                </a:cubicBezTo>
                <a:cubicBezTo>
                  <a:pt x="61209" y="29981"/>
                  <a:pt x="-8641" y="2994"/>
                  <a:pt x="884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3A68E30E-9043-4222-9BD6-CD3C6069EA4F}"/>
              </a:ext>
            </a:extLst>
          </p:cNvPr>
          <p:cNvSpPr/>
          <p:nvPr/>
        </p:nvSpPr>
        <p:spPr>
          <a:xfrm>
            <a:off x="7531648" y="2698261"/>
            <a:ext cx="323302" cy="76166"/>
          </a:xfrm>
          <a:custGeom>
            <a:avLst/>
            <a:gdLst>
              <a:gd name="connsiteX0" fmla="*/ 2627 w 323302"/>
              <a:gd name="connsiteY0" fmla="*/ 489 h 76166"/>
              <a:gd name="connsiteX1" fmla="*/ 91527 w 323302"/>
              <a:gd name="connsiteY1" fmla="*/ 73514 h 76166"/>
              <a:gd name="connsiteX2" fmla="*/ 196302 w 323302"/>
              <a:gd name="connsiteY2" fmla="*/ 60814 h 76166"/>
              <a:gd name="connsiteX3" fmla="*/ 323302 w 323302"/>
              <a:gd name="connsiteY3" fmla="*/ 67164 h 76166"/>
              <a:gd name="connsiteX4" fmla="*/ 196302 w 323302"/>
              <a:gd name="connsiteY4" fmla="*/ 41764 h 76166"/>
              <a:gd name="connsiteX5" fmla="*/ 2627 w 323302"/>
              <a:gd name="connsiteY5" fmla="*/ 489 h 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302" h="76166">
                <a:moveTo>
                  <a:pt x="2627" y="489"/>
                </a:moveTo>
                <a:cubicBezTo>
                  <a:pt x="-14835" y="5781"/>
                  <a:pt x="59248" y="63460"/>
                  <a:pt x="91527" y="73514"/>
                </a:cubicBezTo>
                <a:cubicBezTo>
                  <a:pt x="123806" y="83568"/>
                  <a:pt x="157673" y="61872"/>
                  <a:pt x="196302" y="60814"/>
                </a:cubicBezTo>
                <a:cubicBezTo>
                  <a:pt x="234931" y="59756"/>
                  <a:pt x="323302" y="70339"/>
                  <a:pt x="323302" y="67164"/>
                </a:cubicBezTo>
                <a:cubicBezTo>
                  <a:pt x="323302" y="63989"/>
                  <a:pt x="242869" y="49172"/>
                  <a:pt x="196302" y="41764"/>
                </a:cubicBezTo>
                <a:cubicBezTo>
                  <a:pt x="149735" y="34356"/>
                  <a:pt x="20089" y="-4803"/>
                  <a:pt x="2627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9260B353-B8F6-4EA3-9D8B-A619B924A822}"/>
              </a:ext>
            </a:extLst>
          </p:cNvPr>
          <p:cNvSpPr/>
          <p:nvPr/>
        </p:nvSpPr>
        <p:spPr>
          <a:xfrm>
            <a:off x="7626252" y="3454397"/>
            <a:ext cx="271903" cy="308945"/>
          </a:xfrm>
          <a:custGeom>
            <a:avLst/>
            <a:gdLst>
              <a:gd name="connsiteX0" fmla="*/ 98 w 271903"/>
              <a:gd name="connsiteY0" fmla="*/ 3 h 308945"/>
              <a:gd name="connsiteX1" fmla="*/ 142973 w 271903"/>
              <a:gd name="connsiteY1" fmla="*/ 92078 h 308945"/>
              <a:gd name="connsiteX2" fmla="*/ 269973 w 271903"/>
              <a:gd name="connsiteY2" fmla="*/ 307978 h 308945"/>
              <a:gd name="connsiteX3" fmla="*/ 215998 w 271903"/>
              <a:gd name="connsiteY3" fmla="*/ 168278 h 308945"/>
              <a:gd name="connsiteX4" fmla="*/ 165198 w 271903"/>
              <a:gd name="connsiteY4" fmla="*/ 88903 h 308945"/>
              <a:gd name="connsiteX5" fmla="*/ 98 w 271903"/>
              <a:gd name="connsiteY5" fmla="*/ 3 h 30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903" h="308945">
                <a:moveTo>
                  <a:pt x="98" y="3"/>
                </a:moveTo>
                <a:cubicBezTo>
                  <a:pt x="-3606" y="532"/>
                  <a:pt x="97994" y="40749"/>
                  <a:pt x="142973" y="92078"/>
                </a:cubicBezTo>
                <a:cubicBezTo>
                  <a:pt x="187952" y="143407"/>
                  <a:pt x="257802" y="295278"/>
                  <a:pt x="269973" y="307978"/>
                </a:cubicBezTo>
                <a:cubicBezTo>
                  <a:pt x="282144" y="320678"/>
                  <a:pt x="233460" y="204790"/>
                  <a:pt x="215998" y="168278"/>
                </a:cubicBezTo>
                <a:cubicBezTo>
                  <a:pt x="198536" y="131766"/>
                  <a:pt x="198536" y="115891"/>
                  <a:pt x="165198" y="88903"/>
                </a:cubicBezTo>
                <a:cubicBezTo>
                  <a:pt x="131861" y="61916"/>
                  <a:pt x="3802" y="-526"/>
                  <a:pt x="9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D564B324-BE90-48D0-AF82-1651F7E87C5A}"/>
              </a:ext>
            </a:extLst>
          </p:cNvPr>
          <p:cNvSpPr/>
          <p:nvPr/>
        </p:nvSpPr>
        <p:spPr>
          <a:xfrm>
            <a:off x="8359292" y="3616310"/>
            <a:ext cx="327986" cy="178131"/>
          </a:xfrm>
          <a:custGeom>
            <a:avLst/>
            <a:gdLst>
              <a:gd name="connsiteX0" fmla="*/ 483 w 327986"/>
              <a:gd name="connsiteY0" fmla="*/ 15 h 178131"/>
              <a:gd name="connsiteX1" fmla="*/ 222733 w 327986"/>
              <a:gd name="connsiteY1" fmla="*/ 152415 h 178131"/>
              <a:gd name="connsiteX2" fmla="*/ 327508 w 327986"/>
              <a:gd name="connsiteY2" fmla="*/ 177815 h 178131"/>
              <a:gd name="connsiteX3" fmla="*/ 257658 w 327986"/>
              <a:gd name="connsiteY3" fmla="*/ 165115 h 178131"/>
              <a:gd name="connsiteX4" fmla="*/ 165583 w 327986"/>
              <a:gd name="connsiteY4" fmla="*/ 142890 h 178131"/>
              <a:gd name="connsiteX5" fmla="*/ 483 w 327986"/>
              <a:gd name="connsiteY5" fmla="*/ 15 h 17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986" h="178131">
                <a:moveTo>
                  <a:pt x="483" y="15"/>
                </a:moveTo>
                <a:cubicBezTo>
                  <a:pt x="10008" y="1603"/>
                  <a:pt x="168229" y="122782"/>
                  <a:pt x="222733" y="152415"/>
                </a:cubicBezTo>
                <a:cubicBezTo>
                  <a:pt x="277237" y="182048"/>
                  <a:pt x="321687" y="175698"/>
                  <a:pt x="327508" y="177815"/>
                </a:cubicBezTo>
                <a:cubicBezTo>
                  <a:pt x="333329" y="179932"/>
                  <a:pt x="284646" y="170936"/>
                  <a:pt x="257658" y="165115"/>
                </a:cubicBezTo>
                <a:cubicBezTo>
                  <a:pt x="230670" y="159294"/>
                  <a:pt x="206329" y="169348"/>
                  <a:pt x="165583" y="142890"/>
                </a:cubicBezTo>
                <a:cubicBezTo>
                  <a:pt x="124837" y="116432"/>
                  <a:pt x="-9042" y="-1573"/>
                  <a:pt x="483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56FB920D-702A-4D8D-8F1D-32629FB2FD0D}"/>
              </a:ext>
            </a:extLst>
          </p:cNvPr>
          <p:cNvSpPr/>
          <p:nvPr/>
        </p:nvSpPr>
        <p:spPr>
          <a:xfrm>
            <a:off x="7970285" y="3761028"/>
            <a:ext cx="111812" cy="398242"/>
          </a:xfrm>
          <a:custGeom>
            <a:avLst/>
            <a:gdLst>
              <a:gd name="connsiteX0" fmla="*/ 2140 w 111812"/>
              <a:gd name="connsiteY0" fmla="*/ 1347 h 398242"/>
              <a:gd name="connsiteX1" fmla="*/ 110090 w 111812"/>
              <a:gd name="connsiteY1" fmla="*/ 125172 h 398242"/>
              <a:gd name="connsiteX2" fmla="*/ 68815 w 111812"/>
              <a:gd name="connsiteY2" fmla="*/ 261697 h 398242"/>
              <a:gd name="connsiteX3" fmla="*/ 71990 w 111812"/>
              <a:gd name="connsiteY3" fmla="*/ 398222 h 398242"/>
              <a:gd name="connsiteX4" fmla="*/ 49765 w 111812"/>
              <a:gd name="connsiteY4" fmla="*/ 271222 h 398242"/>
              <a:gd name="connsiteX5" fmla="*/ 68815 w 111812"/>
              <a:gd name="connsiteY5" fmla="*/ 163272 h 398242"/>
              <a:gd name="connsiteX6" fmla="*/ 40240 w 111812"/>
              <a:gd name="connsiteY6" fmla="*/ 64847 h 398242"/>
              <a:gd name="connsiteX7" fmla="*/ 2140 w 111812"/>
              <a:gd name="connsiteY7" fmla="*/ 1347 h 39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812" h="398242">
                <a:moveTo>
                  <a:pt x="2140" y="1347"/>
                </a:moveTo>
                <a:cubicBezTo>
                  <a:pt x="13782" y="11401"/>
                  <a:pt x="98978" y="81780"/>
                  <a:pt x="110090" y="125172"/>
                </a:cubicBezTo>
                <a:cubicBezTo>
                  <a:pt x="121202" y="168564"/>
                  <a:pt x="75165" y="216189"/>
                  <a:pt x="68815" y="261697"/>
                </a:cubicBezTo>
                <a:cubicBezTo>
                  <a:pt x="62465" y="307205"/>
                  <a:pt x="75165" y="396635"/>
                  <a:pt x="71990" y="398222"/>
                </a:cubicBezTo>
                <a:cubicBezTo>
                  <a:pt x="68815" y="399809"/>
                  <a:pt x="50294" y="310380"/>
                  <a:pt x="49765" y="271222"/>
                </a:cubicBezTo>
                <a:cubicBezTo>
                  <a:pt x="49236" y="232064"/>
                  <a:pt x="70403" y="197668"/>
                  <a:pt x="68815" y="163272"/>
                </a:cubicBezTo>
                <a:cubicBezTo>
                  <a:pt x="67228" y="128876"/>
                  <a:pt x="50823" y="89718"/>
                  <a:pt x="40240" y="64847"/>
                </a:cubicBezTo>
                <a:cubicBezTo>
                  <a:pt x="29657" y="39976"/>
                  <a:pt x="-9502" y="-8707"/>
                  <a:pt x="2140" y="1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94D6F36C-913C-4CAC-9FBA-4A0F1EAF4BAC}"/>
              </a:ext>
            </a:extLst>
          </p:cNvPr>
          <p:cNvSpPr/>
          <p:nvPr/>
        </p:nvSpPr>
        <p:spPr>
          <a:xfrm>
            <a:off x="8461173" y="3051528"/>
            <a:ext cx="521083" cy="438800"/>
          </a:xfrm>
          <a:custGeom>
            <a:avLst/>
            <a:gdLst>
              <a:gd name="connsiteX0" fmla="*/ 202 w 521083"/>
              <a:gd name="connsiteY0" fmla="*/ 2822 h 438800"/>
              <a:gd name="connsiteX1" fmla="*/ 54177 w 521083"/>
              <a:gd name="connsiteY1" fmla="*/ 34572 h 438800"/>
              <a:gd name="connsiteX2" fmla="*/ 251027 w 521083"/>
              <a:gd name="connsiteY2" fmla="*/ 180622 h 438800"/>
              <a:gd name="connsiteX3" fmla="*/ 346277 w 521083"/>
              <a:gd name="connsiteY3" fmla="*/ 329847 h 438800"/>
              <a:gd name="connsiteX4" fmla="*/ 520902 w 521083"/>
              <a:gd name="connsiteY4" fmla="*/ 437797 h 438800"/>
              <a:gd name="connsiteX5" fmla="*/ 311352 w 521083"/>
              <a:gd name="connsiteY5" fmla="*/ 266347 h 438800"/>
              <a:gd name="connsiteX6" fmla="*/ 66877 w 521083"/>
              <a:gd name="connsiteY6" fmla="*/ 85372 h 438800"/>
              <a:gd name="connsiteX7" fmla="*/ 202 w 521083"/>
              <a:gd name="connsiteY7" fmla="*/ 2822 h 4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083" h="438800">
                <a:moveTo>
                  <a:pt x="202" y="2822"/>
                </a:moveTo>
                <a:cubicBezTo>
                  <a:pt x="-1915" y="-5645"/>
                  <a:pt x="12373" y="4939"/>
                  <a:pt x="54177" y="34572"/>
                </a:cubicBezTo>
                <a:cubicBezTo>
                  <a:pt x="95981" y="64205"/>
                  <a:pt x="202344" y="131410"/>
                  <a:pt x="251027" y="180622"/>
                </a:cubicBezTo>
                <a:cubicBezTo>
                  <a:pt x="299710" y="229834"/>
                  <a:pt x="301298" y="286985"/>
                  <a:pt x="346277" y="329847"/>
                </a:cubicBezTo>
                <a:cubicBezTo>
                  <a:pt x="391256" y="372710"/>
                  <a:pt x="526723" y="448380"/>
                  <a:pt x="520902" y="437797"/>
                </a:cubicBezTo>
                <a:cubicBezTo>
                  <a:pt x="515081" y="427214"/>
                  <a:pt x="387023" y="325085"/>
                  <a:pt x="311352" y="266347"/>
                </a:cubicBezTo>
                <a:cubicBezTo>
                  <a:pt x="235681" y="207609"/>
                  <a:pt x="115560" y="122943"/>
                  <a:pt x="66877" y="85372"/>
                </a:cubicBezTo>
                <a:cubicBezTo>
                  <a:pt x="18194" y="47801"/>
                  <a:pt x="2319" y="11289"/>
                  <a:pt x="202" y="2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57E17A49-3607-4EEC-8B2C-541065D3B0A9}"/>
              </a:ext>
            </a:extLst>
          </p:cNvPr>
          <p:cNvSpPr/>
          <p:nvPr/>
        </p:nvSpPr>
        <p:spPr>
          <a:xfrm>
            <a:off x="8587615" y="3907617"/>
            <a:ext cx="268765" cy="355722"/>
          </a:xfrm>
          <a:custGeom>
            <a:avLst/>
            <a:gdLst>
              <a:gd name="connsiteX0" fmla="*/ 32510 w 268765"/>
              <a:gd name="connsiteY0" fmla="*/ 808 h 355722"/>
              <a:gd name="connsiteX1" fmla="*/ 251585 w 268765"/>
              <a:gd name="connsiteY1" fmla="*/ 150033 h 355722"/>
              <a:gd name="connsiteX2" fmla="*/ 226185 w 268765"/>
              <a:gd name="connsiteY2" fmla="*/ 245283 h 355722"/>
              <a:gd name="connsiteX3" fmla="*/ 760 w 268765"/>
              <a:gd name="connsiteY3" fmla="*/ 353233 h 355722"/>
              <a:gd name="connsiteX4" fmla="*/ 153160 w 268765"/>
              <a:gd name="connsiteY4" fmla="*/ 302433 h 355722"/>
              <a:gd name="connsiteX5" fmla="*/ 162685 w 268765"/>
              <a:gd name="connsiteY5" fmla="*/ 99233 h 355722"/>
              <a:gd name="connsiteX6" fmla="*/ 32510 w 268765"/>
              <a:gd name="connsiteY6" fmla="*/ 808 h 35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765" h="355722">
                <a:moveTo>
                  <a:pt x="32510" y="808"/>
                </a:moveTo>
                <a:cubicBezTo>
                  <a:pt x="47327" y="9275"/>
                  <a:pt x="219306" y="109287"/>
                  <a:pt x="251585" y="150033"/>
                </a:cubicBezTo>
                <a:cubicBezTo>
                  <a:pt x="283864" y="190779"/>
                  <a:pt x="267989" y="211416"/>
                  <a:pt x="226185" y="245283"/>
                </a:cubicBezTo>
                <a:cubicBezTo>
                  <a:pt x="184381" y="279150"/>
                  <a:pt x="12931" y="343708"/>
                  <a:pt x="760" y="353233"/>
                </a:cubicBezTo>
                <a:cubicBezTo>
                  <a:pt x="-11411" y="362758"/>
                  <a:pt x="126172" y="344766"/>
                  <a:pt x="153160" y="302433"/>
                </a:cubicBezTo>
                <a:cubicBezTo>
                  <a:pt x="180148" y="260100"/>
                  <a:pt x="177502" y="146329"/>
                  <a:pt x="162685" y="99233"/>
                </a:cubicBezTo>
                <a:cubicBezTo>
                  <a:pt x="147868" y="52137"/>
                  <a:pt x="17693" y="-7659"/>
                  <a:pt x="32510" y="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C87C2E0F-38B9-41F8-9171-EDAC4B7C752D}"/>
              </a:ext>
            </a:extLst>
          </p:cNvPr>
          <p:cNvSpPr/>
          <p:nvPr/>
        </p:nvSpPr>
        <p:spPr>
          <a:xfrm>
            <a:off x="8915948" y="3608201"/>
            <a:ext cx="226677" cy="418357"/>
          </a:xfrm>
          <a:custGeom>
            <a:avLst/>
            <a:gdLst>
              <a:gd name="connsiteX0" fmla="*/ 5802 w 226677"/>
              <a:gd name="connsiteY0" fmla="*/ 1774 h 418357"/>
              <a:gd name="connsiteX1" fmla="*/ 202652 w 226677"/>
              <a:gd name="connsiteY1" fmla="*/ 185924 h 418357"/>
              <a:gd name="connsiteX2" fmla="*/ 215352 w 226677"/>
              <a:gd name="connsiteY2" fmla="*/ 268474 h 418357"/>
              <a:gd name="connsiteX3" fmla="*/ 129627 w 226677"/>
              <a:gd name="connsiteY3" fmla="*/ 351024 h 418357"/>
              <a:gd name="connsiteX4" fmla="*/ 8977 w 226677"/>
              <a:gd name="connsiteY4" fmla="*/ 417699 h 418357"/>
              <a:gd name="connsiteX5" fmla="*/ 167727 w 226677"/>
              <a:gd name="connsiteY5" fmla="*/ 309749 h 418357"/>
              <a:gd name="connsiteX6" fmla="*/ 186777 w 226677"/>
              <a:gd name="connsiteY6" fmla="*/ 204974 h 418357"/>
              <a:gd name="connsiteX7" fmla="*/ 66127 w 226677"/>
              <a:gd name="connsiteY7" fmla="*/ 97024 h 418357"/>
              <a:gd name="connsiteX8" fmla="*/ 5802 w 226677"/>
              <a:gd name="connsiteY8" fmla="*/ 1774 h 41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677" h="418357">
                <a:moveTo>
                  <a:pt x="5802" y="1774"/>
                </a:moveTo>
                <a:cubicBezTo>
                  <a:pt x="28556" y="16591"/>
                  <a:pt x="167727" y="141474"/>
                  <a:pt x="202652" y="185924"/>
                </a:cubicBezTo>
                <a:cubicBezTo>
                  <a:pt x="237577" y="230374"/>
                  <a:pt x="227523" y="240957"/>
                  <a:pt x="215352" y="268474"/>
                </a:cubicBezTo>
                <a:cubicBezTo>
                  <a:pt x="203181" y="295991"/>
                  <a:pt x="164023" y="326153"/>
                  <a:pt x="129627" y="351024"/>
                </a:cubicBezTo>
                <a:cubicBezTo>
                  <a:pt x="95231" y="375895"/>
                  <a:pt x="2627" y="424578"/>
                  <a:pt x="8977" y="417699"/>
                </a:cubicBezTo>
                <a:cubicBezTo>
                  <a:pt x="15327" y="410820"/>
                  <a:pt x="138094" y="345203"/>
                  <a:pt x="167727" y="309749"/>
                </a:cubicBezTo>
                <a:cubicBezTo>
                  <a:pt x="197360" y="274295"/>
                  <a:pt x="203710" y="240428"/>
                  <a:pt x="186777" y="204974"/>
                </a:cubicBezTo>
                <a:cubicBezTo>
                  <a:pt x="169844" y="169520"/>
                  <a:pt x="99994" y="125070"/>
                  <a:pt x="66127" y="97024"/>
                </a:cubicBezTo>
                <a:cubicBezTo>
                  <a:pt x="32260" y="68978"/>
                  <a:pt x="-16952" y="-13043"/>
                  <a:pt x="5802" y="1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329BB939-AFDA-47ED-8DC5-A77E90AF9056}"/>
              </a:ext>
            </a:extLst>
          </p:cNvPr>
          <p:cNvSpPr/>
          <p:nvPr/>
        </p:nvSpPr>
        <p:spPr>
          <a:xfrm>
            <a:off x="8968266" y="3451110"/>
            <a:ext cx="414482" cy="114415"/>
          </a:xfrm>
          <a:custGeom>
            <a:avLst/>
            <a:gdLst>
              <a:gd name="connsiteX0" fmla="*/ 410684 w 414482"/>
              <a:gd name="connsiteY0" fmla="*/ 114415 h 114415"/>
              <a:gd name="connsiteX1" fmla="*/ 321784 w 414482"/>
              <a:gd name="connsiteY1" fmla="*/ 44565 h 114415"/>
              <a:gd name="connsiteX2" fmla="*/ 163034 w 414482"/>
              <a:gd name="connsiteY2" fmla="*/ 115 h 114415"/>
              <a:gd name="connsiteX3" fmla="*/ 115409 w 414482"/>
              <a:gd name="connsiteY3" fmla="*/ 57265 h 114415"/>
              <a:gd name="connsiteX4" fmla="*/ 1109 w 414482"/>
              <a:gd name="connsiteY4" fmla="*/ 19165 h 114415"/>
              <a:gd name="connsiteX5" fmla="*/ 191609 w 414482"/>
              <a:gd name="connsiteY5" fmla="*/ 95365 h 114415"/>
              <a:gd name="connsiteX6" fmla="*/ 197959 w 414482"/>
              <a:gd name="connsiteY6" fmla="*/ 44565 h 114415"/>
              <a:gd name="connsiteX7" fmla="*/ 410684 w 414482"/>
              <a:gd name="connsiteY7" fmla="*/ 114415 h 11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482" h="114415">
                <a:moveTo>
                  <a:pt x="410684" y="114415"/>
                </a:moveTo>
                <a:cubicBezTo>
                  <a:pt x="431321" y="114415"/>
                  <a:pt x="363059" y="63615"/>
                  <a:pt x="321784" y="44565"/>
                </a:cubicBezTo>
                <a:cubicBezTo>
                  <a:pt x="280509" y="25515"/>
                  <a:pt x="197430" y="-2002"/>
                  <a:pt x="163034" y="115"/>
                </a:cubicBezTo>
                <a:cubicBezTo>
                  <a:pt x="128638" y="2232"/>
                  <a:pt x="142397" y="54090"/>
                  <a:pt x="115409" y="57265"/>
                </a:cubicBezTo>
                <a:cubicBezTo>
                  <a:pt x="88421" y="60440"/>
                  <a:pt x="-11591" y="12815"/>
                  <a:pt x="1109" y="19165"/>
                </a:cubicBezTo>
                <a:cubicBezTo>
                  <a:pt x="13809" y="25515"/>
                  <a:pt x="158801" y="91132"/>
                  <a:pt x="191609" y="95365"/>
                </a:cubicBezTo>
                <a:cubicBezTo>
                  <a:pt x="224417" y="99598"/>
                  <a:pt x="163563" y="42977"/>
                  <a:pt x="197959" y="44565"/>
                </a:cubicBezTo>
                <a:cubicBezTo>
                  <a:pt x="232355" y="46152"/>
                  <a:pt x="390047" y="114415"/>
                  <a:pt x="410684" y="114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A4738C98-EC01-465B-9059-E387FED54733}"/>
              </a:ext>
            </a:extLst>
          </p:cNvPr>
          <p:cNvSpPr/>
          <p:nvPr/>
        </p:nvSpPr>
        <p:spPr>
          <a:xfrm>
            <a:off x="8032731" y="4092371"/>
            <a:ext cx="54001" cy="242418"/>
          </a:xfrm>
          <a:custGeom>
            <a:avLst/>
            <a:gdLst>
              <a:gd name="connsiteX0" fmla="*/ 19069 w 54001"/>
              <a:gd name="connsiteY0" fmla="*/ 95454 h 242418"/>
              <a:gd name="connsiteX1" fmla="*/ 19 w 54001"/>
              <a:gd name="connsiteY1" fmla="*/ 222454 h 242418"/>
              <a:gd name="connsiteX2" fmla="*/ 22244 w 54001"/>
              <a:gd name="connsiteY2" fmla="*/ 235154 h 242418"/>
              <a:gd name="connsiteX3" fmla="*/ 12719 w 54001"/>
              <a:gd name="connsiteY3" fmla="*/ 152604 h 242418"/>
              <a:gd name="connsiteX4" fmla="*/ 53994 w 54001"/>
              <a:gd name="connsiteY4" fmla="*/ 204 h 242418"/>
              <a:gd name="connsiteX5" fmla="*/ 19069 w 54001"/>
              <a:gd name="connsiteY5" fmla="*/ 95454 h 2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1" h="242418">
                <a:moveTo>
                  <a:pt x="19069" y="95454"/>
                </a:moveTo>
                <a:cubicBezTo>
                  <a:pt x="10073" y="132496"/>
                  <a:pt x="-510" y="199171"/>
                  <a:pt x="19" y="222454"/>
                </a:cubicBezTo>
                <a:cubicBezTo>
                  <a:pt x="548" y="245737"/>
                  <a:pt x="20127" y="246796"/>
                  <a:pt x="22244" y="235154"/>
                </a:cubicBezTo>
                <a:cubicBezTo>
                  <a:pt x="24361" y="223512"/>
                  <a:pt x="7427" y="191762"/>
                  <a:pt x="12719" y="152604"/>
                </a:cubicBezTo>
                <a:cubicBezTo>
                  <a:pt x="18011" y="113446"/>
                  <a:pt x="53465" y="4437"/>
                  <a:pt x="53994" y="204"/>
                </a:cubicBezTo>
                <a:cubicBezTo>
                  <a:pt x="54523" y="-4029"/>
                  <a:pt x="28065" y="58412"/>
                  <a:pt x="19069" y="95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66210154-CEAB-4668-A83E-573E3B7FAC01}"/>
              </a:ext>
            </a:extLst>
          </p:cNvPr>
          <p:cNvSpPr/>
          <p:nvPr/>
        </p:nvSpPr>
        <p:spPr>
          <a:xfrm>
            <a:off x="8153381" y="4067129"/>
            <a:ext cx="117320" cy="193785"/>
          </a:xfrm>
          <a:custGeom>
            <a:avLst/>
            <a:gdLst>
              <a:gd name="connsiteX0" fmla="*/ 19 w 117320"/>
              <a:gd name="connsiteY0" fmla="*/ 46 h 193785"/>
              <a:gd name="connsiteX1" fmla="*/ 114319 w 117320"/>
              <a:gd name="connsiteY1" fmla="*/ 101646 h 193785"/>
              <a:gd name="connsiteX2" fmla="*/ 85744 w 117320"/>
              <a:gd name="connsiteY2" fmla="*/ 193721 h 193785"/>
              <a:gd name="connsiteX3" fmla="*/ 104794 w 117320"/>
              <a:gd name="connsiteY3" fmla="*/ 114346 h 193785"/>
              <a:gd name="connsiteX4" fmla="*/ 19 w 117320"/>
              <a:gd name="connsiteY4" fmla="*/ 46 h 19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320" h="193785">
                <a:moveTo>
                  <a:pt x="19" y="46"/>
                </a:moveTo>
                <a:cubicBezTo>
                  <a:pt x="1607" y="-2071"/>
                  <a:pt x="100032" y="69367"/>
                  <a:pt x="114319" y="101646"/>
                </a:cubicBezTo>
                <a:cubicBezTo>
                  <a:pt x="128607" y="133925"/>
                  <a:pt x="87332" y="191604"/>
                  <a:pt x="85744" y="193721"/>
                </a:cubicBezTo>
                <a:cubicBezTo>
                  <a:pt x="84156" y="195838"/>
                  <a:pt x="114848" y="145567"/>
                  <a:pt x="104794" y="114346"/>
                </a:cubicBezTo>
                <a:cubicBezTo>
                  <a:pt x="94740" y="83125"/>
                  <a:pt x="-1569" y="2163"/>
                  <a:pt x="19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09441E1F-3A8B-4ADD-BD2B-A33725B282B7}"/>
              </a:ext>
            </a:extLst>
          </p:cNvPr>
          <p:cNvSpPr/>
          <p:nvPr/>
        </p:nvSpPr>
        <p:spPr>
          <a:xfrm>
            <a:off x="8438877" y="3971426"/>
            <a:ext cx="156029" cy="313211"/>
          </a:xfrm>
          <a:custGeom>
            <a:avLst/>
            <a:gdLst>
              <a:gd name="connsiteX0" fmla="*/ 155848 w 156029"/>
              <a:gd name="connsiteY0" fmla="*/ 499 h 313211"/>
              <a:gd name="connsiteX1" fmla="*/ 57423 w 156029"/>
              <a:gd name="connsiteY1" fmla="*/ 178299 h 313211"/>
              <a:gd name="connsiteX2" fmla="*/ 73298 w 156029"/>
              <a:gd name="connsiteY2" fmla="*/ 311649 h 313211"/>
              <a:gd name="connsiteX3" fmla="*/ 54248 w 156029"/>
              <a:gd name="connsiteY3" fmla="*/ 248149 h 313211"/>
              <a:gd name="connsiteX4" fmla="*/ 273 w 156029"/>
              <a:gd name="connsiteY4" fmla="*/ 200524 h 313211"/>
              <a:gd name="connsiteX5" fmla="*/ 79648 w 156029"/>
              <a:gd name="connsiteY5" fmla="*/ 127499 h 313211"/>
              <a:gd name="connsiteX6" fmla="*/ 155848 w 156029"/>
              <a:gd name="connsiteY6" fmla="*/ 499 h 31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029" h="313211">
                <a:moveTo>
                  <a:pt x="155848" y="499"/>
                </a:moveTo>
                <a:cubicBezTo>
                  <a:pt x="152144" y="8966"/>
                  <a:pt x="71181" y="126441"/>
                  <a:pt x="57423" y="178299"/>
                </a:cubicBezTo>
                <a:cubicBezTo>
                  <a:pt x="43665" y="230157"/>
                  <a:pt x="73827" y="300007"/>
                  <a:pt x="73298" y="311649"/>
                </a:cubicBezTo>
                <a:cubicBezTo>
                  <a:pt x="72769" y="323291"/>
                  <a:pt x="66419" y="266670"/>
                  <a:pt x="54248" y="248149"/>
                </a:cubicBezTo>
                <a:cubicBezTo>
                  <a:pt x="42077" y="229628"/>
                  <a:pt x="-3960" y="220632"/>
                  <a:pt x="273" y="200524"/>
                </a:cubicBezTo>
                <a:cubicBezTo>
                  <a:pt x="4506" y="180416"/>
                  <a:pt x="53719" y="161366"/>
                  <a:pt x="79648" y="127499"/>
                </a:cubicBezTo>
                <a:cubicBezTo>
                  <a:pt x="105577" y="93632"/>
                  <a:pt x="159552" y="-7968"/>
                  <a:pt x="155848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E516E5B5-7F2F-488B-87BA-B657CBED1264}"/>
              </a:ext>
            </a:extLst>
          </p:cNvPr>
          <p:cNvSpPr/>
          <p:nvPr/>
        </p:nvSpPr>
        <p:spPr>
          <a:xfrm>
            <a:off x="7844124" y="4218682"/>
            <a:ext cx="256238" cy="151951"/>
          </a:xfrm>
          <a:custGeom>
            <a:avLst/>
            <a:gdLst>
              <a:gd name="connsiteX0" fmla="*/ 4476 w 256238"/>
              <a:gd name="connsiteY0" fmla="*/ 893 h 151951"/>
              <a:gd name="connsiteX1" fmla="*/ 226726 w 256238"/>
              <a:gd name="connsiteY1" fmla="*/ 137418 h 151951"/>
              <a:gd name="connsiteX2" fmla="*/ 252126 w 256238"/>
              <a:gd name="connsiteY2" fmla="*/ 146943 h 151951"/>
              <a:gd name="connsiteX3" fmla="*/ 210851 w 256238"/>
              <a:gd name="connsiteY3" fmla="*/ 127893 h 151951"/>
              <a:gd name="connsiteX4" fmla="*/ 87026 w 256238"/>
              <a:gd name="connsiteY4" fmla="*/ 80268 h 151951"/>
              <a:gd name="connsiteX5" fmla="*/ 4476 w 256238"/>
              <a:gd name="connsiteY5" fmla="*/ 893 h 15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238" h="151951">
                <a:moveTo>
                  <a:pt x="4476" y="893"/>
                </a:moveTo>
                <a:cubicBezTo>
                  <a:pt x="27759" y="10418"/>
                  <a:pt x="185451" y="113076"/>
                  <a:pt x="226726" y="137418"/>
                </a:cubicBezTo>
                <a:cubicBezTo>
                  <a:pt x="268001" y="161760"/>
                  <a:pt x="254772" y="148531"/>
                  <a:pt x="252126" y="146943"/>
                </a:cubicBezTo>
                <a:cubicBezTo>
                  <a:pt x="249480" y="145356"/>
                  <a:pt x="238368" y="139005"/>
                  <a:pt x="210851" y="127893"/>
                </a:cubicBezTo>
                <a:cubicBezTo>
                  <a:pt x="183334" y="116781"/>
                  <a:pt x="119305" y="99847"/>
                  <a:pt x="87026" y="80268"/>
                </a:cubicBezTo>
                <a:cubicBezTo>
                  <a:pt x="54747" y="60689"/>
                  <a:pt x="-18807" y="-8632"/>
                  <a:pt x="4476" y="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D106FB6E-DEC6-4332-8299-A5760E37FC2C}"/>
              </a:ext>
            </a:extLst>
          </p:cNvPr>
          <p:cNvSpPr/>
          <p:nvPr/>
        </p:nvSpPr>
        <p:spPr>
          <a:xfrm>
            <a:off x="7876351" y="4495799"/>
            <a:ext cx="368984" cy="426512"/>
          </a:xfrm>
          <a:custGeom>
            <a:avLst/>
            <a:gdLst>
              <a:gd name="connsiteX0" fmla="*/ 64324 w 368984"/>
              <a:gd name="connsiteY0" fmla="*/ 1 h 426512"/>
              <a:gd name="connsiteX1" fmla="*/ 38924 w 368984"/>
              <a:gd name="connsiteY1" fmla="*/ 228601 h 426512"/>
              <a:gd name="connsiteX2" fmla="*/ 143699 w 368984"/>
              <a:gd name="connsiteY2" fmla="*/ 314326 h 426512"/>
              <a:gd name="connsiteX3" fmla="*/ 365949 w 368984"/>
              <a:gd name="connsiteY3" fmla="*/ 425451 h 426512"/>
              <a:gd name="connsiteX4" fmla="*/ 254824 w 368984"/>
              <a:gd name="connsiteY4" fmla="*/ 361951 h 426512"/>
              <a:gd name="connsiteX5" fmla="*/ 7174 w 368984"/>
              <a:gd name="connsiteY5" fmla="*/ 225426 h 426512"/>
              <a:gd name="connsiteX6" fmla="*/ 64324 w 368984"/>
              <a:gd name="connsiteY6" fmla="*/ 1 h 42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984" h="426512">
                <a:moveTo>
                  <a:pt x="64324" y="1"/>
                </a:moveTo>
                <a:cubicBezTo>
                  <a:pt x="69616" y="530"/>
                  <a:pt x="25695" y="176214"/>
                  <a:pt x="38924" y="228601"/>
                </a:cubicBezTo>
                <a:cubicBezTo>
                  <a:pt x="52153" y="280989"/>
                  <a:pt x="89195" y="281518"/>
                  <a:pt x="143699" y="314326"/>
                </a:cubicBezTo>
                <a:cubicBezTo>
                  <a:pt x="198203" y="347134"/>
                  <a:pt x="347428" y="417514"/>
                  <a:pt x="365949" y="425451"/>
                </a:cubicBezTo>
                <a:cubicBezTo>
                  <a:pt x="384470" y="433388"/>
                  <a:pt x="314620" y="395288"/>
                  <a:pt x="254824" y="361951"/>
                </a:cubicBezTo>
                <a:cubicBezTo>
                  <a:pt x="195028" y="328614"/>
                  <a:pt x="38924" y="280988"/>
                  <a:pt x="7174" y="225426"/>
                </a:cubicBezTo>
                <a:cubicBezTo>
                  <a:pt x="-24576" y="169864"/>
                  <a:pt x="59032" y="-528"/>
                  <a:pt x="6432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1D668EB6-26DC-4EB0-9029-0B2B1FE501E8}"/>
              </a:ext>
            </a:extLst>
          </p:cNvPr>
          <p:cNvSpPr/>
          <p:nvPr/>
        </p:nvSpPr>
        <p:spPr>
          <a:xfrm>
            <a:off x="8347046" y="4784281"/>
            <a:ext cx="590579" cy="165606"/>
          </a:xfrm>
          <a:custGeom>
            <a:avLst/>
            <a:gdLst>
              <a:gd name="connsiteX0" fmla="*/ 590579 w 590579"/>
              <a:gd name="connsiteY0" fmla="*/ 444 h 165606"/>
              <a:gd name="connsiteX1" fmla="*/ 387379 w 590579"/>
              <a:gd name="connsiteY1" fmla="*/ 105219 h 165606"/>
              <a:gd name="connsiteX2" fmla="*/ 187354 w 590579"/>
              <a:gd name="connsiteY2" fmla="*/ 149669 h 165606"/>
              <a:gd name="connsiteX3" fmla="*/ 29 w 590579"/>
              <a:gd name="connsiteY3" fmla="*/ 162369 h 165606"/>
              <a:gd name="connsiteX4" fmla="*/ 174654 w 590579"/>
              <a:gd name="connsiteY4" fmla="*/ 162369 h 165606"/>
              <a:gd name="connsiteX5" fmla="*/ 387379 w 590579"/>
              <a:gd name="connsiteY5" fmla="*/ 149669 h 165606"/>
              <a:gd name="connsiteX6" fmla="*/ 590579 w 590579"/>
              <a:gd name="connsiteY6" fmla="*/ 444 h 165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0579" h="165606">
                <a:moveTo>
                  <a:pt x="590579" y="444"/>
                </a:moveTo>
                <a:cubicBezTo>
                  <a:pt x="590579" y="-6964"/>
                  <a:pt x="454583" y="80348"/>
                  <a:pt x="387379" y="105219"/>
                </a:cubicBezTo>
                <a:cubicBezTo>
                  <a:pt x="320175" y="130090"/>
                  <a:pt x="251912" y="140144"/>
                  <a:pt x="187354" y="149669"/>
                </a:cubicBezTo>
                <a:cubicBezTo>
                  <a:pt x="122796" y="159194"/>
                  <a:pt x="2146" y="160252"/>
                  <a:pt x="29" y="162369"/>
                </a:cubicBezTo>
                <a:cubicBezTo>
                  <a:pt x="-2088" y="164486"/>
                  <a:pt x="110096" y="164486"/>
                  <a:pt x="174654" y="162369"/>
                </a:cubicBezTo>
                <a:cubicBezTo>
                  <a:pt x="239212" y="160252"/>
                  <a:pt x="317000" y="177186"/>
                  <a:pt x="387379" y="149669"/>
                </a:cubicBezTo>
                <a:cubicBezTo>
                  <a:pt x="457758" y="122152"/>
                  <a:pt x="590579" y="7852"/>
                  <a:pt x="590579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D0012C90-CC47-4573-97DE-9A74CE389B0A}"/>
              </a:ext>
            </a:extLst>
          </p:cNvPr>
          <p:cNvSpPr/>
          <p:nvPr/>
        </p:nvSpPr>
        <p:spPr>
          <a:xfrm>
            <a:off x="8327668" y="5177251"/>
            <a:ext cx="473509" cy="344278"/>
          </a:xfrm>
          <a:custGeom>
            <a:avLst/>
            <a:gdLst>
              <a:gd name="connsiteX0" fmla="*/ 357 w 473509"/>
              <a:gd name="connsiteY0" fmla="*/ 1174 h 344278"/>
              <a:gd name="connsiteX1" fmla="*/ 76557 w 473509"/>
              <a:gd name="connsiteY1" fmla="*/ 74199 h 344278"/>
              <a:gd name="connsiteX2" fmla="*/ 19407 w 473509"/>
              <a:gd name="connsiteY2" fmla="*/ 258349 h 344278"/>
              <a:gd name="connsiteX3" fmla="*/ 187682 w 473509"/>
              <a:gd name="connsiteY3" fmla="*/ 236124 h 344278"/>
              <a:gd name="connsiteX4" fmla="*/ 473432 w 473509"/>
              <a:gd name="connsiteY4" fmla="*/ 344074 h 344278"/>
              <a:gd name="connsiteX5" fmla="*/ 159107 w 473509"/>
              <a:gd name="connsiteY5" fmla="*/ 204374 h 344278"/>
              <a:gd name="connsiteX6" fmla="*/ 51157 w 473509"/>
              <a:gd name="connsiteY6" fmla="*/ 124999 h 344278"/>
              <a:gd name="connsiteX7" fmla="*/ 357 w 473509"/>
              <a:gd name="connsiteY7" fmla="*/ 1174 h 34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509" h="344278">
                <a:moveTo>
                  <a:pt x="357" y="1174"/>
                </a:moveTo>
                <a:cubicBezTo>
                  <a:pt x="4590" y="-7293"/>
                  <a:pt x="73382" y="31337"/>
                  <a:pt x="76557" y="74199"/>
                </a:cubicBezTo>
                <a:cubicBezTo>
                  <a:pt x="79732" y="117061"/>
                  <a:pt x="886" y="231362"/>
                  <a:pt x="19407" y="258349"/>
                </a:cubicBezTo>
                <a:cubicBezTo>
                  <a:pt x="37928" y="285336"/>
                  <a:pt x="112011" y="221837"/>
                  <a:pt x="187682" y="236124"/>
                </a:cubicBezTo>
                <a:cubicBezTo>
                  <a:pt x="263353" y="250411"/>
                  <a:pt x="478195" y="349366"/>
                  <a:pt x="473432" y="344074"/>
                </a:cubicBezTo>
                <a:cubicBezTo>
                  <a:pt x="468670" y="338782"/>
                  <a:pt x="229486" y="240886"/>
                  <a:pt x="159107" y="204374"/>
                </a:cubicBezTo>
                <a:cubicBezTo>
                  <a:pt x="88728" y="167862"/>
                  <a:pt x="71794" y="156749"/>
                  <a:pt x="51157" y="124999"/>
                </a:cubicBezTo>
                <a:cubicBezTo>
                  <a:pt x="30520" y="93249"/>
                  <a:pt x="-3876" y="9641"/>
                  <a:pt x="357" y="1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DF967751-654F-4FB7-8C6C-1CE427B6BE58}"/>
              </a:ext>
            </a:extLst>
          </p:cNvPr>
          <p:cNvSpPr/>
          <p:nvPr/>
        </p:nvSpPr>
        <p:spPr>
          <a:xfrm>
            <a:off x="7491905" y="2840296"/>
            <a:ext cx="832143" cy="1114241"/>
          </a:xfrm>
          <a:custGeom>
            <a:avLst/>
            <a:gdLst>
              <a:gd name="connsiteX0" fmla="*/ 18028 w 832143"/>
              <a:gd name="connsiteY0" fmla="*/ 12971 h 1114241"/>
              <a:gd name="connsiteX1" fmla="*/ 369395 w 832143"/>
              <a:gd name="connsiteY1" fmla="*/ 372804 h 1114241"/>
              <a:gd name="connsiteX2" fmla="*/ 822362 w 832143"/>
              <a:gd name="connsiteY2" fmla="*/ 1096704 h 1114241"/>
              <a:gd name="connsiteX3" fmla="*/ 644562 w 832143"/>
              <a:gd name="connsiteY3" fmla="*/ 842704 h 1114241"/>
              <a:gd name="connsiteX4" fmla="*/ 229695 w 832143"/>
              <a:gd name="connsiteY4" fmla="*/ 313537 h 1114241"/>
              <a:gd name="connsiteX5" fmla="*/ 64595 w 832143"/>
              <a:gd name="connsiteY5" fmla="*/ 101871 h 1114241"/>
              <a:gd name="connsiteX6" fmla="*/ 18028 w 832143"/>
              <a:gd name="connsiteY6" fmla="*/ 12971 h 111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2143" h="1114241">
                <a:moveTo>
                  <a:pt x="18028" y="12971"/>
                </a:moveTo>
                <a:cubicBezTo>
                  <a:pt x="68828" y="58126"/>
                  <a:pt x="235339" y="192182"/>
                  <a:pt x="369395" y="372804"/>
                </a:cubicBezTo>
                <a:cubicBezTo>
                  <a:pt x="503451" y="553426"/>
                  <a:pt x="776501" y="1018387"/>
                  <a:pt x="822362" y="1096704"/>
                </a:cubicBezTo>
                <a:cubicBezTo>
                  <a:pt x="868223" y="1175021"/>
                  <a:pt x="743340" y="973232"/>
                  <a:pt x="644562" y="842704"/>
                </a:cubicBezTo>
                <a:cubicBezTo>
                  <a:pt x="545784" y="712176"/>
                  <a:pt x="326356" y="437009"/>
                  <a:pt x="229695" y="313537"/>
                </a:cubicBezTo>
                <a:cubicBezTo>
                  <a:pt x="133034" y="190065"/>
                  <a:pt x="92112" y="152671"/>
                  <a:pt x="64595" y="101871"/>
                </a:cubicBezTo>
                <a:cubicBezTo>
                  <a:pt x="37078" y="51071"/>
                  <a:pt x="-32772" y="-32184"/>
                  <a:pt x="18028" y="129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19C8BEB7-4C15-48A7-BC6E-00DE26034B97}"/>
              </a:ext>
            </a:extLst>
          </p:cNvPr>
          <p:cNvSpPr/>
          <p:nvPr/>
        </p:nvSpPr>
        <p:spPr>
          <a:xfrm>
            <a:off x="7589333" y="2458222"/>
            <a:ext cx="337404" cy="279869"/>
          </a:xfrm>
          <a:custGeom>
            <a:avLst/>
            <a:gdLst>
              <a:gd name="connsiteX0" fmla="*/ 22200 w 337404"/>
              <a:gd name="connsiteY0" fmla="*/ 5578 h 279869"/>
              <a:gd name="connsiteX1" fmla="*/ 314300 w 337404"/>
              <a:gd name="connsiteY1" fmla="*/ 259578 h 279869"/>
              <a:gd name="connsiteX2" fmla="*/ 318534 w 337404"/>
              <a:gd name="connsiteY2" fmla="*/ 263811 h 279869"/>
              <a:gd name="connsiteX3" fmla="*/ 56067 w 337404"/>
              <a:gd name="connsiteY3" fmla="*/ 98711 h 279869"/>
              <a:gd name="connsiteX4" fmla="*/ 22200 w 337404"/>
              <a:gd name="connsiteY4" fmla="*/ 5578 h 27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404" h="279869">
                <a:moveTo>
                  <a:pt x="22200" y="5578"/>
                </a:moveTo>
                <a:cubicBezTo>
                  <a:pt x="65239" y="32389"/>
                  <a:pt x="264911" y="216539"/>
                  <a:pt x="314300" y="259578"/>
                </a:cubicBezTo>
                <a:cubicBezTo>
                  <a:pt x="363689" y="302617"/>
                  <a:pt x="318534" y="263811"/>
                  <a:pt x="318534" y="263811"/>
                </a:cubicBezTo>
                <a:cubicBezTo>
                  <a:pt x="275495" y="237000"/>
                  <a:pt x="108984" y="142455"/>
                  <a:pt x="56067" y="98711"/>
                </a:cubicBezTo>
                <a:cubicBezTo>
                  <a:pt x="3150" y="54967"/>
                  <a:pt x="-20839" y="-21233"/>
                  <a:pt x="22200" y="55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E75D4559-FB2D-4696-A16E-D2783C7E89C8}"/>
              </a:ext>
            </a:extLst>
          </p:cNvPr>
          <p:cNvSpPr/>
          <p:nvPr/>
        </p:nvSpPr>
        <p:spPr>
          <a:xfrm>
            <a:off x="8162610" y="2921596"/>
            <a:ext cx="460800" cy="631022"/>
          </a:xfrm>
          <a:custGeom>
            <a:avLst/>
            <a:gdLst>
              <a:gd name="connsiteX0" fmla="*/ 11957 w 460800"/>
              <a:gd name="connsiteY0" fmla="*/ 7871 h 631022"/>
              <a:gd name="connsiteX1" fmla="*/ 363323 w 460800"/>
              <a:gd name="connsiteY1" fmla="*/ 443904 h 631022"/>
              <a:gd name="connsiteX2" fmla="*/ 460690 w 460800"/>
              <a:gd name="connsiteY2" fmla="*/ 630171 h 631022"/>
              <a:gd name="connsiteX3" fmla="*/ 376023 w 460800"/>
              <a:gd name="connsiteY3" fmla="*/ 498937 h 631022"/>
              <a:gd name="connsiteX4" fmla="*/ 109323 w 460800"/>
              <a:gd name="connsiteY4" fmla="*/ 185671 h 631022"/>
              <a:gd name="connsiteX5" fmla="*/ 11957 w 460800"/>
              <a:gd name="connsiteY5" fmla="*/ 7871 h 63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800" h="631022">
                <a:moveTo>
                  <a:pt x="11957" y="7871"/>
                </a:moveTo>
                <a:cubicBezTo>
                  <a:pt x="54290" y="50910"/>
                  <a:pt x="288534" y="340187"/>
                  <a:pt x="363323" y="443904"/>
                </a:cubicBezTo>
                <a:cubicBezTo>
                  <a:pt x="438112" y="547621"/>
                  <a:pt x="458573" y="620999"/>
                  <a:pt x="460690" y="630171"/>
                </a:cubicBezTo>
                <a:cubicBezTo>
                  <a:pt x="462807" y="639343"/>
                  <a:pt x="434584" y="573020"/>
                  <a:pt x="376023" y="498937"/>
                </a:cubicBezTo>
                <a:cubicBezTo>
                  <a:pt x="317462" y="424854"/>
                  <a:pt x="170001" y="262577"/>
                  <a:pt x="109323" y="185671"/>
                </a:cubicBezTo>
                <a:cubicBezTo>
                  <a:pt x="48645" y="108766"/>
                  <a:pt x="-30376" y="-35168"/>
                  <a:pt x="11957" y="78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63A1C61F-EE6D-4D85-A745-5D4F91AB30E9}"/>
              </a:ext>
            </a:extLst>
          </p:cNvPr>
          <p:cNvSpPr/>
          <p:nvPr/>
        </p:nvSpPr>
        <p:spPr>
          <a:xfrm>
            <a:off x="7895405" y="2101262"/>
            <a:ext cx="918469" cy="836674"/>
          </a:xfrm>
          <a:custGeom>
            <a:avLst/>
            <a:gdLst>
              <a:gd name="connsiteX0" fmla="*/ 25162 w 918469"/>
              <a:gd name="connsiteY0" fmla="*/ 36571 h 836674"/>
              <a:gd name="connsiteX1" fmla="*/ 84428 w 918469"/>
              <a:gd name="connsiteY1" fmla="*/ 49271 h 836674"/>
              <a:gd name="connsiteX2" fmla="*/ 579728 w 918469"/>
              <a:gd name="connsiteY2" fmla="*/ 430271 h 836674"/>
              <a:gd name="connsiteX3" fmla="*/ 821028 w 918469"/>
              <a:gd name="connsiteY3" fmla="*/ 671571 h 836674"/>
              <a:gd name="connsiteX4" fmla="*/ 918395 w 918469"/>
              <a:gd name="connsiteY4" fmla="*/ 836671 h 836674"/>
              <a:gd name="connsiteX5" fmla="*/ 808328 w 918469"/>
              <a:gd name="connsiteY5" fmla="*/ 667338 h 836674"/>
              <a:gd name="connsiteX6" fmla="*/ 351128 w 918469"/>
              <a:gd name="connsiteY6" fmla="*/ 341371 h 836674"/>
              <a:gd name="connsiteX7" fmla="*/ 25162 w 918469"/>
              <a:gd name="connsiteY7" fmla="*/ 36571 h 83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469" h="836674">
                <a:moveTo>
                  <a:pt x="25162" y="36571"/>
                </a:moveTo>
                <a:cubicBezTo>
                  <a:pt x="-19288" y="-12112"/>
                  <a:pt x="-8000" y="-16346"/>
                  <a:pt x="84428" y="49271"/>
                </a:cubicBezTo>
                <a:cubicBezTo>
                  <a:pt x="176856" y="114888"/>
                  <a:pt x="456961" y="326554"/>
                  <a:pt x="579728" y="430271"/>
                </a:cubicBezTo>
                <a:cubicBezTo>
                  <a:pt x="702495" y="533988"/>
                  <a:pt x="764584" y="603838"/>
                  <a:pt x="821028" y="671571"/>
                </a:cubicBezTo>
                <a:cubicBezTo>
                  <a:pt x="877472" y="739304"/>
                  <a:pt x="920512" y="837377"/>
                  <a:pt x="918395" y="836671"/>
                </a:cubicBezTo>
                <a:cubicBezTo>
                  <a:pt x="916278" y="835966"/>
                  <a:pt x="902873" y="749888"/>
                  <a:pt x="808328" y="667338"/>
                </a:cubicBezTo>
                <a:cubicBezTo>
                  <a:pt x="713784" y="584788"/>
                  <a:pt x="481656" y="443677"/>
                  <a:pt x="351128" y="341371"/>
                </a:cubicBezTo>
                <a:cubicBezTo>
                  <a:pt x="220600" y="239066"/>
                  <a:pt x="69612" y="85254"/>
                  <a:pt x="25162" y="365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55186181-328D-4150-A237-1D980EE8AA9D}"/>
              </a:ext>
            </a:extLst>
          </p:cNvPr>
          <p:cNvSpPr/>
          <p:nvPr/>
        </p:nvSpPr>
        <p:spPr>
          <a:xfrm>
            <a:off x="8973901" y="2662422"/>
            <a:ext cx="433385" cy="930943"/>
          </a:xfrm>
          <a:custGeom>
            <a:avLst/>
            <a:gdLst>
              <a:gd name="connsiteX0" fmla="*/ 4999 w 433385"/>
              <a:gd name="connsiteY0" fmla="*/ 8811 h 930943"/>
              <a:gd name="connsiteX1" fmla="*/ 271699 w 433385"/>
              <a:gd name="connsiteY1" fmla="*/ 563378 h 930943"/>
              <a:gd name="connsiteX2" fmla="*/ 432566 w 433385"/>
              <a:gd name="connsiteY2" fmla="*/ 918978 h 930943"/>
              <a:gd name="connsiteX3" fmla="*/ 326732 w 433385"/>
              <a:gd name="connsiteY3" fmla="*/ 821611 h 930943"/>
              <a:gd name="connsiteX4" fmla="*/ 161632 w 433385"/>
              <a:gd name="connsiteY4" fmla="*/ 571845 h 930943"/>
              <a:gd name="connsiteX5" fmla="*/ 4999 w 433385"/>
              <a:gd name="connsiteY5" fmla="*/ 478711 h 930943"/>
              <a:gd name="connsiteX6" fmla="*/ 93899 w 433385"/>
              <a:gd name="connsiteY6" fmla="*/ 241645 h 930943"/>
              <a:gd name="connsiteX7" fmla="*/ 4999 w 433385"/>
              <a:gd name="connsiteY7" fmla="*/ 8811 h 93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385" h="930943">
                <a:moveTo>
                  <a:pt x="4999" y="8811"/>
                </a:moveTo>
                <a:cubicBezTo>
                  <a:pt x="34632" y="62433"/>
                  <a:pt x="271699" y="563378"/>
                  <a:pt x="271699" y="563378"/>
                </a:cubicBezTo>
                <a:cubicBezTo>
                  <a:pt x="342960" y="715073"/>
                  <a:pt x="423394" y="875939"/>
                  <a:pt x="432566" y="918978"/>
                </a:cubicBezTo>
                <a:cubicBezTo>
                  <a:pt x="441738" y="962017"/>
                  <a:pt x="371888" y="879467"/>
                  <a:pt x="326732" y="821611"/>
                </a:cubicBezTo>
                <a:cubicBezTo>
                  <a:pt x="281576" y="763755"/>
                  <a:pt x="215254" y="628995"/>
                  <a:pt x="161632" y="571845"/>
                </a:cubicBezTo>
                <a:cubicBezTo>
                  <a:pt x="108010" y="514695"/>
                  <a:pt x="16288" y="533744"/>
                  <a:pt x="4999" y="478711"/>
                </a:cubicBezTo>
                <a:cubicBezTo>
                  <a:pt x="-6290" y="423678"/>
                  <a:pt x="100954" y="322784"/>
                  <a:pt x="93899" y="241645"/>
                </a:cubicBezTo>
                <a:cubicBezTo>
                  <a:pt x="86844" y="160506"/>
                  <a:pt x="-24634" y="-44811"/>
                  <a:pt x="4999" y="88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E0A42D1E-AE5A-4E63-8849-584D74F510CB}"/>
              </a:ext>
            </a:extLst>
          </p:cNvPr>
          <p:cNvSpPr/>
          <p:nvPr/>
        </p:nvSpPr>
        <p:spPr>
          <a:xfrm>
            <a:off x="8346507" y="3473356"/>
            <a:ext cx="572548" cy="524109"/>
          </a:xfrm>
          <a:custGeom>
            <a:avLst/>
            <a:gdLst>
              <a:gd name="connsiteX0" fmla="*/ 319126 w 572548"/>
              <a:gd name="connsiteY0" fmla="*/ 2211 h 524109"/>
              <a:gd name="connsiteX1" fmla="*/ 568893 w 572548"/>
              <a:gd name="connsiteY1" fmla="*/ 205411 h 524109"/>
              <a:gd name="connsiteX2" fmla="*/ 471526 w 572548"/>
              <a:gd name="connsiteY2" fmla="*/ 391677 h 524109"/>
              <a:gd name="connsiteX3" fmla="*/ 522326 w 572548"/>
              <a:gd name="connsiteY3" fmla="*/ 522911 h 524109"/>
              <a:gd name="connsiteX4" fmla="*/ 441893 w 572548"/>
              <a:gd name="connsiteY4" fmla="*/ 450944 h 524109"/>
              <a:gd name="connsiteX5" fmla="*/ 209060 w 572548"/>
              <a:gd name="connsiteY5" fmla="*/ 353577 h 524109"/>
              <a:gd name="connsiteX6" fmla="*/ 1626 w 572548"/>
              <a:gd name="connsiteY6" fmla="*/ 120744 h 524109"/>
              <a:gd name="connsiteX7" fmla="*/ 323360 w 572548"/>
              <a:gd name="connsiteY7" fmla="*/ 294311 h 524109"/>
              <a:gd name="connsiteX8" fmla="*/ 408026 w 572548"/>
              <a:gd name="connsiteY8" fmla="*/ 268911 h 524109"/>
              <a:gd name="connsiteX9" fmla="*/ 348760 w 572548"/>
              <a:gd name="connsiteY9" fmla="*/ 108044 h 524109"/>
              <a:gd name="connsiteX10" fmla="*/ 319126 w 572548"/>
              <a:gd name="connsiteY10" fmla="*/ 2211 h 52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2548" h="524109">
                <a:moveTo>
                  <a:pt x="319126" y="2211"/>
                </a:moveTo>
                <a:cubicBezTo>
                  <a:pt x="355815" y="18439"/>
                  <a:pt x="543493" y="140500"/>
                  <a:pt x="568893" y="205411"/>
                </a:cubicBezTo>
                <a:cubicBezTo>
                  <a:pt x="594293" y="270322"/>
                  <a:pt x="479287" y="338761"/>
                  <a:pt x="471526" y="391677"/>
                </a:cubicBezTo>
                <a:cubicBezTo>
                  <a:pt x="463765" y="444593"/>
                  <a:pt x="527265" y="513033"/>
                  <a:pt x="522326" y="522911"/>
                </a:cubicBezTo>
                <a:cubicBezTo>
                  <a:pt x="517387" y="532789"/>
                  <a:pt x="494104" y="479166"/>
                  <a:pt x="441893" y="450944"/>
                </a:cubicBezTo>
                <a:cubicBezTo>
                  <a:pt x="389682" y="422722"/>
                  <a:pt x="282438" y="408610"/>
                  <a:pt x="209060" y="353577"/>
                </a:cubicBezTo>
                <a:cubicBezTo>
                  <a:pt x="135682" y="298544"/>
                  <a:pt x="-17424" y="130622"/>
                  <a:pt x="1626" y="120744"/>
                </a:cubicBezTo>
                <a:cubicBezTo>
                  <a:pt x="20676" y="110866"/>
                  <a:pt x="255627" y="269617"/>
                  <a:pt x="323360" y="294311"/>
                </a:cubicBezTo>
                <a:cubicBezTo>
                  <a:pt x="391093" y="319005"/>
                  <a:pt x="403793" y="299956"/>
                  <a:pt x="408026" y="268911"/>
                </a:cubicBezTo>
                <a:cubicBezTo>
                  <a:pt x="412259" y="237866"/>
                  <a:pt x="362165" y="153200"/>
                  <a:pt x="348760" y="108044"/>
                </a:cubicBezTo>
                <a:cubicBezTo>
                  <a:pt x="335355" y="62888"/>
                  <a:pt x="282437" y="-14017"/>
                  <a:pt x="319126" y="22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BEB22025-605B-42AA-BED0-34FBBA72AB2C}"/>
              </a:ext>
            </a:extLst>
          </p:cNvPr>
          <p:cNvSpPr/>
          <p:nvPr/>
        </p:nvSpPr>
        <p:spPr>
          <a:xfrm>
            <a:off x="7933598" y="3551087"/>
            <a:ext cx="1468003" cy="1795606"/>
          </a:xfrm>
          <a:custGeom>
            <a:avLst/>
            <a:gdLst>
              <a:gd name="connsiteX0" fmla="*/ 1083402 w 1468003"/>
              <a:gd name="connsiteY0" fmla="*/ 21846 h 1795606"/>
              <a:gd name="connsiteX1" fmla="*/ 1464402 w 1468003"/>
              <a:gd name="connsiteY1" fmla="*/ 55713 h 1795606"/>
              <a:gd name="connsiteX2" fmla="*/ 1261202 w 1468003"/>
              <a:gd name="connsiteY2" fmla="*/ 449413 h 1795606"/>
              <a:gd name="connsiteX3" fmla="*/ 1032602 w 1468003"/>
              <a:gd name="connsiteY3" fmla="*/ 1092880 h 1795606"/>
              <a:gd name="connsiteX4" fmla="*/ 1121502 w 1468003"/>
              <a:gd name="connsiteY4" fmla="*/ 1296080 h 1795606"/>
              <a:gd name="connsiteX5" fmla="*/ 1163835 w 1468003"/>
              <a:gd name="connsiteY5" fmla="*/ 1401913 h 1795606"/>
              <a:gd name="connsiteX6" fmla="*/ 1058002 w 1468003"/>
              <a:gd name="connsiteY6" fmla="*/ 1448480 h 1795606"/>
              <a:gd name="connsiteX7" fmla="*/ 566935 w 1468003"/>
              <a:gd name="connsiteY7" fmla="*/ 1782913 h 1795606"/>
              <a:gd name="connsiteX8" fmla="*/ 583869 w 1468003"/>
              <a:gd name="connsiteY8" fmla="*/ 1694013 h 1795606"/>
              <a:gd name="connsiteX9" fmla="*/ 355269 w 1468003"/>
              <a:gd name="connsiteY9" fmla="*/ 1397680 h 1795606"/>
              <a:gd name="connsiteX10" fmla="*/ 16602 w 1468003"/>
              <a:gd name="connsiteY10" fmla="*/ 1245280 h 1795606"/>
              <a:gd name="connsiteX11" fmla="*/ 71635 w 1468003"/>
              <a:gd name="connsiteY11" fmla="*/ 830413 h 1795606"/>
              <a:gd name="connsiteX12" fmla="*/ 240969 w 1468003"/>
              <a:gd name="connsiteY12" fmla="*/ 716113 h 1795606"/>
              <a:gd name="connsiteX13" fmla="*/ 427235 w 1468003"/>
              <a:gd name="connsiteY13" fmla="*/ 665313 h 1795606"/>
              <a:gd name="connsiteX14" fmla="*/ 774369 w 1468003"/>
              <a:gd name="connsiteY14" fmla="*/ 669546 h 1795606"/>
              <a:gd name="connsiteX15" fmla="*/ 905602 w 1468003"/>
              <a:gd name="connsiteY15" fmla="*/ 356280 h 1795606"/>
              <a:gd name="connsiteX16" fmla="*/ 1041069 w 1468003"/>
              <a:gd name="connsiteY16" fmla="*/ 462113 h 1795606"/>
              <a:gd name="connsiteX17" fmla="*/ 1269669 w 1468003"/>
              <a:gd name="connsiteY17" fmla="*/ 237746 h 1795606"/>
              <a:gd name="connsiteX18" fmla="*/ 1083402 w 1468003"/>
              <a:gd name="connsiteY18" fmla="*/ 21846 h 1795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68003" h="1795606">
                <a:moveTo>
                  <a:pt x="1083402" y="21846"/>
                </a:moveTo>
                <a:cubicBezTo>
                  <a:pt x="1115857" y="-8493"/>
                  <a:pt x="1434769" y="-15548"/>
                  <a:pt x="1464402" y="55713"/>
                </a:cubicBezTo>
                <a:cubicBezTo>
                  <a:pt x="1494035" y="126974"/>
                  <a:pt x="1333169" y="276552"/>
                  <a:pt x="1261202" y="449413"/>
                </a:cubicBezTo>
                <a:cubicBezTo>
                  <a:pt x="1189235" y="622274"/>
                  <a:pt x="1055885" y="951769"/>
                  <a:pt x="1032602" y="1092880"/>
                </a:cubicBezTo>
                <a:cubicBezTo>
                  <a:pt x="1009319" y="1233991"/>
                  <a:pt x="1099630" y="1244574"/>
                  <a:pt x="1121502" y="1296080"/>
                </a:cubicBezTo>
                <a:cubicBezTo>
                  <a:pt x="1143374" y="1347586"/>
                  <a:pt x="1174418" y="1376513"/>
                  <a:pt x="1163835" y="1401913"/>
                </a:cubicBezTo>
                <a:cubicBezTo>
                  <a:pt x="1153252" y="1427313"/>
                  <a:pt x="1157485" y="1384980"/>
                  <a:pt x="1058002" y="1448480"/>
                </a:cubicBezTo>
                <a:cubicBezTo>
                  <a:pt x="958519" y="1511980"/>
                  <a:pt x="645957" y="1741991"/>
                  <a:pt x="566935" y="1782913"/>
                </a:cubicBezTo>
                <a:cubicBezTo>
                  <a:pt x="487913" y="1823835"/>
                  <a:pt x="619147" y="1758218"/>
                  <a:pt x="583869" y="1694013"/>
                </a:cubicBezTo>
                <a:cubicBezTo>
                  <a:pt x="548591" y="1629808"/>
                  <a:pt x="449813" y="1472469"/>
                  <a:pt x="355269" y="1397680"/>
                </a:cubicBezTo>
                <a:cubicBezTo>
                  <a:pt x="260725" y="1322891"/>
                  <a:pt x="63874" y="1339825"/>
                  <a:pt x="16602" y="1245280"/>
                </a:cubicBezTo>
                <a:cubicBezTo>
                  <a:pt x="-30670" y="1150736"/>
                  <a:pt x="34240" y="918608"/>
                  <a:pt x="71635" y="830413"/>
                </a:cubicBezTo>
                <a:cubicBezTo>
                  <a:pt x="109029" y="742219"/>
                  <a:pt x="181702" y="743630"/>
                  <a:pt x="240969" y="716113"/>
                </a:cubicBezTo>
                <a:cubicBezTo>
                  <a:pt x="300236" y="688596"/>
                  <a:pt x="338335" y="673074"/>
                  <a:pt x="427235" y="665313"/>
                </a:cubicBezTo>
                <a:cubicBezTo>
                  <a:pt x="516135" y="657552"/>
                  <a:pt x="694641" y="721051"/>
                  <a:pt x="774369" y="669546"/>
                </a:cubicBezTo>
                <a:cubicBezTo>
                  <a:pt x="854097" y="618041"/>
                  <a:pt x="861152" y="390852"/>
                  <a:pt x="905602" y="356280"/>
                </a:cubicBezTo>
                <a:cubicBezTo>
                  <a:pt x="950052" y="321708"/>
                  <a:pt x="980391" y="481869"/>
                  <a:pt x="1041069" y="462113"/>
                </a:cubicBezTo>
                <a:cubicBezTo>
                  <a:pt x="1101747" y="442357"/>
                  <a:pt x="1268964" y="308301"/>
                  <a:pt x="1269669" y="237746"/>
                </a:cubicBezTo>
                <a:cubicBezTo>
                  <a:pt x="1270374" y="167191"/>
                  <a:pt x="1050947" y="52185"/>
                  <a:pt x="1083402" y="21846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4035BC6B-C10D-4C5B-B530-B437E23E9AEE}"/>
              </a:ext>
            </a:extLst>
          </p:cNvPr>
          <p:cNvSpPr/>
          <p:nvPr/>
        </p:nvSpPr>
        <p:spPr>
          <a:xfrm>
            <a:off x="7870432" y="5053993"/>
            <a:ext cx="740785" cy="729879"/>
          </a:xfrm>
          <a:custGeom>
            <a:avLst/>
            <a:gdLst>
              <a:gd name="connsiteX0" fmla="*/ 3568 w 740785"/>
              <a:gd name="connsiteY0" fmla="*/ 607 h 729879"/>
              <a:gd name="connsiteX1" fmla="*/ 325301 w 740785"/>
              <a:gd name="connsiteY1" fmla="*/ 241907 h 729879"/>
              <a:gd name="connsiteX2" fmla="*/ 422668 w 740785"/>
              <a:gd name="connsiteY2" fmla="*/ 500140 h 729879"/>
              <a:gd name="connsiteX3" fmla="*/ 731701 w 740785"/>
              <a:gd name="connsiteY3" fmla="*/ 724507 h 729879"/>
              <a:gd name="connsiteX4" fmla="*/ 613168 w 740785"/>
              <a:gd name="connsiteY4" fmla="*/ 635607 h 729879"/>
              <a:gd name="connsiteX5" fmla="*/ 155968 w 740785"/>
              <a:gd name="connsiteY5" fmla="*/ 368907 h 729879"/>
              <a:gd name="connsiteX6" fmla="*/ 143268 w 740785"/>
              <a:gd name="connsiteY6" fmla="*/ 296940 h 729879"/>
              <a:gd name="connsiteX7" fmla="*/ 354935 w 740785"/>
              <a:gd name="connsiteY7" fmla="*/ 360440 h 729879"/>
              <a:gd name="connsiteX8" fmla="*/ 164435 w 740785"/>
              <a:gd name="connsiteY8" fmla="*/ 178407 h 729879"/>
              <a:gd name="connsiteX9" fmla="*/ 3568 w 740785"/>
              <a:gd name="connsiteY9" fmla="*/ 607 h 72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0785" h="729879">
                <a:moveTo>
                  <a:pt x="3568" y="607"/>
                </a:moveTo>
                <a:cubicBezTo>
                  <a:pt x="30379" y="11190"/>
                  <a:pt x="255451" y="158652"/>
                  <a:pt x="325301" y="241907"/>
                </a:cubicBezTo>
                <a:cubicBezTo>
                  <a:pt x="395151" y="325162"/>
                  <a:pt x="354935" y="419707"/>
                  <a:pt x="422668" y="500140"/>
                </a:cubicBezTo>
                <a:cubicBezTo>
                  <a:pt x="490401" y="580573"/>
                  <a:pt x="699951" y="701929"/>
                  <a:pt x="731701" y="724507"/>
                </a:cubicBezTo>
                <a:cubicBezTo>
                  <a:pt x="763451" y="747085"/>
                  <a:pt x="709123" y="694874"/>
                  <a:pt x="613168" y="635607"/>
                </a:cubicBezTo>
                <a:cubicBezTo>
                  <a:pt x="517213" y="576340"/>
                  <a:pt x="234285" y="425352"/>
                  <a:pt x="155968" y="368907"/>
                </a:cubicBezTo>
                <a:cubicBezTo>
                  <a:pt x="77651" y="312463"/>
                  <a:pt x="110107" y="298351"/>
                  <a:pt x="143268" y="296940"/>
                </a:cubicBezTo>
                <a:cubicBezTo>
                  <a:pt x="176429" y="295529"/>
                  <a:pt x="351407" y="380196"/>
                  <a:pt x="354935" y="360440"/>
                </a:cubicBezTo>
                <a:cubicBezTo>
                  <a:pt x="358463" y="340684"/>
                  <a:pt x="220880" y="236263"/>
                  <a:pt x="164435" y="178407"/>
                </a:cubicBezTo>
                <a:cubicBezTo>
                  <a:pt x="107991" y="120552"/>
                  <a:pt x="-23243" y="-9976"/>
                  <a:pt x="3568" y="6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E528B368-A31A-4965-9857-39D07B5B2BC7}"/>
              </a:ext>
            </a:extLst>
          </p:cNvPr>
          <p:cNvSpPr/>
          <p:nvPr/>
        </p:nvSpPr>
        <p:spPr>
          <a:xfrm>
            <a:off x="7795378" y="588953"/>
            <a:ext cx="248187" cy="1600859"/>
          </a:xfrm>
          <a:custGeom>
            <a:avLst/>
            <a:gdLst>
              <a:gd name="connsiteX0" fmla="*/ 171755 w 248187"/>
              <a:gd name="connsiteY0" fmla="*/ 3714 h 1600859"/>
              <a:gd name="connsiteX1" fmla="*/ 214089 w 248187"/>
              <a:gd name="connsiteY1" fmla="*/ 342380 h 1600859"/>
              <a:gd name="connsiteX2" fmla="*/ 171755 w 248187"/>
              <a:gd name="connsiteY2" fmla="*/ 545580 h 1600859"/>
              <a:gd name="connsiteX3" fmla="*/ 6655 w 248187"/>
              <a:gd name="connsiteY3" fmla="*/ 1561580 h 1600859"/>
              <a:gd name="connsiteX4" fmla="*/ 44755 w 248187"/>
              <a:gd name="connsiteY4" fmla="*/ 1354147 h 1600859"/>
              <a:gd name="connsiteX5" fmla="*/ 159055 w 248187"/>
              <a:gd name="connsiteY5" fmla="*/ 994314 h 1600859"/>
              <a:gd name="connsiteX6" fmla="*/ 247955 w 248187"/>
              <a:gd name="connsiteY6" fmla="*/ 215380 h 1600859"/>
              <a:gd name="connsiteX7" fmla="*/ 171755 w 248187"/>
              <a:gd name="connsiteY7" fmla="*/ 3714 h 16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187" h="1600859">
                <a:moveTo>
                  <a:pt x="171755" y="3714"/>
                </a:moveTo>
                <a:cubicBezTo>
                  <a:pt x="166111" y="24881"/>
                  <a:pt x="214089" y="252069"/>
                  <a:pt x="214089" y="342380"/>
                </a:cubicBezTo>
                <a:cubicBezTo>
                  <a:pt x="214089" y="432691"/>
                  <a:pt x="206327" y="342380"/>
                  <a:pt x="171755" y="545580"/>
                </a:cubicBezTo>
                <a:cubicBezTo>
                  <a:pt x="137183" y="748780"/>
                  <a:pt x="27822" y="1426819"/>
                  <a:pt x="6655" y="1561580"/>
                </a:cubicBezTo>
                <a:cubicBezTo>
                  <a:pt x="-14512" y="1696341"/>
                  <a:pt x="19355" y="1448691"/>
                  <a:pt x="44755" y="1354147"/>
                </a:cubicBezTo>
                <a:cubicBezTo>
                  <a:pt x="70155" y="1259603"/>
                  <a:pt x="125188" y="1184108"/>
                  <a:pt x="159055" y="994314"/>
                </a:cubicBezTo>
                <a:cubicBezTo>
                  <a:pt x="192922" y="804520"/>
                  <a:pt x="243016" y="379069"/>
                  <a:pt x="247955" y="215380"/>
                </a:cubicBezTo>
                <a:cubicBezTo>
                  <a:pt x="252894" y="51691"/>
                  <a:pt x="177399" y="-17453"/>
                  <a:pt x="171755" y="37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0E51B0C9-0C09-4E51-AEA5-BACC24DD6D69}"/>
              </a:ext>
            </a:extLst>
          </p:cNvPr>
          <p:cNvSpPr/>
          <p:nvPr/>
        </p:nvSpPr>
        <p:spPr>
          <a:xfrm>
            <a:off x="7969397" y="590872"/>
            <a:ext cx="433826" cy="83396"/>
          </a:xfrm>
          <a:custGeom>
            <a:avLst/>
            <a:gdLst>
              <a:gd name="connsiteX0" fmla="*/ 1970 w 433826"/>
              <a:gd name="connsiteY0" fmla="*/ 1795 h 83396"/>
              <a:gd name="connsiteX1" fmla="*/ 268670 w 433826"/>
              <a:gd name="connsiteY1" fmla="*/ 10261 h 83396"/>
              <a:gd name="connsiteX2" fmla="*/ 433770 w 433826"/>
              <a:gd name="connsiteY2" fmla="*/ 82228 h 83396"/>
              <a:gd name="connsiteX3" fmla="*/ 285603 w 433826"/>
              <a:gd name="connsiteY3" fmla="*/ 52595 h 83396"/>
              <a:gd name="connsiteX4" fmla="*/ 154370 w 433826"/>
              <a:gd name="connsiteY4" fmla="*/ 22961 h 83396"/>
              <a:gd name="connsiteX5" fmla="*/ 1970 w 433826"/>
              <a:gd name="connsiteY5" fmla="*/ 1795 h 8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826" h="83396">
                <a:moveTo>
                  <a:pt x="1970" y="1795"/>
                </a:moveTo>
                <a:cubicBezTo>
                  <a:pt x="21020" y="-322"/>
                  <a:pt x="196703" y="-3144"/>
                  <a:pt x="268670" y="10261"/>
                </a:cubicBezTo>
                <a:cubicBezTo>
                  <a:pt x="340637" y="23666"/>
                  <a:pt x="430948" y="75172"/>
                  <a:pt x="433770" y="82228"/>
                </a:cubicBezTo>
                <a:cubicBezTo>
                  <a:pt x="436592" y="89284"/>
                  <a:pt x="332170" y="62473"/>
                  <a:pt x="285603" y="52595"/>
                </a:cubicBezTo>
                <a:cubicBezTo>
                  <a:pt x="239036" y="42717"/>
                  <a:pt x="201642" y="30017"/>
                  <a:pt x="154370" y="22961"/>
                </a:cubicBezTo>
                <a:cubicBezTo>
                  <a:pt x="107098" y="15905"/>
                  <a:pt x="-17080" y="3912"/>
                  <a:pt x="1970" y="17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02F6CB81-2448-4C8C-8A85-1CD70466BCA7}"/>
              </a:ext>
            </a:extLst>
          </p:cNvPr>
          <p:cNvSpPr/>
          <p:nvPr/>
        </p:nvSpPr>
        <p:spPr>
          <a:xfrm>
            <a:off x="8013684" y="617459"/>
            <a:ext cx="186344" cy="468657"/>
          </a:xfrm>
          <a:custGeom>
            <a:avLst/>
            <a:gdLst>
              <a:gd name="connsiteX0" fmla="*/ 186283 w 186344"/>
              <a:gd name="connsiteY0" fmla="*/ 608 h 468657"/>
              <a:gd name="connsiteX1" fmla="*/ 127016 w 186344"/>
              <a:gd name="connsiteY1" fmla="*/ 258841 h 468657"/>
              <a:gd name="connsiteX2" fmla="*/ 139716 w 186344"/>
              <a:gd name="connsiteY2" fmla="*/ 402774 h 468657"/>
              <a:gd name="connsiteX3" fmla="*/ 110083 w 186344"/>
              <a:gd name="connsiteY3" fmla="*/ 449341 h 468657"/>
              <a:gd name="connsiteX4" fmla="*/ 16 w 186344"/>
              <a:gd name="connsiteY4" fmla="*/ 462041 h 468657"/>
              <a:gd name="connsiteX5" fmla="*/ 118549 w 186344"/>
              <a:gd name="connsiteY5" fmla="*/ 347741 h 468657"/>
              <a:gd name="connsiteX6" fmla="*/ 114316 w 186344"/>
              <a:gd name="connsiteY6" fmla="*/ 191108 h 468657"/>
              <a:gd name="connsiteX7" fmla="*/ 186283 w 186344"/>
              <a:gd name="connsiteY7" fmla="*/ 608 h 46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344" h="468657">
                <a:moveTo>
                  <a:pt x="186283" y="608"/>
                </a:moveTo>
                <a:cubicBezTo>
                  <a:pt x="188400" y="11897"/>
                  <a:pt x="134777" y="191813"/>
                  <a:pt x="127016" y="258841"/>
                </a:cubicBezTo>
                <a:cubicBezTo>
                  <a:pt x="119255" y="325869"/>
                  <a:pt x="142538" y="371024"/>
                  <a:pt x="139716" y="402774"/>
                </a:cubicBezTo>
                <a:cubicBezTo>
                  <a:pt x="136894" y="434524"/>
                  <a:pt x="133366" y="439463"/>
                  <a:pt x="110083" y="449341"/>
                </a:cubicBezTo>
                <a:cubicBezTo>
                  <a:pt x="86800" y="459219"/>
                  <a:pt x="-1395" y="478974"/>
                  <a:pt x="16" y="462041"/>
                </a:cubicBezTo>
                <a:cubicBezTo>
                  <a:pt x="1427" y="445108"/>
                  <a:pt x="99499" y="392897"/>
                  <a:pt x="118549" y="347741"/>
                </a:cubicBezTo>
                <a:cubicBezTo>
                  <a:pt x="137599" y="302586"/>
                  <a:pt x="105144" y="244025"/>
                  <a:pt x="114316" y="191108"/>
                </a:cubicBezTo>
                <a:cubicBezTo>
                  <a:pt x="123488" y="138191"/>
                  <a:pt x="184166" y="-10681"/>
                  <a:pt x="186283" y="6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C81033CE-8FFF-4A4D-BFE8-A8E152D1D52F}"/>
              </a:ext>
            </a:extLst>
          </p:cNvPr>
          <p:cNvSpPr/>
          <p:nvPr/>
        </p:nvSpPr>
        <p:spPr>
          <a:xfrm>
            <a:off x="8208421" y="666614"/>
            <a:ext cx="165116" cy="1353044"/>
          </a:xfrm>
          <a:custGeom>
            <a:avLst/>
            <a:gdLst>
              <a:gd name="connsiteX0" fmla="*/ 165112 w 165116"/>
              <a:gd name="connsiteY0" fmla="*/ 2253 h 1353044"/>
              <a:gd name="connsiteX1" fmla="*/ 59279 w 165116"/>
              <a:gd name="connsiteY1" fmla="*/ 357853 h 1353044"/>
              <a:gd name="connsiteX2" fmla="*/ 8479 w 165116"/>
              <a:gd name="connsiteY2" fmla="*/ 645719 h 1353044"/>
              <a:gd name="connsiteX3" fmla="*/ 33879 w 165116"/>
              <a:gd name="connsiteY3" fmla="*/ 823519 h 1353044"/>
              <a:gd name="connsiteX4" fmla="*/ 33879 w 165116"/>
              <a:gd name="connsiteY4" fmla="*/ 1077519 h 1353044"/>
              <a:gd name="connsiteX5" fmla="*/ 12 w 165116"/>
              <a:gd name="connsiteY5" fmla="*/ 1352686 h 1353044"/>
              <a:gd name="connsiteX6" fmla="*/ 38112 w 165116"/>
              <a:gd name="connsiteY6" fmla="*/ 1018253 h 1353044"/>
              <a:gd name="connsiteX7" fmla="*/ 33879 w 165116"/>
              <a:gd name="connsiteY7" fmla="*/ 552586 h 1353044"/>
              <a:gd name="connsiteX8" fmla="*/ 63512 w 165116"/>
              <a:gd name="connsiteY8" fmla="*/ 222386 h 1353044"/>
              <a:gd name="connsiteX9" fmla="*/ 165112 w 165116"/>
              <a:gd name="connsiteY9" fmla="*/ 2253 h 135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116" h="1353044">
                <a:moveTo>
                  <a:pt x="165112" y="2253"/>
                </a:moveTo>
                <a:cubicBezTo>
                  <a:pt x="164407" y="24831"/>
                  <a:pt x="85384" y="250609"/>
                  <a:pt x="59279" y="357853"/>
                </a:cubicBezTo>
                <a:cubicBezTo>
                  <a:pt x="33173" y="465097"/>
                  <a:pt x="12712" y="568108"/>
                  <a:pt x="8479" y="645719"/>
                </a:cubicBezTo>
                <a:cubicBezTo>
                  <a:pt x="4246" y="723330"/>
                  <a:pt x="29646" y="751552"/>
                  <a:pt x="33879" y="823519"/>
                </a:cubicBezTo>
                <a:cubicBezTo>
                  <a:pt x="38112" y="895486"/>
                  <a:pt x="39523" y="989325"/>
                  <a:pt x="33879" y="1077519"/>
                </a:cubicBezTo>
                <a:cubicBezTo>
                  <a:pt x="28234" y="1165714"/>
                  <a:pt x="-693" y="1362564"/>
                  <a:pt x="12" y="1352686"/>
                </a:cubicBezTo>
                <a:cubicBezTo>
                  <a:pt x="717" y="1342808"/>
                  <a:pt x="32467" y="1151603"/>
                  <a:pt x="38112" y="1018253"/>
                </a:cubicBezTo>
                <a:cubicBezTo>
                  <a:pt x="43756" y="884903"/>
                  <a:pt x="29646" y="685230"/>
                  <a:pt x="33879" y="552586"/>
                </a:cubicBezTo>
                <a:cubicBezTo>
                  <a:pt x="38112" y="419942"/>
                  <a:pt x="44462" y="312697"/>
                  <a:pt x="63512" y="222386"/>
                </a:cubicBezTo>
                <a:cubicBezTo>
                  <a:pt x="82562" y="132075"/>
                  <a:pt x="165817" y="-20325"/>
                  <a:pt x="165112" y="22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3E70F35B-73DA-4E8D-B61E-5FD90C2B55F7}"/>
              </a:ext>
            </a:extLst>
          </p:cNvPr>
          <p:cNvSpPr/>
          <p:nvPr/>
        </p:nvSpPr>
        <p:spPr>
          <a:xfrm>
            <a:off x="8057069" y="980735"/>
            <a:ext cx="206597" cy="433601"/>
          </a:xfrm>
          <a:custGeom>
            <a:avLst/>
            <a:gdLst>
              <a:gd name="connsiteX0" fmla="*/ 164064 w 206597"/>
              <a:gd name="connsiteY0" fmla="*/ 433198 h 433601"/>
              <a:gd name="connsiteX1" fmla="*/ 7431 w 206597"/>
              <a:gd name="connsiteY1" fmla="*/ 369698 h 433601"/>
              <a:gd name="connsiteX2" fmla="*/ 28598 w 206597"/>
              <a:gd name="connsiteY2" fmla="*/ 204598 h 433601"/>
              <a:gd name="connsiteX3" fmla="*/ 58231 w 206597"/>
              <a:gd name="connsiteY3" fmla="*/ 9865 h 433601"/>
              <a:gd name="connsiteX4" fmla="*/ 121731 w 206597"/>
              <a:gd name="connsiteY4" fmla="*/ 26798 h 433601"/>
              <a:gd name="connsiteX5" fmla="*/ 206398 w 206597"/>
              <a:gd name="connsiteY5" fmla="*/ 47965 h 433601"/>
              <a:gd name="connsiteX6" fmla="*/ 96331 w 206597"/>
              <a:gd name="connsiteY6" fmla="*/ 69132 h 433601"/>
              <a:gd name="connsiteX7" fmla="*/ 37064 w 206597"/>
              <a:gd name="connsiteY7" fmla="*/ 242698 h 433601"/>
              <a:gd name="connsiteX8" fmla="*/ 20131 w 206597"/>
              <a:gd name="connsiteY8" fmla="*/ 344298 h 433601"/>
              <a:gd name="connsiteX9" fmla="*/ 164064 w 206597"/>
              <a:gd name="connsiteY9" fmla="*/ 433198 h 433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597" h="433601">
                <a:moveTo>
                  <a:pt x="164064" y="433198"/>
                </a:moveTo>
                <a:cubicBezTo>
                  <a:pt x="161947" y="437431"/>
                  <a:pt x="30009" y="407798"/>
                  <a:pt x="7431" y="369698"/>
                </a:cubicBezTo>
                <a:cubicBezTo>
                  <a:pt x="-15147" y="331598"/>
                  <a:pt x="20131" y="264570"/>
                  <a:pt x="28598" y="204598"/>
                </a:cubicBezTo>
                <a:cubicBezTo>
                  <a:pt x="37065" y="144626"/>
                  <a:pt x="42709" y="39498"/>
                  <a:pt x="58231" y="9865"/>
                </a:cubicBezTo>
                <a:cubicBezTo>
                  <a:pt x="73753" y="-19768"/>
                  <a:pt x="121731" y="26798"/>
                  <a:pt x="121731" y="26798"/>
                </a:cubicBezTo>
                <a:cubicBezTo>
                  <a:pt x="146426" y="33148"/>
                  <a:pt x="210631" y="40909"/>
                  <a:pt x="206398" y="47965"/>
                </a:cubicBezTo>
                <a:cubicBezTo>
                  <a:pt x="202165" y="55021"/>
                  <a:pt x="124553" y="36677"/>
                  <a:pt x="96331" y="69132"/>
                </a:cubicBezTo>
                <a:cubicBezTo>
                  <a:pt x="68109" y="101587"/>
                  <a:pt x="49764" y="196837"/>
                  <a:pt x="37064" y="242698"/>
                </a:cubicBezTo>
                <a:cubicBezTo>
                  <a:pt x="24364" y="288559"/>
                  <a:pt x="-1036" y="313253"/>
                  <a:pt x="20131" y="344298"/>
                </a:cubicBezTo>
                <a:cubicBezTo>
                  <a:pt x="41298" y="375342"/>
                  <a:pt x="166181" y="428965"/>
                  <a:pt x="164064" y="4331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625EC1F0-BE06-4EC5-ACC9-B350DDCCEDAF}"/>
              </a:ext>
            </a:extLst>
          </p:cNvPr>
          <p:cNvSpPr/>
          <p:nvPr/>
        </p:nvSpPr>
        <p:spPr>
          <a:xfrm>
            <a:off x="7969200" y="1394768"/>
            <a:ext cx="274445" cy="102673"/>
          </a:xfrm>
          <a:custGeom>
            <a:avLst/>
            <a:gdLst>
              <a:gd name="connsiteX0" fmla="*/ 50 w 274445"/>
              <a:gd name="connsiteY0" fmla="*/ 29220 h 102673"/>
              <a:gd name="connsiteX1" fmla="*/ 125463 w 274445"/>
              <a:gd name="connsiteY1" fmla="*/ 30807 h 102673"/>
              <a:gd name="connsiteX2" fmla="*/ 273100 w 274445"/>
              <a:gd name="connsiteY2" fmla="*/ 102245 h 102673"/>
              <a:gd name="connsiteX3" fmla="*/ 193725 w 274445"/>
              <a:gd name="connsiteY3" fmla="*/ 57795 h 102673"/>
              <a:gd name="connsiteX4" fmla="*/ 111175 w 274445"/>
              <a:gd name="connsiteY4" fmla="*/ 645 h 102673"/>
              <a:gd name="connsiteX5" fmla="*/ 50 w 274445"/>
              <a:gd name="connsiteY5" fmla="*/ 29220 h 102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445" h="102673">
                <a:moveTo>
                  <a:pt x="50" y="29220"/>
                </a:moveTo>
                <a:cubicBezTo>
                  <a:pt x="2431" y="34247"/>
                  <a:pt x="79955" y="18636"/>
                  <a:pt x="125463" y="30807"/>
                </a:cubicBezTo>
                <a:cubicBezTo>
                  <a:pt x="170971" y="42978"/>
                  <a:pt x="261723" y="97747"/>
                  <a:pt x="273100" y="102245"/>
                </a:cubicBezTo>
                <a:cubicBezTo>
                  <a:pt x="284477" y="106743"/>
                  <a:pt x="220713" y="74728"/>
                  <a:pt x="193725" y="57795"/>
                </a:cubicBezTo>
                <a:cubicBezTo>
                  <a:pt x="166738" y="40862"/>
                  <a:pt x="141867" y="5937"/>
                  <a:pt x="111175" y="645"/>
                </a:cubicBezTo>
                <a:cubicBezTo>
                  <a:pt x="80483" y="-4647"/>
                  <a:pt x="-2331" y="24193"/>
                  <a:pt x="50" y="292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012A405D-4741-47A2-98C9-E92EBDABA10F}"/>
              </a:ext>
            </a:extLst>
          </p:cNvPr>
          <p:cNvSpPr/>
          <p:nvPr/>
        </p:nvSpPr>
        <p:spPr>
          <a:xfrm>
            <a:off x="7970802" y="1477781"/>
            <a:ext cx="284328" cy="32869"/>
          </a:xfrm>
          <a:custGeom>
            <a:avLst/>
            <a:gdLst>
              <a:gd name="connsiteX0" fmla="*/ 36 w 284328"/>
              <a:gd name="connsiteY0" fmla="*/ 182 h 32869"/>
              <a:gd name="connsiteX1" fmla="*/ 187361 w 284328"/>
              <a:gd name="connsiteY1" fmla="*/ 31932 h 32869"/>
              <a:gd name="connsiteX2" fmla="*/ 284198 w 284328"/>
              <a:gd name="connsiteY2" fmla="*/ 23994 h 32869"/>
              <a:gd name="connsiteX3" fmla="*/ 203236 w 284328"/>
              <a:gd name="connsiteY3" fmla="*/ 19232 h 32869"/>
              <a:gd name="connsiteX4" fmla="*/ 36 w 284328"/>
              <a:gd name="connsiteY4" fmla="*/ 182 h 3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328" h="32869">
                <a:moveTo>
                  <a:pt x="36" y="182"/>
                </a:moveTo>
                <a:cubicBezTo>
                  <a:pt x="-2610" y="2299"/>
                  <a:pt x="140001" y="27963"/>
                  <a:pt x="187361" y="31932"/>
                </a:cubicBezTo>
                <a:cubicBezTo>
                  <a:pt x="234721" y="35901"/>
                  <a:pt x="281552" y="26111"/>
                  <a:pt x="284198" y="23994"/>
                </a:cubicBezTo>
                <a:cubicBezTo>
                  <a:pt x="286844" y="21877"/>
                  <a:pt x="249009" y="23465"/>
                  <a:pt x="203236" y="19232"/>
                </a:cubicBezTo>
                <a:cubicBezTo>
                  <a:pt x="157463" y="14999"/>
                  <a:pt x="2682" y="-1935"/>
                  <a:pt x="36" y="1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81325536-1796-44CB-981D-CCE0418A39A0}"/>
              </a:ext>
            </a:extLst>
          </p:cNvPr>
          <p:cNvSpPr/>
          <p:nvPr/>
        </p:nvSpPr>
        <p:spPr>
          <a:xfrm>
            <a:off x="7925794" y="1117065"/>
            <a:ext cx="156489" cy="836912"/>
          </a:xfrm>
          <a:custGeom>
            <a:avLst/>
            <a:gdLst>
              <a:gd name="connsiteX0" fmla="*/ 156169 w 156489"/>
              <a:gd name="connsiteY0" fmla="*/ 535 h 836912"/>
              <a:gd name="connsiteX1" fmla="*/ 119656 w 156489"/>
              <a:gd name="connsiteY1" fmla="*/ 241835 h 836912"/>
              <a:gd name="connsiteX2" fmla="*/ 91081 w 156489"/>
              <a:gd name="connsiteY2" fmla="*/ 430748 h 836912"/>
              <a:gd name="connsiteX3" fmla="*/ 75206 w 156489"/>
              <a:gd name="connsiteY3" fmla="*/ 583148 h 836912"/>
              <a:gd name="connsiteX4" fmla="*/ 594 w 156489"/>
              <a:gd name="connsiteY4" fmla="*/ 833973 h 836912"/>
              <a:gd name="connsiteX5" fmla="*/ 41869 w 156489"/>
              <a:gd name="connsiteY5" fmla="*/ 706973 h 836912"/>
              <a:gd name="connsiteX6" fmla="*/ 72031 w 156489"/>
              <a:gd name="connsiteY6" fmla="*/ 505360 h 836912"/>
              <a:gd name="connsiteX7" fmla="*/ 97431 w 156489"/>
              <a:gd name="connsiteY7" fmla="*/ 311685 h 836912"/>
              <a:gd name="connsiteX8" fmla="*/ 156169 w 156489"/>
              <a:gd name="connsiteY8" fmla="*/ 535 h 83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89" h="836912">
                <a:moveTo>
                  <a:pt x="156169" y="535"/>
                </a:moveTo>
                <a:cubicBezTo>
                  <a:pt x="159873" y="-11107"/>
                  <a:pt x="130504" y="170133"/>
                  <a:pt x="119656" y="241835"/>
                </a:cubicBezTo>
                <a:cubicBezTo>
                  <a:pt x="108808" y="313537"/>
                  <a:pt x="98489" y="373863"/>
                  <a:pt x="91081" y="430748"/>
                </a:cubicBezTo>
                <a:cubicBezTo>
                  <a:pt x="83673" y="487634"/>
                  <a:pt x="90287" y="515944"/>
                  <a:pt x="75206" y="583148"/>
                </a:cubicBezTo>
                <a:cubicBezTo>
                  <a:pt x="60125" y="650352"/>
                  <a:pt x="6150" y="813336"/>
                  <a:pt x="594" y="833973"/>
                </a:cubicBezTo>
                <a:cubicBezTo>
                  <a:pt x="-4962" y="854610"/>
                  <a:pt x="29963" y="761742"/>
                  <a:pt x="41869" y="706973"/>
                </a:cubicBezTo>
                <a:cubicBezTo>
                  <a:pt x="53775" y="652204"/>
                  <a:pt x="62771" y="571241"/>
                  <a:pt x="72031" y="505360"/>
                </a:cubicBezTo>
                <a:cubicBezTo>
                  <a:pt x="81291" y="439479"/>
                  <a:pt x="82879" y="393970"/>
                  <a:pt x="97431" y="311685"/>
                </a:cubicBezTo>
                <a:cubicBezTo>
                  <a:pt x="111983" y="229400"/>
                  <a:pt x="152465" y="12177"/>
                  <a:pt x="156169" y="5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4BA37607-0F80-41DA-8A69-5ADF111B4BAB}"/>
              </a:ext>
            </a:extLst>
          </p:cNvPr>
          <p:cNvSpPr/>
          <p:nvPr/>
        </p:nvSpPr>
        <p:spPr>
          <a:xfrm>
            <a:off x="8178768" y="1486127"/>
            <a:ext cx="62532" cy="525910"/>
          </a:xfrm>
          <a:custGeom>
            <a:avLst/>
            <a:gdLst>
              <a:gd name="connsiteX0" fmla="*/ 61945 w 62532"/>
              <a:gd name="connsiteY0" fmla="*/ 15648 h 525910"/>
              <a:gd name="connsiteX1" fmla="*/ 54007 w 62532"/>
              <a:gd name="connsiteY1" fmla="*/ 93436 h 525910"/>
              <a:gd name="connsiteX2" fmla="*/ 49245 w 62532"/>
              <a:gd name="connsiteY2" fmla="*/ 345848 h 525910"/>
              <a:gd name="connsiteX3" fmla="*/ 4795 w 62532"/>
              <a:gd name="connsiteY3" fmla="*/ 496661 h 525910"/>
              <a:gd name="connsiteX4" fmla="*/ 4795 w 62532"/>
              <a:gd name="connsiteY4" fmla="*/ 515711 h 525910"/>
              <a:gd name="connsiteX5" fmla="*/ 36545 w 62532"/>
              <a:gd name="connsiteY5" fmla="*/ 377598 h 525910"/>
              <a:gd name="connsiteX6" fmla="*/ 61945 w 62532"/>
              <a:gd name="connsiteY6" fmla="*/ 15648 h 52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32" h="525910">
                <a:moveTo>
                  <a:pt x="61945" y="15648"/>
                </a:moveTo>
                <a:cubicBezTo>
                  <a:pt x="64855" y="-31712"/>
                  <a:pt x="56124" y="38403"/>
                  <a:pt x="54007" y="93436"/>
                </a:cubicBezTo>
                <a:cubicBezTo>
                  <a:pt x="51890" y="148469"/>
                  <a:pt x="57447" y="278644"/>
                  <a:pt x="49245" y="345848"/>
                </a:cubicBezTo>
                <a:cubicBezTo>
                  <a:pt x="41043" y="413052"/>
                  <a:pt x="12203" y="468351"/>
                  <a:pt x="4795" y="496661"/>
                </a:cubicBezTo>
                <a:cubicBezTo>
                  <a:pt x="-2613" y="524972"/>
                  <a:pt x="-497" y="535555"/>
                  <a:pt x="4795" y="515711"/>
                </a:cubicBezTo>
                <a:cubicBezTo>
                  <a:pt x="10087" y="495867"/>
                  <a:pt x="24110" y="455915"/>
                  <a:pt x="36545" y="377598"/>
                </a:cubicBezTo>
                <a:cubicBezTo>
                  <a:pt x="48980" y="299281"/>
                  <a:pt x="59035" y="63008"/>
                  <a:pt x="61945" y="156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7C102FCC-12D0-4298-97E0-7DA1147CE173}"/>
              </a:ext>
            </a:extLst>
          </p:cNvPr>
          <p:cNvSpPr/>
          <p:nvPr/>
        </p:nvSpPr>
        <p:spPr>
          <a:xfrm>
            <a:off x="7837340" y="1911741"/>
            <a:ext cx="120925" cy="31359"/>
          </a:xfrm>
          <a:custGeom>
            <a:avLst/>
            <a:gdLst>
              <a:gd name="connsiteX0" fmla="*/ 148 w 120925"/>
              <a:gd name="connsiteY0" fmla="*/ 1197 h 31359"/>
              <a:gd name="connsiteX1" fmla="*/ 50948 w 120925"/>
              <a:gd name="connsiteY1" fmla="*/ 7547 h 31359"/>
              <a:gd name="connsiteX2" fmla="*/ 120798 w 120925"/>
              <a:gd name="connsiteY2" fmla="*/ 21834 h 31359"/>
              <a:gd name="connsiteX3" fmla="*/ 66823 w 120925"/>
              <a:gd name="connsiteY3" fmla="*/ 31359 h 31359"/>
              <a:gd name="connsiteX4" fmla="*/ 148 w 120925"/>
              <a:gd name="connsiteY4" fmla="*/ 1197 h 3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25" h="31359">
                <a:moveTo>
                  <a:pt x="148" y="1197"/>
                </a:moveTo>
                <a:cubicBezTo>
                  <a:pt x="-2498" y="-2772"/>
                  <a:pt x="30840" y="4108"/>
                  <a:pt x="50948" y="7547"/>
                </a:cubicBezTo>
                <a:cubicBezTo>
                  <a:pt x="71056" y="10986"/>
                  <a:pt x="118152" y="17865"/>
                  <a:pt x="120798" y="21834"/>
                </a:cubicBezTo>
                <a:cubicBezTo>
                  <a:pt x="123444" y="25803"/>
                  <a:pt x="84285" y="31359"/>
                  <a:pt x="66823" y="31359"/>
                </a:cubicBezTo>
                <a:cubicBezTo>
                  <a:pt x="49361" y="31359"/>
                  <a:pt x="2794" y="5166"/>
                  <a:pt x="148" y="11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1587098E-0F15-46F0-93EB-FAD7D600CDCC}"/>
              </a:ext>
            </a:extLst>
          </p:cNvPr>
          <p:cNvSpPr/>
          <p:nvPr/>
        </p:nvSpPr>
        <p:spPr>
          <a:xfrm>
            <a:off x="7941494" y="1910470"/>
            <a:ext cx="258687" cy="46199"/>
          </a:xfrm>
          <a:custGeom>
            <a:avLst/>
            <a:gdLst>
              <a:gd name="connsiteX0" fmla="*/ 769 w 258687"/>
              <a:gd name="connsiteY0" fmla="*/ 16755 h 46199"/>
              <a:gd name="connsiteX1" fmla="*/ 134119 w 258687"/>
              <a:gd name="connsiteY1" fmla="*/ 880 h 46199"/>
              <a:gd name="connsiteX2" fmla="*/ 256356 w 258687"/>
              <a:gd name="connsiteY2" fmla="*/ 45330 h 46199"/>
              <a:gd name="connsiteX3" fmla="*/ 197619 w 258687"/>
              <a:gd name="connsiteY3" fmla="*/ 29455 h 46199"/>
              <a:gd name="connsiteX4" fmla="*/ 769 w 258687"/>
              <a:gd name="connsiteY4" fmla="*/ 16755 h 4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687" h="46199">
                <a:moveTo>
                  <a:pt x="769" y="16755"/>
                </a:moveTo>
                <a:cubicBezTo>
                  <a:pt x="-9814" y="11992"/>
                  <a:pt x="91521" y="-3882"/>
                  <a:pt x="134119" y="880"/>
                </a:cubicBezTo>
                <a:cubicBezTo>
                  <a:pt x="176717" y="5642"/>
                  <a:pt x="245773" y="40568"/>
                  <a:pt x="256356" y="45330"/>
                </a:cubicBezTo>
                <a:cubicBezTo>
                  <a:pt x="266939" y="50093"/>
                  <a:pt x="240482" y="33953"/>
                  <a:pt x="197619" y="29455"/>
                </a:cubicBezTo>
                <a:cubicBezTo>
                  <a:pt x="154757" y="24957"/>
                  <a:pt x="11352" y="21518"/>
                  <a:pt x="769" y="167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4DD309AD-80C6-40DD-84CC-88F2A145F4BE}"/>
              </a:ext>
            </a:extLst>
          </p:cNvPr>
          <p:cNvSpPr/>
          <p:nvPr/>
        </p:nvSpPr>
        <p:spPr>
          <a:xfrm>
            <a:off x="6858869" y="5076641"/>
            <a:ext cx="183670" cy="229016"/>
          </a:xfrm>
          <a:custGeom>
            <a:avLst/>
            <a:gdLst>
              <a:gd name="connsiteX0" fmla="*/ 183281 w 183670"/>
              <a:gd name="connsiteY0" fmla="*/ 184 h 229016"/>
              <a:gd name="connsiteX1" fmla="*/ 53106 w 183670"/>
              <a:gd name="connsiteY1" fmla="*/ 111309 h 229016"/>
              <a:gd name="connsiteX2" fmla="*/ 49931 w 183670"/>
              <a:gd name="connsiteY2" fmla="*/ 228784 h 229016"/>
              <a:gd name="connsiteX3" fmla="*/ 40406 w 183670"/>
              <a:gd name="connsiteY3" fmla="*/ 139884 h 229016"/>
              <a:gd name="connsiteX4" fmla="*/ 5481 w 183670"/>
              <a:gd name="connsiteY4" fmla="*/ 85909 h 229016"/>
              <a:gd name="connsiteX5" fmla="*/ 183281 w 183670"/>
              <a:gd name="connsiteY5" fmla="*/ 184 h 22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670" h="229016">
                <a:moveTo>
                  <a:pt x="183281" y="184"/>
                </a:moveTo>
                <a:cubicBezTo>
                  <a:pt x="191218" y="4417"/>
                  <a:pt x="75331" y="73209"/>
                  <a:pt x="53106" y="111309"/>
                </a:cubicBezTo>
                <a:cubicBezTo>
                  <a:pt x="30881" y="149409"/>
                  <a:pt x="52048" y="224022"/>
                  <a:pt x="49931" y="228784"/>
                </a:cubicBezTo>
                <a:cubicBezTo>
                  <a:pt x="47814" y="233546"/>
                  <a:pt x="47814" y="163697"/>
                  <a:pt x="40406" y="139884"/>
                </a:cubicBezTo>
                <a:cubicBezTo>
                  <a:pt x="32998" y="116072"/>
                  <a:pt x="-16215" y="106017"/>
                  <a:pt x="5481" y="85909"/>
                </a:cubicBezTo>
                <a:cubicBezTo>
                  <a:pt x="27177" y="65801"/>
                  <a:pt x="175344" y="-4049"/>
                  <a:pt x="183281" y="1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72C54D54-D5D1-4167-AEF8-BF6F94A03995}"/>
              </a:ext>
            </a:extLst>
          </p:cNvPr>
          <p:cNvSpPr/>
          <p:nvPr/>
        </p:nvSpPr>
        <p:spPr>
          <a:xfrm>
            <a:off x="6127134" y="5798350"/>
            <a:ext cx="411850" cy="639544"/>
          </a:xfrm>
          <a:custGeom>
            <a:avLst/>
            <a:gdLst>
              <a:gd name="connsiteX0" fmla="*/ 410191 w 411850"/>
              <a:gd name="connsiteY0" fmla="*/ 189700 h 639544"/>
              <a:gd name="connsiteX1" fmla="*/ 324466 w 411850"/>
              <a:gd name="connsiteY1" fmla="*/ 348450 h 639544"/>
              <a:gd name="connsiteX2" fmla="*/ 137141 w 411850"/>
              <a:gd name="connsiteY2" fmla="*/ 519900 h 639544"/>
              <a:gd name="connsiteX3" fmla="*/ 616 w 411850"/>
              <a:gd name="connsiteY3" fmla="*/ 637375 h 639544"/>
              <a:gd name="connsiteX4" fmla="*/ 191116 w 411850"/>
              <a:gd name="connsiteY4" fmla="*/ 418300 h 639544"/>
              <a:gd name="connsiteX5" fmla="*/ 251441 w 411850"/>
              <a:gd name="connsiteY5" fmla="*/ 113500 h 639544"/>
              <a:gd name="connsiteX6" fmla="*/ 254616 w 411850"/>
              <a:gd name="connsiteY6" fmla="*/ 2375 h 639544"/>
              <a:gd name="connsiteX7" fmla="*/ 410191 w 411850"/>
              <a:gd name="connsiteY7" fmla="*/ 189700 h 63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850" h="639544">
                <a:moveTo>
                  <a:pt x="410191" y="189700"/>
                </a:moveTo>
                <a:cubicBezTo>
                  <a:pt x="421833" y="247379"/>
                  <a:pt x="369974" y="293417"/>
                  <a:pt x="324466" y="348450"/>
                </a:cubicBezTo>
                <a:cubicBezTo>
                  <a:pt x="278958" y="403483"/>
                  <a:pt x="191116" y="471746"/>
                  <a:pt x="137141" y="519900"/>
                </a:cubicBezTo>
                <a:cubicBezTo>
                  <a:pt x="83166" y="568054"/>
                  <a:pt x="-8380" y="654308"/>
                  <a:pt x="616" y="637375"/>
                </a:cubicBezTo>
                <a:cubicBezTo>
                  <a:pt x="9612" y="620442"/>
                  <a:pt x="149312" y="505613"/>
                  <a:pt x="191116" y="418300"/>
                </a:cubicBezTo>
                <a:cubicBezTo>
                  <a:pt x="232920" y="330988"/>
                  <a:pt x="240858" y="182821"/>
                  <a:pt x="251441" y="113500"/>
                </a:cubicBezTo>
                <a:cubicBezTo>
                  <a:pt x="262024" y="44179"/>
                  <a:pt x="227099" y="-12442"/>
                  <a:pt x="254616" y="2375"/>
                </a:cubicBezTo>
                <a:cubicBezTo>
                  <a:pt x="282133" y="17192"/>
                  <a:pt x="398549" y="132021"/>
                  <a:pt x="410191" y="1897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610DD11C-317B-40F8-9EBA-C2C673AEA0D4}"/>
              </a:ext>
            </a:extLst>
          </p:cNvPr>
          <p:cNvSpPr/>
          <p:nvPr/>
        </p:nvSpPr>
        <p:spPr>
          <a:xfrm>
            <a:off x="5168771" y="5608590"/>
            <a:ext cx="348910" cy="787119"/>
          </a:xfrm>
          <a:custGeom>
            <a:avLst/>
            <a:gdLst>
              <a:gd name="connsiteX0" fmla="*/ 346204 w 348910"/>
              <a:gd name="connsiteY0" fmla="*/ 306435 h 787119"/>
              <a:gd name="connsiteX1" fmla="*/ 311279 w 348910"/>
              <a:gd name="connsiteY1" fmla="*/ 249285 h 787119"/>
              <a:gd name="connsiteX2" fmla="*/ 273179 w 348910"/>
              <a:gd name="connsiteY2" fmla="*/ 1635 h 787119"/>
              <a:gd name="connsiteX3" fmla="*/ 228729 w 348910"/>
              <a:gd name="connsiteY3" fmla="*/ 150860 h 787119"/>
              <a:gd name="connsiteX4" fmla="*/ 190629 w 348910"/>
              <a:gd name="connsiteY4" fmla="*/ 328660 h 787119"/>
              <a:gd name="connsiteX5" fmla="*/ 193804 w 348910"/>
              <a:gd name="connsiteY5" fmla="*/ 439785 h 787119"/>
              <a:gd name="connsiteX6" fmla="*/ 158879 w 348910"/>
              <a:gd name="connsiteY6" fmla="*/ 531860 h 787119"/>
              <a:gd name="connsiteX7" fmla="*/ 129 w 348910"/>
              <a:gd name="connsiteY7" fmla="*/ 785860 h 787119"/>
              <a:gd name="connsiteX8" fmla="*/ 133479 w 348910"/>
              <a:gd name="connsiteY8" fmla="*/ 620760 h 787119"/>
              <a:gd name="connsiteX9" fmla="*/ 219204 w 348910"/>
              <a:gd name="connsiteY9" fmla="*/ 423910 h 787119"/>
              <a:gd name="connsiteX10" fmla="*/ 235079 w 348910"/>
              <a:gd name="connsiteY10" fmla="*/ 274685 h 787119"/>
              <a:gd name="connsiteX11" fmla="*/ 346204 w 348910"/>
              <a:gd name="connsiteY11" fmla="*/ 306435 h 78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910" h="787119">
                <a:moveTo>
                  <a:pt x="346204" y="306435"/>
                </a:moveTo>
                <a:cubicBezTo>
                  <a:pt x="358904" y="302202"/>
                  <a:pt x="323450" y="300085"/>
                  <a:pt x="311279" y="249285"/>
                </a:cubicBezTo>
                <a:cubicBezTo>
                  <a:pt x="299108" y="198485"/>
                  <a:pt x="286937" y="18039"/>
                  <a:pt x="273179" y="1635"/>
                </a:cubicBezTo>
                <a:cubicBezTo>
                  <a:pt x="259421" y="-14769"/>
                  <a:pt x="242487" y="96356"/>
                  <a:pt x="228729" y="150860"/>
                </a:cubicBezTo>
                <a:cubicBezTo>
                  <a:pt x="214971" y="205364"/>
                  <a:pt x="196450" y="280506"/>
                  <a:pt x="190629" y="328660"/>
                </a:cubicBezTo>
                <a:cubicBezTo>
                  <a:pt x="184808" y="376814"/>
                  <a:pt x="199096" y="405918"/>
                  <a:pt x="193804" y="439785"/>
                </a:cubicBezTo>
                <a:cubicBezTo>
                  <a:pt x="188512" y="473652"/>
                  <a:pt x="191158" y="474181"/>
                  <a:pt x="158879" y="531860"/>
                </a:cubicBezTo>
                <a:cubicBezTo>
                  <a:pt x="126600" y="589539"/>
                  <a:pt x="4362" y="771043"/>
                  <a:pt x="129" y="785860"/>
                </a:cubicBezTo>
                <a:cubicBezTo>
                  <a:pt x="-4104" y="800677"/>
                  <a:pt x="96967" y="681085"/>
                  <a:pt x="133479" y="620760"/>
                </a:cubicBezTo>
                <a:cubicBezTo>
                  <a:pt x="169991" y="560435"/>
                  <a:pt x="202271" y="481589"/>
                  <a:pt x="219204" y="423910"/>
                </a:cubicBezTo>
                <a:cubicBezTo>
                  <a:pt x="236137" y="366231"/>
                  <a:pt x="214442" y="299556"/>
                  <a:pt x="235079" y="274685"/>
                </a:cubicBezTo>
                <a:cubicBezTo>
                  <a:pt x="255716" y="249814"/>
                  <a:pt x="333504" y="310668"/>
                  <a:pt x="346204" y="3064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5D6AE6A2-F36D-462D-B43B-F69F985F8C99}"/>
              </a:ext>
            </a:extLst>
          </p:cNvPr>
          <p:cNvSpPr/>
          <p:nvPr/>
        </p:nvSpPr>
        <p:spPr>
          <a:xfrm>
            <a:off x="4306566" y="2971382"/>
            <a:ext cx="549777" cy="1382884"/>
          </a:xfrm>
          <a:custGeom>
            <a:avLst/>
            <a:gdLst>
              <a:gd name="connsiteX0" fmla="*/ 7201 w 549777"/>
              <a:gd name="connsiteY0" fmla="*/ 418 h 1382884"/>
              <a:gd name="connsiteX1" fmla="*/ 197701 w 549777"/>
              <a:gd name="connsiteY1" fmla="*/ 444918 h 1382884"/>
              <a:gd name="connsiteX2" fmla="*/ 197701 w 549777"/>
              <a:gd name="connsiteY2" fmla="*/ 758185 h 1382884"/>
              <a:gd name="connsiteX3" fmla="*/ 549067 w 549777"/>
              <a:gd name="connsiteY3" fmla="*/ 1376251 h 1382884"/>
              <a:gd name="connsiteX4" fmla="*/ 282367 w 549777"/>
              <a:gd name="connsiteY4" fmla="*/ 1041818 h 1382884"/>
              <a:gd name="connsiteX5" fmla="*/ 62234 w 549777"/>
              <a:gd name="connsiteY5" fmla="*/ 377185 h 1382884"/>
              <a:gd name="connsiteX6" fmla="*/ 7201 w 549777"/>
              <a:gd name="connsiteY6" fmla="*/ 418 h 138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777" h="1382884">
                <a:moveTo>
                  <a:pt x="7201" y="418"/>
                </a:moveTo>
                <a:cubicBezTo>
                  <a:pt x="29779" y="11707"/>
                  <a:pt x="165951" y="318624"/>
                  <a:pt x="197701" y="444918"/>
                </a:cubicBezTo>
                <a:cubicBezTo>
                  <a:pt x="229451" y="571212"/>
                  <a:pt x="139140" y="602963"/>
                  <a:pt x="197701" y="758185"/>
                </a:cubicBezTo>
                <a:cubicBezTo>
                  <a:pt x="256262" y="913407"/>
                  <a:pt x="534956" y="1328979"/>
                  <a:pt x="549067" y="1376251"/>
                </a:cubicBezTo>
                <a:cubicBezTo>
                  <a:pt x="563178" y="1423523"/>
                  <a:pt x="363506" y="1208329"/>
                  <a:pt x="282367" y="1041818"/>
                </a:cubicBezTo>
                <a:cubicBezTo>
                  <a:pt x="201228" y="875307"/>
                  <a:pt x="105978" y="545813"/>
                  <a:pt x="62234" y="377185"/>
                </a:cubicBezTo>
                <a:cubicBezTo>
                  <a:pt x="18490" y="208557"/>
                  <a:pt x="-15377" y="-10871"/>
                  <a:pt x="7201" y="4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B013A927-4540-405A-9A9B-E587D6F36F1E}"/>
              </a:ext>
            </a:extLst>
          </p:cNvPr>
          <p:cNvSpPr/>
          <p:nvPr/>
        </p:nvSpPr>
        <p:spPr>
          <a:xfrm>
            <a:off x="4856060" y="3775043"/>
            <a:ext cx="91363" cy="255736"/>
          </a:xfrm>
          <a:custGeom>
            <a:avLst/>
            <a:gdLst>
              <a:gd name="connsiteX0" fmla="*/ 90590 w 91363"/>
              <a:gd name="connsiteY0" fmla="*/ 32 h 255736"/>
              <a:gd name="connsiteX1" fmla="*/ 46140 w 91363"/>
              <a:gd name="connsiteY1" fmla="*/ 92107 h 255736"/>
              <a:gd name="connsiteX2" fmla="*/ 68365 w 91363"/>
              <a:gd name="connsiteY2" fmla="*/ 254032 h 255736"/>
              <a:gd name="connsiteX3" fmla="*/ 36615 w 91363"/>
              <a:gd name="connsiteY3" fmla="*/ 171482 h 255736"/>
              <a:gd name="connsiteX4" fmla="*/ 1690 w 91363"/>
              <a:gd name="connsiteY4" fmla="*/ 82582 h 255736"/>
              <a:gd name="connsiteX5" fmla="*/ 90590 w 91363"/>
              <a:gd name="connsiteY5" fmla="*/ 32 h 25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363" h="255736">
                <a:moveTo>
                  <a:pt x="90590" y="32"/>
                </a:moveTo>
                <a:cubicBezTo>
                  <a:pt x="97998" y="1619"/>
                  <a:pt x="49844" y="49774"/>
                  <a:pt x="46140" y="92107"/>
                </a:cubicBezTo>
                <a:cubicBezTo>
                  <a:pt x="42436" y="134440"/>
                  <a:pt x="69952" y="240803"/>
                  <a:pt x="68365" y="254032"/>
                </a:cubicBezTo>
                <a:cubicBezTo>
                  <a:pt x="66778" y="267261"/>
                  <a:pt x="47727" y="200057"/>
                  <a:pt x="36615" y="171482"/>
                </a:cubicBezTo>
                <a:cubicBezTo>
                  <a:pt x="25503" y="142907"/>
                  <a:pt x="-7835" y="110628"/>
                  <a:pt x="1690" y="82582"/>
                </a:cubicBezTo>
                <a:cubicBezTo>
                  <a:pt x="11215" y="54536"/>
                  <a:pt x="83182" y="-1555"/>
                  <a:pt x="90590" y="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49902653-A59C-4EBD-838A-CFD8D80A2E7F}"/>
              </a:ext>
            </a:extLst>
          </p:cNvPr>
          <p:cNvSpPr/>
          <p:nvPr/>
        </p:nvSpPr>
        <p:spPr>
          <a:xfrm>
            <a:off x="6332734" y="2632371"/>
            <a:ext cx="604642" cy="1260867"/>
          </a:xfrm>
          <a:custGeom>
            <a:avLst/>
            <a:gdLst>
              <a:gd name="connsiteX0" fmla="*/ 465999 w 604642"/>
              <a:gd name="connsiteY0" fmla="*/ 762 h 1260867"/>
              <a:gd name="connsiteX1" fmla="*/ 478699 w 604642"/>
              <a:gd name="connsiteY1" fmla="*/ 449496 h 1260867"/>
              <a:gd name="connsiteX2" fmla="*/ 292433 w 604642"/>
              <a:gd name="connsiteY2" fmla="*/ 809329 h 1260867"/>
              <a:gd name="connsiteX3" fmla="*/ 333 w 604642"/>
              <a:gd name="connsiteY3" fmla="*/ 1253829 h 1260867"/>
              <a:gd name="connsiteX4" fmla="*/ 241633 w 604642"/>
              <a:gd name="connsiteY4" fmla="*/ 1059096 h 1260867"/>
              <a:gd name="connsiteX5" fmla="*/ 571833 w 604642"/>
              <a:gd name="connsiteY5" fmla="*/ 754296 h 1260867"/>
              <a:gd name="connsiteX6" fmla="*/ 580299 w 604642"/>
              <a:gd name="connsiteY6" fmla="*/ 352129 h 1260867"/>
              <a:gd name="connsiteX7" fmla="*/ 465999 w 604642"/>
              <a:gd name="connsiteY7" fmla="*/ 762 h 126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642" h="1260867">
                <a:moveTo>
                  <a:pt x="465999" y="762"/>
                </a:moveTo>
                <a:cubicBezTo>
                  <a:pt x="449066" y="16990"/>
                  <a:pt x="507627" y="314735"/>
                  <a:pt x="478699" y="449496"/>
                </a:cubicBezTo>
                <a:cubicBezTo>
                  <a:pt x="449771" y="584257"/>
                  <a:pt x="372161" y="675274"/>
                  <a:pt x="292433" y="809329"/>
                </a:cubicBezTo>
                <a:cubicBezTo>
                  <a:pt x="212705" y="943384"/>
                  <a:pt x="8800" y="1212201"/>
                  <a:pt x="333" y="1253829"/>
                </a:cubicBezTo>
                <a:cubicBezTo>
                  <a:pt x="-8134" y="1295457"/>
                  <a:pt x="146383" y="1142351"/>
                  <a:pt x="241633" y="1059096"/>
                </a:cubicBezTo>
                <a:cubicBezTo>
                  <a:pt x="336883" y="975841"/>
                  <a:pt x="515389" y="872124"/>
                  <a:pt x="571833" y="754296"/>
                </a:cubicBezTo>
                <a:cubicBezTo>
                  <a:pt x="628277" y="636468"/>
                  <a:pt x="598643" y="472779"/>
                  <a:pt x="580299" y="352129"/>
                </a:cubicBezTo>
                <a:cubicBezTo>
                  <a:pt x="561955" y="231479"/>
                  <a:pt x="482932" y="-15466"/>
                  <a:pt x="465999" y="7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05272D18-BC15-4AB0-8167-D9651284B648}"/>
              </a:ext>
            </a:extLst>
          </p:cNvPr>
          <p:cNvSpPr/>
          <p:nvPr/>
        </p:nvSpPr>
        <p:spPr>
          <a:xfrm>
            <a:off x="8062661" y="3332229"/>
            <a:ext cx="320834" cy="224047"/>
          </a:xfrm>
          <a:custGeom>
            <a:avLst/>
            <a:gdLst>
              <a:gd name="connsiteX0" fmla="*/ 4379 w 320834"/>
              <a:gd name="connsiteY0" fmla="*/ 213611 h 224047"/>
              <a:gd name="connsiteX1" fmla="*/ 75499 w 320834"/>
              <a:gd name="connsiteY1" fmla="*/ 198371 h 224047"/>
              <a:gd name="connsiteX2" fmla="*/ 278699 w 320834"/>
              <a:gd name="connsiteY2" fmla="*/ 61211 h 224047"/>
              <a:gd name="connsiteX3" fmla="*/ 314259 w 320834"/>
              <a:gd name="connsiteY3" fmla="*/ 251 h 224047"/>
              <a:gd name="connsiteX4" fmla="*/ 187259 w 320834"/>
              <a:gd name="connsiteY4" fmla="*/ 81531 h 224047"/>
              <a:gd name="connsiteX5" fmla="*/ 4379 w 320834"/>
              <a:gd name="connsiteY5" fmla="*/ 213611 h 22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834" h="224047">
                <a:moveTo>
                  <a:pt x="4379" y="213611"/>
                </a:moveTo>
                <a:cubicBezTo>
                  <a:pt x="-14248" y="233084"/>
                  <a:pt x="29779" y="223771"/>
                  <a:pt x="75499" y="198371"/>
                </a:cubicBezTo>
                <a:cubicBezTo>
                  <a:pt x="121219" y="172971"/>
                  <a:pt x="238906" y="94231"/>
                  <a:pt x="278699" y="61211"/>
                </a:cubicBezTo>
                <a:cubicBezTo>
                  <a:pt x="318492" y="28191"/>
                  <a:pt x="329499" y="-3136"/>
                  <a:pt x="314259" y="251"/>
                </a:cubicBezTo>
                <a:cubicBezTo>
                  <a:pt x="299019" y="3638"/>
                  <a:pt x="235519" y="45971"/>
                  <a:pt x="187259" y="81531"/>
                </a:cubicBezTo>
                <a:cubicBezTo>
                  <a:pt x="138999" y="117091"/>
                  <a:pt x="23006" y="194138"/>
                  <a:pt x="4379" y="2136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5F66B46E-E9D4-4B8A-95EA-D4808C70B80D}"/>
              </a:ext>
            </a:extLst>
          </p:cNvPr>
          <p:cNvSpPr/>
          <p:nvPr/>
        </p:nvSpPr>
        <p:spPr>
          <a:xfrm>
            <a:off x="8128159" y="3459222"/>
            <a:ext cx="360274" cy="220340"/>
          </a:xfrm>
          <a:custGeom>
            <a:avLst/>
            <a:gdLst>
              <a:gd name="connsiteX0" fmla="*/ 10001 w 360274"/>
              <a:gd name="connsiteY0" fmla="*/ 208538 h 220340"/>
              <a:gd name="connsiteX1" fmla="*/ 70961 w 360274"/>
              <a:gd name="connsiteY1" fmla="*/ 188218 h 220340"/>
              <a:gd name="connsiteX2" fmla="*/ 355441 w 360274"/>
              <a:gd name="connsiteY2" fmla="*/ 5338 h 220340"/>
              <a:gd name="connsiteX3" fmla="*/ 233521 w 360274"/>
              <a:gd name="connsiteY3" fmla="*/ 61218 h 220340"/>
              <a:gd name="connsiteX4" fmla="*/ 10001 w 360274"/>
              <a:gd name="connsiteY4" fmla="*/ 208538 h 22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274" h="220340">
                <a:moveTo>
                  <a:pt x="10001" y="208538"/>
                </a:moveTo>
                <a:cubicBezTo>
                  <a:pt x="-17092" y="229705"/>
                  <a:pt x="13388" y="222085"/>
                  <a:pt x="70961" y="188218"/>
                </a:cubicBezTo>
                <a:cubicBezTo>
                  <a:pt x="128534" y="154351"/>
                  <a:pt x="328348" y="26505"/>
                  <a:pt x="355441" y="5338"/>
                </a:cubicBezTo>
                <a:cubicBezTo>
                  <a:pt x="382534" y="-15829"/>
                  <a:pt x="289401" y="30738"/>
                  <a:pt x="233521" y="61218"/>
                </a:cubicBezTo>
                <a:cubicBezTo>
                  <a:pt x="177641" y="91698"/>
                  <a:pt x="37094" y="187371"/>
                  <a:pt x="10001" y="2085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97ECF303-A1D1-450C-883C-8A4C1F37BD46}"/>
              </a:ext>
            </a:extLst>
          </p:cNvPr>
          <p:cNvSpPr/>
          <p:nvPr/>
        </p:nvSpPr>
        <p:spPr>
          <a:xfrm>
            <a:off x="5448175" y="1428210"/>
            <a:ext cx="817049" cy="276261"/>
          </a:xfrm>
          <a:custGeom>
            <a:avLst/>
            <a:gdLst>
              <a:gd name="connsiteX0" fmla="*/ 125 w 817049"/>
              <a:gd name="connsiteY0" fmla="*/ 267240 h 276261"/>
              <a:gd name="connsiteX1" fmla="*/ 54100 w 817049"/>
              <a:gd name="connsiteY1" fmla="*/ 229140 h 276261"/>
              <a:gd name="connsiteX2" fmla="*/ 187450 w 817049"/>
              <a:gd name="connsiteY2" fmla="*/ 178340 h 276261"/>
              <a:gd name="connsiteX3" fmla="*/ 447800 w 817049"/>
              <a:gd name="connsiteY3" fmla="*/ 178340 h 276261"/>
              <a:gd name="connsiteX4" fmla="*/ 679575 w 817049"/>
              <a:gd name="connsiteY4" fmla="*/ 238665 h 276261"/>
              <a:gd name="connsiteX5" fmla="*/ 816100 w 817049"/>
              <a:gd name="connsiteY5" fmla="*/ 267240 h 276261"/>
              <a:gd name="connsiteX6" fmla="*/ 727200 w 817049"/>
              <a:gd name="connsiteY6" fmla="*/ 76740 h 276261"/>
              <a:gd name="connsiteX7" fmla="*/ 492250 w 817049"/>
              <a:gd name="connsiteY7" fmla="*/ 540 h 276261"/>
              <a:gd name="connsiteX8" fmla="*/ 206500 w 817049"/>
              <a:gd name="connsiteY8" fmla="*/ 44990 h 276261"/>
              <a:gd name="connsiteX9" fmla="*/ 66800 w 817049"/>
              <a:gd name="connsiteY9" fmla="*/ 89440 h 276261"/>
              <a:gd name="connsiteX10" fmla="*/ 125 w 817049"/>
              <a:gd name="connsiteY10" fmla="*/ 267240 h 27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7049" h="276261">
                <a:moveTo>
                  <a:pt x="125" y="267240"/>
                </a:moveTo>
                <a:cubicBezTo>
                  <a:pt x="-1992" y="290523"/>
                  <a:pt x="22879" y="243957"/>
                  <a:pt x="54100" y="229140"/>
                </a:cubicBezTo>
                <a:cubicBezTo>
                  <a:pt x="85321" y="214323"/>
                  <a:pt x="121833" y="186807"/>
                  <a:pt x="187450" y="178340"/>
                </a:cubicBezTo>
                <a:cubicBezTo>
                  <a:pt x="253067" y="169873"/>
                  <a:pt x="365779" y="168286"/>
                  <a:pt x="447800" y="178340"/>
                </a:cubicBezTo>
                <a:cubicBezTo>
                  <a:pt x="529821" y="188394"/>
                  <a:pt x="618192" y="223848"/>
                  <a:pt x="679575" y="238665"/>
                </a:cubicBezTo>
                <a:cubicBezTo>
                  <a:pt x="740958" y="253482"/>
                  <a:pt x="808163" y="294227"/>
                  <a:pt x="816100" y="267240"/>
                </a:cubicBezTo>
                <a:cubicBezTo>
                  <a:pt x="824037" y="240253"/>
                  <a:pt x="781175" y="121190"/>
                  <a:pt x="727200" y="76740"/>
                </a:cubicBezTo>
                <a:cubicBezTo>
                  <a:pt x="673225" y="32290"/>
                  <a:pt x="579033" y="5832"/>
                  <a:pt x="492250" y="540"/>
                </a:cubicBezTo>
                <a:cubicBezTo>
                  <a:pt x="405467" y="-4752"/>
                  <a:pt x="277408" y="30173"/>
                  <a:pt x="206500" y="44990"/>
                </a:cubicBezTo>
                <a:cubicBezTo>
                  <a:pt x="135592" y="59807"/>
                  <a:pt x="99608" y="59278"/>
                  <a:pt x="66800" y="89440"/>
                </a:cubicBezTo>
                <a:cubicBezTo>
                  <a:pt x="33992" y="119602"/>
                  <a:pt x="2242" y="243957"/>
                  <a:pt x="125" y="26724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F9FDF8F0-14C0-43D5-8829-3DFA1577FBBF}"/>
              </a:ext>
            </a:extLst>
          </p:cNvPr>
          <p:cNvSpPr/>
          <p:nvPr/>
        </p:nvSpPr>
        <p:spPr>
          <a:xfrm>
            <a:off x="4223249" y="1691825"/>
            <a:ext cx="831354" cy="389267"/>
          </a:xfrm>
          <a:custGeom>
            <a:avLst/>
            <a:gdLst>
              <a:gd name="connsiteX0" fmla="*/ 831351 w 831354"/>
              <a:gd name="connsiteY0" fmla="*/ 108400 h 389267"/>
              <a:gd name="connsiteX1" fmla="*/ 507501 w 831354"/>
              <a:gd name="connsiteY1" fmla="*/ 450 h 389267"/>
              <a:gd name="connsiteX2" fmla="*/ 132851 w 831354"/>
              <a:gd name="connsiteY2" fmla="*/ 76650 h 389267"/>
              <a:gd name="connsiteX3" fmla="*/ 75701 w 831354"/>
              <a:gd name="connsiteY3" fmla="*/ 235400 h 389267"/>
              <a:gd name="connsiteX4" fmla="*/ 18551 w 831354"/>
              <a:gd name="connsiteY4" fmla="*/ 368750 h 389267"/>
              <a:gd name="connsiteX5" fmla="*/ 15376 w 831354"/>
              <a:gd name="connsiteY5" fmla="*/ 375100 h 389267"/>
              <a:gd name="connsiteX6" fmla="*/ 205876 w 831354"/>
              <a:gd name="connsiteY6" fmla="*/ 235400 h 389267"/>
              <a:gd name="connsiteX7" fmla="*/ 513851 w 831354"/>
              <a:gd name="connsiteY7" fmla="*/ 130625 h 389267"/>
              <a:gd name="connsiteX8" fmla="*/ 831351 w 831354"/>
              <a:gd name="connsiteY8" fmla="*/ 108400 h 38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354" h="389267">
                <a:moveTo>
                  <a:pt x="831351" y="108400"/>
                </a:moveTo>
                <a:cubicBezTo>
                  <a:pt x="830293" y="86704"/>
                  <a:pt x="623918" y="5742"/>
                  <a:pt x="507501" y="450"/>
                </a:cubicBezTo>
                <a:cubicBezTo>
                  <a:pt x="391084" y="-4842"/>
                  <a:pt x="204818" y="37492"/>
                  <a:pt x="132851" y="76650"/>
                </a:cubicBezTo>
                <a:cubicBezTo>
                  <a:pt x="60884" y="115808"/>
                  <a:pt x="94751" y="186717"/>
                  <a:pt x="75701" y="235400"/>
                </a:cubicBezTo>
                <a:cubicBezTo>
                  <a:pt x="56651" y="284083"/>
                  <a:pt x="28605" y="345467"/>
                  <a:pt x="18551" y="368750"/>
                </a:cubicBezTo>
                <a:cubicBezTo>
                  <a:pt x="8497" y="392033"/>
                  <a:pt x="-15845" y="397325"/>
                  <a:pt x="15376" y="375100"/>
                </a:cubicBezTo>
                <a:cubicBezTo>
                  <a:pt x="46597" y="352875"/>
                  <a:pt x="122797" y="276146"/>
                  <a:pt x="205876" y="235400"/>
                </a:cubicBezTo>
                <a:cubicBezTo>
                  <a:pt x="288955" y="194654"/>
                  <a:pt x="405901" y="151263"/>
                  <a:pt x="513851" y="130625"/>
                </a:cubicBezTo>
                <a:cubicBezTo>
                  <a:pt x="621801" y="109987"/>
                  <a:pt x="832409" y="130096"/>
                  <a:pt x="831351" y="10840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D905CAC9-EBB6-4ADF-BFB6-7F9D476C489E}"/>
              </a:ext>
            </a:extLst>
          </p:cNvPr>
          <p:cNvSpPr/>
          <p:nvPr/>
        </p:nvSpPr>
        <p:spPr>
          <a:xfrm>
            <a:off x="3986018" y="105779"/>
            <a:ext cx="2322411" cy="1655538"/>
          </a:xfrm>
          <a:custGeom>
            <a:avLst/>
            <a:gdLst>
              <a:gd name="connsiteX0" fmla="*/ 1963932 w 2322411"/>
              <a:gd name="connsiteY0" fmla="*/ 364121 h 1655538"/>
              <a:gd name="connsiteX1" fmla="*/ 2176657 w 2322411"/>
              <a:gd name="connsiteY1" fmla="*/ 834021 h 1655538"/>
              <a:gd name="connsiteX2" fmla="*/ 2094107 w 2322411"/>
              <a:gd name="connsiteY2" fmla="*/ 941971 h 1655538"/>
              <a:gd name="connsiteX3" fmla="*/ 1662307 w 2322411"/>
              <a:gd name="connsiteY3" fmla="*/ 1008646 h 1655538"/>
              <a:gd name="connsiteX4" fmla="*/ 1040007 w 2322411"/>
              <a:gd name="connsiteY4" fmla="*/ 1027696 h 1655538"/>
              <a:gd name="connsiteX5" fmla="*/ 563757 w 2322411"/>
              <a:gd name="connsiteY5" fmla="*/ 1084846 h 1655538"/>
              <a:gd name="connsiteX6" fmla="*/ 189107 w 2322411"/>
              <a:gd name="connsiteY6" fmla="*/ 1529346 h 1655538"/>
              <a:gd name="connsiteX7" fmla="*/ 84332 w 2322411"/>
              <a:gd name="connsiteY7" fmla="*/ 1653171 h 1655538"/>
              <a:gd name="connsiteX8" fmla="*/ 112907 w 2322411"/>
              <a:gd name="connsiteY8" fmla="*/ 1449971 h 1655538"/>
              <a:gd name="connsiteX9" fmla="*/ 4957 w 2322411"/>
              <a:gd name="connsiteY9" fmla="*/ 776871 h 1655538"/>
              <a:gd name="connsiteX10" fmla="*/ 300232 w 2322411"/>
              <a:gd name="connsiteY10" fmla="*/ 297446 h 1655538"/>
              <a:gd name="connsiteX11" fmla="*/ 1303532 w 2322411"/>
              <a:gd name="connsiteY11" fmla="*/ 5346 h 1655538"/>
              <a:gd name="connsiteX12" fmla="*/ 2303657 w 2322411"/>
              <a:gd name="connsiteY12" fmla="*/ 125996 h 1655538"/>
              <a:gd name="connsiteX13" fmla="*/ 1963932 w 2322411"/>
              <a:gd name="connsiteY13" fmla="*/ 364121 h 165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22411" h="1655538">
                <a:moveTo>
                  <a:pt x="1963932" y="364121"/>
                </a:moveTo>
                <a:cubicBezTo>
                  <a:pt x="1942765" y="482125"/>
                  <a:pt x="2154961" y="737713"/>
                  <a:pt x="2176657" y="834021"/>
                </a:cubicBezTo>
                <a:cubicBezTo>
                  <a:pt x="2198353" y="930329"/>
                  <a:pt x="2179832" y="912867"/>
                  <a:pt x="2094107" y="941971"/>
                </a:cubicBezTo>
                <a:cubicBezTo>
                  <a:pt x="2008382" y="971075"/>
                  <a:pt x="1837990" y="994359"/>
                  <a:pt x="1662307" y="1008646"/>
                </a:cubicBezTo>
                <a:cubicBezTo>
                  <a:pt x="1486624" y="1022933"/>
                  <a:pt x="1223098" y="1014996"/>
                  <a:pt x="1040007" y="1027696"/>
                </a:cubicBezTo>
                <a:cubicBezTo>
                  <a:pt x="856916" y="1040396"/>
                  <a:pt x="705574" y="1001238"/>
                  <a:pt x="563757" y="1084846"/>
                </a:cubicBezTo>
                <a:cubicBezTo>
                  <a:pt x="421940" y="1168454"/>
                  <a:pt x="269011" y="1434625"/>
                  <a:pt x="189107" y="1529346"/>
                </a:cubicBezTo>
                <a:cubicBezTo>
                  <a:pt x="109203" y="1624067"/>
                  <a:pt x="97032" y="1666400"/>
                  <a:pt x="84332" y="1653171"/>
                </a:cubicBezTo>
                <a:cubicBezTo>
                  <a:pt x="71632" y="1639942"/>
                  <a:pt x="126136" y="1596021"/>
                  <a:pt x="112907" y="1449971"/>
                </a:cubicBezTo>
                <a:cubicBezTo>
                  <a:pt x="99678" y="1303921"/>
                  <a:pt x="-26264" y="968958"/>
                  <a:pt x="4957" y="776871"/>
                </a:cubicBezTo>
                <a:cubicBezTo>
                  <a:pt x="36178" y="584784"/>
                  <a:pt x="83803" y="426033"/>
                  <a:pt x="300232" y="297446"/>
                </a:cubicBezTo>
                <a:cubicBezTo>
                  <a:pt x="516661" y="168859"/>
                  <a:pt x="969628" y="33921"/>
                  <a:pt x="1303532" y="5346"/>
                </a:cubicBezTo>
                <a:cubicBezTo>
                  <a:pt x="1637436" y="-23229"/>
                  <a:pt x="2190945" y="69375"/>
                  <a:pt x="2303657" y="125996"/>
                </a:cubicBezTo>
                <a:cubicBezTo>
                  <a:pt x="2416369" y="182617"/>
                  <a:pt x="1985099" y="246117"/>
                  <a:pt x="1963932" y="36412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4067E737-758F-4E30-8252-518E9BD665E7}"/>
              </a:ext>
            </a:extLst>
          </p:cNvPr>
          <p:cNvSpPr/>
          <p:nvPr/>
        </p:nvSpPr>
        <p:spPr>
          <a:xfrm>
            <a:off x="3810009" y="1152887"/>
            <a:ext cx="501724" cy="1629413"/>
          </a:xfrm>
          <a:custGeom>
            <a:avLst/>
            <a:gdLst>
              <a:gd name="connsiteX0" fmla="*/ 171441 w 501724"/>
              <a:gd name="connsiteY0" fmla="*/ 50438 h 1629413"/>
              <a:gd name="connsiteX1" fmla="*/ 180966 w 501724"/>
              <a:gd name="connsiteY1" fmla="*/ 142513 h 1629413"/>
              <a:gd name="connsiteX2" fmla="*/ 311141 w 501724"/>
              <a:gd name="connsiteY2" fmla="*/ 533038 h 1629413"/>
              <a:gd name="connsiteX3" fmla="*/ 136516 w 501724"/>
              <a:gd name="connsiteY3" fmla="*/ 872763 h 1629413"/>
              <a:gd name="connsiteX4" fmla="*/ 314316 w 501724"/>
              <a:gd name="connsiteY4" fmla="*/ 1234713 h 1629413"/>
              <a:gd name="connsiteX5" fmla="*/ 501641 w 501724"/>
              <a:gd name="connsiteY5" fmla="*/ 1628413 h 1629413"/>
              <a:gd name="connsiteX6" fmla="*/ 333366 w 501724"/>
              <a:gd name="connsiteY6" fmla="*/ 1333138 h 1629413"/>
              <a:gd name="connsiteX7" fmla="*/ 3166 w 501724"/>
              <a:gd name="connsiteY7" fmla="*/ 891813 h 1629413"/>
              <a:gd name="connsiteX8" fmla="*/ 171441 w 501724"/>
              <a:gd name="connsiteY8" fmla="*/ 50438 h 1629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724" h="1629413">
                <a:moveTo>
                  <a:pt x="171441" y="50438"/>
                </a:moveTo>
                <a:cubicBezTo>
                  <a:pt x="201074" y="-74445"/>
                  <a:pt x="157683" y="62080"/>
                  <a:pt x="180966" y="142513"/>
                </a:cubicBezTo>
                <a:cubicBezTo>
                  <a:pt x="204249" y="222946"/>
                  <a:pt x="318549" y="411330"/>
                  <a:pt x="311141" y="533038"/>
                </a:cubicBezTo>
                <a:cubicBezTo>
                  <a:pt x="303733" y="654746"/>
                  <a:pt x="135987" y="755817"/>
                  <a:pt x="136516" y="872763"/>
                </a:cubicBezTo>
                <a:cubicBezTo>
                  <a:pt x="137045" y="989709"/>
                  <a:pt x="253462" y="1108771"/>
                  <a:pt x="314316" y="1234713"/>
                </a:cubicBezTo>
                <a:cubicBezTo>
                  <a:pt x="375170" y="1360655"/>
                  <a:pt x="498466" y="1612009"/>
                  <a:pt x="501641" y="1628413"/>
                </a:cubicBezTo>
                <a:cubicBezTo>
                  <a:pt x="504816" y="1644817"/>
                  <a:pt x="416445" y="1455905"/>
                  <a:pt x="333366" y="1333138"/>
                </a:cubicBezTo>
                <a:cubicBezTo>
                  <a:pt x="250287" y="1210371"/>
                  <a:pt x="31212" y="1104009"/>
                  <a:pt x="3166" y="891813"/>
                </a:cubicBezTo>
                <a:cubicBezTo>
                  <a:pt x="-24880" y="679617"/>
                  <a:pt x="141808" y="175321"/>
                  <a:pt x="171441" y="5043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7A16EF3B-7FF1-4EA7-92B3-A69A11B4536C}"/>
              </a:ext>
            </a:extLst>
          </p:cNvPr>
          <p:cNvSpPr/>
          <p:nvPr/>
        </p:nvSpPr>
        <p:spPr>
          <a:xfrm>
            <a:off x="5945875" y="425558"/>
            <a:ext cx="1492633" cy="2188309"/>
          </a:xfrm>
          <a:custGeom>
            <a:avLst/>
            <a:gdLst>
              <a:gd name="connsiteX0" fmla="*/ 48525 w 1492633"/>
              <a:gd name="connsiteY0" fmla="*/ 86675 h 2188309"/>
              <a:gd name="connsiteX1" fmla="*/ 137425 w 1492633"/>
              <a:gd name="connsiteY1" fmla="*/ 103609 h 2188309"/>
              <a:gd name="connsiteX2" fmla="*/ 691992 w 1492633"/>
              <a:gd name="connsiteY2" fmla="*/ 323742 h 2188309"/>
              <a:gd name="connsiteX3" fmla="*/ 1161892 w 1492633"/>
              <a:gd name="connsiteY3" fmla="*/ 700509 h 2188309"/>
              <a:gd name="connsiteX4" fmla="*/ 1365092 w 1492633"/>
              <a:gd name="connsiteY4" fmla="*/ 1009542 h 2188309"/>
              <a:gd name="connsiteX5" fmla="*/ 1394725 w 1492633"/>
              <a:gd name="connsiteY5" fmla="*/ 1475209 h 2188309"/>
              <a:gd name="connsiteX6" fmla="*/ 1492092 w 1492633"/>
              <a:gd name="connsiteY6" fmla="*/ 2186409 h 2188309"/>
              <a:gd name="connsiteX7" fmla="*/ 1411658 w 1492633"/>
              <a:gd name="connsiteY7" fmla="*/ 1682642 h 2188309"/>
              <a:gd name="connsiteX8" fmla="*/ 1026425 w 1492633"/>
              <a:gd name="connsiteY8" fmla="*/ 1640309 h 2188309"/>
              <a:gd name="connsiteX9" fmla="*/ 780892 w 1492633"/>
              <a:gd name="connsiteY9" fmla="*/ 1212742 h 2188309"/>
              <a:gd name="connsiteX10" fmla="*/ 48525 w 1492633"/>
              <a:gd name="connsiteY10" fmla="*/ 86675 h 218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2633" h="2188309">
                <a:moveTo>
                  <a:pt x="48525" y="86675"/>
                </a:moveTo>
                <a:cubicBezTo>
                  <a:pt x="-58720" y="-98181"/>
                  <a:pt x="30180" y="64098"/>
                  <a:pt x="137425" y="103609"/>
                </a:cubicBezTo>
                <a:cubicBezTo>
                  <a:pt x="244670" y="143120"/>
                  <a:pt x="521248" y="224259"/>
                  <a:pt x="691992" y="323742"/>
                </a:cubicBezTo>
                <a:cubicBezTo>
                  <a:pt x="862736" y="423225"/>
                  <a:pt x="1049709" y="586209"/>
                  <a:pt x="1161892" y="700509"/>
                </a:cubicBezTo>
                <a:cubicBezTo>
                  <a:pt x="1274075" y="814809"/>
                  <a:pt x="1326287" y="880425"/>
                  <a:pt x="1365092" y="1009542"/>
                </a:cubicBezTo>
                <a:cubicBezTo>
                  <a:pt x="1403898" y="1138659"/>
                  <a:pt x="1373558" y="1279064"/>
                  <a:pt x="1394725" y="1475209"/>
                </a:cubicBezTo>
                <a:cubicBezTo>
                  <a:pt x="1415892" y="1671354"/>
                  <a:pt x="1489270" y="2151837"/>
                  <a:pt x="1492092" y="2186409"/>
                </a:cubicBezTo>
                <a:cubicBezTo>
                  <a:pt x="1494914" y="2220981"/>
                  <a:pt x="1489269" y="1773659"/>
                  <a:pt x="1411658" y="1682642"/>
                </a:cubicBezTo>
                <a:cubicBezTo>
                  <a:pt x="1334047" y="1591625"/>
                  <a:pt x="1131553" y="1718626"/>
                  <a:pt x="1026425" y="1640309"/>
                </a:cubicBezTo>
                <a:cubicBezTo>
                  <a:pt x="921297" y="1561992"/>
                  <a:pt x="949520" y="1468153"/>
                  <a:pt x="780892" y="1212742"/>
                </a:cubicBezTo>
                <a:cubicBezTo>
                  <a:pt x="612264" y="957331"/>
                  <a:pt x="155770" y="271531"/>
                  <a:pt x="48525" y="8667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AD7E9C47-645B-4838-A83F-C6902CBED713}"/>
              </a:ext>
            </a:extLst>
          </p:cNvPr>
          <p:cNvSpPr/>
          <p:nvPr/>
        </p:nvSpPr>
        <p:spPr>
          <a:xfrm>
            <a:off x="5777684" y="276056"/>
            <a:ext cx="979692" cy="498559"/>
          </a:xfrm>
          <a:custGeom>
            <a:avLst/>
            <a:gdLst>
              <a:gd name="connsiteX0" fmla="*/ 932149 w 979692"/>
              <a:gd name="connsiteY0" fmla="*/ 481711 h 498559"/>
              <a:gd name="connsiteX1" fmla="*/ 885583 w 979692"/>
              <a:gd name="connsiteY1" fmla="*/ 418211 h 498559"/>
              <a:gd name="connsiteX2" fmla="*/ 517283 w 979692"/>
              <a:gd name="connsiteY2" fmla="*/ 16044 h 498559"/>
              <a:gd name="connsiteX3" fmla="*/ 212483 w 979692"/>
              <a:gd name="connsiteY3" fmla="*/ 100711 h 498559"/>
              <a:gd name="connsiteX4" fmla="*/ 816 w 979692"/>
              <a:gd name="connsiteY4" fmla="*/ 295444 h 498559"/>
              <a:gd name="connsiteX5" fmla="*/ 288683 w 979692"/>
              <a:gd name="connsiteY5" fmla="*/ 202311 h 498559"/>
              <a:gd name="connsiteX6" fmla="*/ 932149 w 979692"/>
              <a:gd name="connsiteY6" fmla="*/ 481711 h 49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692" h="498559">
                <a:moveTo>
                  <a:pt x="932149" y="481711"/>
                </a:moveTo>
                <a:cubicBezTo>
                  <a:pt x="1031632" y="517694"/>
                  <a:pt x="954727" y="495822"/>
                  <a:pt x="885583" y="418211"/>
                </a:cubicBezTo>
                <a:cubicBezTo>
                  <a:pt x="816439" y="340600"/>
                  <a:pt x="629466" y="68961"/>
                  <a:pt x="517283" y="16044"/>
                </a:cubicBezTo>
                <a:cubicBezTo>
                  <a:pt x="405100" y="-36873"/>
                  <a:pt x="298561" y="54144"/>
                  <a:pt x="212483" y="100711"/>
                </a:cubicBezTo>
                <a:cubicBezTo>
                  <a:pt x="126405" y="147278"/>
                  <a:pt x="-11884" y="278511"/>
                  <a:pt x="816" y="295444"/>
                </a:cubicBezTo>
                <a:cubicBezTo>
                  <a:pt x="13516" y="312377"/>
                  <a:pt x="135578" y="174794"/>
                  <a:pt x="288683" y="202311"/>
                </a:cubicBezTo>
                <a:cubicBezTo>
                  <a:pt x="441788" y="229828"/>
                  <a:pt x="832666" y="445728"/>
                  <a:pt x="932149" y="481711"/>
                </a:cubicBezTo>
                <a:close/>
              </a:path>
            </a:pathLst>
          </a:custGeom>
          <a:solidFill>
            <a:schemeClr val="accent2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2765B3C4-CED6-4F2A-8E24-BE021B60F439}"/>
              </a:ext>
            </a:extLst>
          </p:cNvPr>
          <p:cNvSpPr/>
          <p:nvPr/>
        </p:nvSpPr>
        <p:spPr>
          <a:xfrm>
            <a:off x="8057409" y="3347706"/>
            <a:ext cx="465236" cy="312073"/>
          </a:xfrm>
          <a:custGeom>
            <a:avLst/>
            <a:gdLst>
              <a:gd name="connsiteX0" fmla="*/ 456671 w 465236"/>
              <a:gd name="connsiteY0" fmla="*/ 86374 h 312073"/>
              <a:gd name="connsiteX1" fmla="*/ 101071 w 465236"/>
              <a:gd name="connsiteY1" fmla="*/ 309894 h 312073"/>
              <a:gd name="connsiteX2" fmla="*/ 4551 w 465236"/>
              <a:gd name="connsiteY2" fmla="*/ 193054 h 312073"/>
              <a:gd name="connsiteX3" fmla="*/ 212831 w 465236"/>
              <a:gd name="connsiteY3" fmla="*/ 76214 h 312073"/>
              <a:gd name="connsiteX4" fmla="*/ 344911 w 465236"/>
              <a:gd name="connsiteY4" fmla="*/ 14 h 312073"/>
              <a:gd name="connsiteX5" fmla="*/ 456671 w 465236"/>
              <a:gd name="connsiteY5" fmla="*/ 86374 h 31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236" h="312073">
                <a:moveTo>
                  <a:pt x="456671" y="86374"/>
                </a:moveTo>
                <a:cubicBezTo>
                  <a:pt x="416031" y="138021"/>
                  <a:pt x="176424" y="292114"/>
                  <a:pt x="101071" y="309894"/>
                </a:cubicBezTo>
                <a:cubicBezTo>
                  <a:pt x="25718" y="327674"/>
                  <a:pt x="-14076" y="232001"/>
                  <a:pt x="4551" y="193054"/>
                </a:cubicBezTo>
                <a:cubicBezTo>
                  <a:pt x="23178" y="154107"/>
                  <a:pt x="156104" y="108387"/>
                  <a:pt x="212831" y="76214"/>
                </a:cubicBezTo>
                <a:cubicBezTo>
                  <a:pt x="269558" y="44041"/>
                  <a:pt x="307658" y="861"/>
                  <a:pt x="344911" y="14"/>
                </a:cubicBezTo>
                <a:cubicBezTo>
                  <a:pt x="382164" y="-833"/>
                  <a:pt x="497311" y="34727"/>
                  <a:pt x="456671" y="8637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6A91C083-BA6E-48AD-85A8-75FFB1E052BC}"/>
              </a:ext>
            </a:extLst>
          </p:cNvPr>
          <p:cNvSpPr/>
          <p:nvPr/>
        </p:nvSpPr>
        <p:spPr>
          <a:xfrm>
            <a:off x="7810443" y="2501880"/>
            <a:ext cx="522243" cy="161992"/>
          </a:xfrm>
          <a:custGeom>
            <a:avLst/>
            <a:gdLst>
              <a:gd name="connsiteX0" fmla="*/ 57 w 522243"/>
              <a:gd name="connsiteY0" fmla="*/ 20 h 161992"/>
              <a:gd name="connsiteX1" fmla="*/ 260407 w 522243"/>
              <a:gd name="connsiteY1" fmla="*/ 111145 h 161992"/>
              <a:gd name="connsiteX2" fmla="*/ 457257 w 522243"/>
              <a:gd name="connsiteY2" fmla="*/ 139720 h 161992"/>
              <a:gd name="connsiteX3" fmla="*/ 520757 w 522243"/>
              <a:gd name="connsiteY3" fmla="*/ 161945 h 161992"/>
              <a:gd name="connsiteX4" fmla="*/ 406457 w 522243"/>
              <a:gd name="connsiteY4" fmla="*/ 146070 h 161992"/>
              <a:gd name="connsiteX5" fmla="*/ 238182 w 522243"/>
              <a:gd name="connsiteY5" fmla="*/ 120670 h 161992"/>
              <a:gd name="connsiteX6" fmla="*/ 57 w 522243"/>
              <a:gd name="connsiteY6" fmla="*/ 20 h 16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2243" h="161992">
                <a:moveTo>
                  <a:pt x="57" y="20"/>
                </a:moveTo>
                <a:cubicBezTo>
                  <a:pt x="3761" y="-1567"/>
                  <a:pt x="184207" y="87862"/>
                  <a:pt x="260407" y="111145"/>
                </a:cubicBezTo>
                <a:cubicBezTo>
                  <a:pt x="336607" y="134428"/>
                  <a:pt x="413865" y="131253"/>
                  <a:pt x="457257" y="139720"/>
                </a:cubicBezTo>
                <a:cubicBezTo>
                  <a:pt x="500649" y="148187"/>
                  <a:pt x="529224" y="160887"/>
                  <a:pt x="520757" y="161945"/>
                </a:cubicBezTo>
                <a:cubicBezTo>
                  <a:pt x="512290" y="163003"/>
                  <a:pt x="406457" y="146070"/>
                  <a:pt x="406457" y="146070"/>
                </a:cubicBezTo>
                <a:cubicBezTo>
                  <a:pt x="359361" y="139191"/>
                  <a:pt x="304328" y="141308"/>
                  <a:pt x="238182" y="120670"/>
                </a:cubicBezTo>
                <a:cubicBezTo>
                  <a:pt x="172036" y="100033"/>
                  <a:pt x="-3647" y="1607"/>
                  <a:pt x="57" y="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11080107-5A68-4BAB-B9DE-310DEF81AAF4}"/>
              </a:ext>
            </a:extLst>
          </p:cNvPr>
          <p:cNvSpPr/>
          <p:nvPr/>
        </p:nvSpPr>
        <p:spPr>
          <a:xfrm>
            <a:off x="8021076" y="2421203"/>
            <a:ext cx="317812" cy="169795"/>
          </a:xfrm>
          <a:custGeom>
            <a:avLst/>
            <a:gdLst>
              <a:gd name="connsiteX0" fmla="*/ 8499 w 317812"/>
              <a:gd name="connsiteY0" fmla="*/ 10847 h 169795"/>
              <a:gd name="connsiteX1" fmla="*/ 65649 w 317812"/>
              <a:gd name="connsiteY1" fmla="*/ 23547 h 169795"/>
              <a:gd name="connsiteX2" fmla="*/ 313299 w 317812"/>
              <a:gd name="connsiteY2" fmla="*/ 163247 h 169795"/>
              <a:gd name="connsiteX3" fmla="*/ 211699 w 317812"/>
              <a:gd name="connsiteY3" fmla="*/ 134672 h 169795"/>
              <a:gd name="connsiteX4" fmla="*/ 8499 w 317812"/>
              <a:gd name="connsiteY4" fmla="*/ 10847 h 16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12" h="169795">
                <a:moveTo>
                  <a:pt x="8499" y="10847"/>
                </a:moveTo>
                <a:cubicBezTo>
                  <a:pt x="-15843" y="-7674"/>
                  <a:pt x="14849" y="-1853"/>
                  <a:pt x="65649" y="23547"/>
                </a:cubicBezTo>
                <a:cubicBezTo>
                  <a:pt x="116449" y="48947"/>
                  <a:pt x="288957" y="144726"/>
                  <a:pt x="313299" y="163247"/>
                </a:cubicBezTo>
                <a:cubicBezTo>
                  <a:pt x="337641" y="181768"/>
                  <a:pt x="257736" y="157426"/>
                  <a:pt x="211699" y="134672"/>
                </a:cubicBezTo>
                <a:cubicBezTo>
                  <a:pt x="165662" y="111918"/>
                  <a:pt x="32841" y="29368"/>
                  <a:pt x="8499" y="108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99C583FD-D4ED-4988-B2EB-781ED70A2B1E}"/>
              </a:ext>
            </a:extLst>
          </p:cNvPr>
          <p:cNvSpPr/>
          <p:nvPr/>
        </p:nvSpPr>
        <p:spPr>
          <a:xfrm>
            <a:off x="4934952" y="3342217"/>
            <a:ext cx="995724" cy="378517"/>
          </a:xfrm>
          <a:custGeom>
            <a:avLst/>
            <a:gdLst>
              <a:gd name="connsiteX0" fmla="*/ 1115 w 995724"/>
              <a:gd name="connsiteY0" fmla="*/ 374650 h 378517"/>
              <a:gd name="connsiteX1" fmla="*/ 100598 w 995724"/>
              <a:gd name="connsiteY1" fmla="*/ 279400 h 378517"/>
              <a:gd name="connsiteX2" fmla="*/ 130231 w 995724"/>
              <a:gd name="connsiteY2" fmla="*/ 192616 h 378517"/>
              <a:gd name="connsiteX3" fmla="*/ 187381 w 995724"/>
              <a:gd name="connsiteY3" fmla="*/ 122766 h 378517"/>
              <a:gd name="connsiteX4" fmla="*/ 388465 w 995724"/>
              <a:gd name="connsiteY4" fmla="*/ 84666 h 378517"/>
              <a:gd name="connsiteX5" fmla="*/ 648815 w 995724"/>
              <a:gd name="connsiteY5" fmla="*/ 95250 h 378517"/>
              <a:gd name="connsiteX6" fmla="*/ 786398 w 995724"/>
              <a:gd name="connsiteY6" fmla="*/ 152400 h 378517"/>
              <a:gd name="connsiteX7" fmla="*/ 970548 w 995724"/>
              <a:gd name="connsiteY7" fmla="*/ 228600 h 378517"/>
              <a:gd name="connsiteX8" fmla="*/ 983248 w 995724"/>
              <a:gd name="connsiteY8" fmla="*/ 230716 h 378517"/>
              <a:gd name="connsiteX9" fmla="*/ 868948 w 995724"/>
              <a:gd name="connsiteY9" fmla="*/ 141816 h 378517"/>
              <a:gd name="connsiteX10" fmla="*/ 532398 w 995724"/>
              <a:gd name="connsiteY10" fmla="*/ 0 h 378517"/>
              <a:gd name="connsiteX11" fmla="*/ 261465 w 995724"/>
              <a:gd name="connsiteY11" fmla="*/ 44450 h 378517"/>
              <a:gd name="connsiteX12" fmla="*/ 130231 w 995724"/>
              <a:gd name="connsiteY12" fmla="*/ 63500 h 378517"/>
              <a:gd name="connsiteX13" fmla="*/ 51915 w 995724"/>
              <a:gd name="connsiteY13" fmla="*/ 139700 h 378517"/>
              <a:gd name="connsiteX14" fmla="*/ 1115 w 995724"/>
              <a:gd name="connsiteY14" fmla="*/ 374650 h 37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5724" h="378517">
                <a:moveTo>
                  <a:pt x="1115" y="374650"/>
                </a:moveTo>
                <a:cubicBezTo>
                  <a:pt x="9229" y="397933"/>
                  <a:pt x="79079" y="309739"/>
                  <a:pt x="100598" y="279400"/>
                </a:cubicBezTo>
                <a:cubicBezTo>
                  <a:pt x="122117" y="249061"/>
                  <a:pt x="115767" y="218722"/>
                  <a:pt x="130231" y="192616"/>
                </a:cubicBezTo>
                <a:cubicBezTo>
                  <a:pt x="144695" y="166510"/>
                  <a:pt x="144342" y="140758"/>
                  <a:pt x="187381" y="122766"/>
                </a:cubicBezTo>
                <a:cubicBezTo>
                  <a:pt x="230420" y="104774"/>
                  <a:pt x="311559" y="89252"/>
                  <a:pt x="388465" y="84666"/>
                </a:cubicBezTo>
                <a:cubicBezTo>
                  <a:pt x="465371" y="80080"/>
                  <a:pt x="582493" y="83961"/>
                  <a:pt x="648815" y="95250"/>
                </a:cubicBezTo>
                <a:cubicBezTo>
                  <a:pt x="715137" y="106539"/>
                  <a:pt x="786398" y="152400"/>
                  <a:pt x="786398" y="152400"/>
                </a:cubicBezTo>
                <a:lnTo>
                  <a:pt x="970548" y="228600"/>
                </a:lnTo>
                <a:cubicBezTo>
                  <a:pt x="1003356" y="241653"/>
                  <a:pt x="1000181" y="245180"/>
                  <a:pt x="983248" y="230716"/>
                </a:cubicBezTo>
                <a:cubicBezTo>
                  <a:pt x="966315" y="216252"/>
                  <a:pt x="944090" y="180269"/>
                  <a:pt x="868948" y="141816"/>
                </a:cubicBezTo>
                <a:cubicBezTo>
                  <a:pt x="793806" y="103363"/>
                  <a:pt x="633645" y="16228"/>
                  <a:pt x="532398" y="0"/>
                </a:cubicBezTo>
                <a:lnTo>
                  <a:pt x="261465" y="44450"/>
                </a:lnTo>
                <a:cubicBezTo>
                  <a:pt x="194437" y="55033"/>
                  <a:pt x="165156" y="47625"/>
                  <a:pt x="130231" y="63500"/>
                </a:cubicBezTo>
                <a:cubicBezTo>
                  <a:pt x="95306" y="79375"/>
                  <a:pt x="72729" y="91017"/>
                  <a:pt x="51915" y="139700"/>
                </a:cubicBezTo>
                <a:cubicBezTo>
                  <a:pt x="31101" y="188383"/>
                  <a:pt x="-6999" y="351367"/>
                  <a:pt x="1115" y="37465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3845EB34-85A3-4F8F-AB37-3681B4D8FB27}"/>
              </a:ext>
            </a:extLst>
          </p:cNvPr>
          <p:cNvSpPr/>
          <p:nvPr/>
        </p:nvSpPr>
        <p:spPr>
          <a:xfrm>
            <a:off x="4969422" y="3553850"/>
            <a:ext cx="956806" cy="471293"/>
          </a:xfrm>
          <a:custGeom>
            <a:avLst/>
            <a:gdLst>
              <a:gd name="connsiteX0" fmla="*/ 17445 w 956806"/>
              <a:gd name="connsiteY0" fmla="*/ 152433 h 471293"/>
              <a:gd name="connsiteX1" fmla="*/ 207945 w 956806"/>
              <a:gd name="connsiteY1" fmla="*/ 315417 h 471293"/>
              <a:gd name="connsiteX2" fmla="*/ 489461 w 956806"/>
              <a:gd name="connsiteY2" fmla="*/ 334467 h 471293"/>
              <a:gd name="connsiteX3" fmla="*/ 667261 w 956806"/>
              <a:gd name="connsiteY3" fmla="*/ 232867 h 471293"/>
              <a:gd name="connsiteX4" fmla="*/ 895861 w 956806"/>
              <a:gd name="connsiteY4" fmla="*/ 33900 h 471293"/>
              <a:gd name="connsiteX5" fmla="*/ 955128 w 956806"/>
              <a:gd name="connsiteY5" fmla="*/ 10617 h 471293"/>
              <a:gd name="connsiteX6" fmla="*/ 849295 w 956806"/>
              <a:gd name="connsiteY6" fmla="*/ 146083 h 471293"/>
              <a:gd name="connsiteX7" fmla="*/ 749811 w 956806"/>
              <a:gd name="connsiteY7" fmla="*/ 317533 h 471293"/>
              <a:gd name="connsiteX8" fmla="*/ 624928 w 956806"/>
              <a:gd name="connsiteY8" fmla="*/ 417017 h 471293"/>
              <a:gd name="connsiteX9" fmla="*/ 411145 w 956806"/>
              <a:gd name="connsiteY9" fmla="*/ 465700 h 471293"/>
              <a:gd name="connsiteX10" fmla="*/ 282028 w 956806"/>
              <a:gd name="connsiteY10" fmla="*/ 461467 h 471293"/>
              <a:gd name="connsiteX11" fmla="*/ 144445 w 956806"/>
              <a:gd name="connsiteY11" fmla="*/ 387383 h 471293"/>
              <a:gd name="connsiteX12" fmla="*/ 25911 w 956806"/>
              <a:gd name="connsiteY12" fmla="*/ 251917 h 471293"/>
              <a:gd name="connsiteX13" fmla="*/ 17445 w 956806"/>
              <a:gd name="connsiteY13" fmla="*/ 152433 h 471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6806" h="471293">
                <a:moveTo>
                  <a:pt x="17445" y="152433"/>
                </a:moveTo>
                <a:cubicBezTo>
                  <a:pt x="47784" y="163016"/>
                  <a:pt x="129276" y="285078"/>
                  <a:pt x="207945" y="315417"/>
                </a:cubicBezTo>
                <a:cubicBezTo>
                  <a:pt x="286614" y="345756"/>
                  <a:pt x="412908" y="348225"/>
                  <a:pt x="489461" y="334467"/>
                </a:cubicBezTo>
                <a:cubicBezTo>
                  <a:pt x="566014" y="320709"/>
                  <a:pt x="599528" y="282961"/>
                  <a:pt x="667261" y="232867"/>
                </a:cubicBezTo>
                <a:cubicBezTo>
                  <a:pt x="734994" y="182773"/>
                  <a:pt x="847883" y="70942"/>
                  <a:pt x="895861" y="33900"/>
                </a:cubicBezTo>
                <a:cubicBezTo>
                  <a:pt x="943839" y="-3142"/>
                  <a:pt x="962889" y="-8080"/>
                  <a:pt x="955128" y="10617"/>
                </a:cubicBezTo>
                <a:cubicBezTo>
                  <a:pt x="947367" y="29314"/>
                  <a:pt x="883514" y="94930"/>
                  <a:pt x="849295" y="146083"/>
                </a:cubicBezTo>
                <a:cubicBezTo>
                  <a:pt x="815076" y="197236"/>
                  <a:pt x="787206" y="272377"/>
                  <a:pt x="749811" y="317533"/>
                </a:cubicBezTo>
                <a:cubicBezTo>
                  <a:pt x="712416" y="362689"/>
                  <a:pt x="681372" y="392323"/>
                  <a:pt x="624928" y="417017"/>
                </a:cubicBezTo>
                <a:cubicBezTo>
                  <a:pt x="568484" y="441711"/>
                  <a:pt x="468295" y="458292"/>
                  <a:pt x="411145" y="465700"/>
                </a:cubicBezTo>
                <a:cubicBezTo>
                  <a:pt x="353995" y="473108"/>
                  <a:pt x="326478" y="474520"/>
                  <a:pt x="282028" y="461467"/>
                </a:cubicBezTo>
                <a:cubicBezTo>
                  <a:pt x="237578" y="448414"/>
                  <a:pt x="187131" y="422308"/>
                  <a:pt x="144445" y="387383"/>
                </a:cubicBezTo>
                <a:cubicBezTo>
                  <a:pt x="101759" y="352458"/>
                  <a:pt x="51311" y="284725"/>
                  <a:pt x="25911" y="251917"/>
                </a:cubicBezTo>
                <a:cubicBezTo>
                  <a:pt x="511" y="219109"/>
                  <a:pt x="-12894" y="141850"/>
                  <a:pt x="17445" y="15243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EFABDA4D-B993-4FF7-9904-A438817AFF08}"/>
              </a:ext>
            </a:extLst>
          </p:cNvPr>
          <p:cNvSpPr/>
          <p:nvPr/>
        </p:nvSpPr>
        <p:spPr>
          <a:xfrm>
            <a:off x="5376333" y="3718778"/>
            <a:ext cx="410648" cy="208464"/>
          </a:xfrm>
          <a:custGeom>
            <a:avLst/>
            <a:gdLst>
              <a:gd name="connsiteX0" fmla="*/ 410634 w 410648"/>
              <a:gd name="connsiteY0" fmla="*/ 205 h 208464"/>
              <a:gd name="connsiteX1" fmla="*/ 264584 w 410648"/>
              <a:gd name="connsiteY1" fmla="*/ 106039 h 208464"/>
              <a:gd name="connsiteX2" fmla="*/ 158750 w 410648"/>
              <a:gd name="connsiteY2" fmla="*/ 152605 h 208464"/>
              <a:gd name="connsiteX3" fmla="*/ 0 w 410648"/>
              <a:gd name="connsiteY3" fmla="*/ 207639 h 208464"/>
              <a:gd name="connsiteX4" fmla="*/ 158750 w 410648"/>
              <a:gd name="connsiteY4" fmla="*/ 182239 h 208464"/>
              <a:gd name="connsiteX5" fmla="*/ 256117 w 410648"/>
              <a:gd name="connsiteY5" fmla="*/ 135672 h 208464"/>
              <a:gd name="connsiteX6" fmla="*/ 410634 w 410648"/>
              <a:gd name="connsiteY6" fmla="*/ 205 h 208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0648" h="208464">
                <a:moveTo>
                  <a:pt x="410634" y="205"/>
                </a:moveTo>
                <a:cubicBezTo>
                  <a:pt x="412045" y="-4734"/>
                  <a:pt x="306565" y="80639"/>
                  <a:pt x="264584" y="106039"/>
                </a:cubicBezTo>
                <a:cubicBezTo>
                  <a:pt x="222603" y="131439"/>
                  <a:pt x="202847" y="135672"/>
                  <a:pt x="158750" y="152605"/>
                </a:cubicBezTo>
                <a:cubicBezTo>
                  <a:pt x="114653" y="169538"/>
                  <a:pt x="0" y="202700"/>
                  <a:pt x="0" y="207639"/>
                </a:cubicBezTo>
                <a:cubicBezTo>
                  <a:pt x="0" y="212578"/>
                  <a:pt x="116064" y="194233"/>
                  <a:pt x="158750" y="182239"/>
                </a:cubicBezTo>
                <a:cubicBezTo>
                  <a:pt x="201436" y="170245"/>
                  <a:pt x="214489" y="163894"/>
                  <a:pt x="256117" y="135672"/>
                </a:cubicBezTo>
                <a:cubicBezTo>
                  <a:pt x="297745" y="107450"/>
                  <a:pt x="409223" y="5144"/>
                  <a:pt x="410634" y="2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F784CE10-5014-4D93-98C0-6254C9E9A376}"/>
              </a:ext>
            </a:extLst>
          </p:cNvPr>
          <p:cNvSpPr/>
          <p:nvPr/>
        </p:nvSpPr>
        <p:spPr>
          <a:xfrm>
            <a:off x="5121895" y="3888213"/>
            <a:ext cx="168627" cy="36295"/>
          </a:xfrm>
          <a:custGeom>
            <a:avLst/>
            <a:gdLst>
              <a:gd name="connsiteX0" fmla="*/ 438 w 168627"/>
              <a:gd name="connsiteY0" fmla="*/ 104 h 36295"/>
              <a:gd name="connsiteX1" fmla="*/ 163422 w 168627"/>
              <a:gd name="connsiteY1" fmla="*/ 25504 h 36295"/>
              <a:gd name="connsiteX2" fmla="*/ 116855 w 168627"/>
              <a:gd name="connsiteY2" fmla="*/ 36087 h 36295"/>
              <a:gd name="connsiteX3" fmla="*/ 438 w 168627"/>
              <a:gd name="connsiteY3" fmla="*/ 104 h 3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27" h="36295">
                <a:moveTo>
                  <a:pt x="438" y="104"/>
                </a:moveTo>
                <a:cubicBezTo>
                  <a:pt x="8199" y="-1660"/>
                  <a:pt x="144019" y="19507"/>
                  <a:pt x="163422" y="25504"/>
                </a:cubicBezTo>
                <a:cubicBezTo>
                  <a:pt x="182825" y="31501"/>
                  <a:pt x="143666" y="37498"/>
                  <a:pt x="116855" y="36087"/>
                </a:cubicBezTo>
                <a:cubicBezTo>
                  <a:pt x="90044" y="34676"/>
                  <a:pt x="-7323" y="1868"/>
                  <a:pt x="438" y="1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E67143C8-BB0A-4E08-AB78-105D5F5AAE41}"/>
              </a:ext>
            </a:extLst>
          </p:cNvPr>
          <p:cNvSpPr/>
          <p:nvPr/>
        </p:nvSpPr>
        <p:spPr>
          <a:xfrm>
            <a:off x="5251389" y="3345735"/>
            <a:ext cx="245798" cy="62828"/>
          </a:xfrm>
          <a:custGeom>
            <a:avLst/>
            <a:gdLst>
              <a:gd name="connsiteX0" fmla="*/ 61 w 245798"/>
              <a:gd name="connsiteY0" fmla="*/ 62098 h 62828"/>
              <a:gd name="connsiteX1" fmla="*/ 158811 w 245798"/>
              <a:gd name="connsiteY1" fmla="*/ 19765 h 62828"/>
              <a:gd name="connsiteX2" fmla="*/ 245594 w 245798"/>
              <a:gd name="connsiteY2" fmla="*/ 715 h 62828"/>
              <a:gd name="connsiteX3" fmla="*/ 177861 w 245798"/>
              <a:gd name="connsiteY3" fmla="*/ 43048 h 62828"/>
              <a:gd name="connsiteX4" fmla="*/ 61 w 245798"/>
              <a:gd name="connsiteY4" fmla="*/ 62098 h 6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798" h="62828">
                <a:moveTo>
                  <a:pt x="61" y="62098"/>
                </a:moveTo>
                <a:cubicBezTo>
                  <a:pt x="-3114" y="58218"/>
                  <a:pt x="117889" y="29995"/>
                  <a:pt x="158811" y="19765"/>
                </a:cubicBezTo>
                <a:cubicBezTo>
                  <a:pt x="199733" y="9535"/>
                  <a:pt x="242419" y="-3165"/>
                  <a:pt x="245594" y="715"/>
                </a:cubicBezTo>
                <a:cubicBezTo>
                  <a:pt x="248769" y="4595"/>
                  <a:pt x="214550" y="32465"/>
                  <a:pt x="177861" y="43048"/>
                </a:cubicBezTo>
                <a:cubicBezTo>
                  <a:pt x="141172" y="53631"/>
                  <a:pt x="3236" y="65978"/>
                  <a:pt x="61" y="620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C970F146-ECB3-4CE2-AEFF-C0FDFEC27670}"/>
              </a:ext>
            </a:extLst>
          </p:cNvPr>
          <p:cNvSpPr/>
          <p:nvPr/>
        </p:nvSpPr>
        <p:spPr>
          <a:xfrm>
            <a:off x="7816824" y="2168448"/>
            <a:ext cx="602572" cy="440075"/>
          </a:xfrm>
          <a:custGeom>
            <a:avLst/>
            <a:gdLst>
              <a:gd name="connsiteX0" fmla="*/ 26 w 602572"/>
              <a:gd name="connsiteY0" fmla="*/ 1135 h 440075"/>
              <a:gd name="connsiteX1" fmla="*/ 218043 w 602572"/>
              <a:gd name="connsiteY1" fmla="*/ 183169 h 440075"/>
              <a:gd name="connsiteX2" fmla="*/ 577876 w 602572"/>
              <a:gd name="connsiteY2" fmla="*/ 426585 h 440075"/>
              <a:gd name="connsiteX3" fmla="*/ 533426 w 602572"/>
              <a:gd name="connsiteY3" fmla="*/ 377902 h 440075"/>
              <a:gd name="connsiteX4" fmla="*/ 230743 w 602572"/>
              <a:gd name="connsiteY4" fmla="*/ 119669 h 440075"/>
              <a:gd name="connsiteX5" fmla="*/ 26 w 602572"/>
              <a:gd name="connsiteY5" fmla="*/ 1135 h 44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572" h="440075">
                <a:moveTo>
                  <a:pt x="26" y="1135"/>
                </a:moveTo>
                <a:cubicBezTo>
                  <a:pt x="-2091" y="11718"/>
                  <a:pt x="121735" y="112261"/>
                  <a:pt x="218043" y="183169"/>
                </a:cubicBezTo>
                <a:cubicBezTo>
                  <a:pt x="314351" y="254077"/>
                  <a:pt x="525312" y="394129"/>
                  <a:pt x="577876" y="426585"/>
                </a:cubicBezTo>
                <a:cubicBezTo>
                  <a:pt x="630440" y="459041"/>
                  <a:pt x="591281" y="429055"/>
                  <a:pt x="533426" y="377902"/>
                </a:cubicBezTo>
                <a:cubicBezTo>
                  <a:pt x="475571" y="326749"/>
                  <a:pt x="315762" y="183522"/>
                  <a:pt x="230743" y="119669"/>
                </a:cubicBezTo>
                <a:cubicBezTo>
                  <a:pt x="145724" y="55816"/>
                  <a:pt x="2143" y="-9448"/>
                  <a:pt x="26" y="11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64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ビル・ゲイツが “天才” であることを示す13のエピソード | Business Insider Japan">
            <a:extLst>
              <a:ext uri="{FF2B5EF4-FFF2-40B4-BE49-F238E27FC236}">
                <a16:creationId xmlns:a16="http://schemas.microsoft.com/office/drawing/2014/main" id="{39FF99FD-7082-4469-B587-B5C40C626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8" y="0"/>
            <a:ext cx="10055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55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2051BC-1554-44F5-82DE-F8A7DBEF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0CC65C-6817-472D-92B1-C320F8B6B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23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9</cp:revision>
  <dcterms:created xsi:type="dcterms:W3CDTF">2021-09-20T05:33:31Z</dcterms:created>
  <dcterms:modified xsi:type="dcterms:W3CDTF">2021-09-24T03:13:59Z</dcterms:modified>
</cp:coreProperties>
</file>